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2" r:id="rId5"/>
    <p:sldId id="285" r:id="rId6"/>
    <p:sldId id="261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89" r:id="rId16"/>
    <p:sldId id="275" r:id="rId17"/>
    <p:sldId id="274" r:id="rId18"/>
    <p:sldId id="287" r:id="rId19"/>
    <p:sldId id="271" r:id="rId20"/>
    <p:sldId id="276" r:id="rId21"/>
    <p:sldId id="277" r:id="rId22"/>
    <p:sldId id="278" r:id="rId23"/>
    <p:sldId id="279" r:id="rId24"/>
    <p:sldId id="283" r:id="rId25"/>
    <p:sldId id="270" r:id="rId26"/>
    <p:sldId id="280" r:id="rId27"/>
    <p:sldId id="28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28" autoAdjust="0"/>
  </p:normalViewPr>
  <p:slideViewPr>
    <p:cSldViewPr>
      <p:cViewPr>
        <p:scale>
          <a:sx n="100" d="100"/>
          <a:sy n="100" d="100"/>
        </p:scale>
        <p:origin x="-33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Spark</a:t>
            </a:r>
            <a:r>
              <a:rPr lang="en-US" baseline="0"/>
              <a:t> Electrode Gap Comparison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0.75 inch</c:v>
                </c:pt>
              </c:strCache>
            </c:strRef>
          </c:tx>
          <c:marker>
            <c:symbol val="none"/>
          </c:marker>
          <c:xVal>
            <c:numRef>
              <c:f>Sheet1!$A$3:$A$1252</c:f>
              <c:numCache>
                <c:formatCode>General</c:formatCode>
                <c:ptCount val="1250"/>
                <c:pt idx="0">
                  <c:v>0</c:v>
                </c:pt>
                <c:pt idx="1">
                  <c:v>8.0000000000000007E-5</c:v>
                </c:pt>
                <c:pt idx="2">
                  <c:v>1.6000000000000001E-4</c:v>
                </c:pt>
                <c:pt idx="3">
                  <c:v>2.4000000000000001E-4</c:v>
                </c:pt>
                <c:pt idx="4">
                  <c:v>3.2000000000000003E-4</c:v>
                </c:pt>
                <c:pt idx="5">
                  <c:v>4.0000000000000002E-4</c:v>
                </c:pt>
                <c:pt idx="6">
                  <c:v>4.8000000000000001E-4</c:v>
                </c:pt>
                <c:pt idx="7">
                  <c:v>5.5999999999999995E-4</c:v>
                </c:pt>
                <c:pt idx="8">
                  <c:v>6.4000000000000005E-4</c:v>
                </c:pt>
                <c:pt idx="9">
                  <c:v>7.2000000000000005E-4</c:v>
                </c:pt>
                <c:pt idx="10">
                  <c:v>8.0000000000000004E-4</c:v>
                </c:pt>
                <c:pt idx="11">
                  <c:v>8.8000000000000003E-4</c:v>
                </c:pt>
                <c:pt idx="12">
                  <c:v>9.6000000000000002E-4</c:v>
                </c:pt>
                <c:pt idx="13">
                  <c:v>1.0399999999999999E-3</c:v>
                </c:pt>
                <c:pt idx="14">
                  <c:v>1.1199999999999999E-3</c:v>
                </c:pt>
                <c:pt idx="15">
                  <c:v>1.1999999999999999E-3</c:v>
                </c:pt>
                <c:pt idx="16">
                  <c:v>1.2800000000000001E-3</c:v>
                </c:pt>
                <c:pt idx="17">
                  <c:v>1.3600000000000001E-3</c:v>
                </c:pt>
                <c:pt idx="18">
                  <c:v>1.4400000000000001E-3</c:v>
                </c:pt>
                <c:pt idx="19">
                  <c:v>1.5200000000000001E-3</c:v>
                </c:pt>
                <c:pt idx="20">
                  <c:v>1.6000000000000001E-3</c:v>
                </c:pt>
                <c:pt idx="21">
                  <c:v>1.6800000000000001E-3</c:v>
                </c:pt>
                <c:pt idx="22">
                  <c:v>1.7600000000000001E-3</c:v>
                </c:pt>
                <c:pt idx="23">
                  <c:v>1.8400000000000001E-3</c:v>
                </c:pt>
                <c:pt idx="24">
                  <c:v>1.92E-3</c:v>
                </c:pt>
                <c:pt idx="25">
                  <c:v>2E-3</c:v>
                </c:pt>
                <c:pt idx="26">
                  <c:v>2.0799999999999998E-3</c:v>
                </c:pt>
                <c:pt idx="27">
                  <c:v>2.16E-3</c:v>
                </c:pt>
                <c:pt idx="28">
                  <c:v>2.2399999999999998E-3</c:v>
                </c:pt>
                <c:pt idx="29">
                  <c:v>2.32E-3</c:v>
                </c:pt>
                <c:pt idx="30">
                  <c:v>2.3999999999999998E-3</c:v>
                </c:pt>
                <c:pt idx="31">
                  <c:v>2.48E-3</c:v>
                </c:pt>
                <c:pt idx="32">
                  <c:v>2.5600000000000002E-3</c:v>
                </c:pt>
                <c:pt idx="33">
                  <c:v>2.64E-3</c:v>
                </c:pt>
                <c:pt idx="34">
                  <c:v>2.7200000000000002E-3</c:v>
                </c:pt>
                <c:pt idx="35">
                  <c:v>2.8E-3</c:v>
                </c:pt>
                <c:pt idx="36">
                  <c:v>2.8800000000000002E-3</c:v>
                </c:pt>
                <c:pt idx="37">
                  <c:v>2.96E-3</c:v>
                </c:pt>
                <c:pt idx="38">
                  <c:v>3.0400000000000002E-3</c:v>
                </c:pt>
                <c:pt idx="39">
                  <c:v>3.1199999999999999E-3</c:v>
                </c:pt>
                <c:pt idx="40">
                  <c:v>3.2000000000000002E-3</c:v>
                </c:pt>
                <c:pt idx="41">
                  <c:v>3.2799999999999999E-3</c:v>
                </c:pt>
                <c:pt idx="42">
                  <c:v>3.3600000000000001E-3</c:v>
                </c:pt>
                <c:pt idx="43">
                  <c:v>3.4399999999999999E-3</c:v>
                </c:pt>
                <c:pt idx="44">
                  <c:v>3.5200000000000001E-3</c:v>
                </c:pt>
                <c:pt idx="45">
                  <c:v>3.5999999999999999E-3</c:v>
                </c:pt>
                <c:pt idx="46">
                  <c:v>3.6800000000000001E-3</c:v>
                </c:pt>
                <c:pt idx="47">
                  <c:v>3.7599999999999999E-3</c:v>
                </c:pt>
                <c:pt idx="48">
                  <c:v>3.8400000000000001E-3</c:v>
                </c:pt>
                <c:pt idx="49">
                  <c:v>3.9199999999999999E-3</c:v>
                </c:pt>
                <c:pt idx="50">
                  <c:v>4.0000000000000001E-3</c:v>
                </c:pt>
                <c:pt idx="51">
                  <c:v>4.0800000000000003E-3</c:v>
                </c:pt>
                <c:pt idx="52">
                  <c:v>4.1599999999999996E-3</c:v>
                </c:pt>
                <c:pt idx="53">
                  <c:v>4.2399999999999998E-3</c:v>
                </c:pt>
                <c:pt idx="54">
                  <c:v>4.3200000000000001E-3</c:v>
                </c:pt>
                <c:pt idx="55">
                  <c:v>4.4000000000000003E-3</c:v>
                </c:pt>
                <c:pt idx="56">
                  <c:v>4.4799999999999996E-3</c:v>
                </c:pt>
                <c:pt idx="57">
                  <c:v>4.5599999999999998E-3</c:v>
                </c:pt>
                <c:pt idx="58">
                  <c:v>4.64E-3</c:v>
                </c:pt>
                <c:pt idx="59">
                  <c:v>4.7200000000000002E-3</c:v>
                </c:pt>
                <c:pt idx="60">
                  <c:v>4.7999999999999996E-3</c:v>
                </c:pt>
                <c:pt idx="61">
                  <c:v>4.8799999999999998E-3</c:v>
                </c:pt>
                <c:pt idx="62">
                  <c:v>4.96E-3</c:v>
                </c:pt>
                <c:pt idx="63">
                  <c:v>5.0400000000000002E-3</c:v>
                </c:pt>
                <c:pt idx="64">
                  <c:v>5.1200000000000004E-3</c:v>
                </c:pt>
                <c:pt idx="65">
                  <c:v>5.1999999999999998E-3</c:v>
                </c:pt>
                <c:pt idx="66">
                  <c:v>5.28E-3</c:v>
                </c:pt>
                <c:pt idx="67">
                  <c:v>5.3600000000000002E-3</c:v>
                </c:pt>
                <c:pt idx="68">
                  <c:v>5.4400000000000004E-3</c:v>
                </c:pt>
                <c:pt idx="69">
                  <c:v>5.5199999999999997E-3</c:v>
                </c:pt>
                <c:pt idx="70">
                  <c:v>5.5999999999999999E-3</c:v>
                </c:pt>
                <c:pt idx="71">
                  <c:v>5.6800000000000002E-3</c:v>
                </c:pt>
                <c:pt idx="72">
                  <c:v>5.7600000000000004E-3</c:v>
                </c:pt>
                <c:pt idx="73">
                  <c:v>5.8399999999999997E-3</c:v>
                </c:pt>
                <c:pt idx="74">
                  <c:v>5.9199999999999999E-3</c:v>
                </c:pt>
                <c:pt idx="75">
                  <c:v>6.0000000000000001E-3</c:v>
                </c:pt>
                <c:pt idx="76">
                  <c:v>6.0800000000000003E-3</c:v>
                </c:pt>
                <c:pt idx="77">
                  <c:v>6.1599999999999997E-3</c:v>
                </c:pt>
                <c:pt idx="78">
                  <c:v>6.2399999999999999E-3</c:v>
                </c:pt>
                <c:pt idx="79">
                  <c:v>6.3200000000000001E-3</c:v>
                </c:pt>
                <c:pt idx="80">
                  <c:v>6.4000000000000003E-3</c:v>
                </c:pt>
                <c:pt idx="81">
                  <c:v>6.4799999999999996E-3</c:v>
                </c:pt>
                <c:pt idx="82">
                  <c:v>6.5599999999999999E-3</c:v>
                </c:pt>
                <c:pt idx="83">
                  <c:v>6.6400000000000001E-3</c:v>
                </c:pt>
                <c:pt idx="84">
                  <c:v>6.7200000000000003E-3</c:v>
                </c:pt>
                <c:pt idx="85">
                  <c:v>6.7999999999999996E-3</c:v>
                </c:pt>
                <c:pt idx="86">
                  <c:v>6.8799999999999998E-3</c:v>
                </c:pt>
                <c:pt idx="87">
                  <c:v>6.96E-3</c:v>
                </c:pt>
                <c:pt idx="88">
                  <c:v>7.0400000000000003E-3</c:v>
                </c:pt>
                <c:pt idx="89">
                  <c:v>7.1199999999999996E-3</c:v>
                </c:pt>
                <c:pt idx="90">
                  <c:v>7.1999999999999998E-3</c:v>
                </c:pt>
                <c:pt idx="91">
                  <c:v>7.28E-3</c:v>
                </c:pt>
                <c:pt idx="92">
                  <c:v>7.3600000000000002E-3</c:v>
                </c:pt>
                <c:pt idx="93">
                  <c:v>7.4400000000000004E-3</c:v>
                </c:pt>
                <c:pt idx="94">
                  <c:v>7.5199999999999998E-3</c:v>
                </c:pt>
                <c:pt idx="95">
                  <c:v>7.6E-3</c:v>
                </c:pt>
                <c:pt idx="96">
                  <c:v>7.6800000000000002E-3</c:v>
                </c:pt>
                <c:pt idx="97">
                  <c:v>7.7600000000000004E-3</c:v>
                </c:pt>
                <c:pt idx="98">
                  <c:v>7.8399999999999997E-3</c:v>
                </c:pt>
                <c:pt idx="99">
                  <c:v>7.92E-3</c:v>
                </c:pt>
                <c:pt idx="100">
                  <c:v>8.0000000000000002E-3</c:v>
                </c:pt>
                <c:pt idx="101">
                  <c:v>8.0800000000000004E-3</c:v>
                </c:pt>
                <c:pt idx="102">
                  <c:v>8.1600000000000006E-3</c:v>
                </c:pt>
                <c:pt idx="103">
                  <c:v>8.2400000000000008E-3</c:v>
                </c:pt>
                <c:pt idx="104">
                  <c:v>8.3199999999999993E-3</c:v>
                </c:pt>
                <c:pt idx="105">
                  <c:v>8.3999999999999995E-3</c:v>
                </c:pt>
                <c:pt idx="106">
                  <c:v>8.4799999999999997E-3</c:v>
                </c:pt>
                <c:pt idx="107">
                  <c:v>8.5599999999999999E-3</c:v>
                </c:pt>
                <c:pt idx="108">
                  <c:v>8.6400000000000001E-3</c:v>
                </c:pt>
                <c:pt idx="109">
                  <c:v>8.7200000000000003E-3</c:v>
                </c:pt>
                <c:pt idx="110">
                  <c:v>8.8000000000000005E-3</c:v>
                </c:pt>
                <c:pt idx="111">
                  <c:v>8.8800000000000007E-3</c:v>
                </c:pt>
                <c:pt idx="112">
                  <c:v>8.9599999999999992E-3</c:v>
                </c:pt>
                <c:pt idx="113">
                  <c:v>9.0399999999999994E-3</c:v>
                </c:pt>
                <c:pt idx="114">
                  <c:v>9.1199999999999996E-3</c:v>
                </c:pt>
                <c:pt idx="115">
                  <c:v>9.1999999999999998E-3</c:v>
                </c:pt>
                <c:pt idx="116">
                  <c:v>9.2800000000000001E-3</c:v>
                </c:pt>
                <c:pt idx="117">
                  <c:v>9.3600000000000003E-3</c:v>
                </c:pt>
                <c:pt idx="118">
                  <c:v>9.4400000000000005E-3</c:v>
                </c:pt>
                <c:pt idx="119">
                  <c:v>9.5200000000000007E-3</c:v>
                </c:pt>
                <c:pt idx="120">
                  <c:v>9.5999999999999992E-3</c:v>
                </c:pt>
                <c:pt idx="121">
                  <c:v>9.6799999999999994E-3</c:v>
                </c:pt>
                <c:pt idx="122">
                  <c:v>9.7599999999999996E-3</c:v>
                </c:pt>
                <c:pt idx="123">
                  <c:v>9.8399999999999998E-3</c:v>
                </c:pt>
                <c:pt idx="124">
                  <c:v>9.92E-3</c:v>
                </c:pt>
                <c:pt idx="125">
                  <c:v>0.01</c:v>
                </c:pt>
                <c:pt idx="126">
                  <c:v>1.008E-2</c:v>
                </c:pt>
                <c:pt idx="127">
                  <c:v>1.0160000000000001E-2</c:v>
                </c:pt>
                <c:pt idx="128">
                  <c:v>1.0240000000000001E-2</c:v>
                </c:pt>
                <c:pt idx="129">
                  <c:v>1.0319999999999999E-2</c:v>
                </c:pt>
                <c:pt idx="130">
                  <c:v>1.04E-2</c:v>
                </c:pt>
                <c:pt idx="131">
                  <c:v>1.048E-2</c:v>
                </c:pt>
                <c:pt idx="132">
                  <c:v>1.056E-2</c:v>
                </c:pt>
                <c:pt idx="133">
                  <c:v>1.064E-2</c:v>
                </c:pt>
                <c:pt idx="134">
                  <c:v>1.072E-2</c:v>
                </c:pt>
                <c:pt idx="135">
                  <c:v>1.0800000000000001E-2</c:v>
                </c:pt>
                <c:pt idx="136">
                  <c:v>1.0880000000000001E-2</c:v>
                </c:pt>
                <c:pt idx="137">
                  <c:v>1.0959999999999999E-2</c:v>
                </c:pt>
                <c:pt idx="138">
                  <c:v>1.1039999999999999E-2</c:v>
                </c:pt>
                <c:pt idx="139">
                  <c:v>1.112E-2</c:v>
                </c:pt>
                <c:pt idx="140">
                  <c:v>1.12E-2</c:v>
                </c:pt>
                <c:pt idx="141">
                  <c:v>1.128E-2</c:v>
                </c:pt>
                <c:pt idx="142">
                  <c:v>1.136E-2</c:v>
                </c:pt>
                <c:pt idx="143">
                  <c:v>1.1440000000000001E-2</c:v>
                </c:pt>
                <c:pt idx="144">
                  <c:v>1.1520000000000001E-2</c:v>
                </c:pt>
                <c:pt idx="145">
                  <c:v>1.1599999999999999E-2</c:v>
                </c:pt>
                <c:pt idx="146">
                  <c:v>1.1679999999999999E-2</c:v>
                </c:pt>
                <c:pt idx="147">
                  <c:v>1.176E-2</c:v>
                </c:pt>
                <c:pt idx="148">
                  <c:v>1.184E-2</c:v>
                </c:pt>
                <c:pt idx="149">
                  <c:v>1.192E-2</c:v>
                </c:pt>
                <c:pt idx="150">
                  <c:v>1.2E-2</c:v>
                </c:pt>
                <c:pt idx="151">
                  <c:v>1.208E-2</c:v>
                </c:pt>
                <c:pt idx="152">
                  <c:v>1.2160000000000001E-2</c:v>
                </c:pt>
                <c:pt idx="153">
                  <c:v>1.2239999999999999E-2</c:v>
                </c:pt>
                <c:pt idx="154">
                  <c:v>1.2319999999999999E-2</c:v>
                </c:pt>
                <c:pt idx="155">
                  <c:v>1.24E-2</c:v>
                </c:pt>
                <c:pt idx="156">
                  <c:v>1.248E-2</c:v>
                </c:pt>
                <c:pt idx="157">
                  <c:v>1.256E-2</c:v>
                </c:pt>
                <c:pt idx="158">
                  <c:v>1.264E-2</c:v>
                </c:pt>
                <c:pt idx="159">
                  <c:v>1.272E-2</c:v>
                </c:pt>
                <c:pt idx="160">
                  <c:v>1.2800000000000001E-2</c:v>
                </c:pt>
                <c:pt idx="161">
                  <c:v>1.2880000000000001E-2</c:v>
                </c:pt>
                <c:pt idx="162">
                  <c:v>1.2959999999999999E-2</c:v>
                </c:pt>
                <c:pt idx="163">
                  <c:v>1.304E-2</c:v>
                </c:pt>
                <c:pt idx="164">
                  <c:v>1.312E-2</c:v>
                </c:pt>
                <c:pt idx="165">
                  <c:v>1.32E-2</c:v>
                </c:pt>
                <c:pt idx="166">
                  <c:v>1.328E-2</c:v>
                </c:pt>
                <c:pt idx="167">
                  <c:v>1.336E-2</c:v>
                </c:pt>
                <c:pt idx="168">
                  <c:v>1.3440000000000001E-2</c:v>
                </c:pt>
                <c:pt idx="169">
                  <c:v>1.3520000000000001E-2</c:v>
                </c:pt>
                <c:pt idx="170">
                  <c:v>1.3599999999999999E-2</c:v>
                </c:pt>
                <c:pt idx="171">
                  <c:v>1.3679999999999999E-2</c:v>
                </c:pt>
                <c:pt idx="172">
                  <c:v>1.376E-2</c:v>
                </c:pt>
                <c:pt idx="173">
                  <c:v>1.384E-2</c:v>
                </c:pt>
                <c:pt idx="174">
                  <c:v>1.392E-2</c:v>
                </c:pt>
                <c:pt idx="175">
                  <c:v>1.4E-2</c:v>
                </c:pt>
                <c:pt idx="176">
                  <c:v>1.4080000000000001E-2</c:v>
                </c:pt>
                <c:pt idx="177">
                  <c:v>1.4160000000000001E-2</c:v>
                </c:pt>
                <c:pt idx="178">
                  <c:v>1.4239999999999999E-2</c:v>
                </c:pt>
                <c:pt idx="179">
                  <c:v>1.4319999999999999E-2</c:v>
                </c:pt>
                <c:pt idx="180">
                  <c:v>1.44E-2</c:v>
                </c:pt>
                <c:pt idx="181">
                  <c:v>1.448E-2</c:v>
                </c:pt>
                <c:pt idx="182">
                  <c:v>1.456E-2</c:v>
                </c:pt>
                <c:pt idx="183">
                  <c:v>1.464E-2</c:v>
                </c:pt>
                <c:pt idx="184">
                  <c:v>1.472E-2</c:v>
                </c:pt>
                <c:pt idx="185">
                  <c:v>1.4800000000000001E-2</c:v>
                </c:pt>
                <c:pt idx="186">
                  <c:v>1.4880000000000001E-2</c:v>
                </c:pt>
                <c:pt idx="187">
                  <c:v>1.4959999999999999E-2</c:v>
                </c:pt>
                <c:pt idx="188">
                  <c:v>1.504E-2</c:v>
                </c:pt>
                <c:pt idx="189">
                  <c:v>1.512E-2</c:v>
                </c:pt>
                <c:pt idx="190">
                  <c:v>1.52E-2</c:v>
                </c:pt>
                <c:pt idx="191">
                  <c:v>1.528E-2</c:v>
                </c:pt>
                <c:pt idx="192">
                  <c:v>1.536E-2</c:v>
                </c:pt>
                <c:pt idx="193">
                  <c:v>1.5440000000000001E-2</c:v>
                </c:pt>
                <c:pt idx="194">
                  <c:v>1.5520000000000001E-2</c:v>
                </c:pt>
                <c:pt idx="195">
                  <c:v>1.5599999999999999E-2</c:v>
                </c:pt>
                <c:pt idx="196">
                  <c:v>1.5679999999999999E-2</c:v>
                </c:pt>
                <c:pt idx="197">
                  <c:v>1.576E-2</c:v>
                </c:pt>
                <c:pt idx="198">
                  <c:v>1.584E-2</c:v>
                </c:pt>
                <c:pt idx="199">
                  <c:v>1.592E-2</c:v>
                </c:pt>
                <c:pt idx="200">
                  <c:v>1.6E-2</c:v>
                </c:pt>
                <c:pt idx="201">
                  <c:v>1.6080000000000001E-2</c:v>
                </c:pt>
                <c:pt idx="202">
                  <c:v>1.6160000000000001E-2</c:v>
                </c:pt>
                <c:pt idx="203">
                  <c:v>1.6240000000000001E-2</c:v>
                </c:pt>
                <c:pt idx="204">
                  <c:v>1.6320000000000001E-2</c:v>
                </c:pt>
                <c:pt idx="205">
                  <c:v>1.6400000000000001E-2</c:v>
                </c:pt>
                <c:pt idx="206">
                  <c:v>1.6480000000000002E-2</c:v>
                </c:pt>
                <c:pt idx="207">
                  <c:v>1.6559999999999998E-2</c:v>
                </c:pt>
                <c:pt idx="208">
                  <c:v>1.6639999999999999E-2</c:v>
                </c:pt>
                <c:pt idx="209">
                  <c:v>1.6719999999999999E-2</c:v>
                </c:pt>
                <c:pt idx="210">
                  <c:v>1.6799999999999999E-2</c:v>
                </c:pt>
                <c:pt idx="211">
                  <c:v>1.6879999999999999E-2</c:v>
                </c:pt>
                <c:pt idx="212">
                  <c:v>1.6959999999999999E-2</c:v>
                </c:pt>
                <c:pt idx="213">
                  <c:v>1.704E-2</c:v>
                </c:pt>
                <c:pt idx="214">
                  <c:v>1.712E-2</c:v>
                </c:pt>
                <c:pt idx="215">
                  <c:v>1.72E-2</c:v>
                </c:pt>
                <c:pt idx="216">
                  <c:v>1.728E-2</c:v>
                </c:pt>
                <c:pt idx="217">
                  <c:v>1.736E-2</c:v>
                </c:pt>
                <c:pt idx="218">
                  <c:v>1.7440000000000001E-2</c:v>
                </c:pt>
                <c:pt idx="219">
                  <c:v>1.7520000000000001E-2</c:v>
                </c:pt>
                <c:pt idx="220">
                  <c:v>1.7600000000000001E-2</c:v>
                </c:pt>
                <c:pt idx="221">
                  <c:v>1.7680000000000001E-2</c:v>
                </c:pt>
                <c:pt idx="222">
                  <c:v>1.7760000000000001E-2</c:v>
                </c:pt>
                <c:pt idx="223">
                  <c:v>1.7840000000000002E-2</c:v>
                </c:pt>
                <c:pt idx="224">
                  <c:v>1.7919999999999998E-2</c:v>
                </c:pt>
                <c:pt idx="225">
                  <c:v>1.7999999999999999E-2</c:v>
                </c:pt>
                <c:pt idx="226">
                  <c:v>1.8079999999999999E-2</c:v>
                </c:pt>
                <c:pt idx="227">
                  <c:v>1.8159999999999999E-2</c:v>
                </c:pt>
                <c:pt idx="228">
                  <c:v>1.8239999999999999E-2</c:v>
                </c:pt>
                <c:pt idx="229">
                  <c:v>1.8319999999999999E-2</c:v>
                </c:pt>
                <c:pt idx="230">
                  <c:v>1.84E-2</c:v>
                </c:pt>
                <c:pt idx="231">
                  <c:v>1.848E-2</c:v>
                </c:pt>
                <c:pt idx="232">
                  <c:v>1.856E-2</c:v>
                </c:pt>
                <c:pt idx="233">
                  <c:v>1.864E-2</c:v>
                </c:pt>
                <c:pt idx="234">
                  <c:v>1.8720000000000001E-2</c:v>
                </c:pt>
                <c:pt idx="235">
                  <c:v>1.8800000000000001E-2</c:v>
                </c:pt>
                <c:pt idx="236">
                  <c:v>1.8880000000000001E-2</c:v>
                </c:pt>
                <c:pt idx="237">
                  <c:v>1.8960000000000001E-2</c:v>
                </c:pt>
                <c:pt idx="238">
                  <c:v>1.9040000000000001E-2</c:v>
                </c:pt>
                <c:pt idx="239">
                  <c:v>1.9120000000000002E-2</c:v>
                </c:pt>
                <c:pt idx="240">
                  <c:v>1.9199999999999998E-2</c:v>
                </c:pt>
                <c:pt idx="241">
                  <c:v>1.9279999999999999E-2</c:v>
                </c:pt>
                <c:pt idx="242">
                  <c:v>1.9359999999999999E-2</c:v>
                </c:pt>
                <c:pt idx="243">
                  <c:v>1.9439999999999999E-2</c:v>
                </c:pt>
                <c:pt idx="244">
                  <c:v>1.9519999999999999E-2</c:v>
                </c:pt>
                <c:pt idx="245">
                  <c:v>1.9599999999999999E-2</c:v>
                </c:pt>
                <c:pt idx="246">
                  <c:v>1.968E-2</c:v>
                </c:pt>
                <c:pt idx="247">
                  <c:v>1.976E-2</c:v>
                </c:pt>
                <c:pt idx="248">
                  <c:v>1.984E-2</c:v>
                </c:pt>
                <c:pt idx="249">
                  <c:v>1.992E-2</c:v>
                </c:pt>
                <c:pt idx="250">
                  <c:v>0.02</c:v>
                </c:pt>
                <c:pt idx="251">
                  <c:v>2.0080000000000001E-2</c:v>
                </c:pt>
                <c:pt idx="252">
                  <c:v>2.0160000000000001E-2</c:v>
                </c:pt>
                <c:pt idx="253">
                  <c:v>2.0240000000000001E-2</c:v>
                </c:pt>
                <c:pt idx="254">
                  <c:v>2.0320000000000001E-2</c:v>
                </c:pt>
                <c:pt idx="255">
                  <c:v>2.0400000000000001E-2</c:v>
                </c:pt>
                <c:pt idx="256">
                  <c:v>2.0480000000000002E-2</c:v>
                </c:pt>
                <c:pt idx="257">
                  <c:v>2.0559999999999998E-2</c:v>
                </c:pt>
                <c:pt idx="258">
                  <c:v>2.0639999999999999E-2</c:v>
                </c:pt>
                <c:pt idx="259">
                  <c:v>2.0719999999999999E-2</c:v>
                </c:pt>
                <c:pt idx="260">
                  <c:v>2.0799999999999999E-2</c:v>
                </c:pt>
                <c:pt idx="261">
                  <c:v>2.0879999999999999E-2</c:v>
                </c:pt>
                <c:pt idx="262">
                  <c:v>2.0959999999999999E-2</c:v>
                </c:pt>
                <c:pt idx="263">
                  <c:v>2.104E-2</c:v>
                </c:pt>
                <c:pt idx="264">
                  <c:v>2.112E-2</c:v>
                </c:pt>
                <c:pt idx="265">
                  <c:v>2.12E-2</c:v>
                </c:pt>
                <c:pt idx="266">
                  <c:v>2.128E-2</c:v>
                </c:pt>
                <c:pt idx="267">
                  <c:v>2.1360000000000001E-2</c:v>
                </c:pt>
                <c:pt idx="268">
                  <c:v>2.1440000000000001E-2</c:v>
                </c:pt>
                <c:pt idx="269">
                  <c:v>2.1520000000000001E-2</c:v>
                </c:pt>
                <c:pt idx="270">
                  <c:v>2.1600000000000001E-2</c:v>
                </c:pt>
                <c:pt idx="271">
                  <c:v>2.1680000000000001E-2</c:v>
                </c:pt>
                <c:pt idx="272">
                  <c:v>2.1760000000000002E-2</c:v>
                </c:pt>
                <c:pt idx="273">
                  <c:v>2.1839999999999998E-2</c:v>
                </c:pt>
                <c:pt idx="274">
                  <c:v>2.1919999999999999E-2</c:v>
                </c:pt>
                <c:pt idx="275">
                  <c:v>2.1999999999999999E-2</c:v>
                </c:pt>
                <c:pt idx="276">
                  <c:v>2.2079999999999999E-2</c:v>
                </c:pt>
                <c:pt idx="277">
                  <c:v>2.2159999999999999E-2</c:v>
                </c:pt>
                <c:pt idx="278">
                  <c:v>2.2239999999999999E-2</c:v>
                </c:pt>
                <c:pt idx="279">
                  <c:v>2.232E-2</c:v>
                </c:pt>
                <c:pt idx="280">
                  <c:v>2.24E-2</c:v>
                </c:pt>
                <c:pt idx="281">
                  <c:v>2.248E-2</c:v>
                </c:pt>
                <c:pt idx="282">
                  <c:v>2.256E-2</c:v>
                </c:pt>
                <c:pt idx="283">
                  <c:v>2.264E-2</c:v>
                </c:pt>
                <c:pt idx="284">
                  <c:v>2.2720000000000001E-2</c:v>
                </c:pt>
                <c:pt idx="285">
                  <c:v>2.2800000000000001E-2</c:v>
                </c:pt>
                <c:pt idx="286">
                  <c:v>2.2880000000000001E-2</c:v>
                </c:pt>
                <c:pt idx="287">
                  <c:v>2.2960000000000001E-2</c:v>
                </c:pt>
                <c:pt idx="288">
                  <c:v>2.3040000000000001E-2</c:v>
                </c:pt>
                <c:pt idx="289">
                  <c:v>2.3120000000000002E-2</c:v>
                </c:pt>
                <c:pt idx="290">
                  <c:v>2.3199999999999998E-2</c:v>
                </c:pt>
                <c:pt idx="291">
                  <c:v>2.3279999999999999E-2</c:v>
                </c:pt>
                <c:pt idx="292">
                  <c:v>2.3359999999999999E-2</c:v>
                </c:pt>
                <c:pt idx="293">
                  <c:v>2.3439999999999999E-2</c:v>
                </c:pt>
                <c:pt idx="294">
                  <c:v>2.3519999999999999E-2</c:v>
                </c:pt>
                <c:pt idx="295">
                  <c:v>2.3599999999999999E-2</c:v>
                </c:pt>
                <c:pt idx="296">
                  <c:v>2.368E-2</c:v>
                </c:pt>
                <c:pt idx="297">
                  <c:v>2.376E-2</c:v>
                </c:pt>
                <c:pt idx="298">
                  <c:v>2.384E-2</c:v>
                </c:pt>
                <c:pt idx="299">
                  <c:v>2.392E-2</c:v>
                </c:pt>
                <c:pt idx="300">
                  <c:v>2.4E-2</c:v>
                </c:pt>
                <c:pt idx="301">
                  <c:v>2.4080000000000001E-2</c:v>
                </c:pt>
                <c:pt idx="302">
                  <c:v>2.4160000000000001E-2</c:v>
                </c:pt>
                <c:pt idx="303">
                  <c:v>2.4240000000000001E-2</c:v>
                </c:pt>
                <c:pt idx="304">
                  <c:v>2.4320000000000001E-2</c:v>
                </c:pt>
                <c:pt idx="305">
                  <c:v>2.4400000000000002E-2</c:v>
                </c:pt>
                <c:pt idx="306">
                  <c:v>2.4479999999999998E-2</c:v>
                </c:pt>
                <c:pt idx="307">
                  <c:v>2.4559999999999998E-2</c:v>
                </c:pt>
                <c:pt idx="308">
                  <c:v>2.4639999999999999E-2</c:v>
                </c:pt>
                <c:pt idx="309">
                  <c:v>2.4719999999999999E-2</c:v>
                </c:pt>
                <c:pt idx="310">
                  <c:v>2.4799999999999999E-2</c:v>
                </c:pt>
                <c:pt idx="311">
                  <c:v>2.4879999999999999E-2</c:v>
                </c:pt>
                <c:pt idx="312">
                  <c:v>2.496E-2</c:v>
                </c:pt>
                <c:pt idx="313">
                  <c:v>2.504E-2</c:v>
                </c:pt>
                <c:pt idx="314">
                  <c:v>2.512E-2</c:v>
                </c:pt>
                <c:pt idx="315">
                  <c:v>2.52E-2</c:v>
                </c:pt>
                <c:pt idx="316">
                  <c:v>2.528E-2</c:v>
                </c:pt>
                <c:pt idx="317">
                  <c:v>2.5360000000000001E-2</c:v>
                </c:pt>
                <c:pt idx="318">
                  <c:v>2.5440000000000001E-2</c:v>
                </c:pt>
                <c:pt idx="319">
                  <c:v>2.5520000000000001E-2</c:v>
                </c:pt>
                <c:pt idx="320">
                  <c:v>2.5600000000000001E-2</c:v>
                </c:pt>
                <c:pt idx="321">
                  <c:v>2.5680000000000001E-2</c:v>
                </c:pt>
                <c:pt idx="322">
                  <c:v>2.5760000000000002E-2</c:v>
                </c:pt>
                <c:pt idx="323">
                  <c:v>2.5839999999999998E-2</c:v>
                </c:pt>
                <c:pt idx="324">
                  <c:v>2.5919999999999999E-2</c:v>
                </c:pt>
                <c:pt idx="325">
                  <c:v>2.5999999999999999E-2</c:v>
                </c:pt>
                <c:pt idx="326">
                  <c:v>2.6079999999999999E-2</c:v>
                </c:pt>
                <c:pt idx="327">
                  <c:v>2.6159999999999999E-2</c:v>
                </c:pt>
                <c:pt idx="328">
                  <c:v>2.6239999999999999E-2</c:v>
                </c:pt>
                <c:pt idx="329">
                  <c:v>2.632E-2</c:v>
                </c:pt>
                <c:pt idx="330">
                  <c:v>2.64E-2</c:v>
                </c:pt>
                <c:pt idx="331">
                  <c:v>2.648E-2</c:v>
                </c:pt>
                <c:pt idx="332">
                  <c:v>2.656E-2</c:v>
                </c:pt>
                <c:pt idx="333">
                  <c:v>2.664E-2</c:v>
                </c:pt>
                <c:pt idx="334">
                  <c:v>2.6720000000000001E-2</c:v>
                </c:pt>
                <c:pt idx="335">
                  <c:v>2.6800000000000001E-2</c:v>
                </c:pt>
                <c:pt idx="336">
                  <c:v>2.6880000000000001E-2</c:v>
                </c:pt>
                <c:pt idx="337">
                  <c:v>2.6960000000000001E-2</c:v>
                </c:pt>
                <c:pt idx="338">
                  <c:v>2.7040000000000002E-2</c:v>
                </c:pt>
                <c:pt idx="339">
                  <c:v>2.7119999999999998E-2</c:v>
                </c:pt>
                <c:pt idx="340">
                  <c:v>2.7199999999999998E-2</c:v>
                </c:pt>
                <c:pt idx="341">
                  <c:v>2.7279999999999999E-2</c:v>
                </c:pt>
                <c:pt idx="342">
                  <c:v>2.7359999999999999E-2</c:v>
                </c:pt>
                <c:pt idx="343">
                  <c:v>2.7439999999999999E-2</c:v>
                </c:pt>
                <c:pt idx="344">
                  <c:v>2.7519999999999999E-2</c:v>
                </c:pt>
                <c:pt idx="345">
                  <c:v>2.76E-2</c:v>
                </c:pt>
                <c:pt idx="346">
                  <c:v>2.768E-2</c:v>
                </c:pt>
                <c:pt idx="347">
                  <c:v>2.776E-2</c:v>
                </c:pt>
                <c:pt idx="348">
                  <c:v>2.784E-2</c:v>
                </c:pt>
                <c:pt idx="349">
                  <c:v>2.792E-2</c:v>
                </c:pt>
                <c:pt idx="350">
                  <c:v>2.8000000000000001E-2</c:v>
                </c:pt>
                <c:pt idx="351">
                  <c:v>2.8080000000000001E-2</c:v>
                </c:pt>
                <c:pt idx="352">
                  <c:v>2.8160000000000001E-2</c:v>
                </c:pt>
                <c:pt idx="353">
                  <c:v>2.8240000000000001E-2</c:v>
                </c:pt>
                <c:pt idx="354">
                  <c:v>2.8320000000000001E-2</c:v>
                </c:pt>
                <c:pt idx="355">
                  <c:v>2.8400000000000002E-2</c:v>
                </c:pt>
                <c:pt idx="356">
                  <c:v>2.8479999999999998E-2</c:v>
                </c:pt>
                <c:pt idx="357">
                  <c:v>2.8559999999999999E-2</c:v>
                </c:pt>
                <c:pt idx="358">
                  <c:v>2.8639999999999999E-2</c:v>
                </c:pt>
                <c:pt idx="359">
                  <c:v>2.8719999999999999E-2</c:v>
                </c:pt>
                <c:pt idx="360">
                  <c:v>2.8799999999999999E-2</c:v>
                </c:pt>
                <c:pt idx="361">
                  <c:v>2.8879999999999999E-2</c:v>
                </c:pt>
                <c:pt idx="362">
                  <c:v>2.896E-2</c:v>
                </c:pt>
                <c:pt idx="363">
                  <c:v>2.904E-2</c:v>
                </c:pt>
                <c:pt idx="364">
                  <c:v>2.912E-2</c:v>
                </c:pt>
                <c:pt idx="365">
                  <c:v>2.92E-2</c:v>
                </c:pt>
                <c:pt idx="366">
                  <c:v>2.928E-2</c:v>
                </c:pt>
                <c:pt idx="367">
                  <c:v>2.9360000000000001E-2</c:v>
                </c:pt>
                <c:pt idx="368">
                  <c:v>2.9440000000000001E-2</c:v>
                </c:pt>
                <c:pt idx="369">
                  <c:v>2.9520000000000001E-2</c:v>
                </c:pt>
                <c:pt idx="370">
                  <c:v>2.9600000000000001E-2</c:v>
                </c:pt>
                <c:pt idx="371">
                  <c:v>2.9680000000000002E-2</c:v>
                </c:pt>
                <c:pt idx="372">
                  <c:v>2.9760000000000002E-2</c:v>
                </c:pt>
                <c:pt idx="373">
                  <c:v>2.9839999999999998E-2</c:v>
                </c:pt>
                <c:pt idx="374">
                  <c:v>2.9919999999999999E-2</c:v>
                </c:pt>
                <c:pt idx="375">
                  <c:v>0.03</c:v>
                </c:pt>
                <c:pt idx="376">
                  <c:v>3.0079999999999999E-2</c:v>
                </c:pt>
                <c:pt idx="377">
                  <c:v>3.0159999999999999E-2</c:v>
                </c:pt>
                <c:pt idx="378">
                  <c:v>3.024E-2</c:v>
                </c:pt>
                <c:pt idx="379">
                  <c:v>3.032E-2</c:v>
                </c:pt>
                <c:pt idx="380">
                  <c:v>3.04E-2</c:v>
                </c:pt>
                <c:pt idx="381">
                  <c:v>3.048E-2</c:v>
                </c:pt>
                <c:pt idx="382">
                  <c:v>3.056E-2</c:v>
                </c:pt>
                <c:pt idx="383">
                  <c:v>3.0640000000000001E-2</c:v>
                </c:pt>
                <c:pt idx="384">
                  <c:v>3.0720000000000001E-2</c:v>
                </c:pt>
                <c:pt idx="385">
                  <c:v>3.0800000000000001E-2</c:v>
                </c:pt>
                <c:pt idx="386">
                  <c:v>3.0880000000000001E-2</c:v>
                </c:pt>
                <c:pt idx="387">
                  <c:v>3.0960000000000001E-2</c:v>
                </c:pt>
                <c:pt idx="388">
                  <c:v>3.1040000000000002E-2</c:v>
                </c:pt>
                <c:pt idx="389">
                  <c:v>3.1119999999999998E-2</c:v>
                </c:pt>
                <c:pt idx="390">
                  <c:v>3.1199999999999999E-2</c:v>
                </c:pt>
                <c:pt idx="391">
                  <c:v>3.1280000000000002E-2</c:v>
                </c:pt>
                <c:pt idx="392">
                  <c:v>3.1359999999999999E-2</c:v>
                </c:pt>
                <c:pt idx="393">
                  <c:v>3.1440000000000003E-2</c:v>
                </c:pt>
                <c:pt idx="394">
                  <c:v>3.1519999999999999E-2</c:v>
                </c:pt>
                <c:pt idx="395">
                  <c:v>3.1600000000000003E-2</c:v>
                </c:pt>
                <c:pt idx="396">
                  <c:v>3.168E-2</c:v>
                </c:pt>
                <c:pt idx="397">
                  <c:v>3.1759999999999997E-2</c:v>
                </c:pt>
                <c:pt idx="398">
                  <c:v>3.184E-2</c:v>
                </c:pt>
                <c:pt idx="399">
                  <c:v>3.1919999999999997E-2</c:v>
                </c:pt>
                <c:pt idx="400">
                  <c:v>3.2000000000000001E-2</c:v>
                </c:pt>
                <c:pt idx="401">
                  <c:v>3.2079999999999997E-2</c:v>
                </c:pt>
                <c:pt idx="402">
                  <c:v>3.2160000000000001E-2</c:v>
                </c:pt>
                <c:pt idx="403">
                  <c:v>3.2239999999999998E-2</c:v>
                </c:pt>
                <c:pt idx="404">
                  <c:v>3.2320000000000002E-2</c:v>
                </c:pt>
                <c:pt idx="405">
                  <c:v>3.2399999999999998E-2</c:v>
                </c:pt>
                <c:pt idx="406">
                  <c:v>3.2480000000000002E-2</c:v>
                </c:pt>
                <c:pt idx="407">
                  <c:v>3.2559999999999999E-2</c:v>
                </c:pt>
                <c:pt idx="408">
                  <c:v>3.2640000000000002E-2</c:v>
                </c:pt>
                <c:pt idx="409">
                  <c:v>3.2719999999999999E-2</c:v>
                </c:pt>
                <c:pt idx="410">
                  <c:v>3.2800000000000003E-2</c:v>
                </c:pt>
                <c:pt idx="411">
                  <c:v>3.288E-2</c:v>
                </c:pt>
                <c:pt idx="412">
                  <c:v>3.2960000000000003E-2</c:v>
                </c:pt>
                <c:pt idx="413">
                  <c:v>3.304E-2</c:v>
                </c:pt>
                <c:pt idx="414">
                  <c:v>3.3119999999999997E-2</c:v>
                </c:pt>
                <c:pt idx="415">
                  <c:v>3.32E-2</c:v>
                </c:pt>
                <c:pt idx="416">
                  <c:v>3.3279999999999997E-2</c:v>
                </c:pt>
                <c:pt idx="417">
                  <c:v>3.3360000000000001E-2</c:v>
                </c:pt>
                <c:pt idx="418">
                  <c:v>3.3439999999999998E-2</c:v>
                </c:pt>
                <c:pt idx="419">
                  <c:v>3.3520000000000001E-2</c:v>
                </c:pt>
                <c:pt idx="420">
                  <c:v>3.3599999999999998E-2</c:v>
                </c:pt>
                <c:pt idx="421">
                  <c:v>3.3680000000000002E-2</c:v>
                </c:pt>
                <c:pt idx="422">
                  <c:v>3.3759999999999998E-2</c:v>
                </c:pt>
                <c:pt idx="423">
                  <c:v>3.3840000000000002E-2</c:v>
                </c:pt>
                <c:pt idx="424">
                  <c:v>3.3919999999999999E-2</c:v>
                </c:pt>
                <c:pt idx="425">
                  <c:v>3.4000000000000002E-2</c:v>
                </c:pt>
                <c:pt idx="426">
                  <c:v>3.4079999999999999E-2</c:v>
                </c:pt>
                <c:pt idx="427">
                  <c:v>3.4160000000000003E-2</c:v>
                </c:pt>
                <c:pt idx="428">
                  <c:v>3.424E-2</c:v>
                </c:pt>
                <c:pt idx="429">
                  <c:v>3.4320000000000003E-2</c:v>
                </c:pt>
                <c:pt idx="430">
                  <c:v>3.44E-2</c:v>
                </c:pt>
                <c:pt idx="431">
                  <c:v>3.4479999999999997E-2</c:v>
                </c:pt>
                <c:pt idx="432">
                  <c:v>3.456E-2</c:v>
                </c:pt>
                <c:pt idx="433">
                  <c:v>3.4639999999999997E-2</c:v>
                </c:pt>
                <c:pt idx="434">
                  <c:v>3.4720000000000001E-2</c:v>
                </c:pt>
                <c:pt idx="435">
                  <c:v>3.4799999999999998E-2</c:v>
                </c:pt>
                <c:pt idx="436">
                  <c:v>3.4880000000000001E-2</c:v>
                </c:pt>
                <c:pt idx="437">
                  <c:v>3.4959999999999998E-2</c:v>
                </c:pt>
                <c:pt idx="438">
                  <c:v>3.5040000000000002E-2</c:v>
                </c:pt>
                <c:pt idx="439">
                  <c:v>3.5119999999999998E-2</c:v>
                </c:pt>
                <c:pt idx="440">
                  <c:v>3.5200000000000002E-2</c:v>
                </c:pt>
                <c:pt idx="441">
                  <c:v>3.5279999999999999E-2</c:v>
                </c:pt>
                <c:pt idx="442">
                  <c:v>3.5360000000000003E-2</c:v>
                </c:pt>
                <c:pt idx="443">
                  <c:v>3.5439999999999999E-2</c:v>
                </c:pt>
                <c:pt idx="444">
                  <c:v>3.5520000000000003E-2</c:v>
                </c:pt>
                <c:pt idx="445">
                  <c:v>3.56E-2</c:v>
                </c:pt>
                <c:pt idx="446">
                  <c:v>3.5680000000000003E-2</c:v>
                </c:pt>
                <c:pt idx="447">
                  <c:v>3.576E-2</c:v>
                </c:pt>
                <c:pt idx="448">
                  <c:v>3.5839999999999997E-2</c:v>
                </c:pt>
                <c:pt idx="449">
                  <c:v>3.5920000000000001E-2</c:v>
                </c:pt>
                <c:pt idx="450">
                  <c:v>3.5999999999999997E-2</c:v>
                </c:pt>
                <c:pt idx="451">
                  <c:v>3.6080000000000001E-2</c:v>
                </c:pt>
                <c:pt idx="452">
                  <c:v>3.6159999999999998E-2</c:v>
                </c:pt>
                <c:pt idx="453">
                  <c:v>3.6240000000000001E-2</c:v>
                </c:pt>
                <c:pt idx="454">
                  <c:v>3.6319999999999998E-2</c:v>
                </c:pt>
                <c:pt idx="455">
                  <c:v>3.6400000000000002E-2</c:v>
                </c:pt>
                <c:pt idx="456">
                  <c:v>3.6479999999999999E-2</c:v>
                </c:pt>
                <c:pt idx="457">
                  <c:v>3.6560000000000002E-2</c:v>
                </c:pt>
                <c:pt idx="458">
                  <c:v>3.6639999999999999E-2</c:v>
                </c:pt>
                <c:pt idx="459">
                  <c:v>3.6720000000000003E-2</c:v>
                </c:pt>
                <c:pt idx="460">
                  <c:v>3.6799999999999999E-2</c:v>
                </c:pt>
                <c:pt idx="461">
                  <c:v>3.6880000000000003E-2</c:v>
                </c:pt>
                <c:pt idx="462">
                  <c:v>3.696E-2</c:v>
                </c:pt>
                <c:pt idx="463">
                  <c:v>3.7039999999999997E-2</c:v>
                </c:pt>
                <c:pt idx="464">
                  <c:v>3.712E-2</c:v>
                </c:pt>
                <c:pt idx="465">
                  <c:v>3.7199999999999997E-2</c:v>
                </c:pt>
                <c:pt idx="466">
                  <c:v>3.7280000000000001E-2</c:v>
                </c:pt>
                <c:pt idx="467">
                  <c:v>3.7359999999999997E-2</c:v>
                </c:pt>
                <c:pt idx="468">
                  <c:v>3.7440000000000001E-2</c:v>
                </c:pt>
                <c:pt idx="469">
                  <c:v>3.7519999999999998E-2</c:v>
                </c:pt>
                <c:pt idx="470">
                  <c:v>3.7600000000000001E-2</c:v>
                </c:pt>
                <c:pt idx="471">
                  <c:v>3.7679999999999998E-2</c:v>
                </c:pt>
                <c:pt idx="472">
                  <c:v>3.7760000000000002E-2</c:v>
                </c:pt>
                <c:pt idx="473">
                  <c:v>3.7839999999999999E-2</c:v>
                </c:pt>
                <c:pt idx="474">
                  <c:v>3.7920000000000002E-2</c:v>
                </c:pt>
                <c:pt idx="475">
                  <c:v>3.7999999999999999E-2</c:v>
                </c:pt>
                <c:pt idx="476">
                  <c:v>3.8080000000000003E-2</c:v>
                </c:pt>
                <c:pt idx="477">
                  <c:v>3.8159999999999999E-2</c:v>
                </c:pt>
                <c:pt idx="478">
                  <c:v>3.8240000000000003E-2</c:v>
                </c:pt>
                <c:pt idx="479">
                  <c:v>3.832E-2</c:v>
                </c:pt>
                <c:pt idx="480">
                  <c:v>3.8399999999999997E-2</c:v>
                </c:pt>
                <c:pt idx="481">
                  <c:v>3.848E-2</c:v>
                </c:pt>
                <c:pt idx="482">
                  <c:v>3.8559999999999997E-2</c:v>
                </c:pt>
                <c:pt idx="483">
                  <c:v>3.8640000000000001E-2</c:v>
                </c:pt>
                <c:pt idx="484">
                  <c:v>3.8719999999999997E-2</c:v>
                </c:pt>
                <c:pt idx="485">
                  <c:v>3.8800000000000001E-2</c:v>
                </c:pt>
                <c:pt idx="486">
                  <c:v>3.8879999999999998E-2</c:v>
                </c:pt>
                <c:pt idx="487">
                  <c:v>3.8960000000000002E-2</c:v>
                </c:pt>
                <c:pt idx="488">
                  <c:v>3.9039999999999998E-2</c:v>
                </c:pt>
                <c:pt idx="489">
                  <c:v>3.9120000000000002E-2</c:v>
                </c:pt>
                <c:pt idx="490">
                  <c:v>3.9199999999999999E-2</c:v>
                </c:pt>
                <c:pt idx="491">
                  <c:v>3.9280000000000002E-2</c:v>
                </c:pt>
                <c:pt idx="492">
                  <c:v>3.9359999999999999E-2</c:v>
                </c:pt>
                <c:pt idx="493">
                  <c:v>3.9440000000000003E-2</c:v>
                </c:pt>
                <c:pt idx="494">
                  <c:v>3.952E-2</c:v>
                </c:pt>
                <c:pt idx="495">
                  <c:v>3.9600000000000003E-2</c:v>
                </c:pt>
                <c:pt idx="496">
                  <c:v>3.968E-2</c:v>
                </c:pt>
                <c:pt idx="497">
                  <c:v>3.9759999999999997E-2</c:v>
                </c:pt>
                <c:pt idx="498">
                  <c:v>3.984E-2</c:v>
                </c:pt>
                <c:pt idx="499">
                  <c:v>3.9919999999999997E-2</c:v>
                </c:pt>
                <c:pt idx="500">
                  <c:v>0.04</c:v>
                </c:pt>
                <c:pt idx="501">
                  <c:v>4.0079999999999998E-2</c:v>
                </c:pt>
                <c:pt idx="502">
                  <c:v>4.0160000000000001E-2</c:v>
                </c:pt>
                <c:pt idx="503">
                  <c:v>4.0239999999999998E-2</c:v>
                </c:pt>
                <c:pt idx="504">
                  <c:v>4.0320000000000002E-2</c:v>
                </c:pt>
                <c:pt idx="505">
                  <c:v>4.0399999999999998E-2</c:v>
                </c:pt>
                <c:pt idx="506">
                  <c:v>4.0480000000000002E-2</c:v>
                </c:pt>
                <c:pt idx="507">
                  <c:v>4.0559999999999999E-2</c:v>
                </c:pt>
                <c:pt idx="508">
                  <c:v>4.0640000000000003E-2</c:v>
                </c:pt>
                <c:pt idx="509">
                  <c:v>4.0719999999999999E-2</c:v>
                </c:pt>
                <c:pt idx="510">
                  <c:v>4.0800000000000003E-2</c:v>
                </c:pt>
                <c:pt idx="511">
                  <c:v>4.088E-2</c:v>
                </c:pt>
                <c:pt idx="512">
                  <c:v>4.0960000000000003E-2</c:v>
                </c:pt>
                <c:pt idx="513">
                  <c:v>4.104E-2</c:v>
                </c:pt>
                <c:pt idx="514">
                  <c:v>4.1119999999999997E-2</c:v>
                </c:pt>
                <c:pt idx="515">
                  <c:v>4.1200000000000001E-2</c:v>
                </c:pt>
                <c:pt idx="516">
                  <c:v>4.1279999999999997E-2</c:v>
                </c:pt>
                <c:pt idx="517">
                  <c:v>4.1360000000000001E-2</c:v>
                </c:pt>
                <c:pt idx="518">
                  <c:v>4.1439999999999998E-2</c:v>
                </c:pt>
                <c:pt idx="519">
                  <c:v>4.1520000000000001E-2</c:v>
                </c:pt>
                <c:pt idx="520">
                  <c:v>4.1599999999999998E-2</c:v>
                </c:pt>
                <c:pt idx="521">
                  <c:v>4.1680000000000002E-2</c:v>
                </c:pt>
                <c:pt idx="522">
                  <c:v>4.1759999999999999E-2</c:v>
                </c:pt>
                <c:pt idx="523">
                  <c:v>4.1840000000000002E-2</c:v>
                </c:pt>
                <c:pt idx="524">
                  <c:v>4.1919999999999999E-2</c:v>
                </c:pt>
                <c:pt idx="525">
                  <c:v>4.2000000000000003E-2</c:v>
                </c:pt>
                <c:pt idx="526">
                  <c:v>4.2079999999999999E-2</c:v>
                </c:pt>
                <c:pt idx="527">
                  <c:v>4.2160000000000003E-2</c:v>
                </c:pt>
                <c:pt idx="528">
                  <c:v>4.224E-2</c:v>
                </c:pt>
                <c:pt idx="529">
                  <c:v>4.2320000000000003E-2</c:v>
                </c:pt>
                <c:pt idx="530">
                  <c:v>4.24E-2</c:v>
                </c:pt>
                <c:pt idx="531">
                  <c:v>4.2479999999999997E-2</c:v>
                </c:pt>
                <c:pt idx="532">
                  <c:v>4.2560000000000001E-2</c:v>
                </c:pt>
                <c:pt idx="533">
                  <c:v>4.2639999999999997E-2</c:v>
                </c:pt>
                <c:pt idx="534">
                  <c:v>4.2720000000000001E-2</c:v>
                </c:pt>
                <c:pt idx="535">
                  <c:v>4.2799999999999998E-2</c:v>
                </c:pt>
                <c:pt idx="536">
                  <c:v>4.2880000000000001E-2</c:v>
                </c:pt>
                <c:pt idx="537">
                  <c:v>4.2959999999999998E-2</c:v>
                </c:pt>
                <c:pt idx="538">
                  <c:v>4.3040000000000002E-2</c:v>
                </c:pt>
                <c:pt idx="539">
                  <c:v>4.3119999999999999E-2</c:v>
                </c:pt>
                <c:pt idx="540">
                  <c:v>4.3200000000000002E-2</c:v>
                </c:pt>
                <c:pt idx="541">
                  <c:v>4.3279999999999999E-2</c:v>
                </c:pt>
                <c:pt idx="542">
                  <c:v>4.3360000000000003E-2</c:v>
                </c:pt>
                <c:pt idx="543">
                  <c:v>4.3439999999999999E-2</c:v>
                </c:pt>
                <c:pt idx="544">
                  <c:v>4.3520000000000003E-2</c:v>
                </c:pt>
                <c:pt idx="545">
                  <c:v>4.36E-2</c:v>
                </c:pt>
                <c:pt idx="546">
                  <c:v>4.3679999999999997E-2</c:v>
                </c:pt>
                <c:pt idx="547">
                  <c:v>4.376E-2</c:v>
                </c:pt>
                <c:pt idx="548">
                  <c:v>4.3839999999999997E-2</c:v>
                </c:pt>
                <c:pt idx="549">
                  <c:v>4.3920000000000001E-2</c:v>
                </c:pt>
                <c:pt idx="550">
                  <c:v>4.3999999999999997E-2</c:v>
                </c:pt>
                <c:pt idx="551">
                  <c:v>4.4080000000000001E-2</c:v>
                </c:pt>
                <c:pt idx="552">
                  <c:v>4.4159999999999998E-2</c:v>
                </c:pt>
                <c:pt idx="553">
                  <c:v>4.4240000000000002E-2</c:v>
                </c:pt>
                <c:pt idx="554">
                  <c:v>4.4319999999999998E-2</c:v>
                </c:pt>
                <c:pt idx="555">
                  <c:v>4.4400000000000002E-2</c:v>
                </c:pt>
                <c:pt idx="556">
                  <c:v>4.4479999999999999E-2</c:v>
                </c:pt>
                <c:pt idx="557">
                  <c:v>4.4560000000000002E-2</c:v>
                </c:pt>
                <c:pt idx="558">
                  <c:v>4.4639999999999999E-2</c:v>
                </c:pt>
                <c:pt idx="559">
                  <c:v>4.4720000000000003E-2</c:v>
                </c:pt>
                <c:pt idx="560">
                  <c:v>4.48E-2</c:v>
                </c:pt>
                <c:pt idx="561">
                  <c:v>4.4880000000000003E-2</c:v>
                </c:pt>
                <c:pt idx="562">
                  <c:v>4.496E-2</c:v>
                </c:pt>
                <c:pt idx="563">
                  <c:v>4.5039999999999997E-2</c:v>
                </c:pt>
                <c:pt idx="564">
                  <c:v>4.512E-2</c:v>
                </c:pt>
                <c:pt idx="565">
                  <c:v>4.5199999999999997E-2</c:v>
                </c:pt>
                <c:pt idx="566">
                  <c:v>4.5280000000000001E-2</c:v>
                </c:pt>
                <c:pt idx="567">
                  <c:v>4.5359999999999998E-2</c:v>
                </c:pt>
                <c:pt idx="568">
                  <c:v>4.5440000000000001E-2</c:v>
                </c:pt>
                <c:pt idx="569">
                  <c:v>4.5519999999999998E-2</c:v>
                </c:pt>
                <c:pt idx="570">
                  <c:v>4.5600000000000002E-2</c:v>
                </c:pt>
                <c:pt idx="571">
                  <c:v>4.5679999999999998E-2</c:v>
                </c:pt>
                <c:pt idx="572">
                  <c:v>4.5760000000000002E-2</c:v>
                </c:pt>
                <c:pt idx="573">
                  <c:v>4.5839999999999999E-2</c:v>
                </c:pt>
                <c:pt idx="574">
                  <c:v>4.5920000000000002E-2</c:v>
                </c:pt>
                <c:pt idx="575">
                  <c:v>4.5999999999999999E-2</c:v>
                </c:pt>
                <c:pt idx="576">
                  <c:v>4.6080000000000003E-2</c:v>
                </c:pt>
                <c:pt idx="577">
                  <c:v>4.616E-2</c:v>
                </c:pt>
                <c:pt idx="578">
                  <c:v>4.6240000000000003E-2</c:v>
                </c:pt>
                <c:pt idx="579">
                  <c:v>4.632E-2</c:v>
                </c:pt>
                <c:pt idx="580">
                  <c:v>4.6399999999999997E-2</c:v>
                </c:pt>
                <c:pt idx="581">
                  <c:v>4.648E-2</c:v>
                </c:pt>
                <c:pt idx="582">
                  <c:v>4.6559999999999997E-2</c:v>
                </c:pt>
                <c:pt idx="583">
                  <c:v>4.6640000000000001E-2</c:v>
                </c:pt>
                <c:pt idx="584">
                  <c:v>4.6719999999999998E-2</c:v>
                </c:pt>
                <c:pt idx="585">
                  <c:v>4.6800000000000001E-2</c:v>
                </c:pt>
                <c:pt idx="586">
                  <c:v>4.6879999999999998E-2</c:v>
                </c:pt>
                <c:pt idx="587">
                  <c:v>4.6960000000000002E-2</c:v>
                </c:pt>
                <c:pt idx="588">
                  <c:v>4.7039999999999998E-2</c:v>
                </c:pt>
                <c:pt idx="589">
                  <c:v>4.7120000000000002E-2</c:v>
                </c:pt>
                <c:pt idx="590">
                  <c:v>4.7199999999999999E-2</c:v>
                </c:pt>
                <c:pt idx="591">
                  <c:v>4.7280000000000003E-2</c:v>
                </c:pt>
                <c:pt idx="592">
                  <c:v>4.7359999999999999E-2</c:v>
                </c:pt>
                <c:pt idx="593">
                  <c:v>4.7440000000000003E-2</c:v>
                </c:pt>
                <c:pt idx="594">
                  <c:v>4.752E-2</c:v>
                </c:pt>
                <c:pt idx="595">
                  <c:v>4.7600000000000003E-2</c:v>
                </c:pt>
                <c:pt idx="596">
                  <c:v>4.768E-2</c:v>
                </c:pt>
                <c:pt idx="597">
                  <c:v>4.7759999999999997E-2</c:v>
                </c:pt>
                <c:pt idx="598">
                  <c:v>4.7840000000000001E-2</c:v>
                </c:pt>
                <c:pt idx="599">
                  <c:v>4.7919999999999997E-2</c:v>
                </c:pt>
                <c:pt idx="600">
                  <c:v>4.8000000000000001E-2</c:v>
                </c:pt>
                <c:pt idx="601">
                  <c:v>4.8079999999999998E-2</c:v>
                </c:pt>
                <c:pt idx="602">
                  <c:v>4.8160000000000001E-2</c:v>
                </c:pt>
                <c:pt idx="603">
                  <c:v>4.8239999999999998E-2</c:v>
                </c:pt>
                <c:pt idx="604">
                  <c:v>4.8320000000000002E-2</c:v>
                </c:pt>
                <c:pt idx="605">
                  <c:v>4.8399999999999999E-2</c:v>
                </c:pt>
                <c:pt idx="606">
                  <c:v>4.8480000000000002E-2</c:v>
                </c:pt>
                <c:pt idx="607">
                  <c:v>4.8559999999999999E-2</c:v>
                </c:pt>
                <c:pt idx="608">
                  <c:v>4.8640000000000003E-2</c:v>
                </c:pt>
                <c:pt idx="609">
                  <c:v>4.8719999999999999E-2</c:v>
                </c:pt>
                <c:pt idx="610">
                  <c:v>4.8800000000000003E-2</c:v>
                </c:pt>
                <c:pt idx="611">
                  <c:v>4.888E-2</c:v>
                </c:pt>
                <c:pt idx="612">
                  <c:v>4.8959999999999997E-2</c:v>
                </c:pt>
                <c:pt idx="613">
                  <c:v>4.904E-2</c:v>
                </c:pt>
                <c:pt idx="614">
                  <c:v>4.9119999999999997E-2</c:v>
                </c:pt>
                <c:pt idx="615">
                  <c:v>4.9200000000000001E-2</c:v>
                </c:pt>
                <c:pt idx="616">
                  <c:v>4.9279999999999997E-2</c:v>
                </c:pt>
                <c:pt idx="617">
                  <c:v>4.9360000000000001E-2</c:v>
                </c:pt>
                <c:pt idx="618">
                  <c:v>4.9439999999999998E-2</c:v>
                </c:pt>
                <c:pt idx="619">
                  <c:v>4.9520000000000002E-2</c:v>
                </c:pt>
                <c:pt idx="620">
                  <c:v>4.9599999999999998E-2</c:v>
                </c:pt>
                <c:pt idx="621">
                  <c:v>4.9680000000000002E-2</c:v>
                </c:pt>
                <c:pt idx="622">
                  <c:v>4.9759999999999999E-2</c:v>
                </c:pt>
                <c:pt idx="623">
                  <c:v>4.9840000000000002E-2</c:v>
                </c:pt>
                <c:pt idx="624">
                  <c:v>4.9919999999999999E-2</c:v>
                </c:pt>
                <c:pt idx="625">
                  <c:v>0.05</c:v>
                </c:pt>
                <c:pt idx="626">
                  <c:v>5.008E-2</c:v>
                </c:pt>
                <c:pt idx="627">
                  <c:v>5.0160000000000003E-2</c:v>
                </c:pt>
                <c:pt idx="628">
                  <c:v>5.024E-2</c:v>
                </c:pt>
                <c:pt idx="629">
                  <c:v>5.0319999999999997E-2</c:v>
                </c:pt>
                <c:pt idx="630">
                  <c:v>5.04E-2</c:v>
                </c:pt>
                <c:pt idx="631">
                  <c:v>5.0479999999999997E-2</c:v>
                </c:pt>
                <c:pt idx="632">
                  <c:v>5.0560000000000001E-2</c:v>
                </c:pt>
                <c:pt idx="633">
                  <c:v>5.0639999999999998E-2</c:v>
                </c:pt>
                <c:pt idx="634">
                  <c:v>5.0720000000000001E-2</c:v>
                </c:pt>
                <c:pt idx="635">
                  <c:v>5.0799999999999998E-2</c:v>
                </c:pt>
                <c:pt idx="636">
                  <c:v>5.0880000000000002E-2</c:v>
                </c:pt>
                <c:pt idx="637">
                  <c:v>5.0959999999999998E-2</c:v>
                </c:pt>
                <c:pt idx="638">
                  <c:v>5.1040000000000002E-2</c:v>
                </c:pt>
                <c:pt idx="639">
                  <c:v>5.1119999999999999E-2</c:v>
                </c:pt>
                <c:pt idx="640">
                  <c:v>5.1200000000000002E-2</c:v>
                </c:pt>
                <c:pt idx="641">
                  <c:v>5.1279999999999999E-2</c:v>
                </c:pt>
                <c:pt idx="642">
                  <c:v>5.1360000000000003E-2</c:v>
                </c:pt>
                <c:pt idx="643">
                  <c:v>5.144E-2</c:v>
                </c:pt>
                <c:pt idx="644">
                  <c:v>5.1520000000000003E-2</c:v>
                </c:pt>
                <c:pt idx="645">
                  <c:v>5.16E-2</c:v>
                </c:pt>
                <c:pt idx="646">
                  <c:v>5.1679999999999997E-2</c:v>
                </c:pt>
                <c:pt idx="647">
                  <c:v>5.176E-2</c:v>
                </c:pt>
                <c:pt idx="648">
                  <c:v>5.1839999999999997E-2</c:v>
                </c:pt>
                <c:pt idx="649">
                  <c:v>5.1920000000000001E-2</c:v>
                </c:pt>
                <c:pt idx="650">
                  <c:v>5.1999999999999998E-2</c:v>
                </c:pt>
                <c:pt idx="651">
                  <c:v>5.2080000000000001E-2</c:v>
                </c:pt>
                <c:pt idx="652">
                  <c:v>5.2159999999999998E-2</c:v>
                </c:pt>
                <c:pt idx="653">
                  <c:v>5.2240000000000002E-2</c:v>
                </c:pt>
                <c:pt idx="654">
                  <c:v>5.2319999999999998E-2</c:v>
                </c:pt>
                <c:pt idx="655">
                  <c:v>5.2400000000000002E-2</c:v>
                </c:pt>
                <c:pt idx="656">
                  <c:v>5.2479999999999999E-2</c:v>
                </c:pt>
                <c:pt idx="657">
                  <c:v>5.2560000000000003E-2</c:v>
                </c:pt>
                <c:pt idx="658">
                  <c:v>5.2639999999999999E-2</c:v>
                </c:pt>
                <c:pt idx="659">
                  <c:v>5.2720000000000003E-2</c:v>
                </c:pt>
                <c:pt idx="660">
                  <c:v>5.28E-2</c:v>
                </c:pt>
                <c:pt idx="661">
                  <c:v>5.2880000000000003E-2</c:v>
                </c:pt>
                <c:pt idx="662">
                  <c:v>5.296E-2</c:v>
                </c:pt>
                <c:pt idx="663">
                  <c:v>5.3039999999999997E-2</c:v>
                </c:pt>
                <c:pt idx="664">
                  <c:v>5.3120000000000001E-2</c:v>
                </c:pt>
                <c:pt idx="665">
                  <c:v>5.3199999999999997E-2</c:v>
                </c:pt>
                <c:pt idx="666">
                  <c:v>5.3280000000000001E-2</c:v>
                </c:pt>
                <c:pt idx="667">
                  <c:v>5.3359999999999998E-2</c:v>
                </c:pt>
                <c:pt idx="668">
                  <c:v>5.3440000000000001E-2</c:v>
                </c:pt>
                <c:pt idx="669">
                  <c:v>5.3519999999999998E-2</c:v>
                </c:pt>
                <c:pt idx="670">
                  <c:v>5.3600000000000002E-2</c:v>
                </c:pt>
                <c:pt idx="671">
                  <c:v>5.3679999999999999E-2</c:v>
                </c:pt>
                <c:pt idx="672">
                  <c:v>5.3760000000000002E-2</c:v>
                </c:pt>
                <c:pt idx="673">
                  <c:v>5.3839999999999999E-2</c:v>
                </c:pt>
                <c:pt idx="674">
                  <c:v>5.3920000000000003E-2</c:v>
                </c:pt>
                <c:pt idx="675">
                  <c:v>5.3999999999999999E-2</c:v>
                </c:pt>
                <c:pt idx="676">
                  <c:v>5.4080000000000003E-2</c:v>
                </c:pt>
                <c:pt idx="677">
                  <c:v>5.416E-2</c:v>
                </c:pt>
                <c:pt idx="678">
                  <c:v>5.4239999999999997E-2</c:v>
                </c:pt>
                <c:pt idx="679">
                  <c:v>5.432E-2</c:v>
                </c:pt>
                <c:pt idx="680">
                  <c:v>5.4399999999999997E-2</c:v>
                </c:pt>
                <c:pt idx="681">
                  <c:v>5.4480000000000001E-2</c:v>
                </c:pt>
                <c:pt idx="682">
                  <c:v>5.4559999999999997E-2</c:v>
                </c:pt>
                <c:pt idx="683">
                  <c:v>5.4640000000000001E-2</c:v>
                </c:pt>
                <c:pt idx="684">
                  <c:v>5.4719999999999998E-2</c:v>
                </c:pt>
                <c:pt idx="685">
                  <c:v>5.4800000000000001E-2</c:v>
                </c:pt>
                <c:pt idx="686">
                  <c:v>5.4879999999999998E-2</c:v>
                </c:pt>
                <c:pt idx="687">
                  <c:v>5.4960000000000002E-2</c:v>
                </c:pt>
                <c:pt idx="688">
                  <c:v>5.5039999999999999E-2</c:v>
                </c:pt>
                <c:pt idx="689">
                  <c:v>5.5120000000000002E-2</c:v>
                </c:pt>
                <c:pt idx="690">
                  <c:v>5.5199999999999999E-2</c:v>
                </c:pt>
                <c:pt idx="691">
                  <c:v>5.5280000000000003E-2</c:v>
                </c:pt>
                <c:pt idx="692">
                  <c:v>5.5359999999999999E-2</c:v>
                </c:pt>
                <c:pt idx="693">
                  <c:v>5.5440000000000003E-2</c:v>
                </c:pt>
                <c:pt idx="694">
                  <c:v>5.552E-2</c:v>
                </c:pt>
                <c:pt idx="695">
                  <c:v>5.5599999999999997E-2</c:v>
                </c:pt>
                <c:pt idx="696">
                  <c:v>5.568E-2</c:v>
                </c:pt>
                <c:pt idx="697">
                  <c:v>5.5759999999999997E-2</c:v>
                </c:pt>
                <c:pt idx="698">
                  <c:v>5.5840000000000001E-2</c:v>
                </c:pt>
                <c:pt idx="699">
                  <c:v>5.5919999999999997E-2</c:v>
                </c:pt>
                <c:pt idx="700">
                  <c:v>5.6000000000000001E-2</c:v>
                </c:pt>
                <c:pt idx="701">
                  <c:v>5.6079999999999998E-2</c:v>
                </c:pt>
                <c:pt idx="702">
                  <c:v>5.6160000000000002E-2</c:v>
                </c:pt>
                <c:pt idx="703">
                  <c:v>5.6239999999999998E-2</c:v>
                </c:pt>
                <c:pt idx="704">
                  <c:v>5.6320000000000002E-2</c:v>
                </c:pt>
                <c:pt idx="705">
                  <c:v>5.6399999999999999E-2</c:v>
                </c:pt>
                <c:pt idx="706">
                  <c:v>5.6480000000000002E-2</c:v>
                </c:pt>
                <c:pt idx="707">
                  <c:v>5.6559999999999999E-2</c:v>
                </c:pt>
                <c:pt idx="708">
                  <c:v>5.6640000000000003E-2</c:v>
                </c:pt>
                <c:pt idx="709">
                  <c:v>5.672E-2</c:v>
                </c:pt>
                <c:pt idx="710">
                  <c:v>5.6800000000000003E-2</c:v>
                </c:pt>
                <c:pt idx="711">
                  <c:v>5.688E-2</c:v>
                </c:pt>
                <c:pt idx="712">
                  <c:v>5.6959999999999997E-2</c:v>
                </c:pt>
                <c:pt idx="713">
                  <c:v>5.704E-2</c:v>
                </c:pt>
                <c:pt idx="714">
                  <c:v>5.7119999999999997E-2</c:v>
                </c:pt>
                <c:pt idx="715">
                  <c:v>5.7200000000000001E-2</c:v>
                </c:pt>
                <c:pt idx="716">
                  <c:v>5.7279999999999998E-2</c:v>
                </c:pt>
                <c:pt idx="717">
                  <c:v>5.7360000000000001E-2</c:v>
                </c:pt>
                <c:pt idx="718">
                  <c:v>5.7439999999999998E-2</c:v>
                </c:pt>
                <c:pt idx="719">
                  <c:v>5.7520000000000002E-2</c:v>
                </c:pt>
                <c:pt idx="720">
                  <c:v>5.7599999999999998E-2</c:v>
                </c:pt>
                <c:pt idx="721">
                  <c:v>5.7680000000000002E-2</c:v>
                </c:pt>
                <c:pt idx="722">
                  <c:v>5.7759999999999999E-2</c:v>
                </c:pt>
                <c:pt idx="723">
                  <c:v>5.7840000000000003E-2</c:v>
                </c:pt>
                <c:pt idx="724">
                  <c:v>5.7919999999999999E-2</c:v>
                </c:pt>
                <c:pt idx="725">
                  <c:v>5.8000000000000003E-2</c:v>
                </c:pt>
                <c:pt idx="726">
                  <c:v>5.808E-2</c:v>
                </c:pt>
                <c:pt idx="727">
                  <c:v>5.8160000000000003E-2</c:v>
                </c:pt>
                <c:pt idx="728">
                  <c:v>5.824E-2</c:v>
                </c:pt>
                <c:pt idx="729">
                  <c:v>5.8319999999999997E-2</c:v>
                </c:pt>
                <c:pt idx="730">
                  <c:v>5.8400000000000001E-2</c:v>
                </c:pt>
                <c:pt idx="731">
                  <c:v>5.8479999999999997E-2</c:v>
                </c:pt>
                <c:pt idx="732">
                  <c:v>5.8560000000000001E-2</c:v>
                </c:pt>
                <c:pt idx="733">
                  <c:v>5.8639999999999998E-2</c:v>
                </c:pt>
                <c:pt idx="734">
                  <c:v>5.8720000000000001E-2</c:v>
                </c:pt>
                <c:pt idx="735">
                  <c:v>5.8799999999999998E-2</c:v>
                </c:pt>
                <c:pt idx="736">
                  <c:v>5.8880000000000002E-2</c:v>
                </c:pt>
                <c:pt idx="737">
                  <c:v>5.8959999999999999E-2</c:v>
                </c:pt>
                <c:pt idx="738">
                  <c:v>5.9040000000000002E-2</c:v>
                </c:pt>
                <c:pt idx="739">
                  <c:v>5.9119999999999999E-2</c:v>
                </c:pt>
                <c:pt idx="740">
                  <c:v>5.9200000000000003E-2</c:v>
                </c:pt>
                <c:pt idx="741">
                  <c:v>5.9279999999999999E-2</c:v>
                </c:pt>
                <c:pt idx="742">
                  <c:v>5.9360000000000003E-2</c:v>
                </c:pt>
                <c:pt idx="743">
                  <c:v>5.944E-2</c:v>
                </c:pt>
                <c:pt idx="744">
                  <c:v>5.9520000000000003E-2</c:v>
                </c:pt>
                <c:pt idx="745">
                  <c:v>5.96E-2</c:v>
                </c:pt>
                <c:pt idx="746">
                  <c:v>5.9679999999999997E-2</c:v>
                </c:pt>
                <c:pt idx="747">
                  <c:v>5.9760000000000001E-2</c:v>
                </c:pt>
                <c:pt idx="748">
                  <c:v>5.9839999999999997E-2</c:v>
                </c:pt>
                <c:pt idx="749">
                  <c:v>5.9920000000000001E-2</c:v>
                </c:pt>
                <c:pt idx="750">
                  <c:v>0.06</c:v>
                </c:pt>
                <c:pt idx="751">
                  <c:v>6.0080000000000001E-2</c:v>
                </c:pt>
                <c:pt idx="752">
                  <c:v>6.0159999999999998E-2</c:v>
                </c:pt>
                <c:pt idx="753">
                  <c:v>6.0240000000000002E-2</c:v>
                </c:pt>
                <c:pt idx="754">
                  <c:v>6.0319999999999999E-2</c:v>
                </c:pt>
                <c:pt idx="755">
                  <c:v>6.0400000000000002E-2</c:v>
                </c:pt>
                <c:pt idx="756">
                  <c:v>6.0479999999999999E-2</c:v>
                </c:pt>
                <c:pt idx="757">
                  <c:v>6.0560000000000003E-2</c:v>
                </c:pt>
                <c:pt idx="758">
                  <c:v>6.0639999999999999E-2</c:v>
                </c:pt>
                <c:pt idx="759">
                  <c:v>6.0720000000000003E-2</c:v>
                </c:pt>
                <c:pt idx="760">
                  <c:v>6.08E-2</c:v>
                </c:pt>
                <c:pt idx="761">
                  <c:v>6.0879999999999997E-2</c:v>
                </c:pt>
                <c:pt idx="762">
                  <c:v>6.096E-2</c:v>
                </c:pt>
                <c:pt idx="763">
                  <c:v>6.1039999999999997E-2</c:v>
                </c:pt>
                <c:pt idx="764">
                  <c:v>6.1120000000000001E-2</c:v>
                </c:pt>
                <c:pt idx="765">
                  <c:v>6.1199999999999997E-2</c:v>
                </c:pt>
                <c:pt idx="766">
                  <c:v>6.1280000000000001E-2</c:v>
                </c:pt>
                <c:pt idx="767">
                  <c:v>6.1359999999999998E-2</c:v>
                </c:pt>
                <c:pt idx="768">
                  <c:v>6.1440000000000002E-2</c:v>
                </c:pt>
                <c:pt idx="769">
                  <c:v>6.1519999999999998E-2</c:v>
                </c:pt>
                <c:pt idx="770">
                  <c:v>6.1600000000000002E-2</c:v>
                </c:pt>
                <c:pt idx="771">
                  <c:v>6.1679999999999999E-2</c:v>
                </c:pt>
                <c:pt idx="772">
                  <c:v>6.1760000000000002E-2</c:v>
                </c:pt>
                <c:pt idx="773">
                  <c:v>6.1839999999999999E-2</c:v>
                </c:pt>
                <c:pt idx="774">
                  <c:v>6.1920000000000003E-2</c:v>
                </c:pt>
                <c:pt idx="775">
                  <c:v>6.2E-2</c:v>
                </c:pt>
                <c:pt idx="776">
                  <c:v>6.2080000000000003E-2</c:v>
                </c:pt>
                <c:pt idx="777">
                  <c:v>6.216E-2</c:v>
                </c:pt>
                <c:pt idx="778">
                  <c:v>6.2239999999999997E-2</c:v>
                </c:pt>
                <c:pt idx="779">
                  <c:v>6.232E-2</c:v>
                </c:pt>
                <c:pt idx="780">
                  <c:v>6.2399999999999997E-2</c:v>
                </c:pt>
                <c:pt idx="781">
                  <c:v>6.2480000000000001E-2</c:v>
                </c:pt>
                <c:pt idx="782">
                  <c:v>6.2560000000000004E-2</c:v>
                </c:pt>
                <c:pt idx="783">
                  <c:v>6.2640000000000001E-2</c:v>
                </c:pt>
                <c:pt idx="784">
                  <c:v>6.2719999999999998E-2</c:v>
                </c:pt>
                <c:pt idx="785">
                  <c:v>6.2799999999999995E-2</c:v>
                </c:pt>
                <c:pt idx="786">
                  <c:v>6.2880000000000005E-2</c:v>
                </c:pt>
                <c:pt idx="787">
                  <c:v>6.2960000000000002E-2</c:v>
                </c:pt>
                <c:pt idx="788">
                  <c:v>6.3039999999999999E-2</c:v>
                </c:pt>
                <c:pt idx="789">
                  <c:v>6.3119999999999996E-2</c:v>
                </c:pt>
                <c:pt idx="790">
                  <c:v>6.3200000000000006E-2</c:v>
                </c:pt>
                <c:pt idx="791">
                  <c:v>6.3280000000000003E-2</c:v>
                </c:pt>
                <c:pt idx="792">
                  <c:v>6.336E-2</c:v>
                </c:pt>
                <c:pt idx="793">
                  <c:v>6.3439999999999996E-2</c:v>
                </c:pt>
                <c:pt idx="794">
                  <c:v>6.3519999999999993E-2</c:v>
                </c:pt>
                <c:pt idx="795">
                  <c:v>6.3600000000000004E-2</c:v>
                </c:pt>
                <c:pt idx="796">
                  <c:v>6.368E-2</c:v>
                </c:pt>
                <c:pt idx="797">
                  <c:v>6.3759999999999997E-2</c:v>
                </c:pt>
                <c:pt idx="798">
                  <c:v>6.3839999999999994E-2</c:v>
                </c:pt>
                <c:pt idx="799">
                  <c:v>6.3920000000000005E-2</c:v>
                </c:pt>
                <c:pt idx="800">
                  <c:v>6.4000000000000001E-2</c:v>
                </c:pt>
                <c:pt idx="801">
                  <c:v>6.4079999999999998E-2</c:v>
                </c:pt>
                <c:pt idx="802">
                  <c:v>6.4159999999999995E-2</c:v>
                </c:pt>
                <c:pt idx="803">
                  <c:v>6.4240000000000005E-2</c:v>
                </c:pt>
                <c:pt idx="804">
                  <c:v>6.4320000000000002E-2</c:v>
                </c:pt>
                <c:pt idx="805">
                  <c:v>6.4399999999999999E-2</c:v>
                </c:pt>
                <c:pt idx="806">
                  <c:v>6.4479999999999996E-2</c:v>
                </c:pt>
                <c:pt idx="807">
                  <c:v>6.4560000000000006E-2</c:v>
                </c:pt>
                <c:pt idx="808">
                  <c:v>6.4640000000000003E-2</c:v>
                </c:pt>
                <c:pt idx="809">
                  <c:v>6.472E-2</c:v>
                </c:pt>
                <c:pt idx="810">
                  <c:v>6.4799999999999996E-2</c:v>
                </c:pt>
                <c:pt idx="811">
                  <c:v>6.4879999999999993E-2</c:v>
                </c:pt>
                <c:pt idx="812">
                  <c:v>6.4960000000000004E-2</c:v>
                </c:pt>
                <c:pt idx="813">
                  <c:v>6.5040000000000001E-2</c:v>
                </c:pt>
                <c:pt idx="814">
                  <c:v>6.5119999999999997E-2</c:v>
                </c:pt>
                <c:pt idx="815">
                  <c:v>6.5199999999999994E-2</c:v>
                </c:pt>
                <c:pt idx="816">
                  <c:v>6.5280000000000005E-2</c:v>
                </c:pt>
                <c:pt idx="817">
                  <c:v>6.5360000000000001E-2</c:v>
                </c:pt>
                <c:pt idx="818">
                  <c:v>6.5439999999999998E-2</c:v>
                </c:pt>
                <c:pt idx="819">
                  <c:v>6.5519999999999995E-2</c:v>
                </c:pt>
                <c:pt idx="820">
                  <c:v>6.5600000000000006E-2</c:v>
                </c:pt>
                <c:pt idx="821">
                  <c:v>6.5680000000000002E-2</c:v>
                </c:pt>
                <c:pt idx="822">
                  <c:v>6.5759999999999999E-2</c:v>
                </c:pt>
                <c:pt idx="823">
                  <c:v>6.5839999999999996E-2</c:v>
                </c:pt>
                <c:pt idx="824">
                  <c:v>6.5920000000000006E-2</c:v>
                </c:pt>
                <c:pt idx="825">
                  <c:v>6.6000000000000003E-2</c:v>
                </c:pt>
                <c:pt idx="826">
                  <c:v>6.608E-2</c:v>
                </c:pt>
                <c:pt idx="827">
                  <c:v>6.6159999999999997E-2</c:v>
                </c:pt>
                <c:pt idx="828">
                  <c:v>6.6239999999999993E-2</c:v>
                </c:pt>
                <c:pt idx="829">
                  <c:v>6.6320000000000004E-2</c:v>
                </c:pt>
                <c:pt idx="830">
                  <c:v>6.6400000000000001E-2</c:v>
                </c:pt>
                <c:pt idx="831">
                  <c:v>6.6479999999999997E-2</c:v>
                </c:pt>
                <c:pt idx="832">
                  <c:v>6.6559999999999994E-2</c:v>
                </c:pt>
                <c:pt idx="833">
                  <c:v>6.6640000000000005E-2</c:v>
                </c:pt>
                <c:pt idx="834">
                  <c:v>6.6720000000000002E-2</c:v>
                </c:pt>
                <c:pt idx="835">
                  <c:v>6.6799999999999998E-2</c:v>
                </c:pt>
                <c:pt idx="836">
                  <c:v>6.6879999999999995E-2</c:v>
                </c:pt>
                <c:pt idx="837">
                  <c:v>6.6960000000000006E-2</c:v>
                </c:pt>
                <c:pt idx="838">
                  <c:v>6.7040000000000002E-2</c:v>
                </c:pt>
                <c:pt idx="839">
                  <c:v>6.7119999999999999E-2</c:v>
                </c:pt>
                <c:pt idx="840">
                  <c:v>6.7199999999999996E-2</c:v>
                </c:pt>
                <c:pt idx="841">
                  <c:v>6.7280000000000006E-2</c:v>
                </c:pt>
                <c:pt idx="842">
                  <c:v>6.7360000000000003E-2</c:v>
                </c:pt>
                <c:pt idx="843">
                  <c:v>6.744E-2</c:v>
                </c:pt>
                <c:pt idx="844">
                  <c:v>6.7519999999999997E-2</c:v>
                </c:pt>
                <c:pt idx="845">
                  <c:v>6.7599999999999993E-2</c:v>
                </c:pt>
                <c:pt idx="846">
                  <c:v>6.7680000000000004E-2</c:v>
                </c:pt>
                <c:pt idx="847">
                  <c:v>6.7760000000000001E-2</c:v>
                </c:pt>
                <c:pt idx="848">
                  <c:v>6.7839999999999998E-2</c:v>
                </c:pt>
                <c:pt idx="849">
                  <c:v>6.7919999999999994E-2</c:v>
                </c:pt>
                <c:pt idx="850">
                  <c:v>6.8000000000000005E-2</c:v>
                </c:pt>
                <c:pt idx="851">
                  <c:v>6.8080000000000002E-2</c:v>
                </c:pt>
                <c:pt idx="852">
                  <c:v>6.8159999999999998E-2</c:v>
                </c:pt>
                <c:pt idx="853">
                  <c:v>6.8239999999999995E-2</c:v>
                </c:pt>
                <c:pt idx="854">
                  <c:v>6.8320000000000006E-2</c:v>
                </c:pt>
                <c:pt idx="855">
                  <c:v>6.8400000000000002E-2</c:v>
                </c:pt>
                <c:pt idx="856">
                  <c:v>6.8479999999999999E-2</c:v>
                </c:pt>
                <c:pt idx="857">
                  <c:v>6.8559999999999996E-2</c:v>
                </c:pt>
                <c:pt idx="858">
                  <c:v>6.8640000000000007E-2</c:v>
                </c:pt>
                <c:pt idx="859">
                  <c:v>6.8720000000000003E-2</c:v>
                </c:pt>
                <c:pt idx="860">
                  <c:v>6.88E-2</c:v>
                </c:pt>
                <c:pt idx="861">
                  <c:v>6.8879999999999997E-2</c:v>
                </c:pt>
                <c:pt idx="862">
                  <c:v>6.8959999999999994E-2</c:v>
                </c:pt>
                <c:pt idx="863">
                  <c:v>6.9040000000000004E-2</c:v>
                </c:pt>
                <c:pt idx="864">
                  <c:v>6.9120000000000001E-2</c:v>
                </c:pt>
                <c:pt idx="865">
                  <c:v>6.9199999999999998E-2</c:v>
                </c:pt>
                <c:pt idx="866">
                  <c:v>6.9279999999999994E-2</c:v>
                </c:pt>
                <c:pt idx="867">
                  <c:v>6.9360000000000005E-2</c:v>
                </c:pt>
                <c:pt idx="868">
                  <c:v>6.9440000000000002E-2</c:v>
                </c:pt>
                <c:pt idx="869">
                  <c:v>6.9519999999999998E-2</c:v>
                </c:pt>
                <c:pt idx="870">
                  <c:v>6.9599999999999995E-2</c:v>
                </c:pt>
                <c:pt idx="871">
                  <c:v>6.9680000000000006E-2</c:v>
                </c:pt>
                <c:pt idx="872">
                  <c:v>6.9760000000000003E-2</c:v>
                </c:pt>
                <c:pt idx="873">
                  <c:v>6.9839999999999999E-2</c:v>
                </c:pt>
                <c:pt idx="874">
                  <c:v>6.9919999999999996E-2</c:v>
                </c:pt>
                <c:pt idx="875">
                  <c:v>7.0000000000000007E-2</c:v>
                </c:pt>
                <c:pt idx="876">
                  <c:v>7.0080000000000003E-2</c:v>
                </c:pt>
                <c:pt idx="877">
                  <c:v>7.016E-2</c:v>
                </c:pt>
                <c:pt idx="878">
                  <c:v>7.0239999999999997E-2</c:v>
                </c:pt>
                <c:pt idx="879">
                  <c:v>7.0319999999999994E-2</c:v>
                </c:pt>
                <c:pt idx="880">
                  <c:v>7.0400000000000004E-2</c:v>
                </c:pt>
                <c:pt idx="881">
                  <c:v>7.0480000000000001E-2</c:v>
                </c:pt>
                <c:pt idx="882">
                  <c:v>7.0559999999999998E-2</c:v>
                </c:pt>
                <c:pt idx="883">
                  <c:v>7.0639999999999994E-2</c:v>
                </c:pt>
                <c:pt idx="884">
                  <c:v>7.0720000000000005E-2</c:v>
                </c:pt>
                <c:pt idx="885">
                  <c:v>7.0800000000000002E-2</c:v>
                </c:pt>
                <c:pt idx="886">
                  <c:v>7.0879999999999999E-2</c:v>
                </c:pt>
                <c:pt idx="887">
                  <c:v>7.0959999999999995E-2</c:v>
                </c:pt>
                <c:pt idx="888">
                  <c:v>7.1040000000000006E-2</c:v>
                </c:pt>
                <c:pt idx="889">
                  <c:v>7.1120000000000003E-2</c:v>
                </c:pt>
                <c:pt idx="890">
                  <c:v>7.1199999999999999E-2</c:v>
                </c:pt>
                <c:pt idx="891">
                  <c:v>7.1279999999999996E-2</c:v>
                </c:pt>
                <c:pt idx="892">
                  <c:v>7.1360000000000007E-2</c:v>
                </c:pt>
                <c:pt idx="893">
                  <c:v>7.1440000000000003E-2</c:v>
                </c:pt>
                <c:pt idx="894">
                  <c:v>7.152E-2</c:v>
                </c:pt>
                <c:pt idx="895">
                  <c:v>7.1599999999999997E-2</c:v>
                </c:pt>
                <c:pt idx="896">
                  <c:v>7.1679999999999994E-2</c:v>
                </c:pt>
                <c:pt idx="897">
                  <c:v>7.1760000000000004E-2</c:v>
                </c:pt>
                <c:pt idx="898">
                  <c:v>7.1840000000000001E-2</c:v>
                </c:pt>
                <c:pt idx="899">
                  <c:v>7.1919999999999998E-2</c:v>
                </c:pt>
                <c:pt idx="900">
                  <c:v>7.1999999999999995E-2</c:v>
                </c:pt>
                <c:pt idx="901">
                  <c:v>7.2080000000000005E-2</c:v>
                </c:pt>
                <c:pt idx="902">
                  <c:v>7.2160000000000002E-2</c:v>
                </c:pt>
                <c:pt idx="903">
                  <c:v>7.2239999999999999E-2</c:v>
                </c:pt>
                <c:pt idx="904">
                  <c:v>7.2319999999999995E-2</c:v>
                </c:pt>
                <c:pt idx="905">
                  <c:v>7.2400000000000006E-2</c:v>
                </c:pt>
                <c:pt idx="906">
                  <c:v>7.2480000000000003E-2</c:v>
                </c:pt>
                <c:pt idx="907">
                  <c:v>7.2559999999999999E-2</c:v>
                </c:pt>
                <c:pt idx="908">
                  <c:v>7.2639999999999996E-2</c:v>
                </c:pt>
                <c:pt idx="909">
                  <c:v>7.2720000000000007E-2</c:v>
                </c:pt>
                <c:pt idx="910">
                  <c:v>7.2800000000000004E-2</c:v>
                </c:pt>
                <c:pt idx="911">
                  <c:v>7.288E-2</c:v>
                </c:pt>
                <c:pt idx="912">
                  <c:v>7.2959999999999997E-2</c:v>
                </c:pt>
                <c:pt idx="913">
                  <c:v>7.3039999999999994E-2</c:v>
                </c:pt>
                <c:pt idx="914">
                  <c:v>7.3120000000000004E-2</c:v>
                </c:pt>
                <c:pt idx="915">
                  <c:v>7.3200000000000001E-2</c:v>
                </c:pt>
                <c:pt idx="916">
                  <c:v>7.3279999999999998E-2</c:v>
                </c:pt>
                <c:pt idx="917">
                  <c:v>7.3359999999999995E-2</c:v>
                </c:pt>
                <c:pt idx="918">
                  <c:v>7.3440000000000005E-2</c:v>
                </c:pt>
                <c:pt idx="919">
                  <c:v>7.3520000000000002E-2</c:v>
                </c:pt>
                <c:pt idx="920">
                  <c:v>7.3599999999999999E-2</c:v>
                </c:pt>
                <c:pt idx="921">
                  <c:v>7.3679999999999995E-2</c:v>
                </c:pt>
                <c:pt idx="922">
                  <c:v>7.3760000000000006E-2</c:v>
                </c:pt>
                <c:pt idx="923">
                  <c:v>7.3840000000000003E-2</c:v>
                </c:pt>
                <c:pt idx="924">
                  <c:v>7.392E-2</c:v>
                </c:pt>
                <c:pt idx="925">
                  <c:v>7.3999999999999996E-2</c:v>
                </c:pt>
                <c:pt idx="926">
                  <c:v>7.4079999999999993E-2</c:v>
                </c:pt>
                <c:pt idx="927">
                  <c:v>7.4160000000000004E-2</c:v>
                </c:pt>
                <c:pt idx="928">
                  <c:v>7.424E-2</c:v>
                </c:pt>
                <c:pt idx="929">
                  <c:v>7.4319999999999997E-2</c:v>
                </c:pt>
                <c:pt idx="930">
                  <c:v>7.4399999999999994E-2</c:v>
                </c:pt>
                <c:pt idx="931">
                  <c:v>7.4480000000000005E-2</c:v>
                </c:pt>
                <c:pt idx="932">
                  <c:v>7.4560000000000001E-2</c:v>
                </c:pt>
                <c:pt idx="933">
                  <c:v>7.4639999999999998E-2</c:v>
                </c:pt>
                <c:pt idx="934">
                  <c:v>7.4719999999999995E-2</c:v>
                </c:pt>
                <c:pt idx="935">
                  <c:v>7.4800000000000005E-2</c:v>
                </c:pt>
                <c:pt idx="936">
                  <c:v>7.4880000000000002E-2</c:v>
                </c:pt>
                <c:pt idx="937">
                  <c:v>7.4959999999999999E-2</c:v>
                </c:pt>
                <c:pt idx="938">
                  <c:v>7.5039999999999996E-2</c:v>
                </c:pt>
                <c:pt idx="939">
                  <c:v>7.5120000000000006E-2</c:v>
                </c:pt>
                <c:pt idx="940">
                  <c:v>7.5200000000000003E-2</c:v>
                </c:pt>
                <c:pt idx="941">
                  <c:v>7.528E-2</c:v>
                </c:pt>
                <c:pt idx="942">
                  <c:v>7.5359999999999996E-2</c:v>
                </c:pt>
                <c:pt idx="943">
                  <c:v>7.5439999999999993E-2</c:v>
                </c:pt>
                <c:pt idx="944">
                  <c:v>7.5520000000000004E-2</c:v>
                </c:pt>
                <c:pt idx="945">
                  <c:v>7.5600000000000001E-2</c:v>
                </c:pt>
                <c:pt idx="946">
                  <c:v>7.5679999999999997E-2</c:v>
                </c:pt>
                <c:pt idx="947">
                  <c:v>7.5759999999999994E-2</c:v>
                </c:pt>
                <c:pt idx="948">
                  <c:v>7.5840000000000005E-2</c:v>
                </c:pt>
                <c:pt idx="949">
                  <c:v>7.5920000000000001E-2</c:v>
                </c:pt>
                <c:pt idx="950">
                  <c:v>7.5999999999999998E-2</c:v>
                </c:pt>
                <c:pt idx="951">
                  <c:v>7.6079999999999995E-2</c:v>
                </c:pt>
                <c:pt idx="952">
                  <c:v>7.6160000000000005E-2</c:v>
                </c:pt>
                <c:pt idx="953">
                  <c:v>7.6240000000000002E-2</c:v>
                </c:pt>
                <c:pt idx="954">
                  <c:v>7.6319999999999999E-2</c:v>
                </c:pt>
                <c:pt idx="955">
                  <c:v>7.6399999999999996E-2</c:v>
                </c:pt>
                <c:pt idx="956">
                  <c:v>7.6480000000000006E-2</c:v>
                </c:pt>
                <c:pt idx="957">
                  <c:v>7.6560000000000003E-2</c:v>
                </c:pt>
                <c:pt idx="958">
                  <c:v>7.664E-2</c:v>
                </c:pt>
                <c:pt idx="959">
                  <c:v>7.6719999999999997E-2</c:v>
                </c:pt>
                <c:pt idx="960">
                  <c:v>7.6799999999999993E-2</c:v>
                </c:pt>
                <c:pt idx="961">
                  <c:v>7.6880000000000004E-2</c:v>
                </c:pt>
                <c:pt idx="962">
                  <c:v>7.6960000000000001E-2</c:v>
                </c:pt>
                <c:pt idx="963">
                  <c:v>7.7039999999999997E-2</c:v>
                </c:pt>
                <c:pt idx="964">
                  <c:v>7.7119999999999994E-2</c:v>
                </c:pt>
                <c:pt idx="965">
                  <c:v>7.7200000000000005E-2</c:v>
                </c:pt>
                <c:pt idx="966">
                  <c:v>7.7280000000000001E-2</c:v>
                </c:pt>
                <c:pt idx="967">
                  <c:v>7.7359999999999998E-2</c:v>
                </c:pt>
                <c:pt idx="968">
                  <c:v>7.7439999999999995E-2</c:v>
                </c:pt>
                <c:pt idx="969">
                  <c:v>7.7520000000000006E-2</c:v>
                </c:pt>
                <c:pt idx="970">
                  <c:v>7.7600000000000002E-2</c:v>
                </c:pt>
                <c:pt idx="971">
                  <c:v>7.7679999999999999E-2</c:v>
                </c:pt>
                <c:pt idx="972">
                  <c:v>7.7759999999999996E-2</c:v>
                </c:pt>
                <c:pt idx="973">
                  <c:v>7.7840000000000006E-2</c:v>
                </c:pt>
                <c:pt idx="974">
                  <c:v>7.7920000000000003E-2</c:v>
                </c:pt>
                <c:pt idx="975">
                  <c:v>7.8E-2</c:v>
                </c:pt>
                <c:pt idx="976">
                  <c:v>7.8079999999999997E-2</c:v>
                </c:pt>
                <c:pt idx="977">
                  <c:v>7.8159999999999993E-2</c:v>
                </c:pt>
                <c:pt idx="978">
                  <c:v>7.8240000000000004E-2</c:v>
                </c:pt>
                <c:pt idx="979">
                  <c:v>7.8320000000000001E-2</c:v>
                </c:pt>
                <c:pt idx="980">
                  <c:v>7.8399999999999997E-2</c:v>
                </c:pt>
                <c:pt idx="981">
                  <c:v>7.8479999999999994E-2</c:v>
                </c:pt>
                <c:pt idx="982">
                  <c:v>7.8560000000000005E-2</c:v>
                </c:pt>
                <c:pt idx="983">
                  <c:v>7.8640000000000002E-2</c:v>
                </c:pt>
                <c:pt idx="984">
                  <c:v>7.8719999999999998E-2</c:v>
                </c:pt>
                <c:pt idx="985">
                  <c:v>7.8799999999999995E-2</c:v>
                </c:pt>
                <c:pt idx="986">
                  <c:v>7.8880000000000006E-2</c:v>
                </c:pt>
                <c:pt idx="987">
                  <c:v>7.8960000000000002E-2</c:v>
                </c:pt>
                <c:pt idx="988">
                  <c:v>7.9039999999999999E-2</c:v>
                </c:pt>
                <c:pt idx="989">
                  <c:v>7.9119999999999996E-2</c:v>
                </c:pt>
                <c:pt idx="990">
                  <c:v>7.9200000000000007E-2</c:v>
                </c:pt>
                <c:pt idx="991">
                  <c:v>7.9280000000000003E-2</c:v>
                </c:pt>
                <c:pt idx="992">
                  <c:v>7.936E-2</c:v>
                </c:pt>
                <c:pt idx="993">
                  <c:v>7.9439999999999997E-2</c:v>
                </c:pt>
                <c:pt idx="994">
                  <c:v>7.9519999999999993E-2</c:v>
                </c:pt>
                <c:pt idx="995">
                  <c:v>7.9600000000000004E-2</c:v>
                </c:pt>
                <c:pt idx="996">
                  <c:v>7.9680000000000001E-2</c:v>
                </c:pt>
                <c:pt idx="997">
                  <c:v>7.9759999999999998E-2</c:v>
                </c:pt>
                <c:pt idx="998">
                  <c:v>7.9839999999999994E-2</c:v>
                </c:pt>
                <c:pt idx="999">
                  <c:v>7.9920000000000005E-2</c:v>
                </c:pt>
                <c:pt idx="1000">
                  <c:v>0.08</c:v>
                </c:pt>
                <c:pt idx="1001">
                  <c:v>8.0079999999999998E-2</c:v>
                </c:pt>
                <c:pt idx="1002">
                  <c:v>8.0159999999999995E-2</c:v>
                </c:pt>
                <c:pt idx="1003">
                  <c:v>8.0240000000000006E-2</c:v>
                </c:pt>
                <c:pt idx="1004">
                  <c:v>8.0320000000000003E-2</c:v>
                </c:pt>
                <c:pt idx="1005">
                  <c:v>8.0399999999999999E-2</c:v>
                </c:pt>
                <c:pt idx="1006">
                  <c:v>8.0479999999999996E-2</c:v>
                </c:pt>
                <c:pt idx="1007">
                  <c:v>8.0560000000000007E-2</c:v>
                </c:pt>
                <c:pt idx="1008">
                  <c:v>8.0640000000000003E-2</c:v>
                </c:pt>
                <c:pt idx="1009">
                  <c:v>8.072E-2</c:v>
                </c:pt>
                <c:pt idx="1010">
                  <c:v>8.0799999999999997E-2</c:v>
                </c:pt>
                <c:pt idx="1011">
                  <c:v>8.0879999999999994E-2</c:v>
                </c:pt>
                <c:pt idx="1012">
                  <c:v>8.0960000000000004E-2</c:v>
                </c:pt>
                <c:pt idx="1013">
                  <c:v>8.1040000000000001E-2</c:v>
                </c:pt>
                <c:pt idx="1014">
                  <c:v>8.1119999999999998E-2</c:v>
                </c:pt>
                <c:pt idx="1015">
                  <c:v>8.1199999999999994E-2</c:v>
                </c:pt>
                <c:pt idx="1016">
                  <c:v>8.1280000000000005E-2</c:v>
                </c:pt>
                <c:pt idx="1017">
                  <c:v>8.1360000000000002E-2</c:v>
                </c:pt>
                <c:pt idx="1018">
                  <c:v>8.1439999999999999E-2</c:v>
                </c:pt>
                <c:pt idx="1019">
                  <c:v>8.1519999999999995E-2</c:v>
                </c:pt>
                <c:pt idx="1020">
                  <c:v>8.1600000000000006E-2</c:v>
                </c:pt>
                <c:pt idx="1021">
                  <c:v>8.1680000000000003E-2</c:v>
                </c:pt>
                <c:pt idx="1022">
                  <c:v>8.1759999999999999E-2</c:v>
                </c:pt>
                <c:pt idx="1023">
                  <c:v>8.1839999999999996E-2</c:v>
                </c:pt>
                <c:pt idx="1024">
                  <c:v>8.1920000000000007E-2</c:v>
                </c:pt>
                <c:pt idx="1025">
                  <c:v>8.2000000000000003E-2</c:v>
                </c:pt>
                <c:pt idx="1026">
                  <c:v>8.208E-2</c:v>
                </c:pt>
                <c:pt idx="1027">
                  <c:v>8.2159999999999997E-2</c:v>
                </c:pt>
                <c:pt idx="1028">
                  <c:v>8.2239999999999994E-2</c:v>
                </c:pt>
                <c:pt idx="1029">
                  <c:v>8.2320000000000004E-2</c:v>
                </c:pt>
                <c:pt idx="1030">
                  <c:v>8.2400000000000001E-2</c:v>
                </c:pt>
                <c:pt idx="1031">
                  <c:v>8.2479999999999998E-2</c:v>
                </c:pt>
                <c:pt idx="1032">
                  <c:v>8.2559999999999995E-2</c:v>
                </c:pt>
                <c:pt idx="1033">
                  <c:v>8.2640000000000005E-2</c:v>
                </c:pt>
                <c:pt idx="1034">
                  <c:v>8.2720000000000002E-2</c:v>
                </c:pt>
                <c:pt idx="1035">
                  <c:v>8.2799999999999999E-2</c:v>
                </c:pt>
                <c:pt idx="1036">
                  <c:v>8.2879999999999995E-2</c:v>
                </c:pt>
                <c:pt idx="1037">
                  <c:v>8.2960000000000006E-2</c:v>
                </c:pt>
                <c:pt idx="1038">
                  <c:v>8.3040000000000003E-2</c:v>
                </c:pt>
                <c:pt idx="1039">
                  <c:v>8.3119999999999999E-2</c:v>
                </c:pt>
                <c:pt idx="1040">
                  <c:v>8.3199999999999996E-2</c:v>
                </c:pt>
                <c:pt idx="1041">
                  <c:v>8.3280000000000007E-2</c:v>
                </c:pt>
                <c:pt idx="1042">
                  <c:v>8.3360000000000004E-2</c:v>
                </c:pt>
                <c:pt idx="1043">
                  <c:v>8.344E-2</c:v>
                </c:pt>
                <c:pt idx="1044">
                  <c:v>8.3519999999999997E-2</c:v>
                </c:pt>
                <c:pt idx="1045">
                  <c:v>8.3599999999999994E-2</c:v>
                </c:pt>
                <c:pt idx="1046">
                  <c:v>8.3680000000000004E-2</c:v>
                </c:pt>
                <c:pt idx="1047">
                  <c:v>8.3760000000000001E-2</c:v>
                </c:pt>
                <c:pt idx="1048">
                  <c:v>8.3839999999999998E-2</c:v>
                </c:pt>
                <c:pt idx="1049">
                  <c:v>8.3919999999999995E-2</c:v>
                </c:pt>
                <c:pt idx="1050">
                  <c:v>8.4000000000000005E-2</c:v>
                </c:pt>
                <c:pt idx="1051">
                  <c:v>8.4080000000000002E-2</c:v>
                </c:pt>
                <c:pt idx="1052">
                  <c:v>8.4159999999999999E-2</c:v>
                </c:pt>
                <c:pt idx="1053">
                  <c:v>8.4239999999999995E-2</c:v>
                </c:pt>
                <c:pt idx="1054">
                  <c:v>8.4320000000000006E-2</c:v>
                </c:pt>
                <c:pt idx="1055">
                  <c:v>8.4400000000000003E-2</c:v>
                </c:pt>
                <c:pt idx="1056">
                  <c:v>8.448E-2</c:v>
                </c:pt>
                <c:pt idx="1057">
                  <c:v>8.4559999999999996E-2</c:v>
                </c:pt>
                <c:pt idx="1058">
                  <c:v>8.4640000000000007E-2</c:v>
                </c:pt>
                <c:pt idx="1059">
                  <c:v>8.4720000000000004E-2</c:v>
                </c:pt>
                <c:pt idx="1060">
                  <c:v>8.48E-2</c:v>
                </c:pt>
                <c:pt idx="1061">
                  <c:v>8.4879999999999997E-2</c:v>
                </c:pt>
                <c:pt idx="1062">
                  <c:v>8.4959999999999994E-2</c:v>
                </c:pt>
                <c:pt idx="1063">
                  <c:v>8.5040000000000004E-2</c:v>
                </c:pt>
                <c:pt idx="1064">
                  <c:v>8.5120000000000001E-2</c:v>
                </c:pt>
                <c:pt idx="1065">
                  <c:v>8.5199999999999998E-2</c:v>
                </c:pt>
                <c:pt idx="1066">
                  <c:v>8.5279999999999995E-2</c:v>
                </c:pt>
                <c:pt idx="1067">
                  <c:v>8.5360000000000005E-2</c:v>
                </c:pt>
                <c:pt idx="1068">
                  <c:v>8.5440000000000002E-2</c:v>
                </c:pt>
                <c:pt idx="1069">
                  <c:v>8.5519999999999999E-2</c:v>
                </c:pt>
                <c:pt idx="1070">
                  <c:v>8.5599999999999996E-2</c:v>
                </c:pt>
                <c:pt idx="1071">
                  <c:v>8.5680000000000006E-2</c:v>
                </c:pt>
                <c:pt idx="1072">
                  <c:v>8.5760000000000003E-2</c:v>
                </c:pt>
                <c:pt idx="1073">
                  <c:v>8.584E-2</c:v>
                </c:pt>
                <c:pt idx="1074">
                  <c:v>8.5919999999999996E-2</c:v>
                </c:pt>
                <c:pt idx="1075">
                  <c:v>8.5999999999999993E-2</c:v>
                </c:pt>
                <c:pt idx="1076">
                  <c:v>8.6080000000000004E-2</c:v>
                </c:pt>
                <c:pt idx="1077">
                  <c:v>8.616E-2</c:v>
                </c:pt>
                <c:pt idx="1078">
                  <c:v>8.6239999999999997E-2</c:v>
                </c:pt>
                <c:pt idx="1079">
                  <c:v>8.6319999999999994E-2</c:v>
                </c:pt>
                <c:pt idx="1080">
                  <c:v>8.6400000000000005E-2</c:v>
                </c:pt>
                <c:pt idx="1081">
                  <c:v>8.6480000000000001E-2</c:v>
                </c:pt>
                <c:pt idx="1082">
                  <c:v>8.6559999999999998E-2</c:v>
                </c:pt>
                <c:pt idx="1083">
                  <c:v>8.6639999999999995E-2</c:v>
                </c:pt>
                <c:pt idx="1084">
                  <c:v>8.6720000000000005E-2</c:v>
                </c:pt>
                <c:pt idx="1085">
                  <c:v>8.6800000000000002E-2</c:v>
                </c:pt>
                <c:pt idx="1086">
                  <c:v>8.6879999999999999E-2</c:v>
                </c:pt>
                <c:pt idx="1087">
                  <c:v>8.6959999999999996E-2</c:v>
                </c:pt>
                <c:pt idx="1088">
                  <c:v>8.7040000000000006E-2</c:v>
                </c:pt>
                <c:pt idx="1089">
                  <c:v>8.7120000000000003E-2</c:v>
                </c:pt>
                <c:pt idx="1090">
                  <c:v>8.72E-2</c:v>
                </c:pt>
                <c:pt idx="1091">
                  <c:v>8.7279999999999996E-2</c:v>
                </c:pt>
                <c:pt idx="1092">
                  <c:v>8.7359999999999993E-2</c:v>
                </c:pt>
                <c:pt idx="1093">
                  <c:v>8.7440000000000004E-2</c:v>
                </c:pt>
                <c:pt idx="1094">
                  <c:v>8.7520000000000001E-2</c:v>
                </c:pt>
                <c:pt idx="1095">
                  <c:v>8.7599999999999997E-2</c:v>
                </c:pt>
                <c:pt idx="1096">
                  <c:v>8.7679999999999994E-2</c:v>
                </c:pt>
                <c:pt idx="1097">
                  <c:v>8.7760000000000005E-2</c:v>
                </c:pt>
                <c:pt idx="1098">
                  <c:v>8.7840000000000001E-2</c:v>
                </c:pt>
                <c:pt idx="1099">
                  <c:v>8.7919999999999998E-2</c:v>
                </c:pt>
                <c:pt idx="1100">
                  <c:v>8.7999999999999995E-2</c:v>
                </c:pt>
                <c:pt idx="1101">
                  <c:v>8.8080000000000006E-2</c:v>
                </c:pt>
                <c:pt idx="1102">
                  <c:v>8.8160000000000002E-2</c:v>
                </c:pt>
                <c:pt idx="1103">
                  <c:v>8.8239999999999999E-2</c:v>
                </c:pt>
                <c:pt idx="1104">
                  <c:v>8.8319999999999996E-2</c:v>
                </c:pt>
                <c:pt idx="1105">
                  <c:v>8.8400000000000006E-2</c:v>
                </c:pt>
                <c:pt idx="1106">
                  <c:v>8.8480000000000003E-2</c:v>
                </c:pt>
                <c:pt idx="1107">
                  <c:v>8.856E-2</c:v>
                </c:pt>
                <c:pt idx="1108">
                  <c:v>8.8639999999999997E-2</c:v>
                </c:pt>
                <c:pt idx="1109">
                  <c:v>8.8719999999999993E-2</c:v>
                </c:pt>
                <c:pt idx="1110">
                  <c:v>8.8800000000000004E-2</c:v>
                </c:pt>
                <c:pt idx="1111">
                  <c:v>8.8880000000000001E-2</c:v>
                </c:pt>
                <c:pt idx="1112">
                  <c:v>8.8959999999999997E-2</c:v>
                </c:pt>
                <c:pt idx="1113">
                  <c:v>8.9039999999999994E-2</c:v>
                </c:pt>
                <c:pt idx="1114">
                  <c:v>8.9120000000000005E-2</c:v>
                </c:pt>
                <c:pt idx="1115">
                  <c:v>8.9200000000000002E-2</c:v>
                </c:pt>
                <c:pt idx="1116">
                  <c:v>8.9279999999999998E-2</c:v>
                </c:pt>
                <c:pt idx="1117">
                  <c:v>8.9359999999999995E-2</c:v>
                </c:pt>
                <c:pt idx="1118">
                  <c:v>8.9440000000000006E-2</c:v>
                </c:pt>
                <c:pt idx="1119">
                  <c:v>8.9520000000000002E-2</c:v>
                </c:pt>
                <c:pt idx="1120">
                  <c:v>8.9599999999999999E-2</c:v>
                </c:pt>
                <c:pt idx="1121">
                  <c:v>8.9679999999999996E-2</c:v>
                </c:pt>
                <c:pt idx="1122">
                  <c:v>8.9760000000000006E-2</c:v>
                </c:pt>
                <c:pt idx="1123">
                  <c:v>8.9840000000000003E-2</c:v>
                </c:pt>
                <c:pt idx="1124">
                  <c:v>8.992E-2</c:v>
                </c:pt>
                <c:pt idx="1125">
                  <c:v>0.09</c:v>
                </c:pt>
                <c:pt idx="1126">
                  <c:v>9.0079999999999993E-2</c:v>
                </c:pt>
                <c:pt idx="1127">
                  <c:v>9.0160000000000004E-2</c:v>
                </c:pt>
                <c:pt idx="1128">
                  <c:v>9.0240000000000001E-2</c:v>
                </c:pt>
                <c:pt idx="1129">
                  <c:v>9.0319999999999998E-2</c:v>
                </c:pt>
                <c:pt idx="1130">
                  <c:v>9.0399999999999994E-2</c:v>
                </c:pt>
                <c:pt idx="1131">
                  <c:v>9.0480000000000005E-2</c:v>
                </c:pt>
                <c:pt idx="1132">
                  <c:v>9.0560000000000002E-2</c:v>
                </c:pt>
                <c:pt idx="1133">
                  <c:v>9.0639999999999998E-2</c:v>
                </c:pt>
                <c:pt idx="1134">
                  <c:v>9.0719999999999995E-2</c:v>
                </c:pt>
                <c:pt idx="1135">
                  <c:v>9.0800000000000006E-2</c:v>
                </c:pt>
                <c:pt idx="1136">
                  <c:v>9.0880000000000002E-2</c:v>
                </c:pt>
                <c:pt idx="1137">
                  <c:v>9.0959999999999999E-2</c:v>
                </c:pt>
                <c:pt idx="1138">
                  <c:v>9.1039999999999996E-2</c:v>
                </c:pt>
                <c:pt idx="1139">
                  <c:v>9.1120000000000007E-2</c:v>
                </c:pt>
                <c:pt idx="1140">
                  <c:v>9.1200000000000003E-2</c:v>
                </c:pt>
                <c:pt idx="1141">
                  <c:v>9.128E-2</c:v>
                </c:pt>
                <c:pt idx="1142">
                  <c:v>9.1359999999999997E-2</c:v>
                </c:pt>
                <c:pt idx="1143">
                  <c:v>9.1439999999999994E-2</c:v>
                </c:pt>
                <c:pt idx="1144">
                  <c:v>9.1520000000000004E-2</c:v>
                </c:pt>
                <c:pt idx="1145">
                  <c:v>9.1600000000000001E-2</c:v>
                </c:pt>
                <c:pt idx="1146">
                  <c:v>9.1679999999999998E-2</c:v>
                </c:pt>
                <c:pt idx="1147">
                  <c:v>9.1759999999999994E-2</c:v>
                </c:pt>
                <c:pt idx="1148">
                  <c:v>9.1840000000000005E-2</c:v>
                </c:pt>
                <c:pt idx="1149">
                  <c:v>9.1920000000000002E-2</c:v>
                </c:pt>
                <c:pt idx="1150">
                  <c:v>9.1999999999999998E-2</c:v>
                </c:pt>
                <c:pt idx="1151">
                  <c:v>9.2079999999999995E-2</c:v>
                </c:pt>
                <c:pt idx="1152">
                  <c:v>9.2160000000000006E-2</c:v>
                </c:pt>
                <c:pt idx="1153">
                  <c:v>9.2240000000000003E-2</c:v>
                </c:pt>
                <c:pt idx="1154">
                  <c:v>9.2319999999999999E-2</c:v>
                </c:pt>
                <c:pt idx="1155">
                  <c:v>9.2399999999999996E-2</c:v>
                </c:pt>
                <c:pt idx="1156">
                  <c:v>9.2480000000000007E-2</c:v>
                </c:pt>
                <c:pt idx="1157">
                  <c:v>9.2560000000000003E-2</c:v>
                </c:pt>
                <c:pt idx="1158">
                  <c:v>9.264E-2</c:v>
                </c:pt>
                <c:pt idx="1159">
                  <c:v>9.2719999999999997E-2</c:v>
                </c:pt>
                <c:pt idx="1160">
                  <c:v>9.2799999999999994E-2</c:v>
                </c:pt>
                <c:pt idx="1161">
                  <c:v>9.2880000000000004E-2</c:v>
                </c:pt>
                <c:pt idx="1162">
                  <c:v>9.2960000000000001E-2</c:v>
                </c:pt>
                <c:pt idx="1163">
                  <c:v>9.3039999999999998E-2</c:v>
                </c:pt>
                <c:pt idx="1164">
                  <c:v>9.3119999999999994E-2</c:v>
                </c:pt>
                <c:pt idx="1165">
                  <c:v>9.3200000000000005E-2</c:v>
                </c:pt>
                <c:pt idx="1166">
                  <c:v>9.3280000000000002E-2</c:v>
                </c:pt>
                <c:pt idx="1167">
                  <c:v>9.3359999999999999E-2</c:v>
                </c:pt>
                <c:pt idx="1168">
                  <c:v>9.3439999999999995E-2</c:v>
                </c:pt>
                <c:pt idx="1169">
                  <c:v>9.3520000000000006E-2</c:v>
                </c:pt>
                <c:pt idx="1170">
                  <c:v>9.3600000000000003E-2</c:v>
                </c:pt>
                <c:pt idx="1171">
                  <c:v>9.3679999999999999E-2</c:v>
                </c:pt>
                <c:pt idx="1172">
                  <c:v>9.3759999999999996E-2</c:v>
                </c:pt>
                <c:pt idx="1173">
                  <c:v>9.3840000000000007E-2</c:v>
                </c:pt>
                <c:pt idx="1174">
                  <c:v>9.3920000000000003E-2</c:v>
                </c:pt>
                <c:pt idx="1175">
                  <c:v>9.4E-2</c:v>
                </c:pt>
                <c:pt idx="1176">
                  <c:v>9.4079999999999997E-2</c:v>
                </c:pt>
                <c:pt idx="1177">
                  <c:v>9.4159999999999994E-2</c:v>
                </c:pt>
                <c:pt idx="1178">
                  <c:v>9.4240000000000004E-2</c:v>
                </c:pt>
                <c:pt idx="1179">
                  <c:v>9.4320000000000001E-2</c:v>
                </c:pt>
                <c:pt idx="1180">
                  <c:v>9.4399999999999998E-2</c:v>
                </c:pt>
                <c:pt idx="1181">
                  <c:v>9.4479999999999995E-2</c:v>
                </c:pt>
                <c:pt idx="1182">
                  <c:v>9.4560000000000005E-2</c:v>
                </c:pt>
                <c:pt idx="1183">
                  <c:v>9.4640000000000002E-2</c:v>
                </c:pt>
                <c:pt idx="1184">
                  <c:v>9.4719999999999999E-2</c:v>
                </c:pt>
                <c:pt idx="1185">
                  <c:v>9.4799999999999995E-2</c:v>
                </c:pt>
                <c:pt idx="1186">
                  <c:v>9.4880000000000006E-2</c:v>
                </c:pt>
                <c:pt idx="1187">
                  <c:v>9.4960000000000003E-2</c:v>
                </c:pt>
                <c:pt idx="1188">
                  <c:v>9.5039999999999999E-2</c:v>
                </c:pt>
                <c:pt idx="1189">
                  <c:v>9.5119999999999996E-2</c:v>
                </c:pt>
                <c:pt idx="1190">
                  <c:v>9.5200000000000007E-2</c:v>
                </c:pt>
                <c:pt idx="1191">
                  <c:v>9.5280000000000004E-2</c:v>
                </c:pt>
                <c:pt idx="1192">
                  <c:v>9.536E-2</c:v>
                </c:pt>
                <c:pt idx="1193">
                  <c:v>9.5439999999999997E-2</c:v>
                </c:pt>
                <c:pt idx="1194">
                  <c:v>9.5519999999999994E-2</c:v>
                </c:pt>
                <c:pt idx="1195">
                  <c:v>9.5600000000000004E-2</c:v>
                </c:pt>
                <c:pt idx="1196">
                  <c:v>9.5680000000000001E-2</c:v>
                </c:pt>
                <c:pt idx="1197">
                  <c:v>9.5759999999999998E-2</c:v>
                </c:pt>
                <c:pt idx="1198">
                  <c:v>9.5839999999999995E-2</c:v>
                </c:pt>
                <c:pt idx="1199">
                  <c:v>9.5920000000000005E-2</c:v>
                </c:pt>
                <c:pt idx="1200">
                  <c:v>9.6000000000000002E-2</c:v>
                </c:pt>
                <c:pt idx="1201">
                  <c:v>9.6079999999999999E-2</c:v>
                </c:pt>
                <c:pt idx="1202">
                  <c:v>9.6159999999999995E-2</c:v>
                </c:pt>
                <c:pt idx="1203">
                  <c:v>9.6240000000000006E-2</c:v>
                </c:pt>
                <c:pt idx="1204">
                  <c:v>9.6320000000000003E-2</c:v>
                </c:pt>
                <c:pt idx="1205">
                  <c:v>9.64E-2</c:v>
                </c:pt>
                <c:pt idx="1206">
                  <c:v>9.6479999999999996E-2</c:v>
                </c:pt>
                <c:pt idx="1207">
                  <c:v>9.6560000000000007E-2</c:v>
                </c:pt>
                <c:pt idx="1208">
                  <c:v>9.6640000000000004E-2</c:v>
                </c:pt>
                <c:pt idx="1209">
                  <c:v>9.672E-2</c:v>
                </c:pt>
                <c:pt idx="1210">
                  <c:v>9.6799999999999997E-2</c:v>
                </c:pt>
                <c:pt idx="1211">
                  <c:v>9.6879999999999994E-2</c:v>
                </c:pt>
                <c:pt idx="1212">
                  <c:v>9.6960000000000005E-2</c:v>
                </c:pt>
                <c:pt idx="1213">
                  <c:v>9.7040000000000001E-2</c:v>
                </c:pt>
                <c:pt idx="1214">
                  <c:v>9.7119999999999998E-2</c:v>
                </c:pt>
                <c:pt idx="1215">
                  <c:v>9.7199999999999995E-2</c:v>
                </c:pt>
                <c:pt idx="1216">
                  <c:v>9.7280000000000005E-2</c:v>
                </c:pt>
                <c:pt idx="1217">
                  <c:v>9.7360000000000002E-2</c:v>
                </c:pt>
                <c:pt idx="1218">
                  <c:v>9.7439999999999999E-2</c:v>
                </c:pt>
                <c:pt idx="1219">
                  <c:v>9.7519999999999996E-2</c:v>
                </c:pt>
                <c:pt idx="1220">
                  <c:v>9.7600000000000006E-2</c:v>
                </c:pt>
                <c:pt idx="1221">
                  <c:v>9.7680000000000003E-2</c:v>
                </c:pt>
                <c:pt idx="1222">
                  <c:v>9.776E-2</c:v>
                </c:pt>
                <c:pt idx="1223">
                  <c:v>9.7839999999999996E-2</c:v>
                </c:pt>
                <c:pt idx="1224">
                  <c:v>9.7919999999999993E-2</c:v>
                </c:pt>
                <c:pt idx="1225">
                  <c:v>9.8000000000000004E-2</c:v>
                </c:pt>
                <c:pt idx="1226">
                  <c:v>9.8080000000000001E-2</c:v>
                </c:pt>
                <c:pt idx="1227">
                  <c:v>9.8159999999999997E-2</c:v>
                </c:pt>
                <c:pt idx="1228">
                  <c:v>9.8239999999999994E-2</c:v>
                </c:pt>
                <c:pt idx="1229">
                  <c:v>9.8320000000000005E-2</c:v>
                </c:pt>
                <c:pt idx="1230">
                  <c:v>9.8400000000000001E-2</c:v>
                </c:pt>
                <c:pt idx="1231">
                  <c:v>9.8479999999999998E-2</c:v>
                </c:pt>
                <c:pt idx="1232">
                  <c:v>9.8559999999999995E-2</c:v>
                </c:pt>
                <c:pt idx="1233">
                  <c:v>9.8640000000000005E-2</c:v>
                </c:pt>
                <c:pt idx="1234">
                  <c:v>9.8720000000000002E-2</c:v>
                </c:pt>
                <c:pt idx="1235">
                  <c:v>9.8799999999999999E-2</c:v>
                </c:pt>
                <c:pt idx="1236">
                  <c:v>9.8879999999999996E-2</c:v>
                </c:pt>
                <c:pt idx="1237">
                  <c:v>9.8960000000000006E-2</c:v>
                </c:pt>
                <c:pt idx="1238">
                  <c:v>9.9040000000000003E-2</c:v>
                </c:pt>
                <c:pt idx="1239">
                  <c:v>9.912E-2</c:v>
                </c:pt>
                <c:pt idx="1240">
                  <c:v>9.9199999999999997E-2</c:v>
                </c:pt>
                <c:pt idx="1241">
                  <c:v>9.9279999999999993E-2</c:v>
                </c:pt>
                <c:pt idx="1242">
                  <c:v>9.9360000000000004E-2</c:v>
                </c:pt>
                <c:pt idx="1243">
                  <c:v>9.9440000000000001E-2</c:v>
                </c:pt>
                <c:pt idx="1244">
                  <c:v>9.9519999999999997E-2</c:v>
                </c:pt>
                <c:pt idx="1245">
                  <c:v>9.9599999999999994E-2</c:v>
                </c:pt>
                <c:pt idx="1246">
                  <c:v>9.9680000000000005E-2</c:v>
                </c:pt>
                <c:pt idx="1247">
                  <c:v>9.9760000000000001E-2</c:v>
                </c:pt>
                <c:pt idx="1248">
                  <c:v>9.9839999999999998E-2</c:v>
                </c:pt>
                <c:pt idx="1249">
                  <c:v>9.9919999999999995E-2</c:v>
                </c:pt>
              </c:numCache>
            </c:numRef>
          </c:xVal>
          <c:yVal>
            <c:numRef>
              <c:f>Sheet1!$B$3:$B$1252</c:f>
              <c:numCache>
                <c:formatCode>General</c:formatCode>
                <c:ptCount val="1250"/>
                <c:pt idx="0">
                  <c:v>1.4946859084160615</c:v>
                </c:pt>
                <c:pt idx="1">
                  <c:v>13.372837173858485</c:v>
                </c:pt>
                <c:pt idx="2">
                  <c:v>36.504880499401089</c:v>
                </c:pt>
                <c:pt idx="3">
                  <c:v>33.831571223942014</c:v>
                </c:pt>
                <c:pt idx="4">
                  <c:v>54.260065220603146</c:v>
                </c:pt>
                <c:pt idx="5">
                  <c:v>79.992151818265938</c:v>
                </c:pt>
                <c:pt idx="6">
                  <c:v>94.327011143808548</c:v>
                </c:pt>
                <c:pt idx="7">
                  <c:v>174.74857177152143</c:v>
                </c:pt>
                <c:pt idx="8">
                  <c:v>232.59477710040295</c:v>
                </c:pt>
                <c:pt idx="9">
                  <c:v>292.70892232911746</c:v>
                </c:pt>
                <c:pt idx="10">
                  <c:v>305.7560204526568</c:v>
                </c:pt>
                <c:pt idx="11">
                  <c:v>342.16765905031951</c:v>
                </c:pt>
                <c:pt idx="12">
                  <c:v>352.93725637920102</c:v>
                </c:pt>
                <c:pt idx="13">
                  <c:v>300.81682910708076</c:v>
                </c:pt>
                <c:pt idx="14">
                  <c:v>249.25055037586193</c:v>
                </c:pt>
                <c:pt idx="15">
                  <c:v>134.12476644263973</c:v>
                </c:pt>
                <c:pt idx="16">
                  <c:v>149.92471590507711</c:v>
                </c:pt>
                <c:pt idx="17">
                  <c:v>59.741638509417882</c:v>
                </c:pt>
                <c:pt idx="18">
                  <c:v>57.384651210586547</c:v>
                </c:pt>
                <c:pt idx="19">
                  <c:v>122.36953321392544</c:v>
                </c:pt>
                <c:pt idx="20">
                  <c:v>185.68752528070348</c:v>
                </c:pt>
                <c:pt idx="21">
                  <c:v>128.0511993508203</c:v>
                </c:pt>
                <c:pt idx="22">
                  <c:v>120.31651535749802</c:v>
                </c:pt>
                <c:pt idx="23">
                  <c:v>109.87792602861654</c:v>
                </c:pt>
                <c:pt idx="24">
                  <c:v>117.84837533746449</c:v>
                </c:pt>
                <c:pt idx="25">
                  <c:v>75.099968739801767</c:v>
                </c:pt>
                <c:pt idx="26">
                  <c:v>53.057172078699878</c:v>
                </c:pt>
                <c:pt idx="27">
                  <c:v>46.845204719768397</c:v>
                </c:pt>
                <c:pt idx="28">
                  <c:v>61.483066756496179</c:v>
                </c:pt>
                <c:pt idx="29">
                  <c:v>109.30696482661308</c:v>
                </c:pt>
                <c:pt idx="30">
                  <c:v>122.48748809873334</c:v>
                </c:pt>
                <c:pt idx="31">
                  <c:v>95.535135404242467</c:v>
                </c:pt>
                <c:pt idx="32">
                  <c:v>172.84839147102025</c:v>
                </c:pt>
                <c:pt idx="33">
                  <c:v>143.43328544097028</c:v>
                </c:pt>
                <c:pt idx="34">
                  <c:v>42.664852078699809</c:v>
                </c:pt>
                <c:pt idx="35">
                  <c:v>43.124644746479461</c:v>
                </c:pt>
                <c:pt idx="36">
                  <c:v>63.004324746479554</c:v>
                </c:pt>
                <c:pt idx="37">
                  <c:v>36.484590683040473</c:v>
                </c:pt>
                <c:pt idx="38">
                  <c:v>57.487797414259163</c:v>
                </c:pt>
                <c:pt idx="39">
                  <c:v>24.096660078699887</c:v>
                </c:pt>
                <c:pt idx="40">
                  <c:v>25.3211367130905</c:v>
                </c:pt>
                <c:pt idx="41">
                  <c:v>33.911245347481113</c:v>
                </c:pt>
                <c:pt idx="42">
                  <c:v>19.55239937753122</c:v>
                </c:pt>
                <c:pt idx="43">
                  <c:v>2.529975978532899</c:v>
                </c:pt>
                <c:pt idx="44">
                  <c:v>12.23949867636264</c:v>
                </c:pt>
                <c:pt idx="45">
                  <c:v>16.132177407581349</c:v>
                </c:pt>
                <c:pt idx="46">
                  <c:v>19.378599310753312</c:v>
                </c:pt>
                <c:pt idx="47">
                  <c:v>15.66498937419237</c:v>
                </c:pt>
                <c:pt idx="48">
                  <c:v>20.098129407581343</c:v>
                </c:pt>
                <c:pt idx="49">
                  <c:v>20.851025407581339</c:v>
                </c:pt>
                <c:pt idx="50">
                  <c:v>20.285315410920241</c:v>
                </c:pt>
                <c:pt idx="51">
                  <c:v>24.623508078699889</c:v>
                </c:pt>
                <c:pt idx="52">
                  <c:v>26.728885414259167</c:v>
                </c:pt>
                <c:pt idx="53">
                  <c:v>36.714438082038804</c:v>
                </c:pt>
                <c:pt idx="54">
                  <c:v>36.466106115427792</c:v>
                </c:pt>
                <c:pt idx="55">
                  <c:v>33.162220118766676</c:v>
                </c:pt>
                <c:pt idx="56">
                  <c:v>35.841822122105569</c:v>
                </c:pt>
                <c:pt idx="57">
                  <c:v>40.461392125444455</c:v>
                </c:pt>
                <c:pt idx="58">
                  <c:v>47.379813494392714</c:v>
                </c:pt>
                <c:pt idx="59">
                  <c:v>48.06261549773162</c:v>
                </c:pt>
                <c:pt idx="60">
                  <c:v>56.747989467681535</c:v>
                </c:pt>
                <c:pt idx="61">
                  <c:v>51.110168138800056</c:v>
                </c:pt>
                <c:pt idx="62">
                  <c:v>58.279424205578017</c:v>
                </c:pt>
                <c:pt idx="63">
                  <c:v>78.099704940135595</c:v>
                </c:pt>
                <c:pt idx="64">
                  <c:v>55.696780813257462</c:v>
                </c:pt>
                <c:pt idx="65">
                  <c:v>47.250816846646444</c:v>
                </c:pt>
                <c:pt idx="66">
                  <c:v>42.66162408537766</c:v>
                </c:pt>
                <c:pt idx="67">
                  <c:v>67.084198883374327</c:v>
                </c:pt>
                <c:pt idx="68">
                  <c:v>55.059172853324228</c:v>
                </c:pt>
                <c:pt idx="69">
                  <c:v>76.742576285711536</c:v>
                </c:pt>
                <c:pt idx="70">
                  <c:v>41.386985554492853</c:v>
                </c:pt>
                <c:pt idx="71">
                  <c:v>39.136096793224056</c:v>
                </c:pt>
                <c:pt idx="72">
                  <c:v>63.124490890052094</c:v>
                </c:pt>
                <c:pt idx="73">
                  <c:v>45.443140158833401</c:v>
                </c:pt>
                <c:pt idx="74">
                  <c:v>56.250168192222375</c:v>
                </c:pt>
                <c:pt idx="75">
                  <c:v>54.192758162172289</c:v>
                </c:pt>
                <c:pt idx="76">
                  <c:v>61.946907557831729</c:v>
                </c:pt>
                <c:pt idx="77">
                  <c:v>32.670020158833303</c:v>
                </c:pt>
                <c:pt idx="78">
                  <c:v>29.959008793223955</c:v>
                </c:pt>
                <c:pt idx="79">
                  <c:v>25.248608793223955</c:v>
                </c:pt>
                <c:pt idx="80">
                  <c:v>29.44956879322396</c:v>
                </c:pt>
                <c:pt idx="81">
                  <c:v>33.877840125444358</c:v>
                </c:pt>
                <c:pt idx="82">
                  <c:v>63.679539491053717</c:v>
                </c:pt>
                <c:pt idx="83">
                  <c:v>63.464255457664777</c:v>
                </c:pt>
                <c:pt idx="84">
                  <c:v>65.743603384209109</c:v>
                </c:pt>
                <c:pt idx="85">
                  <c:v>3.5872764927232623</c:v>
                </c:pt>
                <c:pt idx="86">
                  <c:v>16.527820492723265</c:v>
                </c:pt>
                <c:pt idx="87">
                  <c:v>30.60566265632928</c:v>
                </c:pt>
                <c:pt idx="88">
                  <c:v>59.847190856663175</c:v>
                </c:pt>
                <c:pt idx="89">
                  <c:v>102.24242429906715</c:v>
                </c:pt>
                <c:pt idx="90">
                  <c:v>136.12959561125416</c:v>
                </c:pt>
                <c:pt idx="91">
                  <c:v>90.24660962127075</c:v>
                </c:pt>
                <c:pt idx="92">
                  <c:v>95.616536993557901</c:v>
                </c:pt>
                <c:pt idx="93">
                  <c:v>54.758659624609763</c:v>
                </c:pt>
                <c:pt idx="94">
                  <c:v>44.084420799901949</c:v>
                </c:pt>
                <c:pt idx="95">
                  <c:v>20.256280138800033</c:v>
                </c:pt>
                <c:pt idx="96">
                  <c:v>86.443546275694899</c:v>
                </c:pt>
                <c:pt idx="97">
                  <c:v>94.011316986880132</c:v>
                </c:pt>
                <c:pt idx="98">
                  <c:v>44.343170983541313</c:v>
                </c:pt>
                <c:pt idx="99">
                  <c:v>147.67413442928427</c:v>
                </c:pt>
                <c:pt idx="100">
                  <c:v>142.01095627903379</c:v>
                </c:pt>
                <c:pt idx="101">
                  <c:v>112.90756508036932</c:v>
                </c:pt>
                <c:pt idx="102">
                  <c:v>92.595315597898548</c:v>
                </c:pt>
                <c:pt idx="103">
                  <c:v>102.94200904698042</c:v>
                </c:pt>
                <c:pt idx="104">
                  <c:v>104.34503563796534</c:v>
                </c:pt>
                <c:pt idx="105">
                  <c:v>127.68073572477654</c:v>
                </c:pt>
                <c:pt idx="106">
                  <c:v>105.67939781492673</c:v>
                </c:pt>
                <c:pt idx="107">
                  <c:v>187.51557640591182</c:v>
                </c:pt>
                <c:pt idx="108">
                  <c:v>150.64799582494345</c:v>
                </c:pt>
                <c:pt idx="109">
                  <c:v>132.29403565132083</c:v>
                </c:pt>
                <c:pt idx="110">
                  <c:v>111.83090643596185</c:v>
                </c:pt>
                <c:pt idx="111">
                  <c:v>55.534767003574657</c:v>
                </c:pt>
                <c:pt idx="112">
                  <c:v>76.113290248983589</c:v>
                </c:pt>
                <c:pt idx="113">
                  <c:v>66.677426849985267</c:v>
                </c:pt>
                <c:pt idx="114">
                  <c:v>56.906535951821695</c:v>
                </c:pt>
                <c:pt idx="115">
                  <c:v>64.084204118766564</c:v>
                </c:pt>
                <c:pt idx="116">
                  <c:v>55.511520152155583</c:v>
                </c:pt>
                <c:pt idx="117">
                  <c:v>72.085699517764937</c:v>
                </c:pt>
                <c:pt idx="118">
                  <c:v>57.15556411876662</c:v>
                </c:pt>
                <c:pt idx="119">
                  <c:v>47.79643874981835</c:v>
                </c:pt>
                <c:pt idx="120">
                  <c:v>45.004696779868446</c:v>
                </c:pt>
                <c:pt idx="121">
                  <c:v>44.865961447648068</c:v>
                </c:pt>
                <c:pt idx="122">
                  <c:v>50.354333481037052</c:v>
                </c:pt>
                <c:pt idx="123">
                  <c:v>57.335185514426016</c:v>
                </c:pt>
                <c:pt idx="124">
                  <c:v>57.326749481037055</c:v>
                </c:pt>
                <c:pt idx="125">
                  <c:v>52.640726749818363</c:v>
                </c:pt>
                <c:pt idx="126">
                  <c:v>54.42652077986844</c:v>
                </c:pt>
                <c:pt idx="127">
                  <c:v>59.411608779868438</c:v>
                </c:pt>
                <c:pt idx="128">
                  <c:v>52.55954141425908</c:v>
                </c:pt>
                <c:pt idx="129">
                  <c:v>60.252568779868419</c:v>
                </c:pt>
                <c:pt idx="130">
                  <c:v>64.290911511087131</c:v>
                </c:pt>
                <c:pt idx="131">
                  <c:v>46.973052145477773</c:v>
                </c:pt>
                <c:pt idx="132">
                  <c:v>56.071832779868444</c:v>
                </c:pt>
                <c:pt idx="133">
                  <c:v>58.721432779868429</c:v>
                </c:pt>
                <c:pt idx="134">
                  <c:v>71.553160112088804</c:v>
                </c:pt>
                <c:pt idx="135">
                  <c:v>56.787518175527865</c:v>
                </c:pt>
                <c:pt idx="136">
                  <c:v>55.559031444309177</c:v>
                </c:pt>
                <c:pt idx="137">
                  <c:v>61.732954809918496</c:v>
                </c:pt>
                <c:pt idx="138">
                  <c:v>57.561719444309141</c:v>
                </c:pt>
                <c:pt idx="139">
                  <c:v>58.011238776529538</c:v>
                </c:pt>
                <c:pt idx="140">
                  <c:v>56.219511444309163</c:v>
                </c:pt>
                <c:pt idx="141">
                  <c:v>56.551811410920173</c:v>
                </c:pt>
                <c:pt idx="142">
                  <c:v>52.970252172188978</c:v>
                </c:pt>
                <c:pt idx="143">
                  <c:v>52.934184806579616</c:v>
                </c:pt>
                <c:pt idx="144">
                  <c:v>44.145489407581287</c:v>
                </c:pt>
                <c:pt idx="145">
                  <c:v>54.497832806579609</c:v>
                </c:pt>
                <c:pt idx="146">
                  <c:v>43.514978075360929</c:v>
                </c:pt>
                <c:pt idx="147">
                  <c:v>42.393954075360924</c:v>
                </c:pt>
                <c:pt idx="148">
                  <c:v>47.154302709751562</c:v>
                </c:pt>
                <c:pt idx="149">
                  <c:v>41.108590041971937</c:v>
                </c:pt>
                <c:pt idx="150">
                  <c:v>42.615918041971945</c:v>
                </c:pt>
                <c:pt idx="151">
                  <c:v>41.589329407581296</c:v>
                </c:pt>
                <c:pt idx="152">
                  <c:v>37.160785407581287</c:v>
                </c:pt>
                <c:pt idx="153">
                  <c:v>35.583552739801661</c:v>
                </c:pt>
                <c:pt idx="154">
                  <c:v>25.985914008582967</c:v>
                </c:pt>
                <c:pt idx="155">
                  <c:v>36.492142041971945</c:v>
                </c:pt>
                <c:pt idx="156">
                  <c:v>29.811338676362595</c:v>
                </c:pt>
                <c:pt idx="157">
                  <c:v>30.871674008582971</c:v>
                </c:pt>
                <c:pt idx="158">
                  <c:v>29.890215310753245</c:v>
                </c:pt>
                <c:pt idx="159">
                  <c:v>31.016086642973612</c:v>
                </c:pt>
                <c:pt idx="160">
                  <c:v>25.651094642973618</c:v>
                </c:pt>
                <c:pt idx="161">
                  <c:v>20.023207310753254</c:v>
                </c:pt>
                <c:pt idx="162">
                  <c:v>23.625667945143906</c:v>
                </c:pt>
                <c:pt idx="163">
                  <c:v>19.217063310753261</c:v>
                </c:pt>
                <c:pt idx="164">
                  <c:v>15.590823310753256</c:v>
                </c:pt>
                <c:pt idx="165">
                  <c:v>13.61862794514391</c:v>
                </c:pt>
                <c:pt idx="166">
                  <c:v>9.4236179150938213</c:v>
                </c:pt>
                <c:pt idx="167">
                  <c:v>9.7937319451439055</c:v>
                </c:pt>
                <c:pt idx="168">
                  <c:v>9.9276199451439204</c:v>
                </c:pt>
                <c:pt idx="169">
                  <c:v>6.9416526129235434</c:v>
                </c:pt>
                <c:pt idx="170">
                  <c:v>6.6556553107532608</c:v>
                </c:pt>
                <c:pt idx="171">
                  <c:v>7.733472579534558</c:v>
                </c:pt>
                <c:pt idx="172">
                  <c:v>3.7188519451439155</c:v>
                </c:pt>
                <c:pt idx="173">
                  <c:v>1.814513247314202</c:v>
                </c:pt>
                <c:pt idx="174">
                  <c:v>2.7926892473142018</c:v>
                </c:pt>
                <c:pt idx="175">
                  <c:v>0.85120191509383181</c:v>
                </c:pt>
                <c:pt idx="176">
                  <c:v>1.7023899484828142</c:v>
                </c:pt>
                <c:pt idx="177">
                  <c:v>-3.8834847493469029</c:v>
                </c:pt>
                <c:pt idx="178">
                  <c:v>-2.6280607493469086</c:v>
                </c:pt>
                <c:pt idx="179">
                  <c:v>-4.5270781516841225</c:v>
                </c:pt>
                <c:pt idx="180">
                  <c:v>-2.8444068194637522</c:v>
                </c:pt>
                <c:pt idx="181">
                  <c:v>-0.35384949058227877</c:v>
                </c:pt>
                <c:pt idx="182">
                  <c:v>5.1913404393008875</c:v>
                </c:pt>
                <c:pt idx="183">
                  <c:v>11.791973067013766</c:v>
                </c:pt>
                <c:pt idx="184">
                  <c:v>28.409942963507937</c:v>
                </c:pt>
                <c:pt idx="185">
                  <c:v>42.676177621270888</c:v>
                </c:pt>
                <c:pt idx="186">
                  <c:v>16.133112940135629</c:v>
                </c:pt>
                <c:pt idx="187">
                  <c:v>43.534157561170709</c:v>
                </c:pt>
                <c:pt idx="188">
                  <c:v>29.612664299067188</c:v>
                </c:pt>
                <c:pt idx="189">
                  <c:v>18.574697768182347</c:v>
                </c:pt>
                <c:pt idx="190">
                  <c:v>14.824216566178995</c:v>
                </c:pt>
                <c:pt idx="191">
                  <c:v>34.985240566178973</c:v>
                </c:pt>
                <c:pt idx="192">
                  <c:v>44.638818502739888</c:v>
                </c:pt>
                <c:pt idx="193">
                  <c:v>33.569158402572988</c:v>
                </c:pt>
                <c:pt idx="194">
                  <c:v>-19.696868869547224</c:v>
                </c:pt>
                <c:pt idx="195">
                  <c:v>42.610727097063787</c:v>
                </c:pt>
                <c:pt idx="196">
                  <c:v>35.494654496062125</c:v>
                </c:pt>
                <c:pt idx="197">
                  <c:v>28.666473768182328</c:v>
                </c:pt>
                <c:pt idx="198">
                  <c:v>5.1116004994010371</c:v>
                </c:pt>
                <c:pt idx="199">
                  <c:v>27.551655738132258</c:v>
                </c:pt>
                <c:pt idx="200">
                  <c:v>18.581581133791683</c:v>
                </c:pt>
                <c:pt idx="201">
                  <c:v>29.793170369184008</c:v>
                </c:pt>
                <c:pt idx="202">
                  <c:v>32.433959097063813</c:v>
                </c:pt>
                <c:pt idx="203">
                  <c:v>26.574119097063807</c:v>
                </c:pt>
                <c:pt idx="204">
                  <c:v>25.055271097063802</c:v>
                </c:pt>
                <c:pt idx="205">
                  <c:v>17.162750496062138</c:v>
                </c:pt>
                <c:pt idx="206">
                  <c:v>18.819149133791683</c:v>
                </c:pt>
                <c:pt idx="207">
                  <c:v>14.562881167180649</c:v>
                </c:pt>
                <c:pt idx="208">
                  <c:v>29.391461067013712</c:v>
                </c:pt>
                <c:pt idx="209">
                  <c:v>36.578223003574635</c:v>
                </c:pt>
                <c:pt idx="210">
                  <c:v>34.992195731454451</c:v>
                </c:pt>
                <c:pt idx="211">
                  <c:v>25.971284399234083</c:v>
                </c:pt>
                <c:pt idx="212">
                  <c:v>31.07825703362473</c:v>
                </c:pt>
                <c:pt idx="213">
                  <c:v>25.284486402572973</c:v>
                </c:pt>
                <c:pt idx="214">
                  <c:v>22.284707036963624</c:v>
                </c:pt>
                <c:pt idx="215">
                  <c:v>27.526335671354275</c:v>
                </c:pt>
                <c:pt idx="216">
                  <c:v>34.307747036963612</c:v>
                </c:pt>
                <c:pt idx="217">
                  <c:v>38.638015671354253</c:v>
                </c:pt>
                <c:pt idx="218">
                  <c:v>44.425379036963598</c:v>
                </c:pt>
                <c:pt idx="219">
                  <c:v>61.144495003574619</c:v>
                </c:pt>
                <c:pt idx="220">
                  <c:v>50.123967671354315</c:v>
                </c:pt>
                <c:pt idx="221">
                  <c:v>65.346129834960323</c:v>
                </c:pt>
                <c:pt idx="222">
                  <c:v>61.925601006913553</c:v>
                </c:pt>
                <c:pt idx="223">
                  <c:v>83.017953006913601</c:v>
                </c:pt>
                <c:pt idx="224">
                  <c:v>86.697953006913622</c:v>
                </c:pt>
                <c:pt idx="225">
                  <c:v>57.1202250069136</c:v>
                </c:pt>
                <c:pt idx="226">
                  <c:v>63.689441006913611</c:v>
                </c:pt>
                <c:pt idx="227">
                  <c:v>59.293124372522946</c:v>
                </c:pt>
                <c:pt idx="228">
                  <c:v>54.828996372522944</c:v>
                </c:pt>
                <c:pt idx="229">
                  <c:v>61.518094309083857</c:v>
                </c:pt>
                <c:pt idx="230">
                  <c:v>65.450282943474505</c:v>
                </c:pt>
                <c:pt idx="231">
                  <c:v>67.535134976863517</c:v>
                </c:pt>
                <c:pt idx="232">
                  <c:v>62.135298342472844</c:v>
                </c:pt>
                <c:pt idx="233">
                  <c:v>62.379266342472853</c:v>
                </c:pt>
                <c:pt idx="234">
                  <c:v>56.930050342472875</c:v>
                </c:pt>
                <c:pt idx="235">
                  <c:v>56.125715010252485</c:v>
                </c:pt>
                <c:pt idx="236">
                  <c:v>63.416396279033776</c:v>
                </c:pt>
                <c:pt idx="237">
                  <c:v>61.432339010252477</c:v>
                </c:pt>
                <c:pt idx="238">
                  <c:v>64.683811678032129</c:v>
                </c:pt>
                <c:pt idx="239">
                  <c:v>75.491091010252489</c:v>
                </c:pt>
                <c:pt idx="240">
                  <c:v>63.286592312422798</c:v>
                </c:pt>
                <c:pt idx="241">
                  <c:v>67.20414834581176</c:v>
                </c:pt>
                <c:pt idx="242">
                  <c:v>59.067188345811772</c:v>
                </c:pt>
                <c:pt idx="243">
                  <c:v>48.112680379200746</c:v>
                </c:pt>
                <c:pt idx="244">
                  <c:v>54.095412345811759</c:v>
                </c:pt>
                <c:pt idx="245">
                  <c:v>57.719621013591372</c:v>
                </c:pt>
                <c:pt idx="246">
                  <c:v>53.865541013591397</c:v>
                </c:pt>
                <c:pt idx="247">
                  <c:v>52.06229368137101</c:v>
                </c:pt>
                <c:pt idx="248">
                  <c:v>54.856443077030463</c:v>
                </c:pt>
                <c:pt idx="249">
                  <c:v>49.127663110419448</c:v>
                </c:pt>
                <c:pt idx="250">
                  <c:v>51.104796412589721</c:v>
                </c:pt>
                <c:pt idx="251">
                  <c:v>50.386761714759999</c:v>
                </c:pt>
                <c:pt idx="252">
                  <c:v>41.823772412589719</c:v>
                </c:pt>
                <c:pt idx="253">
                  <c:v>49.149935110419435</c:v>
                </c:pt>
                <c:pt idx="254">
                  <c:v>41.61791977819906</c:v>
                </c:pt>
                <c:pt idx="255">
                  <c:v>43.719713113758317</c:v>
                </c:pt>
                <c:pt idx="256">
                  <c:v>37.719812479367675</c:v>
                </c:pt>
                <c:pt idx="257">
                  <c:v>38.253077147147302</c:v>
                </c:pt>
                <c:pt idx="258">
                  <c:v>33.16272784497702</c:v>
                </c:pt>
                <c:pt idx="259">
                  <c:v>31.733991844977009</c:v>
                </c:pt>
                <c:pt idx="260">
                  <c:v>36.599271844977025</c:v>
                </c:pt>
                <c:pt idx="261">
                  <c:v>32.964344512756654</c:v>
                </c:pt>
                <c:pt idx="262">
                  <c:v>32.294648512756645</c:v>
                </c:pt>
                <c:pt idx="263">
                  <c:v>24.810249180536271</c:v>
                </c:pt>
                <c:pt idx="264">
                  <c:v>24.578751243975354</c:v>
                </c:pt>
                <c:pt idx="265">
                  <c:v>23.634127911754977</c:v>
                </c:pt>
                <c:pt idx="266">
                  <c:v>22.361295911754965</c:v>
                </c:pt>
                <c:pt idx="267">
                  <c:v>22.36485127736432</c:v>
                </c:pt>
                <c:pt idx="268">
                  <c:v>19.965619277364322</c:v>
                </c:pt>
                <c:pt idx="269">
                  <c:v>14.785686642973664</c:v>
                </c:pt>
                <c:pt idx="270">
                  <c:v>15.040122008583003</c:v>
                </c:pt>
                <c:pt idx="271">
                  <c:v>16.521622642973675</c:v>
                </c:pt>
                <c:pt idx="272">
                  <c:v>12.044922008583018</c:v>
                </c:pt>
                <c:pt idx="273">
                  <c:v>11.722902642973658</c:v>
                </c:pt>
                <c:pt idx="274">
                  <c:v>10.35301800858301</c:v>
                </c:pt>
                <c:pt idx="275">
                  <c:v>9.8092453741923578</c:v>
                </c:pt>
                <c:pt idx="276">
                  <c:v>9.5071367398017088</c:v>
                </c:pt>
                <c:pt idx="277">
                  <c:v>10.986345340803378</c:v>
                </c:pt>
                <c:pt idx="278">
                  <c:v>6.6350727398016982</c:v>
                </c:pt>
                <c:pt idx="279">
                  <c:v>8.3715207398017082</c:v>
                </c:pt>
                <c:pt idx="280">
                  <c:v>6.320204706412718</c:v>
                </c:pt>
                <c:pt idx="281">
                  <c:v>4.6784314042424473</c:v>
                </c:pt>
                <c:pt idx="282">
                  <c:v>1.7538134676815027</c:v>
                </c:pt>
                <c:pt idx="283">
                  <c:v>2.7041141020721473</c:v>
                </c:pt>
                <c:pt idx="284">
                  <c:v>3.9649434292509333E-2</c:v>
                </c:pt>
                <c:pt idx="285">
                  <c:v>7.6496766512886796E-2</c:v>
                </c:pt>
                <c:pt idx="286">
                  <c:v>-0.93139916670915102</c:v>
                </c:pt>
                <c:pt idx="287">
                  <c:v>-0.12006123014822098</c:v>
                </c:pt>
                <c:pt idx="288">
                  <c:v>-1.2065705323185083</c:v>
                </c:pt>
                <c:pt idx="289">
                  <c:v>-0.14746989792785348</c:v>
                </c:pt>
                <c:pt idx="290">
                  <c:v>0.36201540424242001</c:v>
                </c:pt>
                <c:pt idx="291">
                  <c:v>-3.1808592000981513</c:v>
                </c:pt>
                <c:pt idx="292">
                  <c:v>-2.5803118344887959</c:v>
                </c:pt>
                <c:pt idx="293">
                  <c:v>-3.5669644688794393</c:v>
                </c:pt>
                <c:pt idx="294">
                  <c:v>-1.0673471333201907</c:v>
                </c:pt>
                <c:pt idx="295">
                  <c:v>-0.54226249892953271</c:v>
                </c:pt>
                <c:pt idx="296">
                  <c:v>-0.37155109993121443</c:v>
                </c:pt>
                <c:pt idx="297">
                  <c:v>4.1376948700187102</c:v>
                </c:pt>
                <c:pt idx="298">
                  <c:v>14.328614242305846</c:v>
                </c:pt>
                <c:pt idx="299">
                  <c:v>33.225280312422704</c:v>
                </c:pt>
                <c:pt idx="300">
                  <c:v>61.038414415928557</c:v>
                </c:pt>
                <c:pt idx="301">
                  <c:v>21.032132372522888</c:v>
                </c:pt>
                <c:pt idx="302">
                  <c:v>26.070235450987013</c:v>
                </c:pt>
                <c:pt idx="303">
                  <c:v>22.788997547815061</c:v>
                </c:pt>
                <c:pt idx="304">
                  <c:v>23.635527577865155</c:v>
                </c:pt>
                <c:pt idx="305">
                  <c:v>18.833206910085522</c:v>
                </c:pt>
                <c:pt idx="306">
                  <c:v>16.0041509100855</c:v>
                </c:pt>
                <c:pt idx="307">
                  <c:v>18.168358242305867</c:v>
                </c:pt>
                <c:pt idx="308">
                  <c:v>19.465543577865127</c:v>
                </c:pt>
                <c:pt idx="309">
                  <c:v>27.384106943474489</c:v>
                </c:pt>
                <c:pt idx="310">
                  <c:v>24.672315611254113</c:v>
                </c:pt>
                <c:pt idx="311">
                  <c:v>26.631256245644789</c:v>
                </c:pt>
                <c:pt idx="312">
                  <c:v>25.990727577865187</c:v>
                </c:pt>
                <c:pt idx="313">
                  <c:v>33.23424757786519</c:v>
                </c:pt>
                <c:pt idx="314">
                  <c:v>44.924454242305956</c:v>
                </c:pt>
                <c:pt idx="315">
                  <c:v>35.180074943474509</c:v>
                </c:pt>
                <c:pt idx="316">
                  <c:v>47.637051611254137</c:v>
                </c:pt>
                <c:pt idx="317">
                  <c:v>63.7475863424728</c:v>
                </c:pt>
                <c:pt idx="318">
                  <c:v>66.466152913424352</c:v>
                </c:pt>
                <c:pt idx="319">
                  <c:v>52.869464245644735</c:v>
                </c:pt>
                <c:pt idx="320">
                  <c:v>66.64093894347441</c:v>
                </c:pt>
                <c:pt idx="321">
                  <c:v>55.379498943474438</c:v>
                </c:pt>
                <c:pt idx="322">
                  <c:v>52.030746275694788</c:v>
                </c:pt>
                <c:pt idx="323">
                  <c:v>52.893437641304175</c:v>
                </c:pt>
                <c:pt idx="324">
                  <c:v>52.416241674693154</c:v>
                </c:pt>
                <c:pt idx="325">
                  <c:v>49.813575577865109</c:v>
                </c:pt>
                <c:pt idx="326">
                  <c:v>52.780586943474454</c:v>
                </c:pt>
                <c:pt idx="327">
                  <c:v>54.668553607915179</c:v>
                </c:pt>
                <c:pt idx="328">
                  <c:v>51.085321607915176</c:v>
                </c:pt>
                <c:pt idx="329">
                  <c:v>57.506028973524508</c:v>
                </c:pt>
                <c:pt idx="330">
                  <c:v>53.715948973524533</c:v>
                </c:pt>
                <c:pt idx="331">
                  <c:v>55.182060973524543</c:v>
                </c:pt>
                <c:pt idx="332">
                  <c:v>56.48891233913389</c:v>
                </c:pt>
                <c:pt idx="333">
                  <c:v>63.857104339133912</c:v>
                </c:pt>
                <c:pt idx="334">
                  <c:v>58.208265607915187</c:v>
                </c:pt>
                <c:pt idx="335">
                  <c:v>55.295526242305826</c:v>
                </c:pt>
                <c:pt idx="336">
                  <c:v>60.861944940135537</c:v>
                </c:pt>
                <c:pt idx="337">
                  <c:v>59.109608272355899</c:v>
                </c:pt>
                <c:pt idx="338">
                  <c:v>62.333176940135523</c:v>
                </c:pt>
                <c:pt idx="339">
                  <c:v>63.047701574526187</c:v>
                </c:pt>
                <c:pt idx="340">
                  <c:v>65.200815003574604</c:v>
                </c:pt>
                <c:pt idx="341">
                  <c:v>58.187211637965262</c:v>
                </c:pt>
                <c:pt idx="342">
                  <c:v>58.975976272355922</c:v>
                </c:pt>
                <c:pt idx="343">
                  <c:v>62.681803637965267</c:v>
                </c:pt>
                <c:pt idx="344">
                  <c:v>57.83368290340767</c:v>
                </c:pt>
                <c:pt idx="345">
                  <c:v>64.899332906746551</c:v>
                </c:pt>
                <c:pt idx="346">
                  <c:v>59.592663604576273</c:v>
                </c:pt>
                <c:pt idx="347">
                  <c:v>58.456258235628034</c:v>
                </c:pt>
                <c:pt idx="348">
                  <c:v>57.289443571187306</c:v>
                </c:pt>
                <c:pt idx="349">
                  <c:v>54.515183537798329</c:v>
                </c:pt>
                <c:pt idx="350">
                  <c:v>52.06011490340768</c:v>
                </c:pt>
                <c:pt idx="351">
                  <c:v>46.014670202239053</c:v>
                </c:pt>
                <c:pt idx="352">
                  <c:v>45.281474235628039</c:v>
                </c:pt>
                <c:pt idx="353">
                  <c:v>50.964987504409336</c:v>
                </c:pt>
                <c:pt idx="354">
                  <c:v>52.513742202239051</c:v>
                </c:pt>
                <c:pt idx="355">
                  <c:v>43.19434683662972</c:v>
                </c:pt>
                <c:pt idx="356">
                  <c:v>42.399768138799999</c:v>
                </c:pt>
                <c:pt idx="357">
                  <c:v>42.47167550440934</c:v>
                </c:pt>
                <c:pt idx="358">
                  <c:v>38.804999471020352</c:v>
                </c:pt>
                <c:pt idx="359">
                  <c:v>38.365162836629715</c:v>
                </c:pt>
                <c:pt idx="360">
                  <c:v>37.409770836629704</c:v>
                </c:pt>
                <c:pt idx="361">
                  <c:v>37.543972105411001</c:v>
                </c:pt>
                <c:pt idx="362">
                  <c:v>36.335908105411008</c:v>
                </c:pt>
                <c:pt idx="363">
                  <c:v>29.388836105411009</c:v>
                </c:pt>
                <c:pt idx="364">
                  <c:v>31.821348105411005</c:v>
                </c:pt>
                <c:pt idx="365">
                  <c:v>28.214006803240732</c:v>
                </c:pt>
                <c:pt idx="366">
                  <c:v>31.388691437631387</c:v>
                </c:pt>
                <c:pt idx="367">
                  <c:v>30.731778769851758</c:v>
                </c:pt>
                <c:pt idx="368">
                  <c:v>27.080240072022029</c:v>
                </c:pt>
                <c:pt idx="369">
                  <c:v>24.726303404242405</c:v>
                </c:pt>
                <c:pt idx="370">
                  <c:v>16.495647404242412</c:v>
                </c:pt>
                <c:pt idx="371">
                  <c:v>14.340383404242413</c:v>
                </c:pt>
                <c:pt idx="372">
                  <c:v>15.633695404242417</c:v>
                </c:pt>
                <c:pt idx="373">
                  <c:v>14.622296673023708</c:v>
                </c:pt>
                <c:pt idx="374">
                  <c:v>13.686604706412698</c:v>
                </c:pt>
                <c:pt idx="375">
                  <c:v>10.418525374192326</c:v>
                </c:pt>
                <c:pt idx="376">
                  <c:v>12.001596038633068</c:v>
                </c:pt>
                <c:pt idx="377">
                  <c:v>11.795544673023713</c:v>
                </c:pt>
                <c:pt idx="378">
                  <c:v>8.1539780085829818</c:v>
                </c:pt>
                <c:pt idx="379">
                  <c:v>7.4041420419719497</c:v>
                </c:pt>
                <c:pt idx="380">
                  <c:v>7.2562146429736289</c:v>
                </c:pt>
                <c:pt idx="381">
                  <c:v>4.919719310753262</c:v>
                </c:pt>
                <c:pt idx="382">
                  <c:v>5.8164873107532715</c:v>
                </c:pt>
                <c:pt idx="383">
                  <c:v>3.4925193107532673</c:v>
                </c:pt>
                <c:pt idx="384">
                  <c:v>2.57882197519401</c:v>
                </c:pt>
                <c:pt idx="385">
                  <c:v>1.2752866429736476</c:v>
                </c:pt>
                <c:pt idx="386">
                  <c:v>0.91437194514392384</c:v>
                </c:pt>
                <c:pt idx="387">
                  <c:v>0.85931527736428526</c:v>
                </c:pt>
                <c:pt idx="388">
                  <c:v>-5.7676722635704933E-2</c:v>
                </c:pt>
                <c:pt idx="389">
                  <c:v>-1.1139160548560756</c:v>
                </c:pt>
                <c:pt idx="390">
                  <c:v>-0.14750408824505712</c:v>
                </c:pt>
                <c:pt idx="391">
                  <c:v>-1.6724674538544064</c:v>
                </c:pt>
                <c:pt idx="392">
                  <c:v>-1.2680041216340365</c:v>
                </c:pt>
                <c:pt idx="393">
                  <c:v>-2.1379087894136601</c:v>
                </c:pt>
                <c:pt idx="394">
                  <c:v>0.4804211738584751</c:v>
                </c:pt>
                <c:pt idx="395">
                  <c:v>7.4382357715212519</c:v>
                </c:pt>
                <c:pt idx="396">
                  <c:v>14.24803706701376</c:v>
                </c:pt>
                <c:pt idx="397">
                  <c:v>31.000890329117272</c:v>
                </c:pt>
                <c:pt idx="398">
                  <c:v>15.831913768182346</c:v>
                </c:pt>
                <c:pt idx="399">
                  <c:v>20.630559831621401</c:v>
                </c:pt>
                <c:pt idx="400">
                  <c:v>27.234773895060449</c:v>
                </c:pt>
                <c:pt idx="401">
                  <c:v>15.188983230619744</c:v>
                </c:pt>
                <c:pt idx="402">
                  <c:v>18.21442456617898</c:v>
                </c:pt>
                <c:pt idx="403">
                  <c:v>9.8102005661789917</c:v>
                </c:pt>
                <c:pt idx="404">
                  <c:v>11.19746456617899</c:v>
                </c:pt>
                <c:pt idx="405">
                  <c:v>14.841710469350948</c:v>
                </c:pt>
                <c:pt idx="406">
                  <c:v>17.303600499401039</c:v>
                </c:pt>
                <c:pt idx="407">
                  <c:v>15.578160499401042</c:v>
                </c:pt>
                <c:pt idx="408">
                  <c:v>16.500272499401035</c:v>
                </c:pt>
                <c:pt idx="409">
                  <c:v>18.92792049940104</c:v>
                </c:pt>
                <c:pt idx="410">
                  <c:v>17.713489834960285</c:v>
                </c:pt>
                <c:pt idx="411">
                  <c:v>13.998372532790006</c:v>
                </c:pt>
                <c:pt idx="412">
                  <c:v>19.88055376818232</c:v>
                </c:pt>
                <c:pt idx="413">
                  <c:v>18.402409768182316</c:v>
                </c:pt>
                <c:pt idx="414">
                  <c:v>19.086391764843434</c:v>
                </c:pt>
                <c:pt idx="415">
                  <c:v>15.748383831621393</c:v>
                </c:pt>
                <c:pt idx="416">
                  <c:v>19.861081100402693</c:v>
                </c:pt>
                <c:pt idx="417">
                  <c:v>17.659679831621389</c:v>
                </c:pt>
                <c:pt idx="418">
                  <c:v>19.54672976818232</c:v>
                </c:pt>
                <c:pt idx="419">
                  <c:v>20.161129768182313</c:v>
                </c:pt>
                <c:pt idx="420">
                  <c:v>25.102470402572965</c:v>
                </c:pt>
                <c:pt idx="421">
                  <c:v>28.056181734793334</c:v>
                </c:pt>
                <c:pt idx="422">
                  <c:v>27.51578240257296</c:v>
                </c:pt>
                <c:pt idx="423">
                  <c:v>33.223558402572948</c:v>
                </c:pt>
                <c:pt idx="424">
                  <c:v>41.987689768182285</c:v>
                </c:pt>
                <c:pt idx="425">
                  <c:v>60.37184640257292</c:v>
                </c:pt>
                <c:pt idx="426">
                  <c:v>55.596183070352595</c:v>
                </c:pt>
                <c:pt idx="427">
                  <c:v>68.330931704743264</c:v>
                </c:pt>
                <c:pt idx="428">
                  <c:v>73.563014402573017</c:v>
                </c:pt>
                <c:pt idx="429">
                  <c:v>68.138147036963659</c:v>
                </c:pt>
                <c:pt idx="430">
                  <c:v>66.123654402573038</c:v>
                </c:pt>
                <c:pt idx="431">
                  <c:v>79.022271671354389</c:v>
                </c:pt>
                <c:pt idx="432">
                  <c:v>68.043427036963678</c:v>
                </c:pt>
                <c:pt idx="433">
                  <c:v>63.622340372522942</c:v>
                </c:pt>
                <c:pt idx="434">
                  <c:v>64.059617006913598</c:v>
                </c:pt>
                <c:pt idx="435">
                  <c:v>55.796164372522938</c:v>
                </c:pt>
                <c:pt idx="436">
                  <c:v>49.598404372522936</c:v>
                </c:pt>
                <c:pt idx="437">
                  <c:v>56.685793006913585</c:v>
                </c:pt>
                <c:pt idx="438">
                  <c:v>56.27569767469322</c:v>
                </c:pt>
                <c:pt idx="439">
                  <c:v>62.528981040302561</c:v>
                </c:pt>
                <c:pt idx="440">
                  <c:v>64.361912405911923</c:v>
                </c:pt>
                <c:pt idx="441">
                  <c:v>59.194085708082198</c:v>
                </c:pt>
                <c:pt idx="442">
                  <c:v>58.195401073691549</c:v>
                </c:pt>
                <c:pt idx="443">
                  <c:v>58.064101708082184</c:v>
                </c:pt>
                <c:pt idx="444">
                  <c:v>59.125267010252479</c:v>
                </c:pt>
                <c:pt idx="445">
                  <c:v>56.999955010252485</c:v>
                </c:pt>
                <c:pt idx="446">
                  <c:v>65.162742375861839</c:v>
                </c:pt>
                <c:pt idx="447">
                  <c:v>57.115609741471204</c:v>
                </c:pt>
                <c:pt idx="448">
                  <c:v>64.763655043641478</c:v>
                </c:pt>
                <c:pt idx="449">
                  <c:v>65.993223043641478</c:v>
                </c:pt>
                <c:pt idx="450">
                  <c:v>64.382954409250814</c:v>
                </c:pt>
                <c:pt idx="451">
                  <c:v>63.146519711421107</c:v>
                </c:pt>
                <c:pt idx="452">
                  <c:v>56.945175711421108</c:v>
                </c:pt>
                <c:pt idx="453">
                  <c:v>54.141236345811748</c:v>
                </c:pt>
                <c:pt idx="454">
                  <c:v>55.824647043641491</c:v>
                </c:pt>
                <c:pt idx="455">
                  <c:v>51.314984379200745</c:v>
                </c:pt>
                <c:pt idx="456">
                  <c:v>54.95480904698038</c:v>
                </c:pt>
                <c:pt idx="457">
                  <c:v>53.944872379200731</c:v>
                </c:pt>
                <c:pt idx="458">
                  <c:v>49.065967110419436</c:v>
                </c:pt>
                <c:pt idx="459">
                  <c:v>47.356159778199057</c:v>
                </c:pt>
                <c:pt idx="460">
                  <c:v>46.771678442639804</c:v>
                </c:pt>
                <c:pt idx="461">
                  <c:v>44.354815778199061</c:v>
                </c:pt>
                <c:pt idx="462">
                  <c:v>45.583302509417763</c:v>
                </c:pt>
                <c:pt idx="463">
                  <c:v>36.830736445978694</c:v>
                </c:pt>
                <c:pt idx="464">
                  <c:v>39.742918509417756</c:v>
                </c:pt>
                <c:pt idx="465">
                  <c:v>39.616743844977016</c:v>
                </c:pt>
                <c:pt idx="466">
                  <c:v>33.556171210586371</c:v>
                </c:pt>
                <c:pt idx="467">
                  <c:v>35.52844051275666</c:v>
                </c:pt>
                <c:pt idx="468">
                  <c:v>35.011019210586376</c:v>
                </c:pt>
                <c:pt idx="469">
                  <c:v>30.891950576195722</c:v>
                </c:pt>
                <c:pt idx="470">
                  <c:v>33.671825941805068</c:v>
                </c:pt>
                <c:pt idx="471">
                  <c:v>26.217167911754977</c:v>
                </c:pt>
                <c:pt idx="472">
                  <c:v>25.798021975194036</c:v>
                </c:pt>
                <c:pt idx="473">
                  <c:v>22.232767243975342</c:v>
                </c:pt>
                <c:pt idx="474">
                  <c:v>22.391958642973673</c:v>
                </c:pt>
                <c:pt idx="475">
                  <c:v>16.648940546145621</c:v>
                </c:pt>
                <c:pt idx="476">
                  <c:v>20.222159911754979</c:v>
                </c:pt>
                <c:pt idx="477">
                  <c:v>19.862166642973673</c:v>
                </c:pt>
                <c:pt idx="478">
                  <c:v>14.644147277364311</c:v>
                </c:pt>
                <c:pt idx="479">
                  <c:v>16.062074008583018</c:v>
                </c:pt>
                <c:pt idx="480">
                  <c:v>12.229782642973662</c:v>
                </c:pt>
                <c:pt idx="481">
                  <c:v>13.524829374192361</c:v>
                </c:pt>
                <c:pt idx="482">
                  <c:v>10.211706008583006</c:v>
                </c:pt>
                <c:pt idx="483">
                  <c:v>9.6753979751940289</c:v>
                </c:pt>
                <c:pt idx="484">
                  <c:v>10.246943404242447</c:v>
                </c:pt>
                <c:pt idx="485">
                  <c:v>7.2876287064127308</c:v>
                </c:pt>
                <c:pt idx="486">
                  <c:v>4.3546200386330884</c:v>
                </c:pt>
                <c:pt idx="487">
                  <c:v>4.5842067364628125</c:v>
                </c:pt>
                <c:pt idx="488">
                  <c:v>4.4293267364628095</c:v>
                </c:pt>
                <c:pt idx="489">
                  <c:v>2.9437420686831737</c:v>
                </c:pt>
                <c:pt idx="490">
                  <c:v>1.5199273374644731</c:v>
                </c:pt>
                <c:pt idx="491">
                  <c:v>1.7653907364628012</c:v>
                </c:pt>
                <c:pt idx="492">
                  <c:v>1.4702227364628011</c:v>
                </c:pt>
                <c:pt idx="493">
                  <c:v>0.52352276985178103</c:v>
                </c:pt>
                <c:pt idx="494">
                  <c:v>-0.2747018979278536</c:v>
                </c:pt>
                <c:pt idx="495">
                  <c:v>-1.3330058979278501</c:v>
                </c:pt>
                <c:pt idx="496">
                  <c:v>-1.6148905323184988</c:v>
                </c:pt>
                <c:pt idx="497">
                  <c:v>-1.6450865657074871</c:v>
                </c:pt>
                <c:pt idx="498">
                  <c:v>-3.2038992000981388</c:v>
                </c:pt>
                <c:pt idx="499">
                  <c:v>-3.1696238344887897</c:v>
                </c:pt>
                <c:pt idx="500">
                  <c:v>-3.9997745657074928</c:v>
                </c:pt>
                <c:pt idx="501">
                  <c:v>-3.6104391667091691</c:v>
                </c:pt>
                <c:pt idx="502">
                  <c:v>-2.7643424989295315</c:v>
                </c:pt>
                <c:pt idx="503">
                  <c:v>3.2158269034076818</c:v>
                </c:pt>
                <c:pt idx="504">
                  <c:v>6.7668529067465713</c:v>
                </c:pt>
                <c:pt idx="505">
                  <c:v>11.773784245644702</c:v>
                </c:pt>
                <c:pt idx="506">
                  <c:v>28.455543016930154</c:v>
                </c:pt>
                <c:pt idx="507">
                  <c:v>3.8649108433074799</c:v>
                </c:pt>
                <c:pt idx="508">
                  <c:v>6.7506095144260003</c:v>
                </c:pt>
                <c:pt idx="509">
                  <c:v>3.2049928466463804</c:v>
                </c:pt>
                <c:pt idx="510">
                  <c:v>3.4502694810370471</c:v>
                </c:pt>
                <c:pt idx="511">
                  <c:v>8.6764641788667873</c:v>
                </c:pt>
                <c:pt idx="512">
                  <c:v>7.2822715110871652</c:v>
                </c:pt>
                <c:pt idx="513">
                  <c:v>10.449718910085489</c:v>
                </c:pt>
                <c:pt idx="514">
                  <c:v>6.1036188766964967</c:v>
                </c:pt>
                <c:pt idx="515">
                  <c:v>12.295495577865074</c:v>
                </c:pt>
                <c:pt idx="516">
                  <c:v>9.081142910085422</c:v>
                </c:pt>
                <c:pt idx="517">
                  <c:v>11.159168846646345</c:v>
                </c:pt>
                <c:pt idx="518">
                  <c:v>16.599078242305779</c:v>
                </c:pt>
                <c:pt idx="519">
                  <c:v>12.423206242305799</c:v>
                </c:pt>
                <c:pt idx="520">
                  <c:v>15.481126242305837</c:v>
                </c:pt>
                <c:pt idx="521">
                  <c:v>11.634726242305861</c:v>
                </c:pt>
                <c:pt idx="522">
                  <c:v>12.446758242305854</c:v>
                </c:pt>
                <c:pt idx="523">
                  <c:v>13.078582910085464</c:v>
                </c:pt>
                <c:pt idx="524">
                  <c:v>23.030343577865054</c:v>
                </c:pt>
                <c:pt idx="525">
                  <c:v>32.256310910085404</c:v>
                </c:pt>
                <c:pt idx="526">
                  <c:v>39.362119577865016</c:v>
                </c:pt>
                <c:pt idx="527">
                  <c:v>31.970358910085395</c:v>
                </c:pt>
                <c:pt idx="528">
                  <c:v>29.664822910085412</c:v>
                </c:pt>
                <c:pt idx="529">
                  <c:v>24.488742242305786</c:v>
                </c:pt>
                <c:pt idx="530">
                  <c:v>32.353590910085423</c:v>
                </c:pt>
                <c:pt idx="531">
                  <c:v>27.838518910085412</c:v>
                </c:pt>
                <c:pt idx="532">
                  <c:v>32.418057607915117</c:v>
                </c:pt>
                <c:pt idx="533">
                  <c:v>36.629286242305753</c:v>
                </c:pt>
                <c:pt idx="534">
                  <c:v>34.49908160791508</c:v>
                </c:pt>
                <c:pt idx="535">
                  <c:v>32.020518242305748</c:v>
                </c:pt>
                <c:pt idx="536">
                  <c:v>30.299157574526124</c:v>
                </c:pt>
                <c:pt idx="537">
                  <c:v>32.855334242305766</c:v>
                </c:pt>
                <c:pt idx="538">
                  <c:v>33.080870242305764</c:v>
                </c:pt>
                <c:pt idx="539">
                  <c:v>31.154214242305756</c:v>
                </c:pt>
                <c:pt idx="540">
                  <c:v>31.116821574526124</c:v>
                </c:pt>
                <c:pt idx="541">
                  <c:v>33.157397574526115</c:v>
                </c:pt>
                <c:pt idx="542">
                  <c:v>35.474692906746483</c:v>
                </c:pt>
                <c:pt idx="543">
                  <c:v>27.246357574526122</c:v>
                </c:pt>
                <c:pt idx="544">
                  <c:v>29.224981574526119</c:v>
                </c:pt>
                <c:pt idx="545">
                  <c:v>25.565700906746493</c:v>
                </c:pt>
                <c:pt idx="546">
                  <c:v>26.204676906746499</c:v>
                </c:pt>
                <c:pt idx="547">
                  <c:v>19.264772906746504</c:v>
                </c:pt>
                <c:pt idx="548">
                  <c:v>24.719678175527797</c:v>
                </c:pt>
                <c:pt idx="549">
                  <c:v>25.710876839968527</c:v>
                </c:pt>
                <c:pt idx="550">
                  <c:v>16.190476172188905</c:v>
                </c:pt>
                <c:pt idx="551">
                  <c:v>18.860572839968544</c:v>
                </c:pt>
                <c:pt idx="552">
                  <c:v>20.680914903407608</c:v>
                </c:pt>
                <c:pt idx="553">
                  <c:v>15.878127537798264</c:v>
                </c:pt>
                <c:pt idx="554">
                  <c:v>18.350649474359209</c:v>
                </c:pt>
                <c:pt idx="555">
                  <c:v>13.925404839968554</c:v>
                </c:pt>
                <c:pt idx="556">
                  <c:v>16.650235504409288</c:v>
                </c:pt>
                <c:pt idx="557">
                  <c:v>8.859416138799947</c:v>
                </c:pt>
                <c:pt idx="558">
                  <c:v>9.8168728065795747</c:v>
                </c:pt>
                <c:pt idx="559">
                  <c:v>11.661336138799946</c:v>
                </c:pt>
                <c:pt idx="560">
                  <c:v>8.1784847731906058</c:v>
                </c:pt>
                <c:pt idx="561">
                  <c:v>7.0610161387999542</c:v>
                </c:pt>
                <c:pt idx="562">
                  <c:v>11.392296806579587</c:v>
                </c:pt>
                <c:pt idx="563">
                  <c:v>5.2861967731906088</c:v>
                </c:pt>
                <c:pt idx="564">
                  <c:v>6.7850767731906085</c:v>
                </c:pt>
                <c:pt idx="565">
                  <c:v>3.5540841054109791</c:v>
                </c:pt>
                <c:pt idx="566">
                  <c:v>4.8602247398016329</c:v>
                </c:pt>
                <c:pt idx="567">
                  <c:v>4.4795121387999615</c:v>
                </c:pt>
                <c:pt idx="568">
                  <c:v>4.8968041054110003</c:v>
                </c:pt>
                <c:pt idx="569">
                  <c:v>3.1572841054110037</c:v>
                </c:pt>
                <c:pt idx="570">
                  <c:v>1.2303721054110033</c:v>
                </c:pt>
                <c:pt idx="571">
                  <c:v>0.82616007202202513</c:v>
                </c:pt>
                <c:pt idx="572">
                  <c:v>1.6115967064126804</c:v>
                </c:pt>
                <c:pt idx="573">
                  <c:v>2.4699933408033274</c:v>
                </c:pt>
                <c:pt idx="574">
                  <c:v>1.3546466429736124</c:v>
                </c:pt>
                <c:pt idx="575">
                  <c:v>2.99296073980166</c:v>
                </c:pt>
                <c:pt idx="576">
                  <c:v>1.5109767398016625</c:v>
                </c:pt>
                <c:pt idx="577">
                  <c:v>-1.3399926892467537</c:v>
                </c:pt>
                <c:pt idx="578">
                  <c:v>-9.7954625807678358E-2</c:v>
                </c:pt>
                <c:pt idx="579">
                  <c:v>-0.1821333236374012</c:v>
                </c:pt>
                <c:pt idx="580">
                  <c:v>0.27946331075325848</c:v>
                </c:pt>
                <c:pt idx="581">
                  <c:v>0.13761067636259691</c:v>
                </c:pt>
                <c:pt idx="582">
                  <c:v>-0.46650872263572152</c:v>
                </c:pt>
                <c:pt idx="583">
                  <c:v>0.10917800858298099</c:v>
                </c:pt>
                <c:pt idx="584">
                  <c:v>-0.51079672263572351</c:v>
                </c:pt>
                <c:pt idx="585">
                  <c:v>-0.2947493904153472</c:v>
                </c:pt>
                <c:pt idx="586">
                  <c:v>0.54978990841604447</c:v>
                </c:pt>
                <c:pt idx="587">
                  <c:v>0.91047724063643132</c:v>
                </c:pt>
                <c:pt idx="588">
                  <c:v>1.7731639050771684</c:v>
                </c:pt>
                <c:pt idx="589">
                  <c:v>0.1739079718551198</c:v>
                </c:pt>
                <c:pt idx="590">
                  <c:v>-0.69163529358729614</c:v>
                </c:pt>
                <c:pt idx="591">
                  <c:v>1.3620014075813296</c:v>
                </c:pt>
                <c:pt idx="592">
                  <c:v>-0.23354402146709802</c:v>
                </c:pt>
                <c:pt idx="593">
                  <c:v>-0.69864345385440429</c:v>
                </c:pt>
                <c:pt idx="594">
                  <c:v>2.401461841638111</c:v>
                </c:pt>
                <c:pt idx="595">
                  <c:v>4.6373158382992177</c:v>
                </c:pt>
                <c:pt idx="596">
                  <c:v>4.5742778683492968</c:v>
                </c:pt>
                <c:pt idx="597">
                  <c:v>0.51095996517734732</c:v>
                </c:pt>
                <c:pt idx="598">
                  <c:v>-0.90548333365404043</c:v>
                </c:pt>
                <c:pt idx="599">
                  <c:v>0.4915706362958735</c:v>
                </c:pt>
                <c:pt idx="600">
                  <c:v>1.3130866029068908</c:v>
                </c:pt>
                <c:pt idx="601">
                  <c:v>1.6484585695179135</c:v>
                </c:pt>
                <c:pt idx="602">
                  <c:v>3.5924725661790262</c:v>
                </c:pt>
                <c:pt idx="603">
                  <c:v>5.0636712306197662</c:v>
                </c:pt>
                <c:pt idx="604">
                  <c:v>2.2450825962291061</c:v>
                </c:pt>
                <c:pt idx="605">
                  <c:v>2.4022665962291159</c:v>
                </c:pt>
                <c:pt idx="606">
                  <c:v>0.80508729739772433</c:v>
                </c:pt>
                <c:pt idx="607">
                  <c:v>0.10494396517735405</c:v>
                </c:pt>
                <c:pt idx="608">
                  <c:v>0.75977529739772165</c:v>
                </c:pt>
                <c:pt idx="609">
                  <c:v>3.3950965661790256</c:v>
                </c:pt>
                <c:pt idx="610">
                  <c:v>5.3860372005696702</c:v>
                </c:pt>
                <c:pt idx="611">
                  <c:v>2.3423625962291057</c:v>
                </c:pt>
                <c:pt idx="612">
                  <c:v>3.6471612606698529</c:v>
                </c:pt>
                <c:pt idx="613">
                  <c:v>2.3438985962291121</c:v>
                </c:pt>
                <c:pt idx="614">
                  <c:v>2.1987465962291055</c:v>
                </c:pt>
                <c:pt idx="615">
                  <c:v>0.45511862961808447</c:v>
                </c:pt>
                <c:pt idx="616">
                  <c:v>2.2694192640087389</c:v>
                </c:pt>
                <c:pt idx="617">
                  <c:v>0.77179062961809064</c:v>
                </c:pt>
                <c:pt idx="618">
                  <c:v>2.2840279317883576</c:v>
                </c:pt>
                <c:pt idx="619">
                  <c:v>4.2956712306197602</c:v>
                </c:pt>
                <c:pt idx="620">
                  <c:v>2.5269385962291082</c:v>
                </c:pt>
                <c:pt idx="621">
                  <c:v>2.4199472640087381</c:v>
                </c:pt>
                <c:pt idx="622">
                  <c:v>0.65814329739770694</c:v>
                </c:pt>
                <c:pt idx="623">
                  <c:v>-1.1374693369929334</c:v>
                </c:pt>
                <c:pt idx="624">
                  <c:v>1.7566845995680012</c:v>
                </c:pt>
                <c:pt idx="625">
                  <c:v>0.65481529739771038</c:v>
                </c:pt>
                <c:pt idx="626">
                  <c:v>-0.645181336992945</c:v>
                </c:pt>
                <c:pt idx="627">
                  <c:v>0.76975929739771665</c:v>
                </c:pt>
                <c:pt idx="628">
                  <c:v>-0.18743666921330729</c:v>
                </c:pt>
                <c:pt idx="629">
                  <c:v>-0.98438133699295116</c:v>
                </c:pt>
                <c:pt idx="630">
                  <c:v>0.7638879651773467</c:v>
                </c:pt>
                <c:pt idx="631">
                  <c:v>0.75468863295697264</c:v>
                </c:pt>
                <c:pt idx="632">
                  <c:v>0.45390530073659674</c:v>
                </c:pt>
                <c:pt idx="633">
                  <c:v>-0.16436333365406225</c:v>
                </c:pt>
                <c:pt idx="634">
                  <c:v>0.5555373007365999</c:v>
                </c:pt>
                <c:pt idx="635">
                  <c:v>-0.59213933365404825</c:v>
                </c:pt>
                <c:pt idx="636">
                  <c:v>1.0020466029068849</c:v>
                </c:pt>
                <c:pt idx="637">
                  <c:v>0.9689773007365925</c:v>
                </c:pt>
                <c:pt idx="638">
                  <c:v>0.29701063629585961</c:v>
                </c:pt>
                <c:pt idx="639">
                  <c:v>0.55377863629585922</c:v>
                </c:pt>
                <c:pt idx="640">
                  <c:v>0.92062663629585884</c:v>
                </c:pt>
                <c:pt idx="641">
                  <c:v>1.2708632706865142</c:v>
                </c:pt>
                <c:pt idx="642">
                  <c:v>0.31390663629586302</c:v>
                </c:pt>
                <c:pt idx="643">
                  <c:v>0.2463393040754856</c:v>
                </c:pt>
                <c:pt idx="644">
                  <c:v>-0.24495333031515809</c:v>
                </c:pt>
                <c:pt idx="645">
                  <c:v>-0.43439333031515892</c:v>
                </c:pt>
                <c:pt idx="646">
                  <c:v>0.21256397185512599</c:v>
                </c:pt>
                <c:pt idx="647">
                  <c:v>0.26325197185511906</c:v>
                </c:pt>
                <c:pt idx="648">
                  <c:v>0.14726730407548952</c:v>
                </c:pt>
                <c:pt idx="649">
                  <c:v>-4.7287994755898663E-2</c:v>
                </c:pt>
                <c:pt idx="650">
                  <c:v>-9.9255994755901786E-2</c:v>
                </c:pt>
                <c:pt idx="651">
                  <c:v>0.18904530741438155</c:v>
                </c:pt>
                <c:pt idx="652">
                  <c:v>9.1059418050299483E-3</c:v>
                </c:pt>
                <c:pt idx="653">
                  <c:v>-5.3187961366916357E-2</c:v>
                </c:pt>
                <c:pt idx="654">
                  <c:v>0.10456530741437534</c:v>
                </c:pt>
                <c:pt idx="655">
                  <c:v>-0.12709802480599089</c:v>
                </c:pt>
                <c:pt idx="656">
                  <c:v>2.8760673023734733E-2</c:v>
                </c:pt>
                <c:pt idx="657">
                  <c:v>9.8906095846636784E-3</c:v>
                </c:pt>
                <c:pt idx="658">
                  <c:v>5.9765307414374982E-2</c:v>
                </c:pt>
                <c:pt idx="659">
                  <c:v>-0.14068269258562</c:v>
                </c:pt>
                <c:pt idx="660">
                  <c:v>-5.7255326976265272E-2</c:v>
                </c:pt>
                <c:pt idx="661">
                  <c:v>-0.30885802480599511</c:v>
                </c:pt>
                <c:pt idx="662">
                  <c:v>0.23977860958466407</c:v>
                </c:pt>
                <c:pt idx="663">
                  <c:v>0.15014997519400911</c:v>
                </c:pt>
                <c:pt idx="664">
                  <c:v>0.16038997519401263</c:v>
                </c:pt>
                <c:pt idx="665">
                  <c:v>-0.26557735702635832</c:v>
                </c:pt>
                <c:pt idx="666">
                  <c:v>-9.0774659196641919E-2</c:v>
                </c:pt>
                <c:pt idx="667">
                  <c:v>0.17774070641271356</c:v>
                </c:pt>
                <c:pt idx="668">
                  <c:v>0.22133464297363864</c:v>
                </c:pt>
                <c:pt idx="669">
                  <c:v>0.4043173741923396</c:v>
                </c:pt>
                <c:pt idx="670">
                  <c:v>-0.2507173904153398</c:v>
                </c:pt>
                <c:pt idx="671">
                  <c:v>0.25253330741437918</c:v>
                </c:pt>
                <c:pt idx="672">
                  <c:v>0.29864194180504039</c:v>
                </c:pt>
                <c:pt idx="673">
                  <c:v>-0.12483932697626914</c:v>
                </c:pt>
                <c:pt idx="674">
                  <c:v>8.4853307414382323E-2</c:v>
                </c:pt>
                <c:pt idx="675">
                  <c:v>8.4853307414382323E-2</c:v>
                </c:pt>
                <c:pt idx="676">
                  <c:v>-0.41788539041533979</c:v>
                </c:pt>
                <c:pt idx="677">
                  <c:v>5.0309975194009107E-2</c:v>
                </c:pt>
                <c:pt idx="678">
                  <c:v>-0.22924202480598427</c:v>
                </c:pt>
                <c:pt idx="679">
                  <c:v>-0.20234535702635786</c:v>
                </c:pt>
                <c:pt idx="680">
                  <c:v>-0.14707799141700895</c:v>
                </c:pt>
                <c:pt idx="681">
                  <c:v>-7.0538692585623508E-2</c:v>
                </c:pt>
                <c:pt idx="682">
                  <c:v>-3.4198659196639211E-2</c:v>
                </c:pt>
                <c:pt idx="683">
                  <c:v>8.0261975194015719E-2</c:v>
                </c:pt>
                <c:pt idx="684">
                  <c:v>-8.7958659196649719E-2</c:v>
                </c:pt>
                <c:pt idx="685">
                  <c:v>-8.2343326976271475E-2</c:v>
                </c:pt>
                <c:pt idx="686">
                  <c:v>0.18263334080336505</c:v>
                </c:pt>
                <c:pt idx="687">
                  <c:v>-0.12759805819496658</c:v>
                </c:pt>
                <c:pt idx="688">
                  <c:v>9.3033340803360759E-2</c:v>
                </c:pt>
                <c:pt idx="689">
                  <c:v>0.17086930741438619</c:v>
                </c:pt>
                <c:pt idx="690">
                  <c:v>0.18676994180504042</c:v>
                </c:pt>
                <c:pt idx="691">
                  <c:v>9.6344673023734353E-2</c:v>
                </c:pt>
                <c:pt idx="692">
                  <c:v>8.7128673023734324E-2</c:v>
                </c:pt>
                <c:pt idx="693">
                  <c:v>-6.3911326976268751E-2</c:v>
                </c:pt>
                <c:pt idx="694">
                  <c:v>0.15704530741438852</c:v>
                </c:pt>
                <c:pt idx="695">
                  <c:v>-0.10384732697626567</c:v>
                </c:pt>
                <c:pt idx="696">
                  <c:v>5.874130741438581E-2</c:v>
                </c:pt>
                <c:pt idx="697">
                  <c:v>0.25142340424242982</c:v>
                </c:pt>
                <c:pt idx="698">
                  <c:v>2.6212639634749669E-2</c:v>
                </c:pt>
                <c:pt idx="699">
                  <c:v>-2.0919994755891669E-2</c:v>
                </c:pt>
                <c:pt idx="700">
                  <c:v>-5.7255326976265272E-2</c:v>
                </c:pt>
                <c:pt idx="701">
                  <c:v>-0.35724202480598782</c:v>
                </c:pt>
                <c:pt idx="702">
                  <c:v>0.21723394180502992</c:v>
                </c:pt>
                <c:pt idx="703">
                  <c:v>-0.22972539041533668</c:v>
                </c:pt>
                <c:pt idx="704">
                  <c:v>-1.6762024805984276E-2</c:v>
                </c:pt>
                <c:pt idx="705">
                  <c:v>0.27198930741438271</c:v>
                </c:pt>
                <c:pt idx="706">
                  <c:v>0.27328127402539648</c:v>
                </c:pt>
                <c:pt idx="707">
                  <c:v>-0.34343469258562742</c:v>
                </c:pt>
                <c:pt idx="708">
                  <c:v>0.46706600858299535</c:v>
                </c:pt>
                <c:pt idx="709">
                  <c:v>-7.8020248059873839E-3</c:v>
                </c:pt>
                <c:pt idx="710">
                  <c:v>-0.21674332697627419</c:v>
                </c:pt>
                <c:pt idx="711">
                  <c:v>0.54923730741438381</c:v>
                </c:pt>
                <c:pt idx="712">
                  <c:v>6.0037975194012237E-2</c:v>
                </c:pt>
                <c:pt idx="713">
                  <c:v>-9.3351326976272644E-2</c:v>
                </c:pt>
                <c:pt idx="714">
                  <c:v>-8.4151994755898282E-2</c:v>
                </c:pt>
                <c:pt idx="715">
                  <c:v>-7.2615326976265271E-2</c:v>
                </c:pt>
                <c:pt idx="716">
                  <c:v>8.3573307414385817E-2</c:v>
                </c:pt>
                <c:pt idx="717">
                  <c:v>-3.7737357026361731E-2</c:v>
                </c:pt>
                <c:pt idx="718">
                  <c:v>-0.15069532697627144</c:v>
                </c:pt>
                <c:pt idx="719">
                  <c:v>-0.17913996136691637</c:v>
                </c:pt>
                <c:pt idx="720">
                  <c:v>-0.14117802480599045</c:v>
                </c:pt>
                <c:pt idx="721">
                  <c:v>-0.17753002480599051</c:v>
                </c:pt>
                <c:pt idx="722">
                  <c:v>-0.16930939041533552</c:v>
                </c:pt>
                <c:pt idx="723">
                  <c:v>4.3397975194008738E-2</c:v>
                </c:pt>
                <c:pt idx="724">
                  <c:v>-0.51519402480599519</c:v>
                </c:pt>
                <c:pt idx="725">
                  <c:v>6.4406642973641778E-2</c:v>
                </c:pt>
                <c:pt idx="726">
                  <c:v>-4.2346925856141804E-3</c:v>
                </c:pt>
                <c:pt idx="727">
                  <c:v>-0.35189465919664165</c:v>
                </c:pt>
                <c:pt idx="728">
                  <c:v>-0.3941060248059905</c:v>
                </c:pt>
                <c:pt idx="729">
                  <c:v>2.1649941805033789E-2</c:v>
                </c:pt>
                <c:pt idx="730">
                  <c:v>-4.647469258561418E-2</c:v>
                </c:pt>
                <c:pt idx="731">
                  <c:v>-0.16650535702635708</c:v>
                </c:pt>
                <c:pt idx="732">
                  <c:v>-9.1770024805990502E-2</c:v>
                </c:pt>
                <c:pt idx="733">
                  <c:v>-0.2077833269762715</c:v>
                </c:pt>
                <c:pt idx="734">
                  <c:v>6.4117307414385816E-2</c:v>
                </c:pt>
                <c:pt idx="735">
                  <c:v>9.9404706412713567E-2</c:v>
                </c:pt>
                <c:pt idx="736">
                  <c:v>0.20516134080335763</c:v>
                </c:pt>
                <c:pt idx="737">
                  <c:v>-6.8775326976268397E-2</c:v>
                </c:pt>
                <c:pt idx="738">
                  <c:v>-0.26489996136691946</c:v>
                </c:pt>
                <c:pt idx="739">
                  <c:v>0.19900067302372546</c:v>
                </c:pt>
                <c:pt idx="740">
                  <c:v>0.14063267302373161</c:v>
                </c:pt>
                <c:pt idx="741">
                  <c:v>-0.27119739041533319</c:v>
                </c:pt>
                <c:pt idx="742">
                  <c:v>-6.4138692585620813E-2</c:v>
                </c:pt>
                <c:pt idx="743">
                  <c:v>-7.3066925856168918E-3</c:v>
                </c:pt>
                <c:pt idx="744">
                  <c:v>6.4117307414385816E-2</c:v>
                </c:pt>
                <c:pt idx="745">
                  <c:v>0.38026534080335805</c:v>
                </c:pt>
                <c:pt idx="746">
                  <c:v>-8.058024805994362E-3</c:v>
                </c:pt>
                <c:pt idx="747">
                  <c:v>-8.5216595757570152E-2</c:v>
                </c:pt>
                <c:pt idx="748">
                  <c:v>1.5493975194013004E-2</c:v>
                </c:pt>
                <c:pt idx="749">
                  <c:v>0.13733330741437536</c:v>
                </c:pt>
                <c:pt idx="750">
                  <c:v>0.2952900085829907</c:v>
                </c:pt>
                <c:pt idx="751">
                  <c:v>-0.30126862914654939</c:v>
                </c:pt>
                <c:pt idx="752">
                  <c:v>0.37773397519401503</c:v>
                </c:pt>
                <c:pt idx="753">
                  <c:v>-9.0820248059877706E-3</c:v>
                </c:pt>
                <c:pt idx="754">
                  <c:v>0.26328530741437883</c:v>
                </c:pt>
                <c:pt idx="755">
                  <c:v>-2.0903326976267976E-2</c:v>
                </c:pt>
                <c:pt idx="756">
                  <c:v>0.37410937419234347</c:v>
                </c:pt>
                <c:pt idx="757">
                  <c:v>-3.4442692585618044E-2</c:v>
                </c:pt>
                <c:pt idx="758">
                  <c:v>3.733074143823234E-4</c:v>
                </c:pt>
                <c:pt idx="759">
                  <c:v>-0.10045735702635436</c:v>
                </c:pt>
                <c:pt idx="760">
                  <c:v>-0.35310072263570758</c:v>
                </c:pt>
                <c:pt idx="761">
                  <c:v>0.1063573074143858</c:v>
                </c:pt>
                <c:pt idx="762">
                  <c:v>0.33008463963475282</c:v>
                </c:pt>
                <c:pt idx="763">
                  <c:v>0.38866803863307348</c:v>
                </c:pt>
                <c:pt idx="764">
                  <c:v>3.8533975194012596E-2</c:v>
                </c:pt>
                <c:pt idx="765">
                  <c:v>-0.20959199475589788</c:v>
                </c:pt>
                <c:pt idx="766">
                  <c:v>-0.26404605819496235</c:v>
                </c:pt>
                <c:pt idx="767">
                  <c:v>-0.16632799475589516</c:v>
                </c:pt>
                <c:pt idx="768">
                  <c:v>0.12150660958465516</c:v>
                </c:pt>
                <c:pt idx="769">
                  <c:v>-0.14378332697627186</c:v>
                </c:pt>
                <c:pt idx="770">
                  <c:v>-2.8099961366912462E-2</c:v>
                </c:pt>
                <c:pt idx="771">
                  <c:v>-8.3593269762722525E-3</c:v>
                </c:pt>
                <c:pt idx="772">
                  <c:v>-8.2269390415333182E-2</c:v>
                </c:pt>
                <c:pt idx="773">
                  <c:v>-1.3869258561418629E-4</c:v>
                </c:pt>
                <c:pt idx="774">
                  <c:v>-0.52135469258562306</c:v>
                </c:pt>
                <c:pt idx="775">
                  <c:v>-0.26310796136693038</c:v>
                </c:pt>
                <c:pt idx="776">
                  <c:v>0.17906130741437651</c:v>
                </c:pt>
                <c:pt idx="777">
                  <c:v>0.11508994180503071</c:v>
                </c:pt>
                <c:pt idx="778">
                  <c:v>9.6344673023734353E-2</c:v>
                </c:pt>
                <c:pt idx="779">
                  <c:v>-5.9815326976268769E-2</c:v>
                </c:pt>
                <c:pt idx="780">
                  <c:v>-7.568732697627302E-2</c:v>
                </c:pt>
                <c:pt idx="781">
                  <c:v>8.9461307414382699E-2</c:v>
                </c:pt>
                <c:pt idx="782">
                  <c:v>3.7026609584670321E-2</c:v>
                </c:pt>
                <c:pt idx="783">
                  <c:v>0.1547246396347563</c:v>
                </c:pt>
                <c:pt idx="784">
                  <c:v>3.3880673023734736E-2</c:v>
                </c:pt>
                <c:pt idx="785">
                  <c:v>-1.3991326976268393E-2</c:v>
                </c:pt>
                <c:pt idx="786">
                  <c:v>2.9801340803365002E-2</c:v>
                </c:pt>
                <c:pt idx="787">
                  <c:v>-0.25076269258562078</c:v>
                </c:pt>
                <c:pt idx="788">
                  <c:v>0.17140994180503455</c:v>
                </c:pt>
                <c:pt idx="789">
                  <c:v>0.536965975194023</c:v>
                </c:pt>
                <c:pt idx="790">
                  <c:v>0.15165263963474854</c:v>
                </c:pt>
                <c:pt idx="791">
                  <c:v>0.24124067302373514</c:v>
                </c:pt>
                <c:pt idx="792">
                  <c:v>-4.2407326976265265E-2</c:v>
                </c:pt>
                <c:pt idx="793">
                  <c:v>0.16038997519401263</c:v>
                </c:pt>
                <c:pt idx="794">
                  <c:v>0.30165667302372384</c:v>
                </c:pt>
                <c:pt idx="795">
                  <c:v>6.3576673023738234E-2</c:v>
                </c:pt>
                <c:pt idx="796">
                  <c:v>6.3877975194016501E-2</c:v>
                </c:pt>
                <c:pt idx="797">
                  <c:v>3.1394609584663315E-2</c:v>
                </c:pt>
                <c:pt idx="798">
                  <c:v>-0.2631365957575752</c:v>
                </c:pt>
                <c:pt idx="799">
                  <c:v>-0.19523932697627069</c:v>
                </c:pt>
                <c:pt idx="800">
                  <c:v>1.9516038633084043E-2</c:v>
                </c:pt>
                <c:pt idx="801">
                  <c:v>-1.7033269762656345E-3</c:v>
                </c:pt>
                <c:pt idx="802">
                  <c:v>-9.1815326976271455E-2</c:v>
                </c:pt>
                <c:pt idx="803">
                  <c:v>-6.6442692585610308E-2</c:v>
                </c:pt>
                <c:pt idx="804">
                  <c:v>0.30018264297363634</c:v>
                </c:pt>
                <c:pt idx="805">
                  <c:v>1.4453307414376487E-2</c:v>
                </c:pt>
                <c:pt idx="806">
                  <c:v>2.5973307414379615E-2</c:v>
                </c:pt>
                <c:pt idx="807">
                  <c:v>-0.20438139041533282</c:v>
                </c:pt>
                <c:pt idx="808">
                  <c:v>-0.30944396136691676</c:v>
                </c:pt>
                <c:pt idx="809">
                  <c:v>-6.6215326976267974E-2</c:v>
                </c:pt>
                <c:pt idx="810">
                  <c:v>0.12708134080335842</c:v>
                </c:pt>
                <c:pt idx="811">
                  <c:v>-4.2407326976265265E-2</c:v>
                </c:pt>
                <c:pt idx="812">
                  <c:v>0.28068134080336193</c:v>
                </c:pt>
                <c:pt idx="813">
                  <c:v>0.14834130741437612</c:v>
                </c:pt>
                <c:pt idx="814">
                  <c:v>-0.28125532697626421</c:v>
                </c:pt>
                <c:pt idx="815">
                  <c:v>0.23482870641271356</c:v>
                </c:pt>
                <c:pt idx="816">
                  <c:v>3.0000072022048508E-2</c:v>
                </c:pt>
                <c:pt idx="817">
                  <c:v>0.4005299418050291</c:v>
                </c:pt>
                <c:pt idx="818">
                  <c:v>-0.10487132697626837</c:v>
                </c:pt>
                <c:pt idx="819">
                  <c:v>-6.3098024805984282E-2</c:v>
                </c:pt>
                <c:pt idx="820">
                  <c:v>7.0488673023727411E-2</c:v>
                </c:pt>
                <c:pt idx="821">
                  <c:v>5.9497340803361928E-2</c:v>
                </c:pt>
                <c:pt idx="822">
                  <c:v>-0.23052202480598041</c:v>
                </c:pt>
                <c:pt idx="823">
                  <c:v>-9.6106925856169097E-3</c:v>
                </c:pt>
                <c:pt idx="824">
                  <c:v>-4.8733390415333588E-2</c:v>
                </c:pt>
                <c:pt idx="825">
                  <c:v>0.1327419751940126</c:v>
                </c:pt>
                <c:pt idx="826">
                  <c:v>-0.16066265919663575</c:v>
                </c:pt>
                <c:pt idx="827">
                  <c:v>0.25330130741438234</c:v>
                </c:pt>
                <c:pt idx="828">
                  <c:v>2.4920673023731615E-2</c:v>
                </c:pt>
                <c:pt idx="829">
                  <c:v>-7.1306692585614173E-2</c:v>
                </c:pt>
                <c:pt idx="830">
                  <c:v>0.4350373741923434</c:v>
                </c:pt>
                <c:pt idx="831">
                  <c:v>-0.12791132697627497</c:v>
                </c:pt>
                <c:pt idx="832">
                  <c:v>0.18853330741438695</c:v>
                </c:pt>
                <c:pt idx="833">
                  <c:v>0.12964134080336465</c:v>
                </c:pt>
                <c:pt idx="834">
                  <c:v>-0.19724202480599087</c:v>
                </c:pt>
                <c:pt idx="835">
                  <c:v>0.13013667302372151</c:v>
                </c:pt>
                <c:pt idx="836">
                  <c:v>9.8608072022058971E-2</c:v>
                </c:pt>
                <c:pt idx="837">
                  <c:v>0.46322600858298441</c:v>
                </c:pt>
                <c:pt idx="838">
                  <c:v>-4.4199326976268744E-2</c:v>
                </c:pt>
                <c:pt idx="839">
                  <c:v>-0.14641726353720746</c:v>
                </c:pt>
                <c:pt idx="840">
                  <c:v>-6.3098024805984282E-2</c:v>
                </c:pt>
                <c:pt idx="841">
                  <c:v>-0.17420202480599123</c:v>
                </c:pt>
                <c:pt idx="842">
                  <c:v>0.30296530741437999</c:v>
                </c:pt>
                <c:pt idx="843">
                  <c:v>3.0853975194013023E-2</c:v>
                </c:pt>
                <c:pt idx="844">
                  <c:v>0.11429800858299455</c:v>
                </c:pt>
                <c:pt idx="845">
                  <c:v>0.36900134080335534</c:v>
                </c:pt>
                <c:pt idx="846">
                  <c:v>0.26812067302373194</c:v>
                </c:pt>
                <c:pt idx="847">
                  <c:v>0.19134930741437958</c:v>
                </c:pt>
                <c:pt idx="848">
                  <c:v>-9.4119326976265266E-2</c:v>
                </c:pt>
                <c:pt idx="849">
                  <c:v>-0.32089002480598816</c:v>
                </c:pt>
                <c:pt idx="850">
                  <c:v>-0.16736396136692527</c:v>
                </c:pt>
                <c:pt idx="851">
                  <c:v>-8.8937357026354372E-2</c:v>
                </c:pt>
                <c:pt idx="852">
                  <c:v>2.9301307414381954E-2</c:v>
                </c:pt>
                <c:pt idx="853">
                  <c:v>1.212067302371686E-2</c:v>
                </c:pt>
                <c:pt idx="854">
                  <c:v>0.15090130741438232</c:v>
                </c:pt>
                <c:pt idx="855">
                  <c:v>7.6649340803361526E-2</c:v>
                </c:pt>
                <c:pt idx="856">
                  <c:v>-3.8823326976273401E-2</c:v>
                </c:pt>
                <c:pt idx="857">
                  <c:v>-0.17373532697626295</c:v>
                </c:pt>
                <c:pt idx="858">
                  <c:v>-0.10740269258561422</c:v>
                </c:pt>
                <c:pt idx="859">
                  <c:v>7.0173408033646521E-3</c:v>
                </c:pt>
                <c:pt idx="860">
                  <c:v>8.7441941805029538E-2</c:v>
                </c:pt>
                <c:pt idx="861">
                  <c:v>7.529340803361523E-3</c:v>
                </c:pt>
                <c:pt idx="862">
                  <c:v>7.1557975194011858E-2</c:v>
                </c:pt>
                <c:pt idx="863">
                  <c:v>5.2597307414376515E-2</c:v>
                </c:pt>
                <c:pt idx="864">
                  <c:v>-6.7946925856199993E-3</c:v>
                </c:pt>
                <c:pt idx="865">
                  <c:v>-3.9534058194968913E-2</c:v>
                </c:pt>
                <c:pt idx="866">
                  <c:v>-9.1273269762687567E-3</c:v>
                </c:pt>
                <c:pt idx="867">
                  <c:v>7.2849941805033416E-2</c:v>
                </c:pt>
                <c:pt idx="868">
                  <c:v>-0.27408732697627458</c:v>
                </c:pt>
                <c:pt idx="869">
                  <c:v>0.28737794180503651</c:v>
                </c:pt>
                <c:pt idx="870">
                  <c:v>7.4373975194015743E-2</c:v>
                </c:pt>
                <c:pt idx="871">
                  <c:v>8.1752673023727754E-2</c:v>
                </c:pt>
                <c:pt idx="872">
                  <c:v>8.0273941805029531E-2</c:v>
                </c:pt>
                <c:pt idx="873">
                  <c:v>3.4904673023732027E-2</c:v>
                </c:pt>
                <c:pt idx="874">
                  <c:v>-7.3070058194970075E-2</c:v>
                </c:pt>
                <c:pt idx="875">
                  <c:v>0.2965653074143827</c:v>
                </c:pt>
                <c:pt idx="876">
                  <c:v>0.15243730741437997</c:v>
                </c:pt>
                <c:pt idx="877">
                  <c:v>-5.9002024805984279E-2</c:v>
                </c:pt>
                <c:pt idx="878">
                  <c:v>-0.3869546925856201</c:v>
                </c:pt>
                <c:pt idx="879">
                  <c:v>5.1544673023732022E-2</c:v>
                </c:pt>
                <c:pt idx="880">
                  <c:v>-0.11228336036524758</c:v>
                </c:pt>
                <c:pt idx="881">
                  <c:v>4.3381307414385818E-2</c:v>
                </c:pt>
                <c:pt idx="882">
                  <c:v>-1.3735326976279643E-2</c:v>
                </c:pt>
                <c:pt idx="883">
                  <c:v>-0.14685532697627224</c:v>
                </c:pt>
                <c:pt idx="884">
                  <c:v>0.36612807202205933</c:v>
                </c:pt>
                <c:pt idx="885">
                  <c:v>-1.7558659196639244E-2</c:v>
                </c:pt>
                <c:pt idx="886">
                  <c:v>2.1848673023721538E-2</c:v>
                </c:pt>
                <c:pt idx="887">
                  <c:v>-0.14378332697627186</c:v>
                </c:pt>
                <c:pt idx="888">
                  <c:v>-3.987596136691636E-2</c:v>
                </c:pt>
                <c:pt idx="889">
                  <c:v>-5.2334058194970078E-2</c:v>
                </c:pt>
                <c:pt idx="890">
                  <c:v>-0.12611932697627226</c:v>
                </c:pt>
                <c:pt idx="891">
                  <c:v>-1.3462659196639221E-2</c:v>
                </c:pt>
                <c:pt idx="892">
                  <c:v>-6.6739293587289555E-2</c:v>
                </c:pt>
                <c:pt idx="893">
                  <c:v>5.2597307414376494E-2</c:v>
                </c:pt>
                <c:pt idx="894">
                  <c:v>-0.24163259575757054</c:v>
                </c:pt>
                <c:pt idx="895">
                  <c:v>3.3141307414382322E-2</c:v>
                </c:pt>
                <c:pt idx="896">
                  <c:v>-0.17987932697627185</c:v>
                </c:pt>
                <c:pt idx="897">
                  <c:v>2.950003863307591E-2</c:v>
                </c:pt>
                <c:pt idx="898">
                  <c:v>-0.18451596136692219</c:v>
                </c:pt>
                <c:pt idx="899">
                  <c:v>-0.11334796136692023</c:v>
                </c:pt>
                <c:pt idx="900">
                  <c:v>-9.9978692585614176E-2</c:v>
                </c:pt>
                <c:pt idx="901">
                  <c:v>-2.3434692585620382E-2</c:v>
                </c:pt>
                <c:pt idx="902">
                  <c:v>-0.58124202480598741</c:v>
                </c:pt>
                <c:pt idx="903">
                  <c:v>0.13352664297364877</c:v>
                </c:pt>
                <c:pt idx="904">
                  <c:v>-1.3422058194966158E-2</c:v>
                </c:pt>
                <c:pt idx="905">
                  <c:v>-2.3690692585614164E-2</c:v>
                </c:pt>
                <c:pt idx="906">
                  <c:v>-4.3431326976267982E-2</c:v>
                </c:pt>
                <c:pt idx="907">
                  <c:v>-0.12402602480598426</c:v>
                </c:pt>
                <c:pt idx="908">
                  <c:v>-8.8214659196638096E-2</c:v>
                </c:pt>
                <c:pt idx="909">
                  <c:v>-0.32221532697627148</c:v>
                </c:pt>
                <c:pt idx="910">
                  <c:v>-2.6746024805984269E-2</c:v>
                </c:pt>
                <c:pt idx="911">
                  <c:v>-3.2378024805987386E-2</c:v>
                </c:pt>
                <c:pt idx="912">
                  <c:v>-6.8957390415333192E-2</c:v>
                </c:pt>
                <c:pt idx="913">
                  <c:v>5.3336673023734724E-2</c:v>
                </c:pt>
                <c:pt idx="914">
                  <c:v>7.2297340803360768E-2</c:v>
                </c:pt>
                <c:pt idx="915">
                  <c:v>-0.17652269258562078</c:v>
                </c:pt>
                <c:pt idx="916">
                  <c:v>-5.500859575757442E-2</c:v>
                </c:pt>
                <c:pt idx="917">
                  <c:v>-9.7447326976265264E-2</c:v>
                </c:pt>
                <c:pt idx="918">
                  <c:v>0.13249794180503691</c:v>
                </c:pt>
                <c:pt idx="919">
                  <c:v>-3.7258692585620798E-2</c:v>
                </c:pt>
                <c:pt idx="920">
                  <c:v>0.22514130741437882</c:v>
                </c:pt>
                <c:pt idx="921">
                  <c:v>9.4353941805036909E-2</c:v>
                </c:pt>
                <c:pt idx="922">
                  <c:v>-5.8762692585624277E-2</c:v>
                </c:pt>
                <c:pt idx="923">
                  <c:v>-3.2423326976269179E-2</c:v>
                </c:pt>
                <c:pt idx="924">
                  <c:v>-8.0551326976264506E-2</c:v>
                </c:pt>
                <c:pt idx="925">
                  <c:v>7.6666008582991441E-2</c:v>
                </c:pt>
                <c:pt idx="926">
                  <c:v>0.30039334080335112</c:v>
                </c:pt>
                <c:pt idx="927">
                  <c:v>-0.31679402480599123</c:v>
                </c:pt>
                <c:pt idx="928">
                  <c:v>-4.4906925856173004E-3</c:v>
                </c:pt>
                <c:pt idx="929">
                  <c:v>-3.2650692585620783E-2</c:v>
                </c:pt>
                <c:pt idx="930">
                  <c:v>0.10092403863307393</c:v>
                </c:pt>
                <c:pt idx="931">
                  <c:v>-9.000665919663535E-2</c:v>
                </c:pt>
                <c:pt idx="932">
                  <c:v>-0.11481002480598426</c:v>
                </c:pt>
                <c:pt idx="933">
                  <c:v>9.0473340803361932E-2</c:v>
                </c:pt>
                <c:pt idx="934">
                  <c:v>0.27324067302372534</c:v>
                </c:pt>
                <c:pt idx="935">
                  <c:v>-9.2583326976269142E-2</c:v>
                </c:pt>
                <c:pt idx="936">
                  <c:v>0.13578534080336466</c:v>
                </c:pt>
                <c:pt idx="937">
                  <c:v>0.23538130741437882</c:v>
                </c:pt>
                <c:pt idx="938">
                  <c:v>0.16522534080335843</c:v>
                </c:pt>
                <c:pt idx="939">
                  <c:v>8.9688673023732027E-2</c:v>
                </c:pt>
                <c:pt idx="940">
                  <c:v>7.4556038633076291E-2</c:v>
                </c:pt>
                <c:pt idx="941">
                  <c:v>-1.6835961366919071E-2</c:v>
                </c:pt>
                <c:pt idx="942">
                  <c:v>0.15516740424243181</c:v>
                </c:pt>
                <c:pt idx="943">
                  <c:v>-5.3114024805987391E-2</c:v>
                </c:pt>
                <c:pt idx="944">
                  <c:v>-0.33241002480599091</c:v>
                </c:pt>
                <c:pt idx="945">
                  <c:v>-0.28514062914655675</c:v>
                </c:pt>
                <c:pt idx="946">
                  <c:v>-0.12146602480598775</c:v>
                </c:pt>
                <c:pt idx="947">
                  <c:v>0.18210467302373085</c:v>
                </c:pt>
                <c:pt idx="948">
                  <c:v>-1.5754692585617302E-2</c:v>
                </c:pt>
                <c:pt idx="949">
                  <c:v>-0.19037532697627263</c:v>
                </c:pt>
                <c:pt idx="950">
                  <c:v>9.2805975194008752E-2</c:v>
                </c:pt>
                <c:pt idx="951">
                  <c:v>-6.4707961366923722E-2</c:v>
                </c:pt>
                <c:pt idx="952">
                  <c:v>-4.9831326976261796E-2</c:v>
                </c:pt>
                <c:pt idx="953">
                  <c:v>0.12604067302373126</c:v>
                </c:pt>
                <c:pt idx="954">
                  <c:v>-0.17857069258561417</c:v>
                </c:pt>
                <c:pt idx="955">
                  <c:v>-4.2151326976272649E-2</c:v>
                </c:pt>
                <c:pt idx="956">
                  <c:v>1.8577941805027597E-2</c:v>
                </c:pt>
                <c:pt idx="957">
                  <c:v>0.26607267302373122</c:v>
                </c:pt>
                <c:pt idx="958">
                  <c:v>-3.0358659196635367E-2</c:v>
                </c:pt>
                <c:pt idx="959">
                  <c:v>0.25610063963474888</c:v>
                </c:pt>
                <c:pt idx="960">
                  <c:v>0.17857794180503728</c:v>
                </c:pt>
                <c:pt idx="961">
                  <c:v>-0.14122332697626877</c:v>
                </c:pt>
                <c:pt idx="962">
                  <c:v>-0.26405802480599477</c:v>
                </c:pt>
                <c:pt idx="963">
                  <c:v>7.7116038633070413E-2</c:v>
                </c:pt>
                <c:pt idx="964">
                  <c:v>-0.20466602480598001</c:v>
                </c:pt>
                <c:pt idx="965">
                  <c:v>-3.2195961366926852E-2</c:v>
                </c:pt>
                <c:pt idx="966">
                  <c:v>-0.17241002480598155</c:v>
                </c:pt>
                <c:pt idx="967">
                  <c:v>-0.27610669258561454</c:v>
                </c:pt>
                <c:pt idx="968">
                  <c:v>0.1933686730237309</c:v>
                </c:pt>
                <c:pt idx="969">
                  <c:v>5.154467302372423E-2</c:v>
                </c:pt>
                <c:pt idx="970">
                  <c:v>2.2161941805033059E-2</c:v>
                </c:pt>
                <c:pt idx="971">
                  <c:v>0.35291394180503033</c:v>
                </c:pt>
                <c:pt idx="972">
                  <c:v>-0.27964539041533593</c:v>
                </c:pt>
                <c:pt idx="973">
                  <c:v>-0.16219865919664231</c:v>
                </c:pt>
                <c:pt idx="974">
                  <c:v>-0.30634332697627809</c:v>
                </c:pt>
                <c:pt idx="975">
                  <c:v>0.12602870641271044</c:v>
                </c:pt>
                <c:pt idx="976">
                  <c:v>-0.34799739041532973</c:v>
                </c:pt>
                <c:pt idx="977">
                  <c:v>-0.4099327226357099</c:v>
                </c:pt>
                <c:pt idx="978">
                  <c:v>7.9704673023737849E-2</c:v>
                </c:pt>
                <c:pt idx="979">
                  <c:v>0.1212053074143796</c:v>
                </c:pt>
                <c:pt idx="980">
                  <c:v>-0.10128732697627148</c:v>
                </c:pt>
                <c:pt idx="981">
                  <c:v>8.536530741438271E-2</c:v>
                </c:pt>
                <c:pt idx="982">
                  <c:v>-6.6215326976267974E-2</c:v>
                </c:pt>
                <c:pt idx="983">
                  <c:v>-0.14961405819496307</c:v>
                </c:pt>
                <c:pt idx="984">
                  <c:v>-0.1071013904153332</c:v>
                </c:pt>
                <c:pt idx="985">
                  <c:v>-3.3959326976275753E-2</c:v>
                </c:pt>
                <c:pt idx="986">
                  <c:v>0.11351334080336115</c:v>
                </c:pt>
                <c:pt idx="987">
                  <c:v>-3.6490692585617296E-2</c:v>
                </c:pt>
                <c:pt idx="988">
                  <c:v>-1.3479326976269529E-2</c:v>
                </c:pt>
                <c:pt idx="989">
                  <c:v>0.13704867302372931</c:v>
                </c:pt>
                <c:pt idx="990">
                  <c:v>-7.2615326976265271E-2</c:v>
                </c:pt>
                <c:pt idx="991">
                  <c:v>0.17725734080336467</c:v>
                </c:pt>
                <c:pt idx="992">
                  <c:v>-0.14813532697627263</c:v>
                </c:pt>
                <c:pt idx="993">
                  <c:v>-9.4074024805981565E-2</c:v>
                </c:pt>
                <c:pt idx="994">
                  <c:v>-1.5209357026358238E-2</c:v>
                </c:pt>
                <c:pt idx="995">
                  <c:v>0.21236994180503305</c:v>
                </c:pt>
                <c:pt idx="996">
                  <c:v>6.0067302372464608E-4</c:v>
                </c:pt>
                <c:pt idx="997">
                  <c:v>1.6489340803361154E-2</c:v>
                </c:pt>
                <c:pt idx="998">
                  <c:v>-0.27169272263571059</c:v>
                </c:pt>
                <c:pt idx="999">
                  <c:v>0.11890130741438235</c:v>
                </c:pt>
                <c:pt idx="1000">
                  <c:v>-0.30605869258562507</c:v>
                </c:pt>
                <c:pt idx="1001">
                  <c:v>7.9505941805036895E-2</c:v>
                </c:pt>
                <c:pt idx="1002">
                  <c:v>7.5126730237316088E-3</c:v>
                </c:pt>
                <c:pt idx="1003">
                  <c:v>4.0053307414379992E-2</c:v>
                </c:pt>
                <c:pt idx="1004">
                  <c:v>4.9813074143792045E-3</c:v>
                </c:pt>
                <c:pt idx="1005">
                  <c:v>0.22104530741438583</c:v>
                </c:pt>
                <c:pt idx="1006">
                  <c:v>-8.3834024805984272E-2</c:v>
                </c:pt>
                <c:pt idx="1007">
                  <c:v>0.13246930741437962</c:v>
                </c:pt>
                <c:pt idx="1008">
                  <c:v>-0.19620135702635438</c:v>
                </c:pt>
                <c:pt idx="1009">
                  <c:v>8.4858008582993388E-2</c:v>
                </c:pt>
                <c:pt idx="1010">
                  <c:v>0.15703334080336115</c:v>
                </c:pt>
                <c:pt idx="1011">
                  <c:v>-2.576732697626876E-2</c:v>
                </c:pt>
                <c:pt idx="1012">
                  <c:v>-0.203642024805987</c:v>
                </c:pt>
                <c:pt idx="1013">
                  <c:v>-0.29505069258561145</c:v>
                </c:pt>
                <c:pt idx="1014">
                  <c:v>1.8037307414381944E-2</c:v>
                </c:pt>
                <c:pt idx="1015">
                  <c:v>-4.1923961366919851E-2</c:v>
                </c:pt>
                <c:pt idx="1016">
                  <c:v>0.17188134080336465</c:v>
                </c:pt>
                <c:pt idx="1017">
                  <c:v>-0.17647739041533983</c:v>
                </c:pt>
                <c:pt idx="1018">
                  <c:v>0.23313457619568409</c:v>
                </c:pt>
                <c:pt idx="1019">
                  <c:v>1.1864673023734345E-2</c:v>
                </c:pt>
                <c:pt idx="1020">
                  <c:v>-9.6106925856200114E-3</c:v>
                </c:pt>
                <c:pt idx="1021">
                  <c:v>-5.3898692585621147E-2</c:v>
                </c:pt>
                <c:pt idx="1022">
                  <c:v>-0.16143065919663929</c:v>
                </c:pt>
                <c:pt idx="1023">
                  <c:v>-0.55161996136692526</c:v>
                </c:pt>
                <c:pt idx="1024">
                  <c:v>0.1562486730237386</c:v>
                </c:pt>
                <c:pt idx="1025">
                  <c:v>0.14450130741438583</c:v>
                </c:pt>
                <c:pt idx="1026">
                  <c:v>2.1819751940149457E-3</c:v>
                </c:pt>
                <c:pt idx="1027">
                  <c:v>6.6108038633079791E-2</c:v>
                </c:pt>
                <c:pt idx="1028">
                  <c:v>0.28119334080335806</c:v>
                </c:pt>
                <c:pt idx="1029">
                  <c:v>3.9000673023724272E-2</c:v>
                </c:pt>
                <c:pt idx="1030">
                  <c:v>-9.357869258562039E-2</c:v>
                </c:pt>
                <c:pt idx="1031">
                  <c:v>-0.33034535702635165</c:v>
                </c:pt>
                <c:pt idx="1032">
                  <c:v>-3.0842024805984268E-2</c:v>
                </c:pt>
                <c:pt idx="1033">
                  <c:v>-0.19424396136692262</c:v>
                </c:pt>
                <c:pt idx="1034">
                  <c:v>-0.27457069258562039</c:v>
                </c:pt>
                <c:pt idx="1035">
                  <c:v>0.35133734080335804</c:v>
                </c:pt>
                <c:pt idx="1036">
                  <c:v>0.54690467302372192</c:v>
                </c:pt>
                <c:pt idx="1037">
                  <c:v>-9.5143326976268372E-2</c:v>
                </c:pt>
                <c:pt idx="1038">
                  <c:v>-0.34165465919663418</c:v>
                </c:pt>
                <c:pt idx="1039">
                  <c:v>-0.20794872263570988</c:v>
                </c:pt>
                <c:pt idx="1040">
                  <c:v>0.21283663963475319</c:v>
                </c:pt>
                <c:pt idx="1041">
                  <c:v>-6.0810692585616888E-2</c:v>
                </c:pt>
                <c:pt idx="1042">
                  <c:v>5.2373074143858226E-3</c:v>
                </c:pt>
                <c:pt idx="1043">
                  <c:v>0.11659730741438153</c:v>
                </c:pt>
                <c:pt idx="1044">
                  <c:v>-0.28822459575757131</c:v>
                </c:pt>
                <c:pt idx="1045">
                  <c:v>-0.10538332697626526</c:v>
                </c:pt>
                <c:pt idx="1046">
                  <c:v>0.27096530741438618</c:v>
                </c:pt>
                <c:pt idx="1047">
                  <c:v>0.12683730741437649</c:v>
                </c:pt>
                <c:pt idx="1048">
                  <c:v>-0.21851865919663882</c:v>
                </c:pt>
                <c:pt idx="1049">
                  <c:v>0.15652134080336466</c:v>
                </c:pt>
                <c:pt idx="1050">
                  <c:v>-0.24746332697627077</c:v>
                </c:pt>
                <c:pt idx="1051">
                  <c:v>0.19134930741437958</c:v>
                </c:pt>
                <c:pt idx="1052">
                  <c:v>0.1829013074143831</c:v>
                </c:pt>
                <c:pt idx="1053">
                  <c:v>0.44350930741438976</c:v>
                </c:pt>
                <c:pt idx="1054">
                  <c:v>-0.16729472597460376</c:v>
                </c:pt>
                <c:pt idx="1055">
                  <c:v>-3.5495326976271883E-2</c:v>
                </c:pt>
                <c:pt idx="1056">
                  <c:v>-5.3130692585613024E-2</c:v>
                </c:pt>
                <c:pt idx="1057">
                  <c:v>-0.22543065919663535</c:v>
                </c:pt>
                <c:pt idx="1058">
                  <c:v>-0.32549802480599049</c:v>
                </c:pt>
                <c:pt idx="1059">
                  <c:v>-6.8035961366912479E-2</c:v>
                </c:pt>
                <c:pt idx="1060">
                  <c:v>0.19160530741437926</c:v>
                </c:pt>
                <c:pt idx="1061">
                  <c:v>0.4696093408033713</c:v>
                </c:pt>
                <c:pt idx="1062">
                  <c:v>3.4453074143850405E-3</c:v>
                </c:pt>
                <c:pt idx="1063">
                  <c:v>-0.20236202480598431</c:v>
                </c:pt>
                <c:pt idx="1064">
                  <c:v>-5.1350659196631468E-2</c:v>
                </c:pt>
                <c:pt idx="1065">
                  <c:v>1.9379418050330388E-3</c:v>
                </c:pt>
                <c:pt idx="1066">
                  <c:v>0.1114200386330739</c:v>
                </c:pt>
                <c:pt idx="1067">
                  <c:v>3.9739751940157273E-3</c:v>
                </c:pt>
                <c:pt idx="1068">
                  <c:v>0.12093734080336076</c:v>
                </c:pt>
                <c:pt idx="1069">
                  <c:v>0.12632530741438619</c:v>
                </c:pt>
                <c:pt idx="1070">
                  <c:v>0.35058130741437848</c:v>
                </c:pt>
                <c:pt idx="1071">
                  <c:v>-0.12993069258562043</c:v>
                </c:pt>
                <c:pt idx="1072">
                  <c:v>-2.3930024805990886E-2</c:v>
                </c:pt>
                <c:pt idx="1073">
                  <c:v>4.3352673023734731E-2</c:v>
                </c:pt>
                <c:pt idx="1074">
                  <c:v>0.23744597519401228</c:v>
                </c:pt>
                <c:pt idx="1075">
                  <c:v>-0.16474199141700818</c:v>
                </c:pt>
                <c:pt idx="1076">
                  <c:v>6.3377941805033408E-2</c:v>
                </c:pt>
                <c:pt idx="1077">
                  <c:v>-2.6250692585617259E-2</c:v>
                </c:pt>
                <c:pt idx="1078">
                  <c:v>-0.14757802480598697</c:v>
                </c:pt>
                <c:pt idx="1079">
                  <c:v>-0.26710139041533321</c:v>
                </c:pt>
                <c:pt idx="1080">
                  <c:v>-0.17757532697626913</c:v>
                </c:pt>
                <c:pt idx="1081">
                  <c:v>-0.18241069258561807</c:v>
                </c:pt>
                <c:pt idx="1082">
                  <c:v>-7.3639326976261785E-2</c:v>
                </c:pt>
                <c:pt idx="1083">
                  <c:v>0.14399400858298489</c:v>
                </c:pt>
                <c:pt idx="1084">
                  <c:v>1.7269307414378453E-2</c:v>
                </c:pt>
                <c:pt idx="1085">
                  <c:v>-0.44763865919663692</c:v>
                </c:pt>
                <c:pt idx="1086">
                  <c:v>3.4437975194012607E-2</c:v>
                </c:pt>
                <c:pt idx="1087">
                  <c:v>0.22824194180502336</c:v>
                </c:pt>
                <c:pt idx="1088">
                  <c:v>1.9259751940157387E-3</c:v>
                </c:pt>
                <c:pt idx="1089">
                  <c:v>0.12326997519401188</c:v>
                </c:pt>
                <c:pt idx="1090">
                  <c:v>-0.60711469258560757</c:v>
                </c:pt>
                <c:pt idx="1091">
                  <c:v>-9.6394692585624275E-2</c:v>
                </c:pt>
                <c:pt idx="1092">
                  <c:v>-8.0551326976278453E-2</c:v>
                </c:pt>
                <c:pt idx="1093">
                  <c:v>0.12247334080336465</c:v>
                </c:pt>
                <c:pt idx="1094">
                  <c:v>5.2329340803361934E-2</c:v>
                </c:pt>
                <c:pt idx="1095">
                  <c:v>-0.4622473269762758</c:v>
                </c:pt>
                <c:pt idx="1096">
                  <c:v>8.0233340803364639E-2</c:v>
                </c:pt>
                <c:pt idx="1097">
                  <c:v>-0.25690669258561888</c:v>
                </c:pt>
                <c:pt idx="1098">
                  <c:v>-2.2410692585613783E-2</c:v>
                </c:pt>
                <c:pt idx="1099">
                  <c:v>-0.1186666925856235</c:v>
                </c:pt>
                <c:pt idx="1100">
                  <c:v>5.874130741438581E-2</c:v>
                </c:pt>
                <c:pt idx="1101">
                  <c:v>-0.15805735702635437</c:v>
                </c:pt>
                <c:pt idx="1102">
                  <c:v>0.16550997519401184</c:v>
                </c:pt>
                <c:pt idx="1103">
                  <c:v>-3.4158058194968935E-2</c:v>
                </c:pt>
                <c:pt idx="1104">
                  <c:v>1.1413074143858226E-3</c:v>
                </c:pt>
                <c:pt idx="1105">
                  <c:v>-0.11506602480598813</c:v>
                </c:pt>
                <c:pt idx="1106">
                  <c:v>-0.45584732697627112</c:v>
                </c:pt>
                <c:pt idx="1107">
                  <c:v>0.19745270641271084</c:v>
                </c:pt>
                <c:pt idx="1108">
                  <c:v>-4.6486659196635333E-2</c:v>
                </c:pt>
                <c:pt idx="1109">
                  <c:v>7.4373975194015743E-2</c:v>
                </c:pt>
                <c:pt idx="1110">
                  <c:v>0.25840463963474702</c:v>
                </c:pt>
                <c:pt idx="1111">
                  <c:v>9.4552673023739001E-2</c:v>
                </c:pt>
                <c:pt idx="1112">
                  <c:v>0.23972134080336502</c:v>
                </c:pt>
                <c:pt idx="1113">
                  <c:v>9.1212706412706207E-2</c:v>
                </c:pt>
                <c:pt idx="1114">
                  <c:v>-3.6246659196642335E-2</c:v>
                </c:pt>
                <c:pt idx="1115">
                  <c:v>8.0972706412710843E-2</c:v>
                </c:pt>
                <c:pt idx="1116">
                  <c:v>-3.6218024805984274E-2</c:v>
                </c:pt>
                <c:pt idx="1117">
                  <c:v>-0.10303402480599047</c:v>
                </c:pt>
                <c:pt idx="1118">
                  <c:v>-5.0314692585620401E-2</c:v>
                </c:pt>
                <c:pt idx="1119">
                  <c:v>0.36232867302374133</c:v>
                </c:pt>
                <c:pt idx="1120">
                  <c:v>-0.32039469258562114</c:v>
                </c:pt>
                <c:pt idx="1121">
                  <c:v>-7.9498692585620784E-2</c:v>
                </c:pt>
                <c:pt idx="1122">
                  <c:v>3.0057340803365806E-2</c:v>
                </c:pt>
                <c:pt idx="1123">
                  <c:v>-0.28324135702636372</c:v>
                </c:pt>
                <c:pt idx="1124">
                  <c:v>0.11326930741437921</c:v>
                </c:pt>
                <c:pt idx="1125">
                  <c:v>0.1488986095846703</c:v>
                </c:pt>
                <c:pt idx="1126">
                  <c:v>0.11428134080336465</c:v>
                </c:pt>
                <c:pt idx="1127">
                  <c:v>0.13350997519401261</c:v>
                </c:pt>
                <c:pt idx="1128">
                  <c:v>-0.2809993269762816</c:v>
                </c:pt>
                <c:pt idx="1129">
                  <c:v>0.22407670641271471</c:v>
                </c:pt>
                <c:pt idx="1130">
                  <c:v>0.40225270641271094</c:v>
                </c:pt>
                <c:pt idx="1131">
                  <c:v>0.28964134080335491</c:v>
                </c:pt>
                <c:pt idx="1132">
                  <c:v>-0.11149869258562077</c:v>
                </c:pt>
                <c:pt idx="1133">
                  <c:v>9.3545340803364657E-2</c:v>
                </c:pt>
                <c:pt idx="1134">
                  <c:v>-0.64835932697626208</c:v>
                </c:pt>
                <c:pt idx="1135">
                  <c:v>-6.0266925856203692E-3</c:v>
                </c:pt>
                <c:pt idx="1136">
                  <c:v>-3.5239326976268762E-2</c:v>
                </c:pt>
                <c:pt idx="1137">
                  <c:v>-0.1570666925856134</c:v>
                </c:pt>
                <c:pt idx="1138">
                  <c:v>-0.30525735702635826</c:v>
                </c:pt>
                <c:pt idx="1139">
                  <c:v>-0.27255132697626766</c:v>
                </c:pt>
                <c:pt idx="1140">
                  <c:v>-0.26384732697626412</c:v>
                </c:pt>
                <c:pt idx="1141">
                  <c:v>7.785340803364643E-3</c:v>
                </c:pt>
                <c:pt idx="1142">
                  <c:v>-0.37465002480598153</c:v>
                </c:pt>
                <c:pt idx="1143">
                  <c:v>-0.12412859575757129</c:v>
                </c:pt>
                <c:pt idx="1144">
                  <c:v>-3.478659196638062E-3</c:v>
                </c:pt>
                <c:pt idx="1145">
                  <c:v>-9.2293991417008961E-2</c:v>
                </c:pt>
                <c:pt idx="1146">
                  <c:v>0.29659394180502996</c:v>
                </c:pt>
                <c:pt idx="1147">
                  <c:v>-0.12304732697627925</c:v>
                </c:pt>
                <c:pt idx="1148">
                  <c:v>-0.41607672263570994</c:v>
                </c:pt>
                <c:pt idx="1149">
                  <c:v>0.15266467302373202</c:v>
                </c:pt>
                <c:pt idx="1150">
                  <c:v>0.29604134080335415</c:v>
                </c:pt>
                <c:pt idx="1151">
                  <c:v>-0.25108792797794105</c:v>
                </c:pt>
                <c:pt idx="1152">
                  <c:v>-0.18236539041532934</c:v>
                </c:pt>
                <c:pt idx="1153">
                  <c:v>-4.237869258562775E-2</c:v>
                </c:pt>
                <c:pt idx="1154">
                  <c:v>-0.15251596136691947</c:v>
                </c:pt>
                <c:pt idx="1155">
                  <c:v>-2.1865357026357855E-2</c:v>
                </c:pt>
                <c:pt idx="1156">
                  <c:v>-0.17885532697627152</c:v>
                </c:pt>
                <c:pt idx="1157">
                  <c:v>0.12915797519400957</c:v>
                </c:pt>
                <c:pt idx="1158">
                  <c:v>0.13171797519400838</c:v>
                </c:pt>
                <c:pt idx="1159">
                  <c:v>-0.43946332697626184</c:v>
                </c:pt>
                <c:pt idx="1160">
                  <c:v>-3.9620248059904937E-3</c:v>
                </c:pt>
                <c:pt idx="1161">
                  <c:v>0.23131394180502413</c:v>
                </c:pt>
                <c:pt idx="1162">
                  <c:v>6.8440673023728166E-2</c:v>
                </c:pt>
                <c:pt idx="1163">
                  <c:v>-0.13635932697626524</c:v>
                </c:pt>
                <c:pt idx="1164">
                  <c:v>0.20797734080335878</c:v>
                </c:pt>
                <c:pt idx="1165">
                  <c:v>3.3880673023725008E-2</c:v>
                </c:pt>
                <c:pt idx="1166">
                  <c:v>1.4709307414379619E-2</c:v>
                </c:pt>
                <c:pt idx="1167">
                  <c:v>-0.45507932697626446</c:v>
                </c:pt>
                <c:pt idx="1168">
                  <c:v>9.482063963475007E-2</c:v>
                </c:pt>
                <c:pt idx="1169">
                  <c:v>0.47169794180502256</c:v>
                </c:pt>
                <c:pt idx="1170">
                  <c:v>-0.14557532697626721</c:v>
                </c:pt>
                <c:pt idx="1171">
                  <c:v>0.21669330741437848</c:v>
                </c:pt>
                <c:pt idx="1172">
                  <c:v>2.6653408033580238E-3</c:v>
                </c:pt>
                <c:pt idx="1173">
                  <c:v>0.35900067302372152</c:v>
                </c:pt>
                <c:pt idx="1174">
                  <c:v>2.1381975194015728E-2</c:v>
                </c:pt>
                <c:pt idx="1175">
                  <c:v>0.73174137419232943</c:v>
                </c:pt>
                <c:pt idx="1176">
                  <c:v>-0.55361069258563123</c:v>
                </c:pt>
                <c:pt idx="1177">
                  <c:v>-9.4729358729379594E-4</c:v>
                </c:pt>
                <c:pt idx="1178">
                  <c:v>0.11301330741438194</c:v>
                </c:pt>
                <c:pt idx="1179">
                  <c:v>-0.12660269258561613</c:v>
                </c:pt>
                <c:pt idx="1180">
                  <c:v>0.28171730741437606</c:v>
                </c:pt>
                <c:pt idx="1181">
                  <c:v>0.18674130741438583</c:v>
                </c:pt>
                <c:pt idx="1182">
                  <c:v>-0.21081002480598468</c:v>
                </c:pt>
                <c:pt idx="1183">
                  <c:v>0.15885397519401226</c:v>
                </c:pt>
                <c:pt idx="1184">
                  <c:v>0.19134930741437958</c:v>
                </c:pt>
                <c:pt idx="1185">
                  <c:v>0.2691613408033654</c:v>
                </c:pt>
                <c:pt idx="1186">
                  <c:v>-0.27050332697627189</c:v>
                </c:pt>
                <c:pt idx="1187">
                  <c:v>-0.23333802480599086</c:v>
                </c:pt>
                <c:pt idx="1188">
                  <c:v>2.5188639634752409E-2</c:v>
                </c:pt>
                <c:pt idx="1189">
                  <c:v>-0.15522939041533279</c:v>
                </c:pt>
                <c:pt idx="1190">
                  <c:v>-0.24666669258562077</c:v>
                </c:pt>
                <c:pt idx="1191">
                  <c:v>-2.4999326976265269E-2</c:v>
                </c:pt>
                <c:pt idx="1192">
                  <c:v>6.589734080336114E-2</c:v>
                </c:pt>
                <c:pt idx="1193">
                  <c:v>-0.39228539041534249</c:v>
                </c:pt>
                <c:pt idx="1194">
                  <c:v>0.14913794180503342</c:v>
                </c:pt>
                <c:pt idx="1195">
                  <c:v>0.10763730741438193</c:v>
                </c:pt>
                <c:pt idx="1196">
                  <c:v>0.13402197519401535</c:v>
                </c:pt>
                <c:pt idx="1197">
                  <c:v>3.182070641270969E-2</c:v>
                </c:pt>
                <c:pt idx="1198">
                  <c:v>8.3032673023724635E-2</c:v>
                </c:pt>
                <c:pt idx="1199">
                  <c:v>-9.8784595757567442E-2</c:v>
                </c:pt>
                <c:pt idx="1200">
                  <c:v>0.20413734080336465</c:v>
                </c:pt>
                <c:pt idx="1201">
                  <c:v>8.5621307414383091E-2</c:v>
                </c:pt>
                <c:pt idx="1202">
                  <c:v>-0.2382186925856204</c:v>
                </c:pt>
                <c:pt idx="1203">
                  <c:v>-2.313339041533009E-2</c:v>
                </c:pt>
                <c:pt idx="1204">
                  <c:v>0.15937794180503689</c:v>
                </c:pt>
                <c:pt idx="1205">
                  <c:v>-6.4423326976271095E-2</c:v>
                </c:pt>
                <c:pt idx="1206">
                  <c:v>-4.2346925856141804E-3</c:v>
                </c:pt>
                <c:pt idx="1207">
                  <c:v>-0.11913339041533362</c:v>
                </c:pt>
                <c:pt idx="1208">
                  <c:v>3.3112673023731234E-2</c:v>
                </c:pt>
                <c:pt idx="1209">
                  <c:v>0.18674130741438583</c:v>
                </c:pt>
                <c:pt idx="1210">
                  <c:v>0.45986937419234347</c:v>
                </c:pt>
                <c:pt idx="1211">
                  <c:v>-0.16323932697626875</c:v>
                </c:pt>
                <c:pt idx="1212">
                  <c:v>-0.16503132697626877</c:v>
                </c:pt>
                <c:pt idx="1213">
                  <c:v>0.19162197519401261</c:v>
                </c:pt>
                <c:pt idx="1214">
                  <c:v>1.4486642973642151E-2</c:v>
                </c:pt>
                <c:pt idx="1215">
                  <c:v>8.7657340803360767E-2</c:v>
                </c:pt>
                <c:pt idx="1216">
                  <c:v>5.2824673023728529E-2</c:v>
                </c:pt>
                <c:pt idx="1217">
                  <c:v>0.27710930741437967</c:v>
                </c:pt>
                <c:pt idx="1218">
                  <c:v>-0.2422980248059777</c:v>
                </c:pt>
                <c:pt idx="1219">
                  <c:v>0.11045330741437923</c:v>
                </c:pt>
                <c:pt idx="1220">
                  <c:v>-0.20466602480598697</c:v>
                </c:pt>
                <c:pt idx="1221">
                  <c:v>-0.46355596136690941</c:v>
                </c:pt>
                <c:pt idx="1222">
                  <c:v>0.14041000858299496</c:v>
                </c:pt>
                <c:pt idx="1223">
                  <c:v>1.6444038633077439E-2</c:v>
                </c:pt>
                <c:pt idx="1224">
                  <c:v>-0.26182796136691905</c:v>
                </c:pt>
                <c:pt idx="1225">
                  <c:v>2.6485307414389703E-2</c:v>
                </c:pt>
                <c:pt idx="1226">
                  <c:v>-0.16147596136692294</c:v>
                </c:pt>
                <c:pt idx="1227">
                  <c:v>6.0339418050295631E-3</c:v>
                </c:pt>
                <c:pt idx="1228">
                  <c:v>-0.15062139041533321</c:v>
                </c:pt>
                <c:pt idx="1229">
                  <c:v>-6.3143326976265263E-2</c:v>
                </c:pt>
                <c:pt idx="1230">
                  <c:v>2.9016673023731239E-2</c:v>
                </c:pt>
                <c:pt idx="1231">
                  <c:v>-0.47531529358730007</c:v>
                </c:pt>
                <c:pt idx="1232">
                  <c:v>0.18671267302372463</c:v>
                </c:pt>
                <c:pt idx="1233">
                  <c:v>-0.11893465919663535</c:v>
                </c:pt>
                <c:pt idx="1234">
                  <c:v>-4.7242692585617682E-2</c:v>
                </c:pt>
                <c:pt idx="1235">
                  <c:v>-0.16477532697627534</c:v>
                </c:pt>
                <c:pt idx="1236">
                  <c:v>0.11784867302373785</c:v>
                </c:pt>
                <c:pt idx="1237">
                  <c:v>-0.12377002480598506</c:v>
                </c:pt>
                <c:pt idx="1238">
                  <c:v>0.25556470641270462</c:v>
                </c:pt>
                <c:pt idx="1239">
                  <c:v>0.15165734080336116</c:v>
                </c:pt>
                <c:pt idx="1240">
                  <c:v>0.34795207202206208</c:v>
                </c:pt>
                <c:pt idx="1241">
                  <c:v>4.428706412706207E-3</c:v>
                </c:pt>
                <c:pt idx="1242">
                  <c:v>-5.0314692585618048E-2</c:v>
                </c:pt>
                <c:pt idx="1243">
                  <c:v>0.33951603863307744</c:v>
                </c:pt>
                <c:pt idx="1244">
                  <c:v>-0.27688665919664235</c:v>
                </c:pt>
                <c:pt idx="1245">
                  <c:v>-0.18883932697626565</c:v>
                </c:pt>
                <c:pt idx="1246">
                  <c:v>-4.2407326976265265E-2</c:v>
                </c:pt>
                <c:pt idx="1247">
                  <c:v>-0.23101735702635823</c:v>
                </c:pt>
                <c:pt idx="1248">
                  <c:v>-0.10233996136692684</c:v>
                </c:pt>
                <c:pt idx="1249">
                  <c:v>-0.60589196136692258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0.625 inch</c:v>
                </c:pt>
              </c:strCache>
            </c:strRef>
          </c:tx>
          <c:marker>
            <c:symbol val="none"/>
          </c:marker>
          <c:xVal>
            <c:numRef>
              <c:f>Sheet1!$A$3:$A$1252</c:f>
              <c:numCache>
                <c:formatCode>General</c:formatCode>
                <c:ptCount val="1250"/>
                <c:pt idx="0">
                  <c:v>0</c:v>
                </c:pt>
                <c:pt idx="1">
                  <c:v>8.0000000000000007E-5</c:v>
                </c:pt>
                <c:pt idx="2">
                  <c:v>1.6000000000000001E-4</c:v>
                </c:pt>
                <c:pt idx="3">
                  <c:v>2.4000000000000001E-4</c:v>
                </c:pt>
                <c:pt idx="4">
                  <c:v>3.2000000000000003E-4</c:v>
                </c:pt>
                <c:pt idx="5">
                  <c:v>4.0000000000000002E-4</c:v>
                </c:pt>
                <c:pt idx="6">
                  <c:v>4.8000000000000001E-4</c:v>
                </c:pt>
                <c:pt idx="7">
                  <c:v>5.5999999999999995E-4</c:v>
                </c:pt>
                <c:pt idx="8">
                  <c:v>6.4000000000000005E-4</c:v>
                </c:pt>
                <c:pt idx="9">
                  <c:v>7.2000000000000005E-4</c:v>
                </c:pt>
                <c:pt idx="10">
                  <c:v>8.0000000000000004E-4</c:v>
                </c:pt>
                <c:pt idx="11">
                  <c:v>8.8000000000000003E-4</c:v>
                </c:pt>
                <c:pt idx="12">
                  <c:v>9.6000000000000002E-4</c:v>
                </c:pt>
                <c:pt idx="13">
                  <c:v>1.0399999999999999E-3</c:v>
                </c:pt>
                <c:pt idx="14">
                  <c:v>1.1199999999999999E-3</c:v>
                </c:pt>
                <c:pt idx="15">
                  <c:v>1.1999999999999999E-3</c:v>
                </c:pt>
                <c:pt idx="16">
                  <c:v>1.2800000000000001E-3</c:v>
                </c:pt>
                <c:pt idx="17">
                  <c:v>1.3600000000000001E-3</c:v>
                </c:pt>
                <c:pt idx="18">
                  <c:v>1.4400000000000001E-3</c:v>
                </c:pt>
                <c:pt idx="19">
                  <c:v>1.5200000000000001E-3</c:v>
                </c:pt>
                <c:pt idx="20">
                  <c:v>1.6000000000000001E-3</c:v>
                </c:pt>
                <c:pt idx="21">
                  <c:v>1.6800000000000001E-3</c:v>
                </c:pt>
                <c:pt idx="22">
                  <c:v>1.7600000000000001E-3</c:v>
                </c:pt>
                <c:pt idx="23">
                  <c:v>1.8400000000000001E-3</c:v>
                </c:pt>
                <c:pt idx="24">
                  <c:v>1.92E-3</c:v>
                </c:pt>
                <c:pt idx="25">
                  <c:v>2E-3</c:v>
                </c:pt>
                <c:pt idx="26">
                  <c:v>2.0799999999999998E-3</c:v>
                </c:pt>
                <c:pt idx="27">
                  <c:v>2.16E-3</c:v>
                </c:pt>
                <c:pt idx="28">
                  <c:v>2.2399999999999998E-3</c:v>
                </c:pt>
                <c:pt idx="29">
                  <c:v>2.32E-3</c:v>
                </c:pt>
                <c:pt idx="30">
                  <c:v>2.3999999999999998E-3</c:v>
                </c:pt>
                <c:pt idx="31">
                  <c:v>2.48E-3</c:v>
                </c:pt>
                <c:pt idx="32">
                  <c:v>2.5600000000000002E-3</c:v>
                </c:pt>
                <c:pt idx="33">
                  <c:v>2.64E-3</c:v>
                </c:pt>
                <c:pt idx="34">
                  <c:v>2.7200000000000002E-3</c:v>
                </c:pt>
                <c:pt idx="35">
                  <c:v>2.8E-3</c:v>
                </c:pt>
                <c:pt idx="36">
                  <c:v>2.8800000000000002E-3</c:v>
                </c:pt>
                <c:pt idx="37">
                  <c:v>2.96E-3</c:v>
                </c:pt>
                <c:pt idx="38">
                  <c:v>3.0400000000000002E-3</c:v>
                </c:pt>
                <c:pt idx="39">
                  <c:v>3.1199999999999999E-3</c:v>
                </c:pt>
                <c:pt idx="40">
                  <c:v>3.2000000000000002E-3</c:v>
                </c:pt>
                <c:pt idx="41">
                  <c:v>3.2799999999999999E-3</c:v>
                </c:pt>
                <c:pt idx="42">
                  <c:v>3.3600000000000001E-3</c:v>
                </c:pt>
                <c:pt idx="43">
                  <c:v>3.4399999999999999E-3</c:v>
                </c:pt>
                <c:pt idx="44">
                  <c:v>3.5200000000000001E-3</c:v>
                </c:pt>
                <c:pt idx="45">
                  <c:v>3.5999999999999999E-3</c:v>
                </c:pt>
                <c:pt idx="46">
                  <c:v>3.6800000000000001E-3</c:v>
                </c:pt>
                <c:pt idx="47">
                  <c:v>3.7599999999999999E-3</c:v>
                </c:pt>
                <c:pt idx="48">
                  <c:v>3.8400000000000001E-3</c:v>
                </c:pt>
                <c:pt idx="49">
                  <c:v>3.9199999999999999E-3</c:v>
                </c:pt>
                <c:pt idx="50">
                  <c:v>4.0000000000000001E-3</c:v>
                </c:pt>
                <c:pt idx="51">
                  <c:v>4.0800000000000003E-3</c:v>
                </c:pt>
                <c:pt idx="52">
                  <c:v>4.1599999999999996E-3</c:v>
                </c:pt>
                <c:pt idx="53">
                  <c:v>4.2399999999999998E-3</c:v>
                </c:pt>
                <c:pt idx="54">
                  <c:v>4.3200000000000001E-3</c:v>
                </c:pt>
                <c:pt idx="55">
                  <c:v>4.4000000000000003E-3</c:v>
                </c:pt>
                <c:pt idx="56">
                  <c:v>4.4799999999999996E-3</c:v>
                </c:pt>
                <c:pt idx="57">
                  <c:v>4.5599999999999998E-3</c:v>
                </c:pt>
                <c:pt idx="58">
                  <c:v>4.64E-3</c:v>
                </c:pt>
                <c:pt idx="59">
                  <c:v>4.7200000000000002E-3</c:v>
                </c:pt>
                <c:pt idx="60">
                  <c:v>4.7999999999999996E-3</c:v>
                </c:pt>
                <c:pt idx="61">
                  <c:v>4.8799999999999998E-3</c:v>
                </c:pt>
                <c:pt idx="62">
                  <c:v>4.96E-3</c:v>
                </c:pt>
                <c:pt idx="63">
                  <c:v>5.0400000000000002E-3</c:v>
                </c:pt>
                <c:pt idx="64">
                  <c:v>5.1200000000000004E-3</c:v>
                </c:pt>
                <c:pt idx="65">
                  <c:v>5.1999999999999998E-3</c:v>
                </c:pt>
                <c:pt idx="66">
                  <c:v>5.28E-3</c:v>
                </c:pt>
                <c:pt idx="67">
                  <c:v>5.3600000000000002E-3</c:v>
                </c:pt>
                <c:pt idx="68">
                  <c:v>5.4400000000000004E-3</c:v>
                </c:pt>
                <c:pt idx="69">
                  <c:v>5.5199999999999997E-3</c:v>
                </c:pt>
                <c:pt idx="70">
                  <c:v>5.5999999999999999E-3</c:v>
                </c:pt>
                <c:pt idx="71">
                  <c:v>5.6800000000000002E-3</c:v>
                </c:pt>
                <c:pt idx="72">
                  <c:v>5.7600000000000004E-3</c:v>
                </c:pt>
                <c:pt idx="73">
                  <c:v>5.8399999999999997E-3</c:v>
                </c:pt>
                <c:pt idx="74">
                  <c:v>5.9199999999999999E-3</c:v>
                </c:pt>
                <c:pt idx="75">
                  <c:v>6.0000000000000001E-3</c:v>
                </c:pt>
                <c:pt idx="76">
                  <c:v>6.0800000000000003E-3</c:v>
                </c:pt>
                <c:pt idx="77">
                  <c:v>6.1599999999999997E-3</c:v>
                </c:pt>
                <c:pt idx="78">
                  <c:v>6.2399999999999999E-3</c:v>
                </c:pt>
                <c:pt idx="79">
                  <c:v>6.3200000000000001E-3</c:v>
                </c:pt>
                <c:pt idx="80">
                  <c:v>6.4000000000000003E-3</c:v>
                </c:pt>
                <c:pt idx="81">
                  <c:v>6.4799999999999996E-3</c:v>
                </c:pt>
                <c:pt idx="82">
                  <c:v>6.5599999999999999E-3</c:v>
                </c:pt>
                <c:pt idx="83">
                  <c:v>6.6400000000000001E-3</c:v>
                </c:pt>
                <c:pt idx="84">
                  <c:v>6.7200000000000003E-3</c:v>
                </c:pt>
                <c:pt idx="85">
                  <c:v>6.7999999999999996E-3</c:v>
                </c:pt>
                <c:pt idx="86">
                  <c:v>6.8799999999999998E-3</c:v>
                </c:pt>
                <c:pt idx="87">
                  <c:v>6.96E-3</c:v>
                </c:pt>
                <c:pt idx="88">
                  <c:v>7.0400000000000003E-3</c:v>
                </c:pt>
                <c:pt idx="89">
                  <c:v>7.1199999999999996E-3</c:v>
                </c:pt>
                <c:pt idx="90">
                  <c:v>7.1999999999999998E-3</c:v>
                </c:pt>
                <c:pt idx="91">
                  <c:v>7.28E-3</c:v>
                </c:pt>
                <c:pt idx="92">
                  <c:v>7.3600000000000002E-3</c:v>
                </c:pt>
                <c:pt idx="93">
                  <c:v>7.4400000000000004E-3</c:v>
                </c:pt>
                <c:pt idx="94">
                  <c:v>7.5199999999999998E-3</c:v>
                </c:pt>
                <c:pt idx="95">
                  <c:v>7.6E-3</c:v>
                </c:pt>
                <c:pt idx="96">
                  <c:v>7.6800000000000002E-3</c:v>
                </c:pt>
                <c:pt idx="97">
                  <c:v>7.7600000000000004E-3</c:v>
                </c:pt>
                <c:pt idx="98">
                  <c:v>7.8399999999999997E-3</c:v>
                </c:pt>
                <c:pt idx="99">
                  <c:v>7.92E-3</c:v>
                </c:pt>
                <c:pt idx="100">
                  <c:v>8.0000000000000002E-3</c:v>
                </c:pt>
                <c:pt idx="101">
                  <c:v>8.0800000000000004E-3</c:v>
                </c:pt>
                <c:pt idx="102">
                  <c:v>8.1600000000000006E-3</c:v>
                </c:pt>
                <c:pt idx="103">
                  <c:v>8.2400000000000008E-3</c:v>
                </c:pt>
                <c:pt idx="104">
                  <c:v>8.3199999999999993E-3</c:v>
                </c:pt>
                <c:pt idx="105">
                  <c:v>8.3999999999999995E-3</c:v>
                </c:pt>
                <c:pt idx="106">
                  <c:v>8.4799999999999997E-3</c:v>
                </c:pt>
                <c:pt idx="107">
                  <c:v>8.5599999999999999E-3</c:v>
                </c:pt>
                <c:pt idx="108">
                  <c:v>8.6400000000000001E-3</c:v>
                </c:pt>
                <c:pt idx="109">
                  <c:v>8.7200000000000003E-3</c:v>
                </c:pt>
                <c:pt idx="110">
                  <c:v>8.8000000000000005E-3</c:v>
                </c:pt>
                <c:pt idx="111">
                  <c:v>8.8800000000000007E-3</c:v>
                </c:pt>
                <c:pt idx="112">
                  <c:v>8.9599999999999992E-3</c:v>
                </c:pt>
                <c:pt idx="113">
                  <c:v>9.0399999999999994E-3</c:v>
                </c:pt>
                <c:pt idx="114">
                  <c:v>9.1199999999999996E-3</c:v>
                </c:pt>
                <c:pt idx="115">
                  <c:v>9.1999999999999998E-3</c:v>
                </c:pt>
                <c:pt idx="116">
                  <c:v>9.2800000000000001E-3</c:v>
                </c:pt>
                <c:pt idx="117">
                  <c:v>9.3600000000000003E-3</c:v>
                </c:pt>
                <c:pt idx="118">
                  <c:v>9.4400000000000005E-3</c:v>
                </c:pt>
                <c:pt idx="119">
                  <c:v>9.5200000000000007E-3</c:v>
                </c:pt>
                <c:pt idx="120">
                  <c:v>9.5999999999999992E-3</c:v>
                </c:pt>
                <c:pt idx="121">
                  <c:v>9.6799999999999994E-3</c:v>
                </c:pt>
                <c:pt idx="122">
                  <c:v>9.7599999999999996E-3</c:v>
                </c:pt>
                <c:pt idx="123">
                  <c:v>9.8399999999999998E-3</c:v>
                </c:pt>
                <c:pt idx="124">
                  <c:v>9.92E-3</c:v>
                </c:pt>
                <c:pt idx="125">
                  <c:v>0.01</c:v>
                </c:pt>
                <c:pt idx="126">
                  <c:v>1.008E-2</c:v>
                </c:pt>
                <c:pt idx="127">
                  <c:v>1.0160000000000001E-2</c:v>
                </c:pt>
                <c:pt idx="128">
                  <c:v>1.0240000000000001E-2</c:v>
                </c:pt>
                <c:pt idx="129">
                  <c:v>1.0319999999999999E-2</c:v>
                </c:pt>
                <c:pt idx="130">
                  <c:v>1.04E-2</c:v>
                </c:pt>
                <c:pt idx="131">
                  <c:v>1.048E-2</c:v>
                </c:pt>
                <c:pt idx="132">
                  <c:v>1.056E-2</c:v>
                </c:pt>
                <c:pt idx="133">
                  <c:v>1.064E-2</c:v>
                </c:pt>
                <c:pt idx="134">
                  <c:v>1.072E-2</c:v>
                </c:pt>
                <c:pt idx="135">
                  <c:v>1.0800000000000001E-2</c:v>
                </c:pt>
                <c:pt idx="136">
                  <c:v>1.0880000000000001E-2</c:v>
                </c:pt>
                <c:pt idx="137">
                  <c:v>1.0959999999999999E-2</c:v>
                </c:pt>
                <c:pt idx="138">
                  <c:v>1.1039999999999999E-2</c:v>
                </c:pt>
                <c:pt idx="139">
                  <c:v>1.112E-2</c:v>
                </c:pt>
                <c:pt idx="140">
                  <c:v>1.12E-2</c:v>
                </c:pt>
                <c:pt idx="141">
                  <c:v>1.128E-2</c:v>
                </c:pt>
                <c:pt idx="142">
                  <c:v>1.136E-2</c:v>
                </c:pt>
                <c:pt idx="143">
                  <c:v>1.1440000000000001E-2</c:v>
                </c:pt>
                <c:pt idx="144">
                  <c:v>1.1520000000000001E-2</c:v>
                </c:pt>
                <c:pt idx="145">
                  <c:v>1.1599999999999999E-2</c:v>
                </c:pt>
                <c:pt idx="146">
                  <c:v>1.1679999999999999E-2</c:v>
                </c:pt>
                <c:pt idx="147">
                  <c:v>1.176E-2</c:v>
                </c:pt>
                <c:pt idx="148">
                  <c:v>1.184E-2</c:v>
                </c:pt>
                <c:pt idx="149">
                  <c:v>1.192E-2</c:v>
                </c:pt>
                <c:pt idx="150">
                  <c:v>1.2E-2</c:v>
                </c:pt>
                <c:pt idx="151">
                  <c:v>1.208E-2</c:v>
                </c:pt>
                <c:pt idx="152">
                  <c:v>1.2160000000000001E-2</c:v>
                </c:pt>
                <c:pt idx="153">
                  <c:v>1.2239999999999999E-2</c:v>
                </c:pt>
                <c:pt idx="154">
                  <c:v>1.2319999999999999E-2</c:v>
                </c:pt>
                <c:pt idx="155">
                  <c:v>1.24E-2</c:v>
                </c:pt>
                <c:pt idx="156">
                  <c:v>1.248E-2</c:v>
                </c:pt>
                <c:pt idx="157">
                  <c:v>1.256E-2</c:v>
                </c:pt>
                <c:pt idx="158">
                  <c:v>1.264E-2</c:v>
                </c:pt>
                <c:pt idx="159">
                  <c:v>1.272E-2</c:v>
                </c:pt>
                <c:pt idx="160">
                  <c:v>1.2800000000000001E-2</c:v>
                </c:pt>
                <c:pt idx="161">
                  <c:v>1.2880000000000001E-2</c:v>
                </c:pt>
                <c:pt idx="162">
                  <c:v>1.2959999999999999E-2</c:v>
                </c:pt>
                <c:pt idx="163">
                  <c:v>1.304E-2</c:v>
                </c:pt>
                <c:pt idx="164">
                  <c:v>1.312E-2</c:v>
                </c:pt>
                <c:pt idx="165">
                  <c:v>1.32E-2</c:v>
                </c:pt>
                <c:pt idx="166">
                  <c:v>1.328E-2</c:v>
                </c:pt>
                <c:pt idx="167">
                  <c:v>1.336E-2</c:v>
                </c:pt>
                <c:pt idx="168">
                  <c:v>1.3440000000000001E-2</c:v>
                </c:pt>
                <c:pt idx="169">
                  <c:v>1.3520000000000001E-2</c:v>
                </c:pt>
                <c:pt idx="170">
                  <c:v>1.3599999999999999E-2</c:v>
                </c:pt>
                <c:pt idx="171">
                  <c:v>1.3679999999999999E-2</c:v>
                </c:pt>
                <c:pt idx="172">
                  <c:v>1.376E-2</c:v>
                </c:pt>
                <c:pt idx="173">
                  <c:v>1.384E-2</c:v>
                </c:pt>
                <c:pt idx="174">
                  <c:v>1.392E-2</c:v>
                </c:pt>
                <c:pt idx="175">
                  <c:v>1.4E-2</c:v>
                </c:pt>
                <c:pt idx="176">
                  <c:v>1.4080000000000001E-2</c:v>
                </c:pt>
                <c:pt idx="177">
                  <c:v>1.4160000000000001E-2</c:v>
                </c:pt>
                <c:pt idx="178">
                  <c:v>1.4239999999999999E-2</c:v>
                </c:pt>
                <c:pt idx="179">
                  <c:v>1.4319999999999999E-2</c:v>
                </c:pt>
                <c:pt idx="180">
                  <c:v>1.44E-2</c:v>
                </c:pt>
                <c:pt idx="181">
                  <c:v>1.448E-2</c:v>
                </c:pt>
                <c:pt idx="182">
                  <c:v>1.456E-2</c:v>
                </c:pt>
                <c:pt idx="183">
                  <c:v>1.464E-2</c:v>
                </c:pt>
                <c:pt idx="184">
                  <c:v>1.472E-2</c:v>
                </c:pt>
                <c:pt idx="185">
                  <c:v>1.4800000000000001E-2</c:v>
                </c:pt>
                <c:pt idx="186">
                  <c:v>1.4880000000000001E-2</c:v>
                </c:pt>
                <c:pt idx="187">
                  <c:v>1.4959999999999999E-2</c:v>
                </c:pt>
                <c:pt idx="188">
                  <c:v>1.504E-2</c:v>
                </c:pt>
                <c:pt idx="189">
                  <c:v>1.512E-2</c:v>
                </c:pt>
                <c:pt idx="190">
                  <c:v>1.52E-2</c:v>
                </c:pt>
                <c:pt idx="191">
                  <c:v>1.528E-2</c:v>
                </c:pt>
                <c:pt idx="192">
                  <c:v>1.536E-2</c:v>
                </c:pt>
                <c:pt idx="193">
                  <c:v>1.5440000000000001E-2</c:v>
                </c:pt>
                <c:pt idx="194">
                  <c:v>1.5520000000000001E-2</c:v>
                </c:pt>
                <c:pt idx="195">
                  <c:v>1.5599999999999999E-2</c:v>
                </c:pt>
                <c:pt idx="196">
                  <c:v>1.5679999999999999E-2</c:v>
                </c:pt>
                <c:pt idx="197">
                  <c:v>1.576E-2</c:v>
                </c:pt>
                <c:pt idx="198">
                  <c:v>1.584E-2</c:v>
                </c:pt>
                <c:pt idx="199">
                  <c:v>1.592E-2</c:v>
                </c:pt>
                <c:pt idx="200">
                  <c:v>1.6E-2</c:v>
                </c:pt>
                <c:pt idx="201">
                  <c:v>1.6080000000000001E-2</c:v>
                </c:pt>
                <c:pt idx="202">
                  <c:v>1.6160000000000001E-2</c:v>
                </c:pt>
                <c:pt idx="203">
                  <c:v>1.6240000000000001E-2</c:v>
                </c:pt>
                <c:pt idx="204">
                  <c:v>1.6320000000000001E-2</c:v>
                </c:pt>
                <c:pt idx="205">
                  <c:v>1.6400000000000001E-2</c:v>
                </c:pt>
                <c:pt idx="206">
                  <c:v>1.6480000000000002E-2</c:v>
                </c:pt>
                <c:pt idx="207">
                  <c:v>1.6559999999999998E-2</c:v>
                </c:pt>
                <c:pt idx="208">
                  <c:v>1.6639999999999999E-2</c:v>
                </c:pt>
                <c:pt idx="209">
                  <c:v>1.6719999999999999E-2</c:v>
                </c:pt>
                <c:pt idx="210">
                  <c:v>1.6799999999999999E-2</c:v>
                </c:pt>
                <c:pt idx="211">
                  <c:v>1.6879999999999999E-2</c:v>
                </c:pt>
                <c:pt idx="212">
                  <c:v>1.6959999999999999E-2</c:v>
                </c:pt>
                <c:pt idx="213">
                  <c:v>1.704E-2</c:v>
                </c:pt>
                <c:pt idx="214">
                  <c:v>1.712E-2</c:v>
                </c:pt>
                <c:pt idx="215">
                  <c:v>1.72E-2</c:v>
                </c:pt>
                <c:pt idx="216">
                  <c:v>1.728E-2</c:v>
                </c:pt>
                <c:pt idx="217">
                  <c:v>1.736E-2</c:v>
                </c:pt>
                <c:pt idx="218">
                  <c:v>1.7440000000000001E-2</c:v>
                </c:pt>
                <c:pt idx="219">
                  <c:v>1.7520000000000001E-2</c:v>
                </c:pt>
                <c:pt idx="220">
                  <c:v>1.7600000000000001E-2</c:v>
                </c:pt>
                <c:pt idx="221">
                  <c:v>1.7680000000000001E-2</c:v>
                </c:pt>
                <c:pt idx="222">
                  <c:v>1.7760000000000001E-2</c:v>
                </c:pt>
                <c:pt idx="223">
                  <c:v>1.7840000000000002E-2</c:v>
                </c:pt>
                <c:pt idx="224">
                  <c:v>1.7919999999999998E-2</c:v>
                </c:pt>
                <c:pt idx="225">
                  <c:v>1.7999999999999999E-2</c:v>
                </c:pt>
                <c:pt idx="226">
                  <c:v>1.8079999999999999E-2</c:v>
                </c:pt>
                <c:pt idx="227">
                  <c:v>1.8159999999999999E-2</c:v>
                </c:pt>
                <c:pt idx="228">
                  <c:v>1.8239999999999999E-2</c:v>
                </c:pt>
                <c:pt idx="229">
                  <c:v>1.8319999999999999E-2</c:v>
                </c:pt>
                <c:pt idx="230">
                  <c:v>1.84E-2</c:v>
                </c:pt>
                <c:pt idx="231">
                  <c:v>1.848E-2</c:v>
                </c:pt>
                <c:pt idx="232">
                  <c:v>1.856E-2</c:v>
                </c:pt>
                <c:pt idx="233">
                  <c:v>1.864E-2</c:v>
                </c:pt>
                <c:pt idx="234">
                  <c:v>1.8720000000000001E-2</c:v>
                </c:pt>
                <c:pt idx="235">
                  <c:v>1.8800000000000001E-2</c:v>
                </c:pt>
                <c:pt idx="236">
                  <c:v>1.8880000000000001E-2</c:v>
                </c:pt>
                <c:pt idx="237">
                  <c:v>1.8960000000000001E-2</c:v>
                </c:pt>
                <c:pt idx="238">
                  <c:v>1.9040000000000001E-2</c:v>
                </c:pt>
                <c:pt idx="239">
                  <c:v>1.9120000000000002E-2</c:v>
                </c:pt>
                <c:pt idx="240">
                  <c:v>1.9199999999999998E-2</c:v>
                </c:pt>
                <c:pt idx="241">
                  <c:v>1.9279999999999999E-2</c:v>
                </c:pt>
                <c:pt idx="242">
                  <c:v>1.9359999999999999E-2</c:v>
                </c:pt>
                <c:pt idx="243">
                  <c:v>1.9439999999999999E-2</c:v>
                </c:pt>
                <c:pt idx="244">
                  <c:v>1.9519999999999999E-2</c:v>
                </c:pt>
                <c:pt idx="245">
                  <c:v>1.9599999999999999E-2</c:v>
                </c:pt>
                <c:pt idx="246">
                  <c:v>1.968E-2</c:v>
                </c:pt>
                <c:pt idx="247">
                  <c:v>1.976E-2</c:v>
                </c:pt>
                <c:pt idx="248">
                  <c:v>1.984E-2</c:v>
                </c:pt>
                <c:pt idx="249">
                  <c:v>1.992E-2</c:v>
                </c:pt>
                <c:pt idx="250">
                  <c:v>0.02</c:v>
                </c:pt>
                <c:pt idx="251">
                  <c:v>2.0080000000000001E-2</c:v>
                </c:pt>
                <c:pt idx="252">
                  <c:v>2.0160000000000001E-2</c:v>
                </c:pt>
                <c:pt idx="253">
                  <c:v>2.0240000000000001E-2</c:v>
                </c:pt>
                <c:pt idx="254">
                  <c:v>2.0320000000000001E-2</c:v>
                </c:pt>
                <c:pt idx="255">
                  <c:v>2.0400000000000001E-2</c:v>
                </c:pt>
                <c:pt idx="256">
                  <c:v>2.0480000000000002E-2</c:v>
                </c:pt>
                <c:pt idx="257">
                  <c:v>2.0559999999999998E-2</c:v>
                </c:pt>
                <c:pt idx="258">
                  <c:v>2.0639999999999999E-2</c:v>
                </c:pt>
                <c:pt idx="259">
                  <c:v>2.0719999999999999E-2</c:v>
                </c:pt>
                <c:pt idx="260">
                  <c:v>2.0799999999999999E-2</c:v>
                </c:pt>
                <c:pt idx="261">
                  <c:v>2.0879999999999999E-2</c:v>
                </c:pt>
                <c:pt idx="262">
                  <c:v>2.0959999999999999E-2</c:v>
                </c:pt>
                <c:pt idx="263">
                  <c:v>2.104E-2</c:v>
                </c:pt>
                <c:pt idx="264">
                  <c:v>2.112E-2</c:v>
                </c:pt>
                <c:pt idx="265">
                  <c:v>2.12E-2</c:v>
                </c:pt>
                <c:pt idx="266">
                  <c:v>2.128E-2</c:v>
                </c:pt>
                <c:pt idx="267">
                  <c:v>2.1360000000000001E-2</c:v>
                </c:pt>
                <c:pt idx="268">
                  <c:v>2.1440000000000001E-2</c:v>
                </c:pt>
                <c:pt idx="269">
                  <c:v>2.1520000000000001E-2</c:v>
                </c:pt>
                <c:pt idx="270">
                  <c:v>2.1600000000000001E-2</c:v>
                </c:pt>
                <c:pt idx="271">
                  <c:v>2.1680000000000001E-2</c:v>
                </c:pt>
                <c:pt idx="272">
                  <c:v>2.1760000000000002E-2</c:v>
                </c:pt>
                <c:pt idx="273">
                  <c:v>2.1839999999999998E-2</c:v>
                </c:pt>
                <c:pt idx="274">
                  <c:v>2.1919999999999999E-2</c:v>
                </c:pt>
                <c:pt idx="275">
                  <c:v>2.1999999999999999E-2</c:v>
                </c:pt>
                <c:pt idx="276">
                  <c:v>2.2079999999999999E-2</c:v>
                </c:pt>
                <c:pt idx="277">
                  <c:v>2.2159999999999999E-2</c:v>
                </c:pt>
                <c:pt idx="278">
                  <c:v>2.2239999999999999E-2</c:v>
                </c:pt>
                <c:pt idx="279">
                  <c:v>2.232E-2</c:v>
                </c:pt>
                <c:pt idx="280">
                  <c:v>2.24E-2</c:v>
                </c:pt>
                <c:pt idx="281">
                  <c:v>2.248E-2</c:v>
                </c:pt>
                <c:pt idx="282">
                  <c:v>2.256E-2</c:v>
                </c:pt>
                <c:pt idx="283">
                  <c:v>2.264E-2</c:v>
                </c:pt>
                <c:pt idx="284">
                  <c:v>2.2720000000000001E-2</c:v>
                </c:pt>
                <c:pt idx="285">
                  <c:v>2.2800000000000001E-2</c:v>
                </c:pt>
                <c:pt idx="286">
                  <c:v>2.2880000000000001E-2</c:v>
                </c:pt>
                <c:pt idx="287">
                  <c:v>2.2960000000000001E-2</c:v>
                </c:pt>
                <c:pt idx="288">
                  <c:v>2.3040000000000001E-2</c:v>
                </c:pt>
                <c:pt idx="289">
                  <c:v>2.3120000000000002E-2</c:v>
                </c:pt>
                <c:pt idx="290">
                  <c:v>2.3199999999999998E-2</c:v>
                </c:pt>
                <c:pt idx="291">
                  <c:v>2.3279999999999999E-2</c:v>
                </c:pt>
                <c:pt idx="292">
                  <c:v>2.3359999999999999E-2</c:v>
                </c:pt>
                <c:pt idx="293">
                  <c:v>2.3439999999999999E-2</c:v>
                </c:pt>
                <c:pt idx="294">
                  <c:v>2.3519999999999999E-2</c:v>
                </c:pt>
                <c:pt idx="295">
                  <c:v>2.3599999999999999E-2</c:v>
                </c:pt>
                <c:pt idx="296">
                  <c:v>2.368E-2</c:v>
                </c:pt>
                <c:pt idx="297">
                  <c:v>2.376E-2</c:v>
                </c:pt>
                <c:pt idx="298">
                  <c:v>2.384E-2</c:v>
                </c:pt>
                <c:pt idx="299">
                  <c:v>2.392E-2</c:v>
                </c:pt>
                <c:pt idx="300">
                  <c:v>2.4E-2</c:v>
                </c:pt>
                <c:pt idx="301">
                  <c:v>2.4080000000000001E-2</c:v>
                </c:pt>
                <c:pt idx="302">
                  <c:v>2.4160000000000001E-2</c:v>
                </c:pt>
                <c:pt idx="303">
                  <c:v>2.4240000000000001E-2</c:v>
                </c:pt>
                <c:pt idx="304">
                  <c:v>2.4320000000000001E-2</c:v>
                </c:pt>
                <c:pt idx="305">
                  <c:v>2.4400000000000002E-2</c:v>
                </c:pt>
                <c:pt idx="306">
                  <c:v>2.4479999999999998E-2</c:v>
                </c:pt>
                <c:pt idx="307">
                  <c:v>2.4559999999999998E-2</c:v>
                </c:pt>
                <c:pt idx="308">
                  <c:v>2.4639999999999999E-2</c:v>
                </c:pt>
                <c:pt idx="309">
                  <c:v>2.4719999999999999E-2</c:v>
                </c:pt>
                <c:pt idx="310">
                  <c:v>2.4799999999999999E-2</c:v>
                </c:pt>
                <c:pt idx="311">
                  <c:v>2.4879999999999999E-2</c:v>
                </c:pt>
                <c:pt idx="312">
                  <c:v>2.496E-2</c:v>
                </c:pt>
                <c:pt idx="313">
                  <c:v>2.504E-2</c:v>
                </c:pt>
                <c:pt idx="314">
                  <c:v>2.512E-2</c:v>
                </c:pt>
                <c:pt idx="315">
                  <c:v>2.52E-2</c:v>
                </c:pt>
                <c:pt idx="316">
                  <c:v>2.528E-2</c:v>
                </c:pt>
                <c:pt idx="317">
                  <c:v>2.5360000000000001E-2</c:v>
                </c:pt>
                <c:pt idx="318">
                  <c:v>2.5440000000000001E-2</c:v>
                </c:pt>
                <c:pt idx="319">
                  <c:v>2.5520000000000001E-2</c:v>
                </c:pt>
                <c:pt idx="320">
                  <c:v>2.5600000000000001E-2</c:v>
                </c:pt>
                <c:pt idx="321">
                  <c:v>2.5680000000000001E-2</c:v>
                </c:pt>
                <c:pt idx="322">
                  <c:v>2.5760000000000002E-2</c:v>
                </c:pt>
                <c:pt idx="323">
                  <c:v>2.5839999999999998E-2</c:v>
                </c:pt>
                <c:pt idx="324">
                  <c:v>2.5919999999999999E-2</c:v>
                </c:pt>
                <c:pt idx="325">
                  <c:v>2.5999999999999999E-2</c:v>
                </c:pt>
                <c:pt idx="326">
                  <c:v>2.6079999999999999E-2</c:v>
                </c:pt>
                <c:pt idx="327">
                  <c:v>2.6159999999999999E-2</c:v>
                </c:pt>
                <c:pt idx="328">
                  <c:v>2.6239999999999999E-2</c:v>
                </c:pt>
                <c:pt idx="329">
                  <c:v>2.632E-2</c:v>
                </c:pt>
                <c:pt idx="330">
                  <c:v>2.64E-2</c:v>
                </c:pt>
                <c:pt idx="331">
                  <c:v>2.648E-2</c:v>
                </c:pt>
                <c:pt idx="332">
                  <c:v>2.656E-2</c:v>
                </c:pt>
                <c:pt idx="333">
                  <c:v>2.664E-2</c:v>
                </c:pt>
                <c:pt idx="334">
                  <c:v>2.6720000000000001E-2</c:v>
                </c:pt>
                <c:pt idx="335">
                  <c:v>2.6800000000000001E-2</c:v>
                </c:pt>
                <c:pt idx="336">
                  <c:v>2.6880000000000001E-2</c:v>
                </c:pt>
                <c:pt idx="337">
                  <c:v>2.6960000000000001E-2</c:v>
                </c:pt>
                <c:pt idx="338">
                  <c:v>2.7040000000000002E-2</c:v>
                </c:pt>
                <c:pt idx="339">
                  <c:v>2.7119999999999998E-2</c:v>
                </c:pt>
                <c:pt idx="340">
                  <c:v>2.7199999999999998E-2</c:v>
                </c:pt>
                <c:pt idx="341">
                  <c:v>2.7279999999999999E-2</c:v>
                </c:pt>
                <c:pt idx="342">
                  <c:v>2.7359999999999999E-2</c:v>
                </c:pt>
                <c:pt idx="343">
                  <c:v>2.7439999999999999E-2</c:v>
                </c:pt>
                <c:pt idx="344">
                  <c:v>2.7519999999999999E-2</c:v>
                </c:pt>
                <c:pt idx="345">
                  <c:v>2.76E-2</c:v>
                </c:pt>
                <c:pt idx="346">
                  <c:v>2.768E-2</c:v>
                </c:pt>
                <c:pt idx="347">
                  <c:v>2.776E-2</c:v>
                </c:pt>
                <c:pt idx="348">
                  <c:v>2.784E-2</c:v>
                </c:pt>
                <c:pt idx="349">
                  <c:v>2.792E-2</c:v>
                </c:pt>
                <c:pt idx="350">
                  <c:v>2.8000000000000001E-2</c:v>
                </c:pt>
                <c:pt idx="351">
                  <c:v>2.8080000000000001E-2</c:v>
                </c:pt>
                <c:pt idx="352">
                  <c:v>2.8160000000000001E-2</c:v>
                </c:pt>
                <c:pt idx="353">
                  <c:v>2.8240000000000001E-2</c:v>
                </c:pt>
                <c:pt idx="354">
                  <c:v>2.8320000000000001E-2</c:v>
                </c:pt>
                <c:pt idx="355">
                  <c:v>2.8400000000000002E-2</c:v>
                </c:pt>
                <c:pt idx="356">
                  <c:v>2.8479999999999998E-2</c:v>
                </c:pt>
                <c:pt idx="357">
                  <c:v>2.8559999999999999E-2</c:v>
                </c:pt>
                <c:pt idx="358">
                  <c:v>2.8639999999999999E-2</c:v>
                </c:pt>
                <c:pt idx="359">
                  <c:v>2.8719999999999999E-2</c:v>
                </c:pt>
                <c:pt idx="360">
                  <c:v>2.8799999999999999E-2</c:v>
                </c:pt>
                <c:pt idx="361">
                  <c:v>2.8879999999999999E-2</c:v>
                </c:pt>
                <c:pt idx="362">
                  <c:v>2.896E-2</c:v>
                </c:pt>
                <c:pt idx="363">
                  <c:v>2.904E-2</c:v>
                </c:pt>
                <c:pt idx="364">
                  <c:v>2.912E-2</c:v>
                </c:pt>
                <c:pt idx="365">
                  <c:v>2.92E-2</c:v>
                </c:pt>
                <c:pt idx="366">
                  <c:v>2.928E-2</c:v>
                </c:pt>
                <c:pt idx="367">
                  <c:v>2.9360000000000001E-2</c:v>
                </c:pt>
                <c:pt idx="368">
                  <c:v>2.9440000000000001E-2</c:v>
                </c:pt>
                <c:pt idx="369">
                  <c:v>2.9520000000000001E-2</c:v>
                </c:pt>
                <c:pt idx="370">
                  <c:v>2.9600000000000001E-2</c:v>
                </c:pt>
                <c:pt idx="371">
                  <c:v>2.9680000000000002E-2</c:v>
                </c:pt>
                <c:pt idx="372">
                  <c:v>2.9760000000000002E-2</c:v>
                </c:pt>
                <c:pt idx="373">
                  <c:v>2.9839999999999998E-2</c:v>
                </c:pt>
                <c:pt idx="374">
                  <c:v>2.9919999999999999E-2</c:v>
                </c:pt>
                <c:pt idx="375">
                  <c:v>0.03</c:v>
                </c:pt>
                <c:pt idx="376">
                  <c:v>3.0079999999999999E-2</c:v>
                </c:pt>
                <c:pt idx="377">
                  <c:v>3.0159999999999999E-2</c:v>
                </c:pt>
                <c:pt idx="378">
                  <c:v>3.024E-2</c:v>
                </c:pt>
                <c:pt idx="379">
                  <c:v>3.032E-2</c:v>
                </c:pt>
                <c:pt idx="380">
                  <c:v>3.04E-2</c:v>
                </c:pt>
                <c:pt idx="381">
                  <c:v>3.048E-2</c:v>
                </c:pt>
                <c:pt idx="382">
                  <c:v>3.056E-2</c:v>
                </c:pt>
                <c:pt idx="383">
                  <c:v>3.0640000000000001E-2</c:v>
                </c:pt>
                <c:pt idx="384">
                  <c:v>3.0720000000000001E-2</c:v>
                </c:pt>
                <c:pt idx="385">
                  <c:v>3.0800000000000001E-2</c:v>
                </c:pt>
                <c:pt idx="386">
                  <c:v>3.0880000000000001E-2</c:v>
                </c:pt>
                <c:pt idx="387">
                  <c:v>3.0960000000000001E-2</c:v>
                </c:pt>
                <c:pt idx="388">
                  <c:v>3.1040000000000002E-2</c:v>
                </c:pt>
                <c:pt idx="389">
                  <c:v>3.1119999999999998E-2</c:v>
                </c:pt>
                <c:pt idx="390">
                  <c:v>3.1199999999999999E-2</c:v>
                </c:pt>
                <c:pt idx="391">
                  <c:v>3.1280000000000002E-2</c:v>
                </c:pt>
                <c:pt idx="392">
                  <c:v>3.1359999999999999E-2</c:v>
                </c:pt>
                <c:pt idx="393">
                  <c:v>3.1440000000000003E-2</c:v>
                </c:pt>
                <c:pt idx="394">
                  <c:v>3.1519999999999999E-2</c:v>
                </c:pt>
                <c:pt idx="395">
                  <c:v>3.1600000000000003E-2</c:v>
                </c:pt>
                <c:pt idx="396">
                  <c:v>3.168E-2</c:v>
                </c:pt>
                <c:pt idx="397">
                  <c:v>3.1759999999999997E-2</c:v>
                </c:pt>
                <c:pt idx="398">
                  <c:v>3.184E-2</c:v>
                </c:pt>
                <c:pt idx="399">
                  <c:v>3.1919999999999997E-2</c:v>
                </c:pt>
                <c:pt idx="400">
                  <c:v>3.2000000000000001E-2</c:v>
                </c:pt>
                <c:pt idx="401">
                  <c:v>3.2079999999999997E-2</c:v>
                </c:pt>
                <c:pt idx="402">
                  <c:v>3.2160000000000001E-2</c:v>
                </c:pt>
                <c:pt idx="403">
                  <c:v>3.2239999999999998E-2</c:v>
                </c:pt>
                <c:pt idx="404">
                  <c:v>3.2320000000000002E-2</c:v>
                </c:pt>
                <c:pt idx="405">
                  <c:v>3.2399999999999998E-2</c:v>
                </c:pt>
                <c:pt idx="406">
                  <c:v>3.2480000000000002E-2</c:v>
                </c:pt>
                <c:pt idx="407">
                  <c:v>3.2559999999999999E-2</c:v>
                </c:pt>
                <c:pt idx="408">
                  <c:v>3.2640000000000002E-2</c:v>
                </c:pt>
                <c:pt idx="409">
                  <c:v>3.2719999999999999E-2</c:v>
                </c:pt>
                <c:pt idx="410">
                  <c:v>3.2800000000000003E-2</c:v>
                </c:pt>
                <c:pt idx="411">
                  <c:v>3.288E-2</c:v>
                </c:pt>
                <c:pt idx="412">
                  <c:v>3.2960000000000003E-2</c:v>
                </c:pt>
                <c:pt idx="413">
                  <c:v>3.304E-2</c:v>
                </c:pt>
                <c:pt idx="414">
                  <c:v>3.3119999999999997E-2</c:v>
                </c:pt>
                <c:pt idx="415">
                  <c:v>3.32E-2</c:v>
                </c:pt>
                <c:pt idx="416">
                  <c:v>3.3279999999999997E-2</c:v>
                </c:pt>
                <c:pt idx="417">
                  <c:v>3.3360000000000001E-2</c:v>
                </c:pt>
                <c:pt idx="418">
                  <c:v>3.3439999999999998E-2</c:v>
                </c:pt>
                <c:pt idx="419">
                  <c:v>3.3520000000000001E-2</c:v>
                </c:pt>
                <c:pt idx="420">
                  <c:v>3.3599999999999998E-2</c:v>
                </c:pt>
                <c:pt idx="421">
                  <c:v>3.3680000000000002E-2</c:v>
                </c:pt>
                <c:pt idx="422">
                  <c:v>3.3759999999999998E-2</c:v>
                </c:pt>
                <c:pt idx="423">
                  <c:v>3.3840000000000002E-2</c:v>
                </c:pt>
                <c:pt idx="424">
                  <c:v>3.3919999999999999E-2</c:v>
                </c:pt>
                <c:pt idx="425">
                  <c:v>3.4000000000000002E-2</c:v>
                </c:pt>
                <c:pt idx="426">
                  <c:v>3.4079999999999999E-2</c:v>
                </c:pt>
                <c:pt idx="427">
                  <c:v>3.4160000000000003E-2</c:v>
                </c:pt>
                <c:pt idx="428">
                  <c:v>3.424E-2</c:v>
                </c:pt>
                <c:pt idx="429">
                  <c:v>3.4320000000000003E-2</c:v>
                </c:pt>
                <c:pt idx="430">
                  <c:v>3.44E-2</c:v>
                </c:pt>
                <c:pt idx="431">
                  <c:v>3.4479999999999997E-2</c:v>
                </c:pt>
                <c:pt idx="432">
                  <c:v>3.456E-2</c:v>
                </c:pt>
                <c:pt idx="433">
                  <c:v>3.4639999999999997E-2</c:v>
                </c:pt>
                <c:pt idx="434">
                  <c:v>3.4720000000000001E-2</c:v>
                </c:pt>
                <c:pt idx="435">
                  <c:v>3.4799999999999998E-2</c:v>
                </c:pt>
                <c:pt idx="436">
                  <c:v>3.4880000000000001E-2</c:v>
                </c:pt>
                <c:pt idx="437">
                  <c:v>3.4959999999999998E-2</c:v>
                </c:pt>
                <c:pt idx="438">
                  <c:v>3.5040000000000002E-2</c:v>
                </c:pt>
                <c:pt idx="439">
                  <c:v>3.5119999999999998E-2</c:v>
                </c:pt>
                <c:pt idx="440">
                  <c:v>3.5200000000000002E-2</c:v>
                </c:pt>
                <c:pt idx="441">
                  <c:v>3.5279999999999999E-2</c:v>
                </c:pt>
                <c:pt idx="442">
                  <c:v>3.5360000000000003E-2</c:v>
                </c:pt>
                <c:pt idx="443">
                  <c:v>3.5439999999999999E-2</c:v>
                </c:pt>
                <c:pt idx="444">
                  <c:v>3.5520000000000003E-2</c:v>
                </c:pt>
                <c:pt idx="445">
                  <c:v>3.56E-2</c:v>
                </c:pt>
                <c:pt idx="446">
                  <c:v>3.5680000000000003E-2</c:v>
                </c:pt>
                <c:pt idx="447">
                  <c:v>3.576E-2</c:v>
                </c:pt>
                <c:pt idx="448">
                  <c:v>3.5839999999999997E-2</c:v>
                </c:pt>
                <c:pt idx="449">
                  <c:v>3.5920000000000001E-2</c:v>
                </c:pt>
                <c:pt idx="450">
                  <c:v>3.5999999999999997E-2</c:v>
                </c:pt>
                <c:pt idx="451">
                  <c:v>3.6080000000000001E-2</c:v>
                </c:pt>
                <c:pt idx="452">
                  <c:v>3.6159999999999998E-2</c:v>
                </c:pt>
                <c:pt idx="453">
                  <c:v>3.6240000000000001E-2</c:v>
                </c:pt>
                <c:pt idx="454">
                  <c:v>3.6319999999999998E-2</c:v>
                </c:pt>
                <c:pt idx="455">
                  <c:v>3.6400000000000002E-2</c:v>
                </c:pt>
                <c:pt idx="456">
                  <c:v>3.6479999999999999E-2</c:v>
                </c:pt>
                <c:pt idx="457">
                  <c:v>3.6560000000000002E-2</c:v>
                </c:pt>
                <c:pt idx="458">
                  <c:v>3.6639999999999999E-2</c:v>
                </c:pt>
                <c:pt idx="459">
                  <c:v>3.6720000000000003E-2</c:v>
                </c:pt>
                <c:pt idx="460">
                  <c:v>3.6799999999999999E-2</c:v>
                </c:pt>
                <c:pt idx="461">
                  <c:v>3.6880000000000003E-2</c:v>
                </c:pt>
                <c:pt idx="462">
                  <c:v>3.696E-2</c:v>
                </c:pt>
                <c:pt idx="463">
                  <c:v>3.7039999999999997E-2</c:v>
                </c:pt>
                <c:pt idx="464">
                  <c:v>3.712E-2</c:v>
                </c:pt>
                <c:pt idx="465">
                  <c:v>3.7199999999999997E-2</c:v>
                </c:pt>
                <c:pt idx="466">
                  <c:v>3.7280000000000001E-2</c:v>
                </c:pt>
                <c:pt idx="467">
                  <c:v>3.7359999999999997E-2</c:v>
                </c:pt>
                <c:pt idx="468">
                  <c:v>3.7440000000000001E-2</c:v>
                </c:pt>
                <c:pt idx="469">
                  <c:v>3.7519999999999998E-2</c:v>
                </c:pt>
                <c:pt idx="470">
                  <c:v>3.7600000000000001E-2</c:v>
                </c:pt>
                <c:pt idx="471">
                  <c:v>3.7679999999999998E-2</c:v>
                </c:pt>
                <c:pt idx="472">
                  <c:v>3.7760000000000002E-2</c:v>
                </c:pt>
                <c:pt idx="473">
                  <c:v>3.7839999999999999E-2</c:v>
                </c:pt>
                <c:pt idx="474">
                  <c:v>3.7920000000000002E-2</c:v>
                </c:pt>
                <c:pt idx="475">
                  <c:v>3.7999999999999999E-2</c:v>
                </c:pt>
                <c:pt idx="476">
                  <c:v>3.8080000000000003E-2</c:v>
                </c:pt>
                <c:pt idx="477">
                  <c:v>3.8159999999999999E-2</c:v>
                </c:pt>
                <c:pt idx="478">
                  <c:v>3.8240000000000003E-2</c:v>
                </c:pt>
                <c:pt idx="479">
                  <c:v>3.832E-2</c:v>
                </c:pt>
                <c:pt idx="480">
                  <c:v>3.8399999999999997E-2</c:v>
                </c:pt>
                <c:pt idx="481">
                  <c:v>3.848E-2</c:v>
                </c:pt>
                <c:pt idx="482">
                  <c:v>3.8559999999999997E-2</c:v>
                </c:pt>
                <c:pt idx="483">
                  <c:v>3.8640000000000001E-2</c:v>
                </c:pt>
                <c:pt idx="484">
                  <c:v>3.8719999999999997E-2</c:v>
                </c:pt>
                <c:pt idx="485">
                  <c:v>3.8800000000000001E-2</c:v>
                </c:pt>
                <c:pt idx="486">
                  <c:v>3.8879999999999998E-2</c:v>
                </c:pt>
                <c:pt idx="487">
                  <c:v>3.8960000000000002E-2</c:v>
                </c:pt>
                <c:pt idx="488">
                  <c:v>3.9039999999999998E-2</c:v>
                </c:pt>
                <c:pt idx="489">
                  <c:v>3.9120000000000002E-2</c:v>
                </c:pt>
                <c:pt idx="490">
                  <c:v>3.9199999999999999E-2</c:v>
                </c:pt>
                <c:pt idx="491">
                  <c:v>3.9280000000000002E-2</c:v>
                </c:pt>
                <c:pt idx="492">
                  <c:v>3.9359999999999999E-2</c:v>
                </c:pt>
                <c:pt idx="493">
                  <c:v>3.9440000000000003E-2</c:v>
                </c:pt>
                <c:pt idx="494">
                  <c:v>3.952E-2</c:v>
                </c:pt>
                <c:pt idx="495">
                  <c:v>3.9600000000000003E-2</c:v>
                </c:pt>
                <c:pt idx="496">
                  <c:v>3.968E-2</c:v>
                </c:pt>
                <c:pt idx="497">
                  <c:v>3.9759999999999997E-2</c:v>
                </c:pt>
                <c:pt idx="498">
                  <c:v>3.984E-2</c:v>
                </c:pt>
                <c:pt idx="499">
                  <c:v>3.9919999999999997E-2</c:v>
                </c:pt>
                <c:pt idx="500">
                  <c:v>0.04</c:v>
                </c:pt>
                <c:pt idx="501">
                  <c:v>4.0079999999999998E-2</c:v>
                </c:pt>
                <c:pt idx="502">
                  <c:v>4.0160000000000001E-2</c:v>
                </c:pt>
                <c:pt idx="503">
                  <c:v>4.0239999999999998E-2</c:v>
                </c:pt>
                <c:pt idx="504">
                  <c:v>4.0320000000000002E-2</c:v>
                </c:pt>
                <c:pt idx="505">
                  <c:v>4.0399999999999998E-2</c:v>
                </c:pt>
                <c:pt idx="506">
                  <c:v>4.0480000000000002E-2</c:v>
                </c:pt>
                <c:pt idx="507">
                  <c:v>4.0559999999999999E-2</c:v>
                </c:pt>
                <c:pt idx="508">
                  <c:v>4.0640000000000003E-2</c:v>
                </c:pt>
                <c:pt idx="509">
                  <c:v>4.0719999999999999E-2</c:v>
                </c:pt>
                <c:pt idx="510">
                  <c:v>4.0800000000000003E-2</c:v>
                </c:pt>
                <c:pt idx="511">
                  <c:v>4.088E-2</c:v>
                </c:pt>
                <c:pt idx="512">
                  <c:v>4.0960000000000003E-2</c:v>
                </c:pt>
                <c:pt idx="513">
                  <c:v>4.104E-2</c:v>
                </c:pt>
                <c:pt idx="514">
                  <c:v>4.1119999999999997E-2</c:v>
                </c:pt>
                <c:pt idx="515">
                  <c:v>4.1200000000000001E-2</c:v>
                </c:pt>
                <c:pt idx="516">
                  <c:v>4.1279999999999997E-2</c:v>
                </c:pt>
                <c:pt idx="517">
                  <c:v>4.1360000000000001E-2</c:v>
                </c:pt>
                <c:pt idx="518">
                  <c:v>4.1439999999999998E-2</c:v>
                </c:pt>
                <c:pt idx="519">
                  <c:v>4.1520000000000001E-2</c:v>
                </c:pt>
                <c:pt idx="520">
                  <c:v>4.1599999999999998E-2</c:v>
                </c:pt>
                <c:pt idx="521">
                  <c:v>4.1680000000000002E-2</c:v>
                </c:pt>
                <c:pt idx="522">
                  <c:v>4.1759999999999999E-2</c:v>
                </c:pt>
                <c:pt idx="523">
                  <c:v>4.1840000000000002E-2</c:v>
                </c:pt>
                <c:pt idx="524">
                  <c:v>4.1919999999999999E-2</c:v>
                </c:pt>
                <c:pt idx="525">
                  <c:v>4.2000000000000003E-2</c:v>
                </c:pt>
                <c:pt idx="526">
                  <c:v>4.2079999999999999E-2</c:v>
                </c:pt>
                <c:pt idx="527">
                  <c:v>4.2160000000000003E-2</c:v>
                </c:pt>
                <c:pt idx="528">
                  <c:v>4.224E-2</c:v>
                </c:pt>
                <c:pt idx="529">
                  <c:v>4.2320000000000003E-2</c:v>
                </c:pt>
                <c:pt idx="530">
                  <c:v>4.24E-2</c:v>
                </c:pt>
                <c:pt idx="531">
                  <c:v>4.2479999999999997E-2</c:v>
                </c:pt>
                <c:pt idx="532">
                  <c:v>4.2560000000000001E-2</c:v>
                </c:pt>
                <c:pt idx="533">
                  <c:v>4.2639999999999997E-2</c:v>
                </c:pt>
                <c:pt idx="534">
                  <c:v>4.2720000000000001E-2</c:v>
                </c:pt>
                <c:pt idx="535">
                  <c:v>4.2799999999999998E-2</c:v>
                </c:pt>
                <c:pt idx="536">
                  <c:v>4.2880000000000001E-2</c:v>
                </c:pt>
                <c:pt idx="537">
                  <c:v>4.2959999999999998E-2</c:v>
                </c:pt>
                <c:pt idx="538">
                  <c:v>4.3040000000000002E-2</c:v>
                </c:pt>
                <c:pt idx="539">
                  <c:v>4.3119999999999999E-2</c:v>
                </c:pt>
                <c:pt idx="540">
                  <c:v>4.3200000000000002E-2</c:v>
                </c:pt>
                <c:pt idx="541">
                  <c:v>4.3279999999999999E-2</c:v>
                </c:pt>
                <c:pt idx="542">
                  <c:v>4.3360000000000003E-2</c:v>
                </c:pt>
                <c:pt idx="543">
                  <c:v>4.3439999999999999E-2</c:v>
                </c:pt>
                <c:pt idx="544">
                  <c:v>4.3520000000000003E-2</c:v>
                </c:pt>
                <c:pt idx="545">
                  <c:v>4.36E-2</c:v>
                </c:pt>
                <c:pt idx="546">
                  <c:v>4.3679999999999997E-2</c:v>
                </c:pt>
                <c:pt idx="547">
                  <c:v>4.376E-2</c:v>
                </c:pt>
                <c:pt idx="548">
                  <c:v>4.3839999999999997E-2</c:v>
                </c:pt>
                <c:pt idx="549">
                  <c:v>4.3920000000000001E-2</c:v>
                </c:pt>
                <c:pt idx="550">
                  <c:v>4.3999999999999997E-2</c:v>
                </c:pt>
                <c:pt idx="551">
                  <c:v>4.4080000000000001E-2</c:v>
                </c:pt>
                <c:pt idx="552">
                  <c:v>4.4159999999999998E-2</c:v>
                </c:pt>
                <c:pt idx="553">
                  <c:v>4.4240000000000002E-2</c:v>
                </c:pt>
                <c:pt idx="554">
                  <c:v>4.4319999999999998E-2</c:v>
                </c:pt>
                <c:pt idx="555">
                  <c:v>4.4400000000000002E-2</c:v>
                </c:pt>
                <c:pt idx="556">
                  <c:v>4.4479999999999999E-2</c:v>
                </c:pt>
                <c:pt idx="557">
                  <c:v>4.4560000000000002E-2</c:v>
                </c:pt>
                <c:pt idx="558">
                  <c:v>4.4639999999999999E-2</c:v>
                </c:pt>
                <c:pt idx="559">
                  <c:v>4.4720000000000003E-2</c:v>
                </c:pt>
                <c:pt idx="560">
                  <c:v>4.48E-2</c:v>
                </c:pt>
                <c:pt idx="561">
                  <c:v>4.4880000000000003E-2</c:v>
                </c:pt>
                <c:pt idx="562">
                  <c:v>4.496E-2</c:v>
                </c:pt>
                <c:pt idx="563">
                  <c:v>4.5039999999999997E-2</c:v>
                </c:pt>
                <c:pt idx="564">
                  <c:v>4.512E-2</c:v>
                </c:pt>
                <c:pt idx="565">
                  <c:v>4.5199999999999997E-2</c:v>
                </c:pt>
                <c:pt idx="566">
                  <c:v>4.5280000000000001E-2</c:v>
                </c:pt>
                <c:pt idx="567">
                  <c:v>4.5359999999999998E-2</c:v>
                </c:pt>
                <c:pt idx="568">
                  <c:v>4.5440000000000001E-2</c:v>
                </c:pt>
                <c:pt idx="569">
                  <c:v>4.5519999999999998E-2</c:v>
                </c:pt>
                <c:pt idx="570">
                  <c:v>4.5600000000000002E-2</c:v>
                </c:pt>
                <c:pt idx="571">
                  <c:v>4.5679999999999998E-2</c:v>
                </c:pt>
                <c:pt idx="572">
                  <c:v>4.5760000000000002E-2</c:v>
                </c:pt>
                <c:pt idx="573">
                  <c:v>4.5839999999999999E-2</c:v>
                </c:pt>
                <c:pt idx="574">
                  <c:v>4.5920000000000002E-2</c:v>
                </c:pt>
                <c:pt idx="575">
                  <c:v>4.5999999999999999E-2</c:v>
                </c:pt>
                <c:pt idx="576">
                  <c:v>4.6080000000000003E-2</c:v>
                </c:pt>
                <c:pt idx="577">
                  <c:v>4.616E-2</c:v>
                </c:pt>
                <c:pt idx="578">
                  <c:v>4.6240000000000003E-2</c:v>
                </c:pt>
                <c:pt idx="579">
                  <c:v>4.632E-2</c:v>
                </c:pt>
                <c:pt idx="580">
                  <c:v>4.6399999999999997E-2</c:v>
                </c:pt>
                <c:pt idx="581">
                  <c:v>4.648E-2</c:v>
                </c:pt>
                <c:pt idx="582">
                  <c:v>4.6559999999999997E-2</c:v>
                </c:pt>
                <c:pt idx="583">
                  <c:v>4.6640000000000001E-2</c:v>
                </c:pt>
                <c:pt idx="584">
                  <c:v>4.6719999999999998E-2</c:v>
                </c:pt>
                <c:pt idx="585">
                  <c:v>4.6800000000000001E-2</c:v>
                </c:pt>
                <c:pt idx="586">
                  <c:v>4.6879999999999998E-2</c:v>
                </c:pt>
                <c:pt idx="587">
                  <c:v>4.6960000000000002E-2</c:v>
                </c:pt>
                <c:pt idx="588">
                  <c:v>4.7039999999999998E-2</c:v>
                </c:pt>
                <c:pt idx="589">
                  <c:v>4.7120000000000002E-2</c:v>
                </c:pt>
                <c:pt idx="590">
                  <c:v>4.7199999999999999E-2</c:v>
                </c:pt>
                <c:pt idx="591">
                  <c:v>4.7280000000000003E-2</c:v>
                </c:pt>
                <c:pt idx="592">
                  <c:v>4.7359999999999999E-2</c:v>
                </c:pt>
                <c:pt idx="593">
                  <c:v>4.7440000000000003E-2</c:v>
                </c:pt>
                <c:pt idx="594">
                  <c:v>4.752E-2</c:v>
                </c:pt>
                <c:pt idx="595">
                  <c:v>4.7600000000000003E-2</c:v>
                </c:pt>
                <c:pt idx="596">
                  <c:v>4.768E-2</c:v>
                </c:pt>
                <c:pt idx="597">
                  <c:v>4.7759999999999997E-2</c:v>
                </c:pt>
                <c:pt idx="598">
                  <c:v>4.7840000000000001E-2</c:v>
                </c:pt>
                <c:pt idx="599">
                  <c:v>4.7919999999999997E-2</c:v>
                </c:pt>
                <c:pt idx="600">
                  <c:v>4.8000000000000001E-2</c:v>
                </c:pt>
                <c:pt idx="601">
                  <c:v>4.8079999999999998E-2</c:v>
                </c:pt>
                <c:pt idx="602">
                  <c:v>4.8160000000000001E-2</c:v>
                </c:pt>
                <c:pt idx="603">
                  <c:v>4.8239999999999998E-2</c:v>
                </c:pt>
                <c:pt idx="604">
                  <c:v>4.8320000000000002E-2</c:v>
                </c:pt>
                <c:pt idx="605">
                  <c:v>4.8399999999999999E-2</c:v>
                </c:pt>
                <c:pt idx="606">
                  <c:v>4.8480000000000002E-2</c:v>
                </c:pt>
                <c:pt idx="607">
                  <c:v>4.8559999999999999E-2</c:v>
                </c:pt>
                <c:pt idx="608">
                  <c:v>4.8640000000000003E-2</c:v>
                </c:pt>
                <c:pt idx="609">
                  <c:v>4.8719999999999999E-2</c:v>
                </c:pt>
                <c:pt idx="610">
                  <c:v>4.8800000000000003E-2</c:v>
                </c:pt>
                <c:pt idx="611">
                  <c:v>4.888E-2</c:v>
                </c:pt>
                <c:pt idx="612">
                  <c:v>4.8959999999999997E-2</c:v>
                </c:pt>
                <c:pt idx="613">
                  <c:v>4.904E-2</c:v>
                </c:pt>
                <c:pt idx="614">
                  <c:v>4.9119999999999997E-2</c:v>
                </c:pt>
                <c:pt idx="615">
                  <c:v>4.9200000000000001E-2</c:v>
                </c:pt>
                <c:pt idx="616">
                  <c:v>4.9279999999999997E-2</c:v>
                </c:pt>
                <c:pt idx="617">
                  <c:v>4.9360000000000001E-2</c:v>
                </c:pt>
                <c:pt idx="618">
                  <c:v>4.9439999999999998E-2</c:v>
                </c:pt>
                <c:pt idx="619">
                  <c:v>4.9520000000000002E-2</c:v>
                </c:pt>
                <c:pt idx="620">
                  <c:v>4.9599999999999998E-2</c:v>
                </c:pt>
                <c:pt idx="621">
                  <c:v>4.9680000000000002E-2</c:v>
                </c:pt>
                <c:pt idx="622">
                  <c:v>4.9759999999999999E-2</c:v>
                </c:pt>
                <c:pt idx="623">
                  <c:v>4.9840000000000002E-2</c:v>
                </c:pt>
                <c:pt idx="624">
                  <c:v>4.9919999999999999E-2</c:v>
                </c:pt>
                <c:pt idx="625">
                  <c:v>0.05</c:v>
                </c:pt>
                <c:pt idx="626">
                  <c:v>5.008E-2</c:v>
                </c:pt>
                <c:pt idx="627">
                  <c:v>5.0160000000000003E-2</c:v>
                </c:pt>
                <c:pt idx="628">
                  <c:v>5.024E-2</c:v>
                </c:pt>
                <c:pt idx="629">
                  <c:v>5.0319999999999997E-2</c:v>
                </c:pt>
                <c:pt idx="630">
                  <c:v>5.04E-2</c:v>
                </c:pt>
                <c:pt idx="631">
                  <c:v>5.0479999999999997E-2</c:v>
                </c:pt>
                <c:pt idx="632">
                  <c:v>5.0560000000000001E-2</c:v>
                </c:pt>
                <c:pt idx="633">
                  <c:v>5.0639999999999998E-2</c:v>
                </c:pt>
                <c:pt idx="634">
                  <c:v>5.0720000000000001E-2</c:v>
                </c:pt>
                <c:pt idx="635">
                  <c:v>5.0799999999999998E-2</c:v>
                </c:pt>
                <c:pt idx="636">
                  <c:v>5.0880000000000002E-2</c:v>
                </c:pt>
                <c:pt idx="637">
                  <c:v>5.0959999999999998E-2</c:v>
                </c:pt>
                <c:pt idx="638">
                  <c:v>5.1040000000000002E-2</c:v>
                </c:pt>
                <c:pt idx="639">
                  <c:v>5.1119999999999999E-2</c:v>
                </c:pt>
                <c:pt idx="640">
                  <c:v>5.1200000000000002E-2</c:v>
                </c:pt>
                <c:pt idx="641">
                  <c:v>5.1279999999999999E-2</c:v>
                </c:pt>
                <c:pt idx="642">
                  <c:v>5.1360000000000003E-2</c:v>
                </c:pt>
                <c:pt idx="643">
                  <c:v>5.144E-2</c:v>
                </c:pt>
                <c:pt idx="644">
                  <c:v>5.1520000000000003E-2</c:v>
                </c:pt>
                <c:pt idx="645">
                  <c:v>5.16E-2</c:v>
                </c:pt>
                <c:pt idx="646">
                  <c:v>5.1679999999999997E-2</c:v>
                </c:pt>
                <c:pt idx="647">
                  <c:v>5.176E-2</c:v>
                </c:pt>
                <c:pt idx="648">
                  <c:v>5.1839999999999997E-2</c:v>
                </c:pt>
                <c:pt idx="649">
                  <c:v>5.1920000000000001E-2</c:v>
                </c:pt>
                <c:pt idx="650">
                  <c:v>5.1999999999999998E-2</c:v>
                </c:pt>
                <c:pt idx="651">
                  <c:v>5.2080000000000001E-2</c:v>
                </c:pt>
                <c:pt idx="652">
                  <c:v>5.2159999999999998E-2</c:v>
                </c:pt>
                <c:pt idx="653">
                  <c:v>5.2240000000000002E-2</c:v>
                </c:pt>
                <c:pt idx="654">
                  <c:v>5.2319999999999998E-2</c:v>
                </c:pt>
                <c:pt idx="655">
                  <c:v>5.2400000000000002E-2</c:v>
                </c:pt>
                <c:pt idx="656">
                  <c:v>5.2479999999999999E-2</c:v>
                </c:pt>
                <c:pt idx="657">
                  <c:v>5.2560000000000003E-2</c:v>
                </c:pt>
                <c:pt idx="658">
                  <c:v>5.2639999999999999E-2</c:v>
                </c:pt>
                <c:pt idx="659">
                  <c:v>5.2720000000000003E-2</c:v>
                </c:pt>
                <c:pt idx="660">
                  <c:v>5.28E-2</c:v>
                </c:pt>
                <c:pt idx="661">
                  <c:v>5.2880000000000003E-2</c:v>
                </c:pt>
                <c:pt idx="662">
                  <c:v>5.296E-2</c:v>
                </c:pt>
                <c:pt idx="663">
                  <c:v>5.3039999999999997E-2</c:v>
                </c:pt>
                <c:pt idx="664">
                  <c:v>5.3120000000000001E-2</c:v>
                </c:pt>
                <c:pt idx="665">
                  <c:v>5.3199999999999997E-2</c:v>
                </c:pt>
                <c:pt idx="666">
                  <c:v>5.3280000000000001E-2</c:v>
                </c:pt>
                <c:pt idx="667">
                  <c:v>5.3359999999999998E-2</c:v>
                </c:pt>
                <c:pt idx="668">
                  <c:v>5.3440000000000001E-2</c:v>
                </c:pt>
                <c:pt idx="669">
                  <c:v>5.3519999999999998E-2</c:v>
                </c:pt>
                <c:pt idx="670">
                  <c:v>5.3600000000000002E-2</c:v>
                </c:pt>
                <c:pt idx="671">
                  <c:v>5.3679999999999999E-2</c:v>
                </c:pt>
                <c:pt idx="672">
                  <c:v>5.3760000000000002E-2</c:v>
                </c:pt>
                <c:pt idx="673">
                  <c:v>5.3839999999999999E-2</c:v>
                </c:pt>
                <c:pt idx="674">
                  <c:v>5.3920000000000003E-2</c:v>
                </c:pt>
                <c:pt idx="675">
                  <c:v>5.3999999999999999E-2</c:v>
                </c:pt>
                <c:pt idx="676">
                  <c:v>5.4080000000000003E-2</c:v>
                </c:pt>
                <c:pt idx="677">
                  <c:v>5.416E-2</c:v>
                </c:pt>
                <c:pt idx="678">
                  <c:v>5.4239999999999997E-2</c:v>
                </c:pt>
                <c:pt idx="679">
                  <c:v>5.432E-2</c:v>
                </c:pt>
                <c:pt idx="680">
                  <c:v>5.4399999999999997E-2</c:v>
                </c:pt>
                <c:pt idx="681">
                  <c:v>5.4480000000000001E-2</c:v>
                </c:pt>
                <c:pt idx="682">
                  <c:v>5.4559999999999997E-2</c:v>
                </c:pt>
                <c:pt idx="683">
                  <c:v>5.4640000000000001E-2</c:v>
                </c:pt>
                <c:pt idx="684">
                  <c:v>5.4719999999999998E-2</c:v>
                </c:pt>
                <c:pt idx="685">
                  <c:v>5.4800000000000001E-2</c:v>
                </c:pt>
                <c:pt idx="686">
                  <c:v>5.4879999999999998E-2</c:v>
                </c:pt>
                <c:pt idx="687">
                  <c:v>5.4960000000000002E-2</c:v>
                </c:pt>
                <c:pt idx="688">
                  <c:v>5.5039999999999999E-2</c:v>
                </c:pt>
                <c:pt idx="689">
                  <c:v>5.5120000000000002E-2</c:v>
                </c:pt>
                <c:pt idx="690">
                  <c:v>5.5199999999999999E-2</c:v>
                </c:pt>
                <c:pt idx="691">
                  <c:v>5.5280000000000003E-2</c:v>
                </c:pt>
                <c:pt idx="692">
                  <c:v>5.5359999999999999E-2</c:v>
                </c:pt>
                <c:pt idx="693">
                  <c:v>5.5440000000000003E-2</c:v>
                </c:pt>
                <c:pt idx="694">
                  <c:v>5.552E-2</c:v>
                </c:pt>
                <c:pt idx="695">
                  <c:v>5.5599999999999997E-2</c:v>
                </c:pt>
                <c:pt idx="696">
                  <c:v>5.568E-2</c:v>
                </c:pt>
                <c:pt idx="697">
                  <c:v>5.5759999999999997E-2</c:v>
                </c:pt>
                <c:pt idx="698">
                  <c:v>5.5840000000000001E-2</c:v>
                </c:pt>
                <c:pt idx="699">
                  <c:v>5.5919999999999997E-2</c:v>
                </c:pt>
                <c:pt idx="700">
                  <c:v>5.6000000000000001E-2</c:v>
                </c:pt>
                <c:pt idx="701">
                  <c:v>5.6079999999999998E-2</c:v>
                </c:pt>
                <c:pt idx="702">
                  <c:v>5.6160000000000002E-2</c:v>
                </c:pt>
                <c:pt idx="703">
                  <c:v>5.6239999999999998E-2</c:v>
                </c:pt>
                <c:pt idx="704">
                  <c:v>5.6320000000000002E-2</c:v>
                </c:pt>
                <c:pt idx="705">
                  <c:v>5.6399999999999999E-2</c:v>
                </c:pt>
                <c:pt idx="706">
                  <c:v>5.6480000000000002E-2</c:v>
                </c:pt>
                <c:pt idx="707">
                  <c:v>5.6559999999999999E-2</c:v>
                </c:pt>
                <c:pt idx="708">
                  <c:v>5.6640000000000003E-2</c:v>
                </c:pt>
                <c:pt idx="709">
                  <c:v>5.672E-2</c:v>
                </c:pt>
                <c:pt idx="710">
                  <c:v>5.6800000000000003E-2</c:v>
                </c:pt>
                <c:pt idx="711">
                  <c:v>5.688E-2</c:v>
                </c:pt>
                <c:pt idx="712">
                  <c:v>5.6959999999999997E-2</c:v>
                </c:pt>
                <c:pt idx="713">
                  <c:v>5.704E-2</c:v>
                </c:pt>
                <c:pt idx="714">
                  <c:v>5.7119999999999997E-2</c:v>
                </c:pt>
                <c:pt idx="715">
                  <c:v>5.7200000000000001E-2</c:v>
                </c:pt>
                <c:pt idx="716">
                  <c:v>5.7279999999999998E-2</c:v>
                </c:pt>
                <c:pt idx="717">
                  <c:v>5.7360000000000001E-2</c:v>
                </c:pt>
                <c:pt idx="718">
                  <c:v>5.7439999999999998E-2</c:v>
                </c:pt>
                <c:pt idx="719">
                  <c:v>5.7520000000000002E-2</c:v>
                </c:pt>
                <c:pt idx="720">
                  <c:v>5.7599999999999998E-2</c:v>
                </c:pt>
                <c:pt idx="721">
                  <c:v>5.7680000000000002E-2</c:v>
                </c:pt>
                <c:pt idx="722">
                  <c:v>5.7759999999999999E-2</c:v>
                </c:pt>
                <c:pt idx="723">
                  <c:v>5.7840000000000003E-2</c:v>
                </c:pt>
                <c:pt idx="724">
                  <c:v>5.7919999999999999E-2</c:v>
                </c:pt>
                <c:pt idx="725">
                  <c:v>5.8000000000000003E-2</c:v>
                </c:pt>
                <c:pt idx="726">
                  <c:v>5.808E-2</c:v>
                </c:pt>
                <c:pt idx="727">
                  <c:v>5.8160000000000003E-2</c:v>
                </c:pt>
                <c:pt idx="728">
                  <c:v>5.824E-2</c:v>
                </c:pt>
                <c:pt idx="729">
                  <c:v>5.8319999999999997E-2</c:v>
                </c:pt>
                <c:pt idx="730">
                  <c:v>5.8400000000000001E-2</c:v>
                </c:pt>
                <c:pt idx="731">
                  <c:v>5.8479999999999997E-2</c:v>
                </c:pt>
                <c:pt idx="732">
                  <c:v>5.8560000000000001E-2</c:v>
                </c:pt>
                <c:pt idx="733">
                  <c:v>5.8639999999999998E-2</c:v>
                </c:pt>
                <c:pt idx="734">
                  <c:v>5.8720000000000001E-2</c:v>
                </c:pt>
                <c:pt idx="735">
                  <c:v>5.8799999999999998E-2</c:v>
                </c:pt>
                <c:pt idx="736">
                  <c:v>5.8880000000000002E-2</c:v>
                </c:pt>
                <c:pt idx="737">
                  <c:v>5.8959999999999999E-2</c:v>
                </c:pt>
                <c:pt idx="738">
                  <c:v>5.9040000000000002E-2</c:v>
                </c:pt>
                <c:pt idx="739">
                  <c:v>5.9119999999999999E-2</c:v>
                </c:pt>
                <c:pt idx="740">
                  <c:v>5.9200000000000003E-2</c:v>
                </c:pt>
                <c:pt idx="741">
                  <c:v>5.9279999999999999E-2</c:v>
                </c:pt>
                <c:pt idx="742">
                  <c:v>5.9360000000000003E-2</c:v>
                </c:pt>
                <c:pt idx="743">
                  <c:v>5.944E-2</c:v>
                </c:pt>
                <c:pt idx="744">
                  <c:v>5.9520000000000003E-2</c:v>
                </c:pt>
                <c:pt idx="745">
                  <c:v>5.96E-2</c:v>
                </c:pt>
                <c:pt idx="746">
                  <c:v>5.9679999999999997E-2</c:v>
                </c:pt>
                <c:pt idx="747">
                  <c:v>5.9760000000000001E-2</c:v>
                </c:pt>
                <c:pt idx="748">
                  <c:v>5.9839999999999997E-2</c:v>
                </c:pt>
                <c:pt idx="749">
                  <c:v>5.9920000000000001E-2</c:v>
                </c:pt>
                <c:pt idx="750">
                  <c:v>0.06</c:v>
                </c:pt>
                <c:pt idx="751">
                  <c:v>6.0080000000000001E-2</c:v>
                </c:pt>
                <c:pt idx="752">
                  <c:v>6.0159999999999998E-2</c:v>
                </c:pt>
                <c:pt idx="753">
                  <c:v>6.0240000000000002E-2</c:v>
                </c:pt>
                <c:pt idx="754">
                  <c:v>6.0319999999999999E-2</c:v>
                </c:pt>
                <c:pt idx="755">
                  <c:v>6.0400000000000002E-2</c:v>
                </c:pt>
                <c:pt idx="756">
                  <c:v>6.0479999999999999E-2</c:v>
                </c:pt>
                <c:pt idx="757">
                  <c:v>6.0560000000000003E-2</c:v>
                </c:pt>
                <c:pt idx="758">
                  <c:v>6.0639999999999999E-2</c:v>
                </c:pt>
                <c:pt idx="759">
                  <c:v>6.0720000000000003E-2</c:v>
                </c:pt>
                <c:pt idx="760">
                  <c:v>6.08E-2</c:v>
                </c:pt>
                <c:pt idx="761">
                  <c:v>6.0879999999999997E-2</c:v>
                </c:pt>
                <c:pt idx="762">
                  <c:v>6.096E-2</c:v>
                </c:pt>
                <c:pt idx="763">
                  <c:v>6.1039999999999997E-2</c:v>
                </c:pt>
                <c:pt idx="764">
                  <c:v>6.1120000000000001E-2</c:v>
                </c:pt>
                <c:pt idx="765">
                  <c:v>6.1199999999999997E-2</c:v>
                </c:pt>
                <c:pt idx="766">
                  <c:v>6.1280000000000001E-2</c:v>
                </c:pt>
                <c:pt idx="767">
                  <c:v>6.1359999999999998E-2</c:v>
                </c:pt>
                <c:pt idx="768">
                  <c:v>6.1440000000000002E-2</c:v>
                </c:pt>
                <c:pt idx="769">
                  <c:v>6.1519999999999998E-2</c:v>
                </c:pt>
                <c:pt idx="770">
                  <c:v>6.1600000000000002E-2</c:v>
                </c:pt>
                <c:pt idx="771">
                  <c:v>6.1679999999999999E-2</c:v>
                </c:pt>
                <c:pt idx="772">
                  <c:v>6.1760000000000002E-2</c:v>
                </c:pt>
                <c:pt idx="773">
                  <c:v>6.1839999999999999E-2</c:v>
                </c:pt>
                <c:pt idx="774">
                  <c:v>6.1920000000000003E-2</c:v>
                </c:pt>
                <c:pt idx="775">
                  <c:v>6.2E-2</c:v>
                </c:pt>
                <c:pt idx="776">
                  <c:v>6.2080000000000003E-2</c:v>
                </c:pt>
                <c:pt idx="777">
                  <c:v>6.216E-2</c:v>
                </c:pt>
                <c:pt idx="778">
                  <c:v>6.2239999999999997E-2</c:v>
                </c:pt>
                <c:pt idx="779">
                  <c:v>6.232E-2</c:v>
                </c:pt>
                <c:pt idx="780">
                  <c:v>6.2399999999999997E-2</c:v>
                </c:pt>
                <c:pt idx="781">
                  <c:v>6.2480000000000001E-2</c:v>
                </c:pt>
                <c:pt idx="782">
                  <c:v>6.2560000000000004E-2</c:v>
                </c:pt>
                <c:pt idx="783">
                  <c:v>6.2640000000000001E-2</c:v>
                </c:pt>
                <c:pt idx="784">
                  <c:v>6.2719999999999998E-2</c:v>
                </c:pt>
                <c:pt idx="785">
                  <c:v>6.2799999999999995E-2</c:v>
                </c:pt>
                <c:pt idx="786">
                  <c:v>6.2880000000000005E-2</c:v>
                </c:pt>
                <c:pt idx="787">
                  <c:v>6.2960000000000002E-2</c:v>
                </c:pt>
                <c:pt idx="788">
                  <c:v>6.3039999999999999E-2</c:v>
                </c:pt>
                <c:pt idx="789">
                  <c:v>6.3119999999999996E-2</c:v>
                </c:pt>
                <c:pt idx="790">
                  <c:v>6.3200000000000006E-2</c:v>
                </c:pt>
                <c:pt idx="791">
                  <c:v>6.3280000000000003E-2</c:v>
                </c:pt>
                <c:pt idx="792">
                  <c:v>6.336E-2</c:v>
                </c:pt>
                <c:pt idx="793">
                  <c:v>6.3439999999999996E-2</c:v>
                </c:pt>
                <c:pt idx="794">
                  <c:v>6.3519999999999993E-2</c:v>
                </c:pt>
                <c:pt idx="795">
                  <c:v>6.3600000000000004E-2</c:v>
                </c:pt>
                <c:pt idx="796">
                  <c:v>6.368E-2</c:v>
                </c:pt>
                <c:pt idx="797">
                  <c:v>6.3759999999999997E-2</c:v>
                </c:pt>
                <c:pt idx="798">
                  <c:v>6.3839999999999994E-2</c:v>
                </c:pt>
                <c:pt idx="799">
                  <c:v>6.3920000000000005E-2</c:v>
                </c:pt>
                <c:pt idx="800">
                  <c:v>6.4000000000000001E-2</c:v>
                </c:pt>
                <c:pt idx="801">
                  <c:v>6.4079999999999998E-2</c:v>
                </c:pt>
                <c:pt idx="802">
                  <c:v>6.4159999999999995E-2</c:v>
                </c:pt>
                <c:pt idx="803">
                  <c:v>6.4240000000000005E-2</c:v>
                </c:pt>
                <c:pt idx="804">
                  <c:v>6.4320000000000002E-2</c:v>
                </c:pt>
                <c:pt idx="805">
                  <c:v>6.4399999999999999E-2</c:v>
                </c:pt>
                <c:pt idx="806">
                  <c:v>6.4479999999999996E-2</c:v>
                </c:pt>
                <c:pt idx="807">
                  <c:v>6.4560000000000006E-2</c:v>
                </c:pt>
                <c:pt idx="808">
                  <c:v>6.4640000000000003E-2</c:v>
                </c:pt>
                <c:pt idx="809">
                  <c:v>6.472E-2</c:v>
                </c:pt>
                <c:pt idx="810">
                  <c:v>6.4799999999999996E-2</c:v>
                </c:pt>
                <c:pt idx="811">
                  <c:v>6.4879999999999993E-2</c:v>
                </c:pt>
                <c:pt idx="812">
                  <c:v>6.4960000000000004E-2</c:v>
                </c:pt>
                <c:pt idx="813">
                  <c:v>6.5040000000000001E-2</c:v>
                </c:pt>
                <c:pt idx="814">
                  <c:v>6.5119999999999997E-2</c:v>
                </c:pt>
                <c:pt idx="815">
                  <c:v>6.5199999999999994E-2</c:v>
                </c:pt>
                <c:pt idx="816">
                  <c:v>6.5280000000000005E-2</c:v>
                </c:pt>
                <c:pt idx="817">
                  <c:v>6.5360000000000001E-2</c:v>
                </c:pt>
                <c:pt idx="818">
                  <c:v>6.5439999999999998E-2</c:v>
                </c:pt>
                <c:pt idx="819">
                  <c:v>6.5519999999999995E-2</c:v>
                </c:pt>
                <c:pt idx="820">
                  <c:v>6.5600000000000006E-2</c:v>
                </c:pt>
                <c:pt idx="821">
                  <c:v>6.5680000000000002E-2</c:v>
                </c:pt>
                <c:pt idx="822">
                  <c:v>6.5759999999999999E-2</c:v>
                </c:pt>
                <c:pt idx="823">
                  <c:v>6.5839999999999996E-2</c:v>
                </c:pt>
                <c:pt idx="824">
                  <c:v>6.5920000000000006E-2</c:v>
                </c:pt>
                <c:pt idx="825">
                  <c:v>6.6000000000000003E-2</c:v>
                </c:pt>
                <c:pt idx="826">
                  <c:v>6.608E-2</c:v>
                </c:pt>
                <c:pt idx="827">
                  <c:v>6.6159999999999997E-2</c:v>
                </c:pt>
                <c:pt idx="828">
                  <c:v>6.6239999999999993E-2</c:v>
                </c:pt>
                <c:pt idx="829">
                  <c:v>6.6320000000000004E-2</c:v>
                </c:pt>
                <c:pt idx="830">
                  <c:v>6.6400000000000001E-2</c:v>
                </c:pt>
                <c:pt idx="831">
                  <c:v>6.6479999999999997E-2</c:v>
                </c:pt>
                <c:pt idx="832">
                  <c:v>6.6559999999999994E-2</c:v>
                </c:pt>
                <c:pt idx="833">
                  <c:v>6.6640000000000005E-2</c:v>
                </c:pt>
                <c:pt idx="834">
                  <c:v>6.6720000000000002E-2</c:v>
                </c:pt>
                <c:pt idx="835">
                  <c:v>6.6799999999999998E-2</c:v>
                </c:pt>
                <c:pt idx="836">
                  <c:v>6.6879999999999995E-2</c:v>
                </c:pt>
                <c:pt idx="837">
                  <c:v>6.6960000000000006E-2</c:v>
                </c:pt>
                <c:pt idx="838">
                  <c:v>6.7040000000000002E-2</c:v>
                </c:pt>
                <c:pt idx="839">
                  <c:v>6.7119999999999999E-2</c:v>
                </c:pt>
                <c:pt idx="840">
                  <c:v>6.7199999999999996E-2</c:v>
                </c:pt>
                <c:pt idx="841">
                  <c:v>6.7280000000000006E-2</c:v>
                </c:pt>
                <c:pt idx="842">
                  <c:v>6.7360000000000003E-2</c:v>
                </c:pt>
                <c:pt idx="843">
                  <c:v>6.744E-2</c:v>
                </c:pt>
                <c:pt idx="844">
                  <c:v>6.7519999999999997E-2</c:v>
                </c:pt>
                <c:pt idx="845">
                  <c:v>6.7599999999999993E-2</c:v>
                </c:pt>
                <c:pt idx="846">
                  <c:v>6.7680000000000004E-2</c:v>
                </c:pt>
                <c:pt idx="847">
                  <c:v>6.7760000000000001E-2</c:v>
                </c:pt>
                <c:pt idx="848">
                  <c:v>6.7839999999999998E-2</c:v>
                </c:pt>
                <c:pt idx="849">
                  <c:v>6.7919999999999994E-2</c:v>
                </c:pt>
                <c:pt idx="850">
                  <c:v>6.8000000000000005E-2</c:v>
                </c:pt>
                <c:pt idx="851">
                  <c:v>6.8080000000000002E-2</c:v>
                </c:pt>
                <c:pt idx="852">
                  <c:v>6.8159999999999998E-2</c:v>
                </c:pt>
                <c:pt idx="853">
                  <c:v>6.8239999999999995E-2</c:v>
                </c:pt>
                <c:pt idx="854">
                  <c:v>6.8320000000000006E-2</c:v>
                </c:pt>
                <c:pt idx="855">
                  <c:v>6.8400000000000002E-2</c:v>
                </c:pt>
                <c:pt idx="856">
                  <c:v>6.8479999999999999E-2</c:v>
                </c:pt>
                <c:pt idx="857">
                  <c:v>6.8559999999999996E-2</c:v>
                </c:pt>
                <c:pt idx="858">
                  <c:v>6.8640000000000007E-2</c:v>
                </c:pt>
                <c:pt idx="859">
                  <c:v>6.8720000000000003E-2</c:v>
                </c:pt>
                <c:pt idx="860">
                  <c:v>6.88E-2</c:v>
                </c:pt>
                <c:pt idx="861">
                  <c:v>6.8879999999999997E-2</c:v>
                </c:pt>
                <c:pt idx="862">
                  <c:v>6.8959999999999994E-2</c:v>
                </c:pt>
                <c:pt idx="863">
                  <c:v>6.9040000000000004E-2</c:v>
                </c:pt>
                <c:pt idx="864">
                  <c:v>6.9120000000000001E-2</c:v>
                </c:pt>
                <c:pt idx="865">
                  <c:v>6.9199999999999998E-2</c:v>
                </c:pt>
                <c:pt idx="866">
                  <c:v>6.9279999999999994E-2</c:v>
                </c:pt>
                <c:pt idx="867">
                  <c:v>6.9360000000000005E-2</c:v>
                </c:pt>
                <c:pt idx="868">
                  <c:v>6.9440000000000002E-2</c:v>
                </c:pt>
                <c:pt idx="869">
                  <c:v>6.9519999999999998E-2</c:v>
                </c:pt>
                <c:pt idx="870">
                  <c:v>6.9599999999999995E-2</c:v>
                </c:pt>
                <c:pt idx="871">
                  <c:v>6.9680000000000006E-2</c:v>
                </c:pt>
                <c:pt idx="872">
                  <c:v>6.9760000000000003E-2</c:v>
                </c:pt>
                <c:pt idx="873">
                  <c:v>6.9839999999999999E-2</c:v>
                </c:pt>
                <c:pt idx="874">
                  <c:v>6.9919999999999996E-2</c:v>
                </c:pt>
                <c:pt idx="875">
                  <c:v>7.0000000000000007E-2</c:v>
                </c:pt>
                <c:pt idx="876">
                  <c:v>7.0080000000000003E-2</c:v>
                </c:pt>
                <c:pt idx="877">
                  <c:v>7.016E-2</c:v>
                </c:pt>
                <c:pt idx="878">
                  <c:v>7.0239999999999997E-2</c:v>
                </c:pt>
                <c:pt idx="879">
                  <c:v>7.0319999999999994E-2</c:v>
                </c:pt>
                <c:pt idx="880">
                  <c:v>7.0400000000000004E-2</c:v>
                </c:pt>
                <c:pt idx="881">
                  <c:v>7.0480000000000001E-2</c:v>
                </c:pt>
                <c:pt idx="882">
                  <c:v>7.0559999999999998E-2</c:v>
                </c:pt>
                <c:pt idx="883">
                  <c:v>7.0639999999999994E-2</c:v>
                </c:pt>
                <c:pt idx="884">
                  <c:v>7.0720000000000005E-2</c:v>
                </c:pt>
                <c:pt idx="885">
                  <c:v>7.0800000000000002E-2</c:v>
                </c:pt>
                <c:pt idx="886">
                  <c:v>7.0879999999999999E-2</c:v>
                </c:pt>
                <c:pt idx="887">
                  <c:v>7.0959999999999995E-2</c:v>
                </c:pt>
                <c:pt idx="888">
                  <c:v>7.1040000000000006E-2</c:v>
                </c:pt>
                <c:pt idx="889">
                  <c:v>7.1120000000000003E-2</c:v>
                </c:pt>
                <c:pt idx="890">
                  <c:v>7.1199999999999999E-2</c:v>
                </c:pt>
                <c:pt idx="891">
                  <c:v>7.1279999999999996E-2</c:v>
                </c:pt>
                <c:pt idx="892">
                  <c:v>7.1360000000000007E-2</c:v>
                </c:pt>
                <c:pt idx="893">
                  <c:v>7.1440000000000003E-2</c:v>
                </c:pt>
                <c:pt idx="894">
                  <c:v>7.152E-2</c:v>
                </c:pt>
                <c:pt idx="895">
                  <c:v>7.1599999999999997E-2</c:v>
                </c:pt>
                <c:pt idx="896">
                  <c:v>7.1679999999999994E-2</c:v>
                </c:pt>
                <c:pt idx="897">
                  <c:v>7.1760000000000004E-2</c:v>
                </c:pt>
                <c:pt idx="898">
                  <c:v>7.1840000000000001E-2</c:v>
                </c:pt>
                <c:pt idx="899">
                  <c:v>7.1919999999999998E-2</c:v>
                </c:pt>
                <c:pt idx="900">
                  <c:v>7.1999999999999995E-2</c:v>
                </c:pt>
                <c:pt idx="901">
                  <c:v>7.2080000000000005E-2</c:v>
                </c:pt>
                <c:pt idx="902">
                  <c:v>7.2160000000000002E-2</c:v>
                </c:pt>
                <c:pt idx="903">
                  <c:v>7.2239999999999999E-2</c:v>
                </c:pt>
                <c:pt idx="904">
                  <c:v>7.2319999999999995E-2</c:v>
                </c:pt>
                <c:pt idx="905">
                  <c:v>7.2400000000000006E-2</c:v>
                </c:pt>
                <c:pt idx="906">
                  <c:v>7.2480000000000003E-2</c:v>
                </c:pt>
                <c:pt idx="907">
                  <c:v>7.2559999999999999E-2</c:v>
                </c:pt>
                <c:pt idx="908">
                  <c:v>7.2639999999999996E-2</c:v>
                </c:pt>
                <c:pt idx="909">
                  <c:v>7.2720000000000007E-2</c:v>
                </c:pt>
                <c:pt idx="910">
                  <c:v>7.2800000000000004E-2</c:v>
                </c:pt>
                <c:pt idx="911">
                  <c:v>7.288E-2</c:v>
                </c:pt>
                <c:pt idx="912">
                  <c:v>7.2959999999999997E-2</c:v>
                </c:pt>
                <c:pt idx="913">
                  <c:v>7.3039999999999994E-2</c:v>
                </c:pt>
                <c:pt idx="914">
                  <c:v>7.3120000000000004E-2</c:v>
                </c:pt>
                <c:pt idx="915">
                  <c:v>7.3200000000000001E-2</c:v>
                </c:pt>
                <c:pt idx="916">
                  <c:v>7.3279999999999998E-2</c:v>
                </c:pt>
                <c:pt idx="917">
                  <c:v>7.3359999999999995E-2</c:v>
                </c:pt>
                <c:pt idx="918">
                  <c:v>7.3440000000000005E-2</c:v>
                </c:pt>
                <c:pt idx="919">
                  <c:v>7.3520000000000002E-2</c:v>
                </c:pt>
                <c:pt idx="920">
                  <c:v>7.3599999999999999E-2</c:v>
                </c:pt>
                <c:pt idx="921">
                  <c:v>7.3679999999999995E-2</c:v>
                </c:pt>
                <c:pt idx="922">
                  <c:v>7.3760000000000006E-2</c:v>
                </c:pt>
                <c:pt idx="923">
                  <c:v>7.3840000000000003E-2</c:v>
                </c:pt>
                <c:pt idx="924">
                  <c:v>7.392E-2</c:v>
                </c:pt>
                <c:pt idx="925">
                  <c:v>7.3999999999999996E-2</c:v>
                </c:pt>
                <c:pt idx="926">
                  <c:v>7.4079999999999993E-2</c:v>
                </c:pt>
                <c:pt idx="927">
                  <c:v>7.4160000000000004E-2</c:v>
                </c:pt>
                <c:pt idx="928">
                  <c:v>7.424E-2</c:v>
                </c:pt>
                <c:pt idx="929">
                  <c:v>7.4319999999999997E-2</c:v>
                </c:pt>
                <c:pt idx="930">
                  <c:v>7.4399999999999994E-2</c:v>
                </c:pt>
                <c:pt idx="931">
                  <c:v>7.4480000000000005E-2</c:v>
                </c:pt>
                <c:pt idx="932">
                  <c:v>7.4560000000000001E-2</c:v>
                </c:pt>
                <c:pt idx="933">
                  <c:v>7.4639999999999998E-2</c:v>
                </c:pt>
                <c:pt idx="934">
                  <c:v>7.4719999999999995E-2</c:v>
                </c:pt>
                <c:pt idx="935">
                  <c:v>7.4800000000000005E-2</c:v>
                </c:pt>
                <c:pt idx="936">
                  <c:v>7.4880000000000002E-2</c:v>
                </c:pt>
                <c:pt idx="937">
                  <c:v>7.4959999999999999E-2</c:v>
                </c:pt>
                <c:pt idx="938">
                  <c:v>7.5039999999999996E-2</c:v>
                </c:pt>
                <c:pt idx="939">
                  <c:v>7.5120000000000006E-2</c:v>
                </c:pt>
                <c:pt idx="940">
                  <c:v>7.5200000000000003E-2</c:v>
                </c:pt>
                <c:pt idx="941">
                  <c:v>7.528E-2</c:v>
                </c:pt>
                <c:pt idx="942">
                  <c:v>7.5359999999999996E-2</c:v>
                </c:pt>
                <c:pt idx="943">
                  <c:v>7.5439999999999993E-2</c:v>
                </c:pt>
                <c:pt idx="944">
                  <c:v>7.5520000000000004E-2</c:v>
                </c:pt>
                <c:pt idx="945">
                  <c:v>7.5600000000000001E-2</c:v>
                </c:pt>
                <c:pt idx="946">
                  <c:v>7.5679999999999997E-2</c:v>
                </c:pt>
                <c:pt idx="947">
                  <c:v>7.5759999999999994E-2</c:v>
                </c:pt>
                <c:pt idx="948">
                  <c:v>7.5840000000000005E-2</c:v>
                </c:pt>
                <c:pt idx="949">
                  <c:v>7.5920000000000001E-2</c:v>
                </c:pt>
                <c:pt idx="950">
                  <c:v>7.5999999999999998E-2</c:v>
                </c:pt>
                <c:pt idx="951">
                  <c:v>7.6079999999999995E-2</c:v>
                </c:pt>
                <c:pt idx="952">
                  <c:v>7.6160000000000005E-2</c:v>
                </c:pt>
                <c:pt idx="953">
                  <c:v>7.6240000000000002E-2</c:v>
                </c:pt>
                <c:pt idx="954">
                  <c:v>7.6319999999999999E-2</c:v>
                </c:pt>
                <c:pt idx="955">
                  <c:v>7.6399999999999996E-2</c:v>
                </c:pt>
                <c:pt idx="956">
                  <c:v>7.6480000000000006E-2</c:v>
                </c:pt>
                <c:pt idx="957">
                  <c:v>7.6560000000000003E-2</c:v>
                </c:pt>
                <c:pt idx="958">
                  <c:v>7.664E-2</c:v>
                </c:pt>
                <c:pt idx="959">
                  <c:v>7.6719999999999997E-2</c:v>
                </c:pt>
                <c:pt idx="960">
                  <c:v>7.6799999999999993E-2</c:v>
                </c:pt>
                <c:pt idx="961">
                  <c:v>7.6880000000000004E-2</c:v>
                </c:pt>
                <c:pt idx="962">
                  <c:v>7.6960000000000001E-2</c:v>
                </c:pt>
                <c:pt idx="963">
                  <c:v>7.7039999999999997E-2</c:v>
                </c:pt>
                <c:pt idx="964">
                  <c:v>7.7119999999999994E-2</c:v>
                </c:pt>
                <c:pt idx="965">
                  <c:v>7.7200000000000005E-2</c:v>
                </c:pt>
                <c:pt idx="966">
                  <c:v>7.7280000000000001E-2</c:v>
                </c:pt>
                <c:pt idx="967">
                  <c:v>7.7359999999999998E-2</c:v>
                </c:pt>
                <c:pt idx="968">
                  <c:v>7.7439999999999995E-2</c:v>
                </c:pt>
                <c:pt idx="969">
                  <c:v>7.7520000000000006E-2</c:v>
                </c:pt>
                <c:pt idx="970">
                  <c:v>7.7600000000000002E-2</c:v>
                </c:pt>
                <c:pt idx="971">
                  <c:v>7.7679999999999999E-2</c:v>
                </c:pt>
                <c:pt idx="972">
                  <c:v>7.7759999999999996E-2</c:v>
                </c:pt>
                <c:pt idx="973">
                  <c:v>7.7840000000000006E-2</c:v>
                </c:pt>
                <c:pt idx="974">
                  <c:v>7.7920000000000003E-2</c:v>
                </c:pt>
                <c:pt idx="975">
                  <c:v>7.8E-2</c:v>
                </c:pt>
                <c:pt idx="976">
                  <c:v>7.8079999999999997E-2</c:v>
                </c:pt>
                <c:pt idx="977">
                  <c:v>7.8159999999999993E-2</c:v>
                </c:pt>
                <c:pt idx="978">
                  <c:v>7.8240000000000004E-2</c:v>
                </c:pt>
                <c:pt idx="979">
                  <c:v>7.8320000000000001E-2</c:v>
                </c:pt>
                <c:pt idx="980">
                  <c:v>7.8399999999999997E-2</c:v>
                </c:pt>
                <c:pt idx="981">
                  <c:v>7.8479999999999994E-2</c:v>
                </c:pt>
                <c:pt idx="982">
                  <c:v>7.8560000000000005E-2</c:v>
                </c:pt>
                <c:pt idx="983">
                  <c:v>7.8640000000000002E-2</c:v>
                </c:pt>
                <c:pt idx="984">
                  <c:v>7.8719999999999998E-2</c:v>
                </c:pt>
                <c:pt idx="985">
                  <c:v>7.8799999999999995E-2</c:v>
                </c:pt>
                <c:pt idx="986">
                  <c:v>7.8880000000000006E-2</c:v>
                </c:pt>
                <c:pt idx="987">
                  <c:v>7.8960000000000002E-2</c:v>
                </c:pt>
                <c:pt idx="988">
                  <c:v>7.9039999999999999E-2</c:v>
                </c:pt>
                <c:pt idx="989">
                  <c:v>7.9119999999999996E-2</c:v>
                </c:pt>
                <c:pt idx="990">
                  <c:v>7.9200000000000007E-2</c:v>
                </c:pt>
                <c:pt idx="991">
                  <c:v>7.9280000000000003E-2</c:v>
                </c:pt>
                <c:pt idx="992">
                  <c:v>7.936E-2</c:v>
                </c:pt>
                <c:pt idx="993">
                  <c:v>7.9439999999999997E-2</c:v>
                </c:pt>
                <c:pt idx="994">
                  <c:v>7.9519999999999993E-2</c:v>
                </c:pt>
                <c:pt idx="995">
                  <c:v>7.9600000000000004E-2</c:v>
                </c:pt>
                <c:pt idx="996">
                  <c:v>7.9680000000000001E-2</c:v>
                </c:pt>
                <c:pt idx="997">
                  <c:v>7.9759999999999998E-2</c:v>
                </c:pt>
                <c:pt idx="998">
                  <c:v>7.9839999999999994E-2</c:v>
                </c:pt>
                <c:pt idx="999">
                  <c:v>7.9920000000000005E-2</c:v>
                </c:pt>
                <c:pt idx="1000">
                  <c:v>0.08</c:v>
                </c:pt>
                <c:pt idx="1001">
                  <c:v>8.0079999999999998E-2</c:v>
                </c:pt>
                <c:pt idx="1002">
                  <c:v>8.0159999999999995E-2</c:v>
                </c:pt>
                <c:pt idx="1003">
                  <c:v>8.0240000000000006E-2</c:v>
                </c:pt>
                <c:pt idx="1004">
                  <c:v>8.0320000000000003E-2</c:v>
                </c:pt>
                <c:pt idx="1005">
                  <c:v>8.0399999999999999E-2</c:v>
                </c:pt>
                <c:pt idx="1006">
                  <c:v>8.0479999999999996E-2</c:v>
                </c:pt>
                <c:pt idx="1007">
                  <c:v>8.0560000000000007E-2</c:v>
                </c:pt>
                <c:pt idx="1008">
                  <c:v>8.0640000000000003E-2</c:v>
                </c:pt>
                <c:pt idx="1009">
                  <c:v>8.072E-2</c:v>
                </c:pt>
                <c:pt idx="1010">
                  <c:v>8.0799999999999997E-2</c:v>
                </c:pt>
                <c:pt idx="1011">
                  <c:v>8.0879999999999994E-2</c:v>
                </c:pt>
                <c:pt idx="1012">
                  <c:v>8.0960000000000004E-2</c:v>
                </c:pt>
                <c:pt idx="1013">
                  <c:v>8.1040000000000001E-2</c:v>
                </c:pt>
                <c:pt idx="1014">
                  <c:v>8.1119999999999998E-2</c:v>
                </c:pt>
                <c:pt idx="1015">
                  <c:v>8.1199999999999994E-2</c:v>
                </c:pt>
                <c:pt idx="1016">
                  <c:v>8.1280000000000005E-2</c:v>
                </c:pt>
                <c:pt idx="1017">
                  <c:v>8.1360000000000002E-2</c:v>
                </c:pt>
                <c:pt idx="1018">
                  <c:v>8.1439999999999999E-2</c:v>
                </c:pt>
                <c:pt idx="1019">
                  <c:v>8.1519999999999995E-2</c:v>
                </c:pt>
                <c:pt idx="1020">
                  <c:v>8.1600000000000006E-2</c:v>
                </c:pt>
                <c:pt idx="1021">
                  <c:v>8.1680000000000003E-2</c:v>
                </c:pt>
                <c:pt idx="1022">
                  <c:v>8.1759999999999999E-2</c:v>
                </c:pt>
                <c:pt idx="1023">
                  <c:v>8.1839999999999996E-2</c:v>
                </c:pt>
                <c:pt idx="1024">
                  <c:v>8.1920000000000007E-2</c:v>
                </c:pt>
                <c:pt idx="1025">
                  <c:v>8.2000000000000003E-2</c:v>
                </c:pt>
                <c:pt idx="1026">
                  <c:v>8.208E-2</c:v>
                </c:pt>
                <c:pt idx="1027">
                  <c:v>8.2159999999999997E-2</c:v>
                </c:pt>
                <c:pt idx="1028">
                  <c:v>8.2239999999999994E-2</c:v>
                </c:pt>
                <c:pt idx="1029">
                  <c:v>8.2320000000000004E-2</c:v>
                </c:pt>
                <c:pt idx="1030">
                  <c:v>8.2400000000000001E-2</c:v>
                </c:pt>
                <c:pt idx="1031">
                  <c:v>8.2479999999999998E-2</c:v>
                </c:pt>
                <c:pt idx="1032">
                  <c:v>8.2559999999999995E-2</c:v>
                </c:pt>
                <c:pt idx="1033">
                  <c:v>8.2640000000000005E-2</c:v>
                </c:pt>
                <c:pt idx="1034">
                  <c:v>8.2720000000000002E-2</c:v>
                </c:pt>
                <c:pt idx="1035">
                  <c:v>8.2799999999999999E-2</c:v>
                </c:pt>
                <c:pt idx="1036">
                  <c:v>8.2879999999999995E-2</c:v>
                </c:pt>
                <c:pt idx="1037">
                  <c:v>8.2960000000000006E-2</c:v>
                </c:pt>
                <c:pt idx="1038">
                  <c:v>8.3040000000000003E-2</c:v>
                </c:pt>
                <c:pt idx="1039">
                  <c:v>8.3119999999999999E-2</c:v>
                </c:pt>
                <c:pt idx="1040">
                  <c:v>8.3199999999999996E-2</c:v>
                </c:pt>
                <c:pt idx="1041">
                  <c:v>8.3280000000000007E-2</c:v>
                </c:pt>
                <c:pt idx="1042">
                  <c:v>8.3360000000000004E-2</c:v>
                </c:pt>
                <c:pt idx="1043">
                  <c:v>8.344E-2</c:v>
                </c:pt>
                <c:pt idx="1044">
                  <c:v>8.3519999999999997E-2</c:v>
                </c:pt>
                <c:pt idx="1045">
                  <c:v>8.3599999999999994E-2</c:v>
                </c:pt>
                <c:pt idx="1046">
                  <c:v>8.3680000000000004E-2</c:v>
                </c:pt>
                <c:pt idx="1047">
                  <c:v>8.3760000000000001E-2</c:v>
                </c:pt>
                <c:pt idx="1048">
                  <c:v>8.3839999999999998E-2</c:v>
                </c:pt>
                <c:pt idx="1049">
                  <c:v>8.3919999999999995E-2</c:v>
                </c:pt>
                <c:pt idx="1050">
                  <c:v>8.4000000000000005E-2</c:v>
                </c:pt>
                <c:pt idx="1051">
                  <c:v>8.4080000000000002E-2</c:v>
                </c:pt>
                <c:pt idx="1052">
                  <c:v>8.4159999999999999E-2</c:v>
                </c:pt>
                <c:pt idx="1053">
                  <c:v>8.4239999999999995E-2</c:v>
                </c:pt>
                <c:pt idx="1054">
                  <c:v>8.4320000000000006E-2</c:v>
                </c:pt>
                <c:pt idx="1055">
                  <c:v>8.4400000000000003E-2</c:v>
                </c:pt>
                <c:pt idx="1056">
                  <c:v>8.448E-2</c:v>
                </c:pt>
                <c:pt idx="1057">
                  <c:v>8.4559999999999996E-2</c:v>
                </c:pt>
                <c:pt idx="1058">
                  <c:v>8.4640000000000007E-2</c:v>
                </c:pt>
                <c:pt idx="1059">
                  <c:v>8.4720000000000004E-2</c:v>
                </c:pt>
                <c:pt idx="1060">
                  <c:v>8.48E-2</c:v>
                </c:pt>
                <c:pt idx="1061">
                  <c:v>8.4879999999999997E-2</c:v>
                </c:pt>
                <c:pt idx="1062">
                  <c:v>8.4959999999999994E-2</c:v>
                </c:pt>
                <c:pt idx="1063">
                  <c:v>8.5040000000000004E-2</c:v>
                </c:pt>
                <c:pt idx="1064">
                  <c:v>8.5120000000000001E-2</c:v>
                </c:pt>
                <c:pt idx="1065">
                  <c:v>8.5199999999999998E-2</c:v>
                </c:pt>
                <c:pt idx="1066">
                  <c:v>8.5279999999999995E-2</c:v>
                </c:pt>
                <c:pt idx="1067">
                  <c:v>8.5360000000000005E-2</c:v>
                </c:pt>
                <c:pt idx="1068">
                  <c:v>8.5440000000000002E-2</c:v>
                </c:pt>
                <c:pt idx="1069">
                  <c:v>8.5519999999999999E-2</c:v>
                </c:pt>
                <c:pt idx="1070">
                  <c:v>8.5599999999999996E-2</c:v>
                </c:pt>
                <c:pt idx="1071">
                  <c:v>8.5680000000000006E-2</c:v>
                </c:pt>
                <c:pt idx="1072">
                  <c:v>8.5760000000000003E-2</c:v>
                </c:pt>
                <c:pt idx="1073">
                  <c:v>8.584E-2</c:v>
                </c:pt>
                <c:pt idx="1074">
                  <c:v>8.5919999999999996E-2</c:v>
                </c:pt>
                <c:pt idx="1075">
                  <c:v>8.5999999999999993E-2</c:v>
                </c:pt>
                <c:pt idx="1076">
                  <c:v>8.6080000000000004E-2</c:v>
                </c:pt>
                <c:pt idx="1077">
                  <c:v>8.616E-2</c:v>
                </c:pt>
                <c:pt idx="1078">
                  <c:v>8.6239999999999997E-2</c:v>
                </c:pt>
                <c:pt idx="1079">
                  <c:v>8.6319999999999994E-2</c:v>
                </c:pt>
                <c:pt idx="1080">
                  <c:v>8.6400000000000005E-2</c:v>
                </c:pt>
                <c:pt idx="1081">
                  <c:v>8.6480000000000001E-2</c:v>
                </c:pt>
                <c:pt idx="1082">
                  <c:v>8.6559999999999998E-2</c:v>
                </c:pt>
                <c:pt idx="1083">
                  <c:v>8.6639999999999995E-2</c:v>
                </c:pt>
                <c:pt idx="1084">
                  <c:v>8.6720000000000005E-2</c:v>
                </c:pt>
                <c:pt idx="1085">
                  <c:v>8.6800000000000002E-2</c:v>
                </c:pt>
                <c:pt idx="1086">
                  <c:v>8.6879999999999999E-2</c:v>
                </c:pt>
                <c:pt idx="1087">
                  <c:v>8.6959999999999996E-2</c:v>
                </c:pt>
                <c:pt idx="1088">
                  <c:v>8.7040000000000006E-2</c:v>
                </c:pt>
                <c:pt idx="1089">
                  <c:v>8.7120000000000003E-2</c:v>
                </c:pt>
                <c:pt idx="1090">
                  <c:v>8.72E-2</c:v>
                </c:pt>
                <c:pt idx="1091">
                  <c:v>8.7279999999999996E-2</c:v>
                </c:pt>
                <c:pt idx="1092">
                  <c:v>8.7359999999999993E-2</c:v>
                </c:pt>
                <c:pt idx="1093">
                  <c:v>8.7440000000000004E-2</c:v>
                </c:pt>
                <c:pt idx="1094">
                  <c:v>8.7520000000000001E-2</c:v>
                </c:pt>
                <c:pt idx="1095">
                  <c:v>8.7599999999999997E-2</c:v>
                </c:pt>
                <c:pt idx="1096">
                  <c:v>8.7679999999999994E-2</c:v>
                </c:pt>
                <c:pt idx="1097">
                  <c:v>8.7760000000000005E-2</c:v>
                </c:pt>
                <c:pt idx="1098">
                  <c:v>8.7840000000000001E-2</c:v>
                </c:pt>
                <c:pt idx="1099">
                  <c:v>8.7919999999999998E-2</c:v>
                </c:pt>
                <c:pt idx="1100">
                  <c:v>8.7999999999999995E-2</c:v>
                </c:pt>
                <c:pt idx="1101">
                  <c:v>8.8080000000000006E-2</c:v>
                </c:pt>
                <c:pt idx="1102">
                  <c:v>8.8160000000000002E-2</c:v>
                </c:pt>
                <c:pt idx="1103">
                  <c:v>8.8239999999999999E-2</c:v>
                </c:pt>
                <c:pt idx="1104">
                  <c:v>8.8319999999999996E-2</c:v>
                </c:pt>
                <c:pt idx="1105">
                  <c:v>8.8400000000000006E-2</c:v>
                </c:pt>
                <c:pt idx="1106">
                  <c:v>8.8480000000000003E-2</c:v>
                </c:pt>
                <c:pt idx="1107">
                  <c:v>8.856E-2</c:v>
                </c:pt>
                <c:pt idx="1108">
                  <c:v>8.8639999999999997E-2</c:v>
                </c:pt>
                <c:pt idx="1109">
                  <c:v>8.8719999999999993E-2</c:v>
                </c:pt>
                <c:pt idx="1110">
                  <c:v>8.8800000000000004E-2</c:v>
                </c:pt>
                <c:pt idx="1111">
                  <c:v>8.8880000000000001E-2</c:v>
                </c:pt>
                <c:pt idx="1112">
                  <c:v>8.8959999999999997E-2</c:v>
                </c:pt>
                <c:pt idx="1113">
                  <c:v>8.9039999999999994E-2</c:v>
                </c:pt>
                <c:pt idx="1114">
                  <c:v>8.9120000000000005E-2</c:v>
                </c:pt>
                <c:pt idx="1115">
                  <c:v>8.9200000000000002E-2</c:v>
                </c:pt>
                <c:pt idx="1116">
                  <c:v>8.9279999999999998E-2</c:v>
                </c:pt>
                <c:pt idx="1117">
                  <c:v>8.9359999999999995E-2</c:v>
                </c:pt>
                <c:pt idx="1118">
                  <c:v>8.9440000000000006E-2</c:v>
                </c:pt>
                <c:pt idx="1119">
                  <c:v>8.9520000000000002E-2</c:v>
                </c:pt>
                <c:pt idx="1120">
                  <c:v>8.9599999999999999E-2</c:v>
                </c:pt>
                <c:pt idx="1121">
                  <c:v>8.9679999999999996E-2</c:v>
                </c:pt>
                <c:pt idx="1122">
                  <c:v>8.9760000000000006E-2</c:v>
                </c:pt>
                <c:pt idx="1123">
                  <c:v>8.9840000000000003E-2</c:v>
                </c:pt>
                <c:pt idx="1124">
                  <c:v>8.992E-2</c:v>
                </c:pt>
                <c:pt idx="1125">
                  <c:v>0.09</c:v>
                </c:pt>
                <c:pt idx="1126">
                  <c:v>9.0079999999999993E-2</c:v>
                </c:pt>
                <c:pt idx="1127">
                  <c:v>9.0160000000000004E-2</c:v>
                </c:pt>
                <c:pt idx="1128">
                  <c:v>9.0240000000000001E-2</c:v>
                </c:pt>
                <c:pt idx="1129">
                  <c:v>9.0319999999999998E-2</c:v>
                </c:pt>
                <c:pt idx="1130">
                  <c:v>9.0399999999999994E-2</c:v>
                </c:pt>
                <c:pt idx="1131">
                  <c:v>9.0480000000000005E-2</c:v>
                </c:pt>
                <c:pt idx="1132">
                  <c:v>9.0560000000000002E-2</c:v>
                </c:pt>
                <c:pt idx="1133">
                  <c:v>9.0639999999999998E-2</c:v>
                </c:pt>
                <c:pt idx="1134">
                  <c:v>9.0719999999999995E-2</c:v>
                </c:pt>
                <c:pt idx="1135">
                  <c:v>9.0800000000000006E-2</c:v>
                </c:pt>
                <c:pt idx="1136">
                  <c:v>9.0880000000000002E-2</c:v>
                </c:pt>
                <c:pt idx="1137">
                  <c:v>9.0959999999999999E-2</c:v>
                </c:pt>
                <c:pt idx="1138">
                  <c:v>9.1039999999999996E-2</c:v>
                </c:pt>
                <c:pt idx="1139">
                  <c:v>9.1120000000000007E-2</c:v>
                </c:pt>
                <c:pt idx="1140">
                  <c:v>9.1200000000000003E-2</c:v>
                </c:pt>
                <c:pt idx="1141">
                  <c:v>9.128E-2</c:v>
                </c:pt>
                <c:pt idx="1142">
                  <c:v>9.1359999999999997E-2</c:v>
                </c:pt>
                <c:pt idx="1143">
                  <c:v>9.1439999999999994E-2</c:v>
                </c:pt>
                <c:pt idx="1144">
                  <c:v>9.1520000000000004E-2</c:v>
                </c:pt>
                <c:pt idx="1145">
                  <c:v>9.1600000000000001E-2</c:v>
                </c:pt>
                <c:pt idx="1146">
                  <c:v>9.1679999999999998E-2</c:v>
                </c:pt>
                <c:pt idx="1147">
                  <c:v>9.1759999999999994E-2</c:v>
                </c:pt>
                <c:pt idx="1148">
                  <c:v>9.1840000000000005E-2</c:v>
                </c:pt>
                <c:pt idx="1149">
                  <c:v>9.1920000000000002E-2</c:v>
                </c:pt>
                <c:pt idx="1150">
                  <c:v>9.1999999999999998E-2</c:v>
                </c:pt>
                <c:pt idx="1151">
                  <c:v>9.2079999999999995E-2</c:v>
                </c:pt>
                <c:pt idx="1152">
                  <c:v>9.2160000000000006E-2</c:v>
                </c:pt>
                <c:pt idx="1153">
                  <c:v>9.2240000000000003E-2</c:v>
                </c:pt>
                <c:pt idx="1154">
                  <c:v>9.2319999999999999E-2</c:v>
                </c:pt>
                <c:pt idx="1155">
                  <c:v>9.2399999999999996E-2</c:v>
                </c:pt>
                <c:pt idx="1156">
                  <c:v>9.2480000000000007E-2</c:v>
                </c:pt>
                <c:pt idx="1157">
                  <c:v>9.2560000000000003E-2</c:v>
                </c:pt>
                <c:pt idx="1158">
                  <c:v>9.264E-2</c:v>
                </c:pt>
                <c:pt idx="1159">
                  <c:v>9.2719999999999997E-2</c:v>
                </c:pt>
                <c:pt idx="1160">
                  <c:v>9.2799999999999994E-2</c:v>
                </c:pt>
                <c:pt idx="1161">
                  <c:v>9.2880000000000004E-2</c:v>
                </c:pt>
                <c:pt idx="1162">
                  <c:v>9.2960000000000001E-2</c:v>
                </c:pt>
                <c:pt idx="1163">
                  <c:v>9.3039999999999998E-2</c:v>
                </c:pt>
                <c:pt idx="1164">
                  <c:v>9.3119999999999994E-2</c:v>
                </c:pt>
                <c:pt idx="1165">
                  <c:v>9.3200000000000005E-2</c:v>
                </c:pt>
                <c:pt idx="1166">
                  <c:v>9.3280000000000002E-2</c:v>
                </c:pt>
                <c:pt idx="1167">
                  <c:v>9.3359999999999999E-2</c:v>
                </c:pt>
                <c:pt idx="1168">
                  <c:v>9.3439999999999995E-2</c:v>
                </c:pt>
                <c:pt idx="1169">
                  <c:v>9.3520000000000006E-2</c:v>
                </c:pt>
                <c:pt idx="1170">
                  <c:v>9.3600000000000003E-2</c:v>
                </c:pt>
                <c:pt idx="1171">
                  <c:v>9.3679999999999999E-2</c:v>
                </c:pt>
                <c:pt idx="1172">
                  <c:v>9.3759999999999996E-2</c:v>
                </c:pt>
                <c:pt idx="1173">
                  <c:v>9.3840000000000007E-2</c:v>
                </c:pt>
                <c:pt idx="1174">
                  <c:v>9.3920000000000003E-2</c:v>
                </c:pt>
                <c:pt idx="1175">
                  <c:v>9.4E-2</c:v>
                </c:pt>
                <c:pt idx="1176">
                  <c:v>9.4079999999999997E-2</c:v>
                </c:pt>
                <c:pt idx="1177">
                  <c:v>9.4159999999999994E-2</c:v>
                </c:pt>
                <c:pt idx="1178">
                  <c:v>9.4240000000000004E-2</c:v>
                </c:pt>
                <c:pt idx="1179">
                  <c:v>9.4320000000000001E-2</c:v>
                </c:pt>
                <c:pt idx="1180">
                  <c:v>9.4399999999999998E-2</c:v>
                </c:pt>
                <c:pt idx="1181">
                  <c:v>9.4479999999999995E-2</c:v>
                </c:pt>
                <c:pt idx="1182">
                  <c:v>9.4560000000000005E-2</c:v>
                </c:pt>
                <c:pt idx="1183">
                  <c:v>9.4640000000000002E-2</c:v>
                </c:pt>
                <c:pt idx="1184">
                  <c:v>9.4719999999999999E-2</c:v>
                </c:pt>
                <c:pt idx="1185">
                  <c:v>9.4799999999999995E-2</c:v>
                </c:pt>
                <c:pt idx="1186">
                  <c:v>9.4880000000000006E-2</c:v>
                </c:pt>
                <c:pt idx="1187">
                  <c:v>9.4960000000000003E-2</c:v>
                </c:pt>
                <c:pt idx="1188">
                  <c:v>9.5039999999999999E-2</c:v>
                </c:pt>
                <c:pt idx="1189">
                  <c:v>9.5119999999999996E-2</c:v>
                </c:pt>
                <c:pt idx="1190">
                  <c:v>9.5200000000000007E-2</c:v>
                </c:pt>
                <c:pt idx="1191">
                  <c:v>9.5280000000000004E-2</c:v>
                </c:pt>
                <c:pt idx="1192">
                  <c:v>9.536E-2</c:v>
                </c:pt>
                <c:pt idx="1193">
                  <c:v>9.5439999999999997E-2</c:v>
                </c:pt>
                <c:pt idx="1194">
                  <c:v>9.5519999999999994E-2</c:v>
                </c:pt>
                <c:pt idx="1195">
                  <c:v>9.5600000000000004E-2</c:v>
                </c:pt>
                <c:pt idx="1196">
                  <c:v>9.5680000000000001E-2</c:v>
                </c:pt>
                <c:pt idx="1197">
                  <c:v>9.5759999999999998E-2</c:v>
                </c:pt>
                <c:pt idx="1198">
                  <c:v>9.5839999999999995E-2</c:v>
                </c:pt>
                <c:pt idx="1199">
                  <c:v>9.5920000000000005E-2</c:v>
                </c:pt>
                <c:pt idx="1200">
                  <c:v>9.6000000000000002E-2</c:v>
                </c:pt>
                <c:pt idx="1201">
                  <c:v>9.6079999999999999E-2</c:v>
                </c:pt>
                <c:pt idx="1202">
                  <c:v>9.6159999999999995E-2</c:v>
                </c:pt>
                <c:pt idx="1203">
                  <c:v>9.6240000000000006E-2</c:v>
                </c:pt>
                <c:pt idx="1204">
                  <c:v>9.6320000000000003E-2</c:v>
                </c:pt>
                <c:pt idx="1205">
                  <c:v>9.64E-2</c:v>
                </c:pt>
                <c:pt idx="1206">
                  <c:v>9.6479999999999996E-2</c:v>
                </c:pt>
                <c:pt idx="1207">
                  <c:v>9.6560000000000007E-2</c:v>
                </c:pt>
                <c:pt idx="1208">
                  <c:v>9.6640000000000004E-2</c:v>
                </c:pt>
                <c:pt idx="1209">
                  <c:v>9.672E-2</c:v>
                </c:pt>
                <c:pt idx="1210">
                  <c:v>9.6799999999999997E-2</c:v>
                </c:pt>
                <c:pt idx="1211">
                  <c:v>9.6879999999999994E-2</c:v>
                </c:pt>
                <c:pt idx="1212">
                  <c:v>9.6960000000000005E-2</c:v>
                </c:pt>
                <c:pt idx="1213">
                  <c:v>9.7040000000000001E-2</c:v>
                </c:pt>
                <c:pt idx="1214">
                  <c:v>9.7119999999999998E-2</c:v>
                </c:pt>
                <c:pt idx="1215">
                  <c:v>9.7199999999999995E-2</c:v>
                </c:pt>
                <c:pt idx="1216">
                  <c:v>9.7280000000000005E-2</c:v>
                </c:pt>
                <c:pt idx="1217">
                  <c:v>9.7360000000000002E-2</c:v>
                </c:pt>
                <c:pt idx="1218">
                  <c:v>9.7439999999999999E-2</c:v>
                </c:pt>
                <c:pt idx="1219">
                  <c:v>9.7519999999999996E-2</c:v>
                </c:pt>
                <c:pt idx="1220">
                  <c:v>9.7600000000000006E-2</c:v>
                </c:pt>
                <c:pt idx="1221">
                  <c:v>9.7680000000000003E-2</c:v>
                </c:pt>
                <c:pt idx="1222">
                  <c:v>9.776E-2</c:v>
                </c:pt>
                <c:pt idx="1223">
                  <c:v>9.7839999999999996E-2</c:v>
                </c:pt>
                <c:pt idx="1224">
                  <c:v>9.7919999999999993E-2</c:v>
                </c:pt>
                <c:pt idx="1225">
                  <c:v>9.8000000000000004E-2</c:v>
                </c:pt>
                <c:pt idx="1226">
                  <c:v>9.8080000000000001E-2</c:v>
                </c:pt>
                <c:pt idx="1227">
                  <c:v>9.8159999999999997E-2</c:v>
                </c:pt>
                <c:pt idx="1228">
                  <c:v>9.8239999999999994E-2</c:v>
                </c:pt>
                <c:pt idx="1229">
                  <c:v>9.8320000000000005E-2</c:v>
                </c:pt>
                <c:pt idx="1230">
                  <c:v>9.8400000000000001E-2</c:v>
                </c:pt>
                <c:pt idx="1231">
                  <c:v>9.8479999999999998E-2</c:v>
                </c:pt>
                <c:pt idx="1232">
                  <c:v>9.8559999999999995E-2</c:v>
                </c:pt>
                <c:pt idx="1233">
                  <c:v>9.8640000000000005E-2</c:v>
                </c:pt>
                <c:pt idx="1234">
                  <c:v>9.8720000000000002E-2</c:v>
                </c:pt>
                <c:pt idx="1235">
                  <c:v>9.8799999999999999E-2</c:v>
                </c:pt>
                <c:pt idx="1236">
                  <c:v>9.8879999999999996E-2</c:v>
                </c:pt>
                <c:pt idx="1237">
                  <c:v>9.8960000000000006E-2</c:v>
                </c:pt>
                <c:pt idx="1238">
                  <c:v>9.9040000000000003E-2</c:v>
                </c:pt>
                <c:pt idx="1239">
                  <c:v>9.912E-2</c:v>
                </c:pt>
                <c:pt idx="1240">
                  <c:v>9.9199999999999997E-2</c:v>
                </c:pt>
                <c:pt idx="1241">
                  <c:v>9.9279999999999993E-2</c:v>
                </c:pt>
                <c:pt idx="1242">
                  <c:v>9.9360000000000004E-2</c:v>
                </c:pt>
                <c:pt idx="1243">
                  <c:v>9.9440000000000001E-2</c:v>
                </c:pt>
                <c:pt idx="1244">
                  <c:v>9.9519999999999997E-2</c:v>
                </c:pt>
                <c:pt idx="1245">
                  <c:v>9.9599999999999994E-2</c:v>
                </c:pt>
                <c:pt idx="1246">
                  <c:v>9.9680000000000005E-2</c:v>
                </c:pt>
                <c:pt idx="1247">
                  <c:v>9.9760000000000001E-2</c:v>
                </c:pt>
                <c:pt idx="1248">
                  <c:v>9.9839999999999998E-2</c:v>
                </c:pt>
                <c:pt idx="1249">
                  <c:v>9.9919999999999995E-2</c:v>
                </c:pt>
              </c:numCache>
            </c:numRef>
          </c:xVal>
          <c:yVal>
            <c:numRef>
              <c:f>Sheet1!$C$3:$C$1252</c:f>
              <c:numCache>
                <c:formatCode>General</c:formatCode>
                <c:ptCount val="1250"/>
                <c:pt idx="0">
                  <c:v>1.000294576592865</c:v>
                </c:pt>
                <c:pt idx="1">
                  <c:v>11.166594364626427</c:v>
                </c:pt>
                <c:pt idx="2">
                  <c:v>37.105856321576681</c:v>
                </c:pt>
                <c:pt idx="3">
                  <c:v>14.570125556430662</c:v>
                </c:pt>
                <c:pt idx="4">
                  <c:v>27.135759899478792</c:v>
                </c:pt>
                <c:pt idx="5">
                  <c:v>42.914553450439037</c:v>
                </c:pt>
                <c:pt idx="6">
                  <c:v>89.462365700827746</c:v>
                </c:pt>
                <c:pt idx="7">
                  <c:v>157.14194136222994</c:v>
                </c:pt>
                <c:pt idx="8">
                  <c:v>210.87776160900063</c:v>
                </c:pt>
                <c:pt idx="9">
                  <c:v>172.25333614970995</c:v>
                </c:pt>
                <c:pt idx="10">
                  <c:v>247.63215570407269</c:v>
                </c:pt>
                <c:pt idx="11">
                  <c:v>83.518506394513821</c:v>
                </c:pt>
                <c:pt idx="12">
                  <c:v>142.23732684383293</c:v>
                </c:pt>
                <c:pt idx="13">
                  <c:v>89.237646076051945</c:v>
                </c:pt>
                <c:pt idx="14">
                  <c:v>95.063936684367931</c:v>
                </c:pt>
                <c:pt idx="15">
                  <c:v>84.640281536669178</c:v>
                </c:pt>
                <c:pt idx="16">
                  <c:v>126.84801180467196</c:v>
                </c:pt>
                <c:pt idx="17">
                  <c:v>181.80139600930949</c:v>
                </c:pt>
                <c:pt idx="18">
                  <c:v>167.887069993859</c:v>
                </c:pt>
                <c:pt idx="19">
                  <c:v>177.08192672289422</c:v>
                </c:pt>
                <c:pt idx="20">
                  <c:v>106.23386534938697</c:v>
                </c:pt>
                <c:pt idx="21">
                  <c:v>64.839595196201614</c:v>
                </c:pt>
                <c:pt idx="22">
                  <c:v>-5.4875253841252434</c:v>
                </c:pt>
                <c:pt idx="23">
                  <c:v>4.9596248135107484</c:v>
                </c:pt>
                <c:pt idx="24">
                  <c:v>53.869486666959936</c:v>
                </c:pt>
                <c:pt idx="25">
                  <c:v>44.208802427770237</c:v>
                </c:pt>
                <c:pt idx="26">
                  <c:v>16.391437031087321</c:v>
                </c:pt>
                <c:pt idx="27">
                  <c:v>43.729888531714899</c:v>
                </c:pt>
                <c:pt idx="28">
                  <c:v>43.439504729198767</c:v>
                </c:pt>
                <c:pt idx="29">
                  <c:v>37.710940452320777</c:v>
                </c:pt>
                <c:pt idx="30">
                  <c:v>23.020268809997983</c:v>
                </c:pt>
                <c:pt idx="31">
                  <c:v>2.7752768201812641</c:v>
                </c:pt>
                <c:pt idx="32">
                  <c:v>0.88980449874884793</c:v>
                </c:pt>
                <c:pt idx="33">
                  <c:v>2.7931089342218374</c:v>
                </c:pt>
                <c:pt idx="34">
                  <c:v>14.336786826120999</c:v>
                </c:pt>
                <c:pt idx="35">
                  <c:v>30.063982550966973</c:v>
                </c:pt>
                <c:pt idx="36">
                  <c:v>31.627306853382152</c:v>
                </c:pt>
                <c:pt idx="37">
                  <c:v>8.4714827269690822</c:v>
                </c:pt>
                <c:pt idx="38">
                  <c:v>9.4323724718285824</c:v>
                </c:pt>
                <c:pt idx="39">
                  <c:v>8.8066619473719499</c:v>
                </c:pt>
                <c:pt idx="40">
                  <c:v>20.698449603449415</c:v>
                </c:pt>
                <c:pt idx="41">
                  <c:v>37.189733809750265</c:v>
                </c:pt>
                <c:pt idx="42">
                  <c:v>30.701150742232024</c:v>
                </c:pt>
                <c:pt idx="43">
                  <c:v>43.737804187621983</c:v>
                </c:pt>
                <c:pt idx="44">
                  <c:v>46.876077544333235</c:v>
                </c:pt>
                <c:pt idx="45">
                  <c:v>44.719254334256647</c:v>
                </c:pt>
                <c:pt idx="46">
                  <c:v>38.550611793209967</c:v>
                </c:pt>
                <c:pt idx="47">
                  <c:v>43.272719902915341</c:v>
                </c:pt>
                <c:pt idx="48">
                  <c:v>34.171948191794833</c:v>
                </c:pt>
                <c:pt idx="49">
                  <c:v>34.448164841697242</c:v>
                </c:pt>
                <c:pt idx="50">
                  <c:v>32.62456614203807</c:v>
                </c:pt>
                <c:pt idx="51">
                  <c:v>39.562306247225777</c:v>
                </c:pt>
                <c:pt idx="52">
                  <c:v>55.274825519100297</c:v>
                </c:pt>
                <c:pt idx="53">
                  <c:v>36.360797409768715</c:v>
                </c:pt>
                <c:pt idx="54">
                  <c:v>31.814729592643467</c:v>
                </c:pt>
                <c:pt idx="55">
                  <c:v>39.798197757219477</c:v>
                </c:pt>
                <c:pt idx="56">
                  <c:v>39.074735765589324</c:v>
                </c:pt>
                <c:pt idx="57">
                  <c:v>39.940106079054907</c:v>
                </c:pt>
                <c:pt idx="58">
                  <c:v>47.40436576748673</c:v>
                </c:pt>
                <c:pt idx="59">
                  <c:v>44.937784890630496</c:v>
                </c:pt>
                <c:pt idx="60">
                  <c:v>40.864693465881331</c:v>
                </c:pt>
                <c:pt idx="61">
                  <c:v>48.464440521209575</c:v>
                </c:pt>
                <c:pt idx="62">
                  <c:v>52.084361530180239</c:v>
                </c:pt>
                <c:pt idx="63">
                  <c:v>49.762864379497465</c:v>
                </c:pt>
                <c:pt idx="64">
                  <c:v>66.615092571419297</c:v>
                </c:pt>
                <c:pt idx="65">
                  <c:v>37.200997393997099</c:v>
                </c:pt>
                <c:pt idx="66">
                  <c:v>65.714180581547112</c:v>
                </c:pt>
                <c:pt idx="67">
                  <c:v>76.831527422401365</c:v>
                </c:pt>
                <c:pt idx="68">
                  <c:v>54.881456335930942</c:v>
                </c:pt>
                <c:pt idx="69">
                  <c:v>56.946220159909828</c:v>
                </c:pt>
                <c:pt idx="70">
                  <c:v>90.972061474651611</c:v>
                </c:pt>
                <c:pt idx="71">
                  <c:v>75.390597285894373</c:v>
                </c:pt>
                <c:pt idx="72">
                  <c:v>72.41156611087159</c:v>
                </c:pt>
                <c:pt idx="73">
                  <c:v>86.152256142047662</c:v>
                </c:pt>
                <c:pt idx="74">
                  <c:v>46.352700011548485</c:v>
                </c:pt>
                <c:pt idx="75">
                  <c:v>36.446392653404878</c:v>
                </c:pt>
                <c:pt idx="76">
                  <c:v>62.65542641572705</c:v>
                </c:pt>
                <c:pt idx="77">
                  <c:v>51.202694866791944</c:v>
                </c:pt>
                <c:pt idx="78">
                  <c:v>35.919290255479339</c:v>
                </c:pt>
                <c:pt idx="79">
                  <c:v>49.285089275821676</c:v>
                </c:pt>
                <c:pt idx="80">
                  <c:v>99.199991862654457</c:v>
                </c:pt>
                <c:pt idx="81">
                  <c:v>36.255497074550249</c:v>
                </c:pt>
                <c:pt idx="82">
                  <c:v>59.902273097988015</c:v>
                </c:pt>
                <c:pt idx="83">
                  <c:v>60.921403596222433</c:v>
                </c:pt>
                <c:pt idx="84">
                  <c:v>62.231486370170863</c:v>
                </c:pt>
                <c:pt idx="85">
                  <c:v>55.945213867954202</c:v>
                </c:pt>
                <c:pt idx="86">
                  <c:v>70.420910591682414</c:v>
                </c:pt>
                <c:pt idx="87">
                  <c:v>83.569397617014531</c:v>
                </c:pt>
                <c:pt idx="88">
                  <c:v>72.859259411669811</c:v>
                </c:pt>
                <c:pt idx="89">
                  <c:v>129.9961453399429</c:v>
                </c:pt>
                <c:pt idx="90">
                  <c:v>103.2325870697322</c:v>
                </c:pt>
                <c:pt idx="91">
                  <c:v>99.201559416126997</c:v>
                </c:pt>
                <c:pt idx="92">
                  <c:v>48.956408203245175</c:v>
                </c:pt>
                <c:pt idx="93">
                  <c:v>166.59098190829414</c:v>
                </c:pt>
                <c:pt idx="94">
                  <c:v>106.22719364381132</c:v>
                </c:pt>
                <c:pt idx="95">
                  <c:v>49.903320918638862</c:v>
                </c:pt>
                <c:pt idx="96">
                  <c:v>59.216950761877811</c:v>
                </c:pt>
                <c:pt idx="97">
                  <c:v>89.422234463494604</c:v>
                </c:pt>
                <c:pt idx="98">
                  <c:v>91.275487450855891</c:v>
                </c:pt>
                <c:pt idx="99">
                  <c:v>93.305685767432152</c:v>
                </c:pt>
                <c:pt idx="100">
                  <c:v>79.253782053407789</c:v>
                </c:pt>
                <c:pt idx="101">
                  <c:v>111.30581779869119</c:v>
                </c:pt>
                <c:pt idx="102">
                  <c:v>42.735862916028118</c:v>
                </c:pt>
                <c:pt idx="103">
                  <c:v>53.801314682103829</c:v>
                </c:pt>
                <c:pt idx="104">
                  <c:v>31.932793434353158</c:v>
                </c:pt>
                <c:pt idx="105">
                  <c:v>28.26860123120672</c:v>
                </c:pt>
                <c:pt idx="106">
                  <c:v>37.111382380953387</c:v>
                </c:pt>
                <c:pt idx="107">
                  <c:v>43.555898933967576</c:v>
                </c:pt>
                <c:pt idx="108">
                  <c:v>60.248291371376332</c:v>
                </c:pt>
                <c:pt idx="109">
                  <c:v>49.584173748503353</c:v>
                </c:pt>
                <c:pt idx="110">
                  <c:v>43.198310914121564</c:v>
                </c:pt>
                <c:pt idx="111">
                  <c:v>31.15866830074167</c:v>
                </c:pt>
                <c:pt idx="112">
                  <c:v>47.748928882256173</c:v>
                </c:pt>
                <c:pt idx="113">
                  <c:v>46.965237653481459</c:v>
                </c:pt>
                <c:pt idx="114">
                  <c:v>47.181073902587954</c:v>
                </c:pt>
                <c:pt idx="115">
                  <c:v>47.024055643758537</c:v>
                </c:pt>
                <c:pt idx="116">
                  <c:v>59.448081902587958</c:v>
                </c:pt>
                <c:pt idx="117">
                  <c:v>49.696188300367858</c:v>
                </c:pt>
                <c:pt idx="118">
                  <c:v>54.265984118156872</c:v>
                </c:pt>
                <c:pt idx="119">
                  <c:v>54.823755340679625</c:v>
                </c:pt>
                <c:pt idx="120">
                  <c:v>53.677299294180727</c:v>
                </c:pt>
                <c:pt idx="121">
                  <c:v>49.386520000244786</c:v>
                </c:pt>
                <c:pt idx="122">
                  <c:v>48.074635878548087</c:v>
                </c:pt>
                <c:pt idx="123">
                  <c:v>53.594171103923699</c:v>
                </c:pt>
                <c:pt idx="124">
                  <c:v>54.685806783008296</c:v>
                </c:pt>
                <c:pt idx="125">
                  <c:v>56.57445723571432</c:v>
                </c:pt>
                <c:pt idx="126">
                  <c:v>48.193188608247134</c:v>
                </c:pt>
                <c:pt idx="127">
                  <c:v>44.500117106254166</c:v>
                </c:pt>
                <c:pt idx="128">
                  <c:v>49.299549267731237</c:v>
                </c:pt>
                <c:pt idx="129">
                  <c:v>41.193811478034732</c:v>
                </c:pt>
                <c:pt idx="130">
                  <c:v>46.228503011380873</c:v>
                </c:pt>
                <c:pt idx="131">
                  <c:v>45.208774955010455</c:v>
                </c:pt>
                <c:pt idx="132">
                  <c:v>49.035096407117507</c:v>
                </c:pt>
                <c:pt idx="133">
                  <c:v>47.10835621346142</c:v>
                </c:pt>
                <c:pt idx="134">
                  <c:v>46.60078417699907</c:v>
                </c:pt>
                <c:pt idx="135">
                  <c:v>38.545639191464808</c:v>
                </c:pt>
                <c:pt idx="136">
                  <c:v>33.472576196207626</c:v>
                </c:pt>
                <c:pt idx="137">
                  <c:v>38.647769515337934</c:v>
                </c:pt>
                <c:pt idx="138">
                  <c:v>31.970087428381412</c:v>
                </c:pt>
                <c:pt idx="139">
                  <c:v>39.416742715844904</c:v>
                </c:pt>
                <c:pt idx="140">
                  <c:v>33.486257807544249</c:v>
                </c:pt>
                <c:pt idx="141">
                  <c:v>35.100495119666093</c:v>
                </c:pt>
                <c:pt idx="142">
                  <c:v>32.702238207001059</c:v>
                </c:pt>
                <c:pt idx="143">
                  <c:v>23.037146451963675</c:v>
                </c:pt>
                <c:pt idx="144">
                  <c:v>26.330374537032991</c:v>
                </c:pt>
                <c:pt idx="145">
                  <c:v>28.530846168265612</c:v>
                </c:pt>
                <c:pt idx="146">
                  <c:v>24.866263049440956</c:v>
                </c:pt>
                <c:pt idx="147">
                  <c:v>26.797830520523995</c:v>
                </c:pt>
                <c:pt idx="148">
                  <c:v>24.983916103535542</c:v>
                </c:pt>
                <c:pt idx="149">
                  <c:v>24.788584985455671</c:v>
                </c:pt>
                <c:pt idx="150">
                  <c:v>19.356188715856998</c:v>
                </c:pt>
                <c:pt idx="151">
                  <c:v>15.367048186195239</c:v>
                </c:pt>
                <c:pt idx="152">
                  <c:v>13.653360909513088</c:v>
                </c:pt>
                <c:pt idx="153">
                  <c:v>13.684700557697951</c:v>
                </c:pt>
                <c:pt idx="154">
                  <c:v>10.659472787981425</c:v>
                </c:pt>
                <c:pt idx="155">
                  <c:v>12.331704285444985</c:v>
                </c:pt>
                <c:pt idx="156">
                  <c:v>12.914651822935008</c:v>
                </c:pt>
                <c:pt idx="157">
                  <c:v>8.8226389275237658</c:v>
                </c:pt>
                <c:pt idx="158">
                  <c:v>6.4687837543746864</c:v>
                </c:pt>
                <c:pt idx="159">
                  <c:v>8.8839136748004357</c:v>
                </c:pt>
                <c:pt idx="160">
                  <c:v>8.0692964947813071</c:v>
                </c:pt>
                <c:pt idx="161">
                  <c:v>6.689965794003534</c:v>
                </c:pt>
                <c:pt idx="162">
                  <c:v>4.1526147102326814</c:v>
                </c:pt>
                <c:pt idx="163">
                  <c:v>6.1298869004896961</c:v>
                </c:pt>
                <c:pt idx="164">
                  <c:v>3.2899080688987015</c:v>
                </c:pt>
                <c:pt idx="165">
                  <c:v>1.0287499862510854</c:v>
                </c:pt>
                <c:pt idx="166">
                  <c:v>-0.34172031501440558</c:v>
                </c:pt>
                <c:pt idx="167">
                  <c:v>-0.4744239013216987</c:v>
                </c:pt>
                <c:pt idx="168">
                  <c:v>0.97556423596397079</c:v>
                </c:pt>
                <c:pt idx="169">
                  <c:v>-1.1313112443297735</c:v>
                </c:pt>
                <c:pt idx="170">
                  <c:v>-0.17132983584682329</c:v>
                </c:pt>
                <c:pt idx="171">
                  <c:v>-2.7228532716774767</c:v>
                </c:pt>
                <c:pt idx="172">
                  <c:v>-5.0477799825370706</c:v>
                </c:pt>
                <c:pt idx="173">
                  <c:v>-6.941614966173935</c:v>
                </c:pt>
                <c:pt idx="174">
                  <c:v>-11.315131582604906</c:v>
                </c:pt>
                <c:pt idx="175">
                  <c:v>3.2836475876263291</c:v>
                </c:pt>
                <c:pt idx="176">
                  <c:v>13.345041072579088</c:v>
                </c:pt>
                <c:pt idx="177">
                  <c:v>18.144069723600204</c:v>
                </c:pt>
                <c:pt idx="178">
                  <c:v>42.235599589311654</c:v>
                </c:pt>
                <c:pt idx="179">
                  <c:v>18.030937847890563</c:v>
                </c:pt>
                <c:pt idx="180">
                  <c:v>49.907555386995419</c:v>
                </c:pt>
                <c:pt idx="181">
                  <c:v>56.930565287292595</c:v>
                </c:pt>
                <c:pt idx="182">
                  <c:v>60.311491502767332</c:v>
                </c:pt>
                <c:pt idx="183">
                  <c:v>50.458363373808822</c:v>
                </c:pt>
                <c:pt idx="184">
                  <c:v>27.332382474555249</c:v>
                </c:pt>
                <c:pt idx="185">
                  <c:v>17.596659050136132</c:v>
                </c:pt>
                <c:pt idx="186">
                  <c:v>22.466783784818031</c:v>
                </c:pt>
                <c:pt idx="187">
                  <c:v>22.233189125485456</c:v>
                </c:pt>
                <c:pt idx="188">
                  <c:v>15.052344879078513</c:v>
                </c:pt>
                <c:pt idx="189">
                  <c:v>31.277785561239579</c:v>
                </c:pt>
                <c:pt idx="190">
                  <c:v>17.846731105179767</c:v>
                </c:pt>
                <c:pt idx="191">
                  <c:v>24.62629599058004</c:v>
                </c:pt>
                <c:pt idx="192">
                  <c:v>18.865912145665721</c:v>
                </c:pt>
                <c:pt idx="193">
                  <c:v>25.835699743090277</c:v>
                </c:pt>
                <c:pt idx="194">
                  <c:v>33.976998535655994</c:v>
                </c:pt>
                <c:pt idx="195">
                  <c:v>45.233501645316039</c:v>
                </c:pt>
                <c:pt idx="196">
                  <c:v>29.545862313428735</c:v>
                </c:pt>
                <c:pt idx="197">
                  <c:v>53.3437864855551</c:v>
                </c:pt>
                <c:pt idx="198">
                  <c:v>44.92767653792005</c:v>
                </c:pt>
                <c:pt idx="199">
                  <c:v>35.464263000197448</c:v>
                </c:pt>
                <c:pt idx="200">
                  <c:v>35.059552246822143</c:v>
                </c:pt>
                <c:pt idx="201">
                  <c:v>35.172918445228504</c:v>
                </c:pt>
                <c:pt idx="202">
                  <c:v>32.73407956315976</c:v>
                </c:pt>
                <c:pt idx="203">
                  <c:v>40.415678246683726</c:v>
                </c:pt>
                <c:pt idx="204">
                  <c:v>39.052990920484788</c:v>
                </c:pt>
                <c:pt idx="205">
                  <c:v>51.145688786274363</c:v>
                </c:pt>
                <c:pt idx="206">
                  <c:v>38.374228012277271</c:v>
                </c:pt>
                <c:pt idx="207">
                  <c:v>45.025020506720182</c:v>
                </c:pt>
                <c:pt idx="208">
                  <c:v>42.199591633545587</c:v>
                </c:pt>
                <c:pt idx="209">
                  <c:v>32.921958816951715</c:v>
                </c:pt>
                <c:pt idx="210">
                  <c:v>39.333667813186281</c:v>
                </c:pt>
                <c:pt idx="211">
                  <c:v>51.996585080845044</c:v>
                </c:pt>
                <c:pt idx="212">
                  <c:v>54.865678362904738</c:v>
                </c:pt>
                <c:pt idx="213">
                  <c:v>71.390021501546229</c:v>
                </c:pt>
                <c:pt idx="214">
                  <c:v>82.918196311655564</c:v>
                </c:pt>
                <c:pt idx="215">
                  <c:v>76.338125251610947</c:v>
                </c:pt>
                <c:pt idx="216">
                  <c:v>73.272276056656381</c:v>
                </c:pt>
                <c:pt idx="217">
                  <c:v>85.776108101119448</c:v>
                </c:pt>
                <c:pt idx="218">
                  <c:v>64.065880221242594</c:v>
                </c:pt>
                <c:pt idx="219">
                  <c:v>58.142548368399773</c:v>
                </c:pt>
                <c:pt idx="220">
                  <c:v>62.97543097099831</c:v>
                </c:pt>
                <c:pt idx="221">
                  <c:v>67.79497573575118</c:v>
                </c:pt>
                <c:pt idx="222">
                  <c:v>66.00858670952671</c:v>
                </c:pt>
                <c:pt idx="223">
                  <c:v>64.908772744266884</c:v>
                </c:pt>
                <c:pt idx="224">
                  <c:v>64.847716031730371</c:v>
                </c:pt>
                <c:pt idx="225">
                  <c:v>56.034622066470547</c:v>
                </c:pt>
                <c:pt idx="226">
                  <c:v>60.263613553398841</c:v>
                </c:pt>
                <c:pt idx="227">
                  <c:v>58.840207832356825</c:v>
                </c:pt>
                <c:pt idx="228">
                  <c:v>63.311272761520669</c:v>
                </c:pt>
                <c:pt idx="229">
                  <c:v>56.916080330665409</c:v>
                </c:pt>
                <c:pt idx="230">
                  <c:v>64.515215057068716</c:v>
                </c:pt>
                <c:pt idx="231">
                  <c:v>58.201157537809863</c:v>
                </c:pt>
                <c:pt idx="232">
                  <c:v>56.288394267600168</c:v>
                </c:pt>
                <c:pt idx="233">
                  <c:v>57.289276895498503</c:v>
                </c:pt>
                <c:pt idx="234">
                  <c:v>58.485207189381732</c:v>
                </c:pt>
                <c:pt idx="235">
                  <c:v>55.216496112828111</c:v>
                </c:pt>
                <c:pt idx="236">
                  <c:v>52.12815492219265</c:v>
                </c:pt>
                <c:pt idx="237">
                  <c:v>49.87102371407083</c:v>
                </c:pt>
                <c:pt idx="238">
                  <c:v>51.372087966415734</c:v>
                </c:pt>
                <c:pt idx="239">
                  <c:v>53.617712549712579</c:v>
                </c:pt>
                <c:pt idx="240">
                  <c:v>42.532498279881302</c:v>
                </c:pt>
                <c:pt idx="241">
                  <c:v>45.148710809543061</c:v>
                </c:pt>
                <c:pt idx="242">
                  <c:v>48.009518048399592</c:v>
                </c:pt>
                <c:pt idx="243">
                  <c:v>44.352601849026044</c:v>
                </c:pt>
                <c:pt idx="244">
                  <c:v>35.737629866279846</c:v>
                </c:pt>
                <c:pt idx="245">
                  <c:v>35.208759485753738</c:v>
                </c:pt>
                <c:pt idx="246">
                  <c:v>38.218810448821699</c:v>
                </c:pt>
                <c:pt idx="247">
                  <c:v>32.076164246197678</c:v>
                </c:pt>
                <c:pt idx="248">
                  <c:v>34.170946894913932</c:v>
                </c:pt>
                <c:pt idx="249">
                  <c:v>27.928812991741971</c:v>
                </c:pt>
                <c:pt idx="250">
                  <c:v>34.243153405644989</c:v>
                </c:pt>
                <c:pt idx="251">
                  <c:v>28.630827440385154</c:v>
                </c:pt>
                <c:pt idx="252">
                  <c:v>25.234130419133347</c:v>
                </c:pt>
                <c:pt idx="253">
                  <c:v>21.645376232263331</c:v>
                </c:pt>
                <c:pt idx="254">
                  <c:v>20.416503447767433</c:v>
                </c:pt>
                <c:pt idx="255">
                  <c:v>22.083435041627876</c:v>
                </c:pt>
                <c:pt idx="256">
                  <c:v>16.964888123142064</c:v>
                </c:pt>
                <c:pt idx="257">
                  <c:v>18.715941358702842</c:v>
                </c:pt>
                <c:pt idx="258">
                  <c:v>13.595489424563604</c:v>
                </c:pt>
                <c:pt idx="259">
                  <c:v>12.444017884800491</c:v>
                </c:pt>
                <c:pt idx="260">
                  <c:v>11.41720091004758</c:v>
                </c:pt>
                <c:pt idx="261">
                  <c:v>11.331483719412127</c:v>
                </c:pt>
                <c:pt idx="262">
                  <c:v>8.6690092254003694</c:v>
                </c:pt>
                <c:pt idx="263">
                  <c:v>9.2821458634838763</c:v>
                </c:pt>
                <c:pt idx="264">
                  <c:v>8.6585422473969818</c:v>
                </c:pt>
                <c:pt idx="265">
                  <c:v>4.7369885958251174</c:v>
                </c:pt>
                <c:pt idx="266">
                  <c:v>3.7925255307165999</c:v>
                </c:pt>
                <c:pt idx="267">
                  <c:v>6.185471158562228</c:v>
                </c:pt>
                <c:pt idx="268">
                  <c:v>3.2335437061415213</c:v>
                </c:pt>
                <c:pt idx="269">
                  <c:v>3.6830395805112515</c:v>
                </c:pt>
                <c:pt idx="270">
                  <c:v>2.9880089797382254</c:v>
                </c:pt>
                <c:pt idx="271">
                  <c:v>4.1124531470137979</c:v>
                </c:pt>
                <c:pt idx="272">
                  <c:v>3.4416066513474144</c:v>
                </c:pt>
                <c:pt idx="273">
                  <c:v>2.3649502003635812</c:v>
                </c:pt>
                <c:pt idx="274">
                  <c:v>2.7759210326183199</c:v>
                </c:pt>
                <c:pt idx="275">
                  <c:v>-0.93766169619459538</c:v>
                </c:pt>
                <c:pt idx="276">
                  <c:v>-0.36142256862439848</c:v>
                </c:pt>
                <c:pt idx="277">
                  <c:v>-0.26815365671435443</c:v>
                </c:pt>
                <c:pt idx="278">
                  <c:v>0.44438964515007484</c:v>
                </c:pt>
                <c:pt idx="279">
                  <c:v>-3.6377343787411895</c:v>
                </c:pt>
                <c:pt idx="280">
                  <c:v>-1.4867108395863506</c:v>
                </c:pt>
                <c:pt idx="281">
                  <c:v>-1.3380105166906009</c:v>
                </c:pt>
                <c:pt idx="282">
                  <c:v>-2.6672273936380875</c:v>
                </c:pt>
                <c:pt idx="283">
                  <c:v>-4.2641676544459575</c:v>
                </c:pt>
                <c:pt idx="284">
                  <c:v>-2.7951799060460494</c:v>
                </c:pt>
                <c:pt idx="285">
                  <c:v>-3.7893732566660576</c:v>
                </c:pt>
                <c:pt idx="286">
                  <c:v>-4.2554047576937295</c:v>
                </c:pt>
                <c:pt idx="287">
                  <c:v>-5.4336558937721824</c:v>
                </c:pt>
                <c:pt idx="288">
                  <c:v>-2.9076603440010182</c:v>
                </c:pt>
                <c:pt idx="289">
                  <c:v>-2.9516224786546799</c:v>
                </c:pt>
                <c:pt idx="290">
                  <c:v>1.942504270738858</c:v>
                </c:pt>
                <c:pt idx="291">
                  <c:v>13.882449493865085</c:v>
                </c:pt>
                <c:pt idx="292">
                  <c:v>28.342670765315734</c:v>
                </c:pt>
                <c:pt idx="293">
                  <c:v>41.216475720533673</c:v>
                </c:pt>
                <c:pt idx="294">
                  <c:v>48.0776769345566</c:v>
                </c:pt>
                <c:pt idx="295">
                  <c:v>28.816603603230554</c:v>
                </c:pt>
                <c:pt idx="296">
                  <c:v>16.461805384124521</c:v>
                </c:pt>
                <c:pt idx="297">
                  <c:v>30.392595327660956</c:v>
                </c:pt>
                <c:pt idx="298">
                  <c:v>46.863507533272482</c:v>
                </c:pt>
                <c:pt idx="299">
                  <c:v>14.39916782553146</c:v>
                </c:pt>
                <c:pt idx="300">
                  <c:v>37.586844249162084</c:v>
                </c:pt>
                <c:pt idx="301">
                  <c:v>23.057485790602094</c:v>
                </c:pt>
                <c:pt idx="302">
                  <c:v>29.146153160363099</c:v>
                </c:pt>
                <c:pt idx="303">
                  <c:v>28.471021728312724</c:v>
                </c:pt>
                <c:pt idx="304">
                  <c:v>32.032474389451444</c:v>
                </c:pt>
                <c:pt idx="305">
                  <c:v>28.271464138083935</c:v>
                </c:pt>
                <c:pt idx="306">
                  <c:v>25.736211071161996</c:v>
                </c:pt>
                <c:pt idx="307">
                  <c:v>29.168284331277789</c:v>
                </c:pt>
                <c:pt idx="308">
                  <c:v>33.740370544654645</c:v>
                </c:pt>
                <c:pt idx="309">
                  <c:v>46.985199304434843</c:v>
                </c:pt>
                <c:pt idx="310">
                  <c:v>59.346500923163944</c:v>
                </c:pt>
                <c:pt idx="311">
                  <c:v>80.200285444779681</c:v>
                </c:pt>
                <c:pt idx="312">
                  <c:v>66.008819034172433</c:v>
                </c:pt>
                <c:pt idx="313">
                  <c:v>56.094276600593915</c:v>
                </c:pt>
                <c:pt idx="314">
                  <c:v>49.346130989865557</c:v>
                </c:pt>
                <c:pt idx="315">
                  <c:v>48.598050634116852</c:v>
                </c:pt>
                <c:pt idx="316">
                  <c:v>40.854221772303376</c:v>
                </c:pt>
                <c:pt idx="317">
                  <c:v>46.562855467356243</c:v>
                </c:pt>
                <c:pt idx="318">
                  <c:v>54.299273436980457</c:v>
                </c:pt>
                <c:pt idx="319">
                  <c:v>49.034482834707639</c:v>
                </c:pt>
                <c:pt idx="320">
                  <c:v>54.299548931535682</c:v>
                </c:pt>
                <c:pt idx="321">
                  <c:v>55.380101100229993</c:v>
                </c:pt>
                <c:pt idx="322">
                  <c:v>52.788092179801495</c:v>
                </c:pt>
                <c:pt idx="323">
                  <c:v>50.960615171341267</c:v>
                </c:pt>
                <c:pt idx="324">
                  <c:v>47.051999196540322</c:v>
                </c:pt>
                <c:pt idx="325">
                  <c:v>45.854265854946291</c:v>
                </c:pt>
                <c:pt idx="326">
                  <c:v>53.299861282349738</c:v>
                </c:pt>
                <c:pt idx="327">
                  <c:v>57.868977324484263</c:v>
                </c:pt>
                <c:pt idx="328">
                  <c:v>58.044382127807523</c:v>
                </c:pt>
                <c:pt idx="329">
                  <c:v>59.309410242866747</c:v>
                </c:pt>
                <c:pt idx="330">
                  <c:v>58.353318021920316</c:v>
                </c:pt>
                <c:pt idx="331">
                  <c:v>50.914726021920309</c:v>
                </c:pt>
                <c:pt idx="332">
                  <c:v>51.528273828264219</c:v>
                </c:pt>
                <c:pt idx="333">
                  <c:v>52.120333849745862</c:v>
                </c:pt>
                <c:pt idx="334">
                  <c:v>46.724059284599129</c:v>
                </c:pt>
                <c:pt idx="335">
                  <c:v>56.984553994794986</c:v>
                </c:pt>
                <c:pt idx="336">
                  <c:v>48.727403961418077</c:v>
                </c:pt>
                <c:pt idx="337">
                  <c:v>53.784003358132111</c:v>
                </c:pt>
                <c:pt idx="338">
                  <c:v>44.966590547045385</c:v>
                </c:pt>
                <c:pt idx="339">
                  <c:v>43.858600228607145</c:v>
                </c:pt>
                <c:pt idx="340">
                  <c:v>42.631008397245992</c:v>
                </c:pt>
                <c:pt idx="341">
                  <c:v>39.143356520068679</c:v>
                </c:pt>
                <c:pt idx="342">
                  <c:v>38.76712827004215</c:v>
                </c:pt>
                <c:pt idx="343">
                  <c:v>39.767845322647133</c:v>
                </c:pt>
                <c:pt idx="344">
                  <c:v>39.978878929293657</c:v>
                </c:pt>
                <c:pt idx="345">
                  <c:v>34.872560985841204</c:v>
                </c:pt>
                <c:pt idx="346">
                  <c:v>31.744221413815097</c:v>
                </c:pt>
                <c:pt idx="347">
                  <c:v>32.373200856517578</c:v>
                </c:pt>
                <c:pt idx="348">
                  <c:v>29.239466552178726</c:v>
                </c:pt>
                <c:pt idx="349">
                  <c:v>29.953433914095211</c:v>
                </c:pt>
                <c:pt idx="350">
                  <c:v>24.931942573660368</c:v>
                </c:pt>
                <c:pt idx="351">
                  <c:v>27.981516931960034</c:v>
                </c:pt>
                <c:pt idx="352">
                  <c:v>25.19345068871959</c:v>
                </c:pt>
                <c:pt idx="353">
                  <c:v>30.373423202536099</c:v>
                </c:pt>
                <c:pt idx="354">
                  <c:v>26.202068671233217</c:v>
                </c:pt>
                <c:pt idx="355">
                  <c:v>24.349094933682213</c:v>
                </c:pt>
                <c:pt idx="356">
                  <c:v>21.898235862101249</c:v>
                </c:pt>
                <c:pt idx="357">
                  <c:v>23.086943123939225</c:v>
                </c:pt>
                <c:pt idx="358">
                  <c:v>21.066817305036317</c:v>
                </c:pt>
                <c:pt idx="359">
                  <c:v>16.238723631072986</c:v>
                </c:pt>
                <c:pt idx="360">
                  <c:v>14.064271201570799</c:v>
                </c:pt>
                <c:pt idx="361">
                  <c:v>13.698413613586604</c:v>
                </c:pt>
                <c:pt idx="362">
                  <c:v>13.247545972199907</c:v>
                </c:pt>
                <c:pt idx="363">
                  <c:v>7.6831094647645912</c:v>
                </c:pt>
                <c:pt idx="364">
                  <c:v>8.3476631628353566</c:v>
                </c:pt>
                <c:pt idx="365">
                  <c:v>6.4633553679365452</c:v>
                </c:pt>
                <c:pt idx="366">
                  <c:v>7.9743401524324486</c:v>
                </c:pt>
                <c:pt idx="367">
                  <c:v>7.9581276743334923</c:v>
                </c:pt>
                <c:pt idx="368">
                  <c:v>10.155969050861581</c:v>
                </c:pt>
                <c:pt idx="369">
                  <c:v>6.1147239273779039</c:v>
                </c:pt>
                <c:pt idx="370">
                  <c:v>6.025047290039196</c:v>
                </c:pt>
                <c:pt idx="371">
                  <c:v>3.9532791477706772</c:v>
                </c:pt>
                <c:pt idx="372">
                  <c:v>3.6367283039897949</c:v>
                </c:pt>
                <c:pt idx="373">
                  <c:v>4.9147696427024625</c:v>
                </c:pt>
                <c:pt idx="374">
                  <c:v>2.399495983829385</c:v>
                </c:pt>
                <c:pt idx="375">
                  <c:v>1.6497811801924827</c:v>
                </c:pt>
                <c:pt idx="376">
                  <c:v>1.5596858182759903</c:v>
                </c:pt>
                <c:pt idx="377">
                  <c:v>-0.32697901006452917</c:v>
                </c:pt>
                <c:pt idx="378">
                  <c:v>-0.91663120372062412</c:v>
                </c:pt>
                <c:pt idx="379">
                  <c:v>-0.30566156202028877</c:v>
                </c:pt>
                <c:pt idx="380">
                  <c:v>-0.837927380122923</c:v>
                </c:pt>
                <c:pt idx="381">
                  <c:v>-1.1401763248859307</c:v>
                </c:pt>
                <c:pt idx="382">
                  <c:v>-1.2786565880121721</c:v>
                </c:pt>
                <c:pt idx="383">
                  <c:v>-3.6406526322379804</c:v>
                </c:pt>
                <c:pt idx="384">
                  <c:v>-1.0324297071504691</c:v>
                </c:pt>
                <c:pt idx="385">
                  <c:v>0.2343740041715438</c:v>
                </c:pt>
                <c:pt idx="386">
                  <c:v>3.4317841715869184</c:v>
                </c:pt>
                <c:pt idx="387">
                  <c:v>14.175006248289311</c:v>
                </c:pt>
                <c:pt idx="388">
                  <c:v>8.4997592774119148</c:v>
                </c:pt>
                <c:pt idx="389">
                  <c:v>22.712155158476833</c:v>
                </c:pt>
                <c:pt idx="390">
                  <c:v>34.291666033435661</c:v>
                </c:pt>
                <c:pt idx="391">
                  <c:v>25.215542301363648</c:v>
                </c:pt>
                <c:pt idx="392">
                  <c:v>24.321946309399461</c:v>
                </c:pt>
                <c:pt idx="393">
                  <c:v>14.668013293421854</c:v>
                </c:pt>
                <c:pt idx="394">
                  <c:v>11.622021976878267</c:v>
                </c:pt>
                <c:pt idx="395">
                  <c:v>15.150207411822796</c:v>
                </c:pt>
                <c:pt idx="396">
                  <c:v>11.071238404971911</c:v>
                </c:pt>
                <c:pt idx="397">
                  <c:v>16.974200089851706</c:v>
                </c:pt>
                <c:pt idx="398">
                  <c:v>17.755550055111534</c:v>
                </c:pt>
                <c:pt idx="399">
                  <c:v>19.579588020371368</c:v>
                </c:pt>
                <c:pt idx="400">
                  <c:v>18.871256254798716</c:v>
                </c:pt>
                <c:pt idx="401">
                  <c:v>25.635965066955954</c:v>
                </c:pt>
                <c:pt idx="402">
                  <c:v>33.500314617495725</c:v>
                </c:pt>
                <c:pt idx="403">
                  <c:v>25.503453177126499</c:v>
                </c:pt>
                <c:pt idx="404">
                  <c:v>34.009535280752701</c:v>
                </c:pt>
                <c:pt idx="405">
                  <c:v>23.768560610719842</c:v>
                </c:pt>
                <c:pt idx="406">
                  <c:v>33.5676335597107</c:v>
                </c:pt>
                <c:pt idx="407">
                  <c:v>34.246091883037614</c:v>
                </c:pt>
                <c:pt idx="408">
                  <c:v>28.001308346956137</c:v>
                </c:pt>
                <c:pt idx="409">
                  <c:v>30.132236643100374</c:v>
                </c:pt>
                <c:pt idx="410">
                  <c:v>32.213059262952697</c:v>
                </c:pt>
                <c:pt idx="411">
                  <c:v>35.849062816951715</c:v>
                </c:pt>
                <c:pt idx="412">
                  <c:v>31.618247811823011</c:v>
                </c:pt>
                <c:pt idx="413">
                  <c:v>30.860393918522583</c:v>
                </c:pt>
                <c:pt idx="414">
                  <c:v>34.419804559856559</c:v>
                </c:pt>
                <c:pt idx="415">
                  <c:v>37.367171817330153</c:v>
                </c:pt>
                <c:pt idx="416">
                  <c:v>33.655483010607817</c:v>
                </c:pt>
                <c:pt idx="417">
                  <c:v>44.863578733990472</c:v>
                </c:pt>
                <c:pt idx="418">
                  <c:v>39.55723007231726</c:v>
                </c:pt>
                <c:pt idx="419">
                  <c:v>52.446001949956816</c:v>
                </c:pt>
                <c:pt idx="420">
                  <c:v>71.604349686085783</c:v>
                </c:pt>
                <c:pt idx="421">
                  <c:v>53.362634624376348</c:v>
                </c:pt>
                <c:pt idx="422">
                  <c:v>68.653892766783258</c:v>
                </c:pt>
                <c:pt idx="423">
                  <c:v>66.098807632881829</c:v>
                </c:pt>
                <c:pt idx="424">
                  <c:v>53.269885451739484</c:v>
                </c:pt>
                <c:pt idx="425">
                  <c:v>62.58927517344523</c:v>
                </c:pt>
                <c:pt idx="426">
                  <c:v>59.215916119664278</c:v>
                </c:pt>
                <c:pt idx="427">
                  <c:v>58.581679259970585</c:v>
                </c:pt>
                <c:pt idx="428">
                  <c:v>63.904479615719296</c:v>
                </c:pt>
                <c:pt idx="429">
                  <c:v>58.414588438251123</c:v>
                </c:pt>
                <c:pt idx="430">
                  <c:v>60.620737190267846</c:v>
                </c:pt>
                <c:pt idx="431">
                  <c:v>60.360811287095906</c:v>
                </c:pt>
                <c:pt idx="432">
                  <c:v>56.669651371420422</c:v>
                </c:pt>
                <c:pt idx="433">
                  <c:v>59.23008520752164</c:v>
                </c:pt>
                <c:pt idx="434">
                  <c:v>55.853803765286116</c:v>
                </c:pt>
                <c:pt idx="435">
                  <c:v>61.790095832356826</c:v>
                </c:pt>
                <c:pt idx="436">
                  <c:v>59.894669331043858</c:v>
                </c:pt>
                <c:pt idx="437">
                  <c:v>59.644941609769262</c:v>
                </c:pt>
                <c:pt idx="438">
                  <c:v>56.023660494331601</c:v>
                </c:pt>
                <c:pt idx="439">
                  <c:v>60.50953032968804</c:v>
                </c:pt>
                <c:pt idx="440">
                  <c:v>58.487829599897736</c:v>
                </c:pt>
                <c:pt idx="441">
                  <c:v>59.635217963028708</c:v>
                </c:pt>
                <c:pt idx="442">
                  <c:v>49.691571550404646</c:v>
                </c:pt>
                <c:pt idx="443">
                  <c:v>56.220893909449103</c:v>
                </c:pt>
                <c:pt idx="444">
                  <c:v>53.438241898832779</c:v>
                </c:pt>
                <c:pt idx="445">
                  <c:v>49.94777732433694</c:v>
                </c:pt>
                <c:pt idx="446">
                  <c:v>46.150644249505504</c:v>
                </c:pt>
                <c:pt idx="447">
                  <c:v>53.007454939446447</c:v>
                </c:pt>
                <c:pt idx="448">
                  <c:v>48.739439159693369</c:v>
                </c:pt>
                <c:pt idx="449">
                  <c:v>43.521337296756663</c:v>
                </c:pt>
                <c:pt idx="450">
                  <c:v>47.047658810287849</c:v>
                </c:pt>
                <c:pt idx="451">
                  <c:v>43.302212132491519</c:v>
                </c:pt>
                <c:pt idx="452">
                  <c:v>38.344950909758111</c:v>
                </c:pt>
                <c:pt idx="453">
                  <c:v>40.77312639524208</c:v>
                </c:pt>
                <c:pt idx="454">
                  <c:v>32.920596683026659</c:v>
                </c:pt>
                <c:pt idx="455">
                  <c:v>31.968201871554051</c:v>
                </c:pt>
                <c:pt idx="456">
                  <c:v>27.843659125032371</c:v>
                </c:pt>
                <c:pt idx="457">
                  <c:v>27.749261154044905</c:v>
                </c:pt>
                <c:pt idx="458">
                  <c:v>27.728947831841225</c:v>
                </c:pt>
                <c:pt idx="459">
                  <c:v>25.127825006887711</c:v>
                </c:pt>
                <c:pt idx="460">
                  <c:v>24.017477360810911</c:v>
                </c:pt>
                <c:pt idx="461">
                  <c:v>22.570666642870595</c:v>
                </c:pt>
                <c:pt idx="462">
                  <c:v>19.349511111098021</c:v>
                </c:pt>
                <c:pt idx="463">
                  <c:v>20.221968332478376</c:v>
                </c:pt>
                <c:pt idx="464">
                  <c:v>17.119969145838194</c:v>
                </c:pt>
                <c:pt idx="465">
                  <c:v>15.301348247409061</c:v>
                </c:pt>
                <c:pt idx="466">
                  <c:v>12.781587751510093</c:v>
                </c:pt>
                <c:pt idx="467">
                  <c:v>15.881371719412124</c:v>
                </c:pt>
                <c:pt idx="468">
                  <c:v>9.5434294397093371</c:v>
                </c:pt>
                <c:pt idx="469">
                  <c:v>11.511113953525841</c:v>
                </c:pt>
                <c:pt idx="470">
                  <c:v>11.377792155541581</c:v>
                </c:pt>
                <c:pt idx="471">
                  <c:v>7.0631567628903893</c:v>
                </c:pt>
                <c:pt idx="472">
                  <c:v>6.1532718053912694</c:v>
                </c:pt>
                <c:pt idx="473">
                  <c:v>5.9006376093134749</c:v>
                </c:pt>
                <c:pt idx="474">
                  <c:v>5.4689185162508647</c:v>
                </c:pt>
                <c:pt idx="475">
                  <c:v>4.2898715375026821</c:v>
                </c:pt>
                <c:pt idx="476">
                  <c:v>4.2477933877032887</c:v>
                </c:pt>
                <c:pt idx="477">
                  <c:v>5.0597310600572758</c:v>
                </c:pt>
                <c:pt idx="478">
                  <c:v>3.9484568431973548</c:v>
                </c:pt>
                <c:pt idx="479">
                  <c:v>3.4841270452130977</c:v>
                </c:pt>
                <c:pt idx="480">
                  <c:v>4.8292541382757079</c:v>
                </c:pt>
                <c:pt idx="481">
                  <c:v>2.6280374257392056</c:v>
                </c:pt>
                <c:pt idx="482">
                  <c:v>1.4718986163746572</c:v>
                </c:pt>
                <c:pt idx="483">
                  <c:v>1.8081759213245374</c:v>
                </c:pt>
                <c:pt idx="484">
                  <c:v>0.89276173942717274</c:v>
                </c:pt>
                <c:pt idx="485">
                  <c:v>-1.0817833489764193</c:v>
                </c:pt>
                <c:pt idx="486">
                  <c:v>-0.83864625990908426</c:v>
                </c:pt>
                <c:pt idx="487">
                  <c:v>-2.4227786702027108</c:v>
                </c:pt>
                <c:pt idx="488">
                  <c:v>-1.2384518135944629</c:v>
                </c:pt>
                <c:pt idx="489">
                  <c:v>-2.2467516199383715</c:v>
                </c:pt>
                <c:pt idx="490">
                  <c:v>-1.0276526135186477</c:v>
                </c:pt>
                <c:pt idx="491">
                  <c:v>-3.5703830097249805</c:v>
                </c:pt>
                <c:pt idx="492">
                  <c:v>-2.4532555899484652</c:v>
                </c:pt>
                <c:pt idx="493">
                  <c:v>-2.9904804590602416</c:v>
                </c:pt>
                <c:pt idx="494">
                  <c:v>-3.925554399313012</c:v>
                </c:pt>
                <c:pt idx="495">
                  <c:v>-3.9075402660226137</c:v>
                </c:pt>
                <c:pt idx="496">
                  <c:v>-1.3334089090787749</c:v>
                </c:pt>
                <c:pt idx="497">
                  <c:v>-9.1605776073680548E-2</c:v>
                </c:pt>
                <c:pt idx="498">
                  <c:v>1.5124759121255593</c:v>
                </c:pt>
                <c:pt idx="499">
                  <c:v>8.2449672776134371</c:v>
                </c:pt>
                <c:pt idx="500">
                  <c:v>20.012742956181011</c:v>
                </c:pt>
                <c:pt idx="501">
                  <c:v>24.099642082108311</c:v>
                </c:pt>
                <c:pt idx="502">
                  <c:v>34.261015778116985</c:v>
                </c:pt>
                <c:pt idx="503">
                  <c:v>22.112120084893611</c:v>
                </c:pt>
                <c:pt idx="504">
                  <c:v>23.463769347589917</c:v>
                </c:pt>
                <c:pt idx="505">
                  <c:v>28.91980872245129</c:v>
                </c:pt>
                <c:pt idx="506">
                  <c:v>34.563141202497619</c:v>
                </c:pt>
                <c:pt idx="507">
                  <c:v>49.650921855392333</c:v>
                </c:pt>
                <c:pt idx="508">
                  <c:v>36.289608104603701</c:v>
                </c:pt>
                <c:pt idx="509">
                  <c:v>27.62805497410136</c:v>
                </c:pt>
                <c:pt idx="510">
                  <c:v>33.812749831373353</c:v>
                </c:pt>
                <c:pt idx="511">
                  <c:v>29.162557195325661</c:v>
                </c:pt>
                <c:pt idx="512">
                  <c:v>26.143789665388805</c:v>
                </c:pt>
                <c:pt idx="513">
                  <c:v>31.468373773975589</c:v>
                </c:pt>
                <c:pt idx="514">
                  <c:v>30.977217545265681</c:v>
                </c:pt>
                <c:pt idx="515">
                  <c:v>32.804208770641303</c:v>
                </c:pt>
                <c:pt idx="516">
                  <c:v>28.566436288922763</c:v>
                </c:pt>
                <c:pt idx="517">
                  <c:v>35.182451397875901</c:v>
                </c:pt>
                <c:pt idx="518">
                  <c:v>35.183910459585334</c:v>
                </c:pt>
                <c:pt idx="519">
                  <c:v>37.565043831686999</c:v>
                </c:pt>
                <c:pt idx="520">
                  <c:v>39.316079928747641</c:v>
                </c:pt>
                <c:pt idx="521">
                  <c:v>42.377814508738538</c:v>
                </c:pt>
                <c:pt idx="522">
                  <c:v>37.922796788441325</c:v>
                </c:pt>
                <c:pt idx="523">
                  <c:v>43.807389215978546</c:v>
                </c:pt>
                <c:pt idx="524">
                  <c:v>38.398525752776493</c:v>
                </c:pt>
                <c:pt idx="525">
                  <c:v>41.473253582637859</c:v>
                </c:pt>
                <c:pt idx="526">
                  <c:v>35.913657637717264</c:v>
                </c:pt>
                <c:pt idx="527">
                  <c:v>46.099652622820386</c:v>
                </c:pt>
                <c:pt idx="528">
                  <c:v>47.251665765512612</c:v>
                </c:pt>
                <c:pt idx="529">
                  <c:v>46.646507185521713</c:v>
                </c:pt>
                <c:pt idx="530">
                  <c:v>47.025417911925011</c:v>
                </c:pt>
                <c:pt idx="531">
                  <c:v>34.1968187573828</c:v>
                </c:pt>
                <c:pt idx="532">
                  <c:v>36.844553221614952</c:v>
                </c:pt>
                <c:pt idx="533">
                  <c:v>37.383118464476951</c:v>
                </c:pt>
                <c:pt idx="534">
                  <c:v>36.566342195623065</c:v>
                </c:pt>
                <c:pt idx="535">
                  <c:v>42.990204397638813</c:v>
                </c:pt>
                <c:pt idx="536">
                  <c:v>41.371576620374995</c:v>
                </c:pt>
                <c:pt idx="537">
                  <c:v>36.094657345800911</c:v>
                </c:pt>
                <c:pt idx="538">
                  <c:v>38.545780391001344</c:v>
                </c:pt>
                <c:pt idx="539">
                  <c:v>32.617580696181051</c:v>
                </c:pt>
                <c:pt idx="540">
                  <c:v>29.281430519927358</c:v>
                </c:pt>
                <c:pt idx="541">
                  <c:v>35.19632796578248</c:v>
                </c:pt>
                <c:pt idx="542">
                  <c:v>26.590061687442962</c:v>
                </c:pt>
                <c:pt idx="543">
                  <c:v>24.283304228607172</c:v>
                </c:pt>
                <c:pt idx="544">
                  <c:v>21.155426517738238</c:v>
                </c:pt>
                <c:pt idx="545">
                  <c:v>26.061173104146111</c:v>
                </c:pt>
                <c:pt idx="546">
                  <c:v>19.727195942499492</c:v>
                </c:pt>
                <c:pt idx="547">
                  <c:v>17.800894530536404</c:v>
                </c:pt>
                <c:pt idx="548">
                  <c:v>21.148944296422691</c:v>
                </c:pt>
                <c:pt idx="549">
                  <c:v>13.994804134864562</c:v>
                </c:pt>
                <c:pt idx="550">
                  <c:v>10.96653548723525</c:v>
                </c:pt>
                <c:pt idx="551">
                  <c:v>11.720341859389627</c:v>
                </c:pt>
                <c:pt idx="552">
                  <c:v>14.145588787047448</c:v>
                </c:pt>
                <c:pt idx="553">
                  <c:v>11.184460440506516</c:v>
                </c:pt>
                <c:pt idx="554">
                  <c:v>8.4298375130648573</c:v>
                </c:pt>
                <c:pt idx="555">
                  <c:v>9.752684676960877</c:v>
                </c:pt>
                <c:pt idx="556">
                  <c:v>5.9445730528279679</c:v>
                </c:pt>
                <c:pt idx="557">
                  <c:v>6.3192934515852492</c:v>
                </c:pt>
                <c:pt idx="558">
                  <c:v>5.7574973365260265</c:v>
                </c:pt>
                <c:pt idx="559">
                  <c:v>5.6625295666444666</c:v>
                </c:pt>
                <c:pt idx="560">
                  <c:v>2.9489171827313632</c:v>
                </c:pt>
                <c:pt idx="561">
                  <c:v>2.6916079663791317</c:v>
                </c:pt>
                <c:pt idx="562">
                  <c:v>4.5106190501857624</c:v>
                </c:pt>
                <c:pt idx="563">
                  <c:v>0.8336042292950665</c:v>
                </c:pt>
                <c:pt idx="564">
                  <c:v>4.5980486918050456</c:v>
                </c:pt>
                <c:pt idx="565">
                  <c:v>3.2326695349897405</c:v>
                </c:pt>
                <c:pt idx="566">
                  <c:v>2.609091516758562</c:v>
                </c:pt>
                <c:pt idx="567">
                  <c:v>3.8242310320221398</c:v>
                </c:pt>
                <c:pt idx="568">
                  <c:v>1.4143960969820468</c:v>
                </c:pt>
                <c:pt idx="569">
                  <c:v>1.3892193157201991</c:v>
                </c:pt>
                <c:pt idx="570">
                  <c:v>0.43990280190369402</c:v>
                </c:pt>
                <c:pt idx="571">
                  <c:v>0.57782582789557801</c:v>
                </c:pt>
                <c:pt idx="572">
                  <c:v>0.11289057042198461</c:v>
                </c:pt>
                <c:pt idx="573">
                  <c:v>2.1882291696570588E-2</c:v>
                </c:pt>
                <c:pt idx="574">
                  <c:v>0.99013918515305477</c:v>
                </c:pt>
                <c:pt idx="575">
                  <c:v>-0.33498680329851493</c:v>
                </c:pt>
                <c:pt idx="576">
                  <c:v>1.1022557759928606</c:v>
                </c:pt>
                <c:pt idx="577">
                  <c:v>-7.4807529693737603E-3</c:v>
                </c:pt>
                <c:pt idx="578">
                  <c:v>7.7055482150647945E-3</c:v>
                </c:pt>
                <c:pt idx="579">
                  <c:v>0.74785628552895811</c:v>
                </c:pt>
                <c:pt idx="580">
                  <c:v>1.5667079022795951</c:v>
                </c:pt>
                <c:pt idx="581">
                  <c:v>2.5111101170197272</c:v>
                </c:pt>
                <c:pt idx="582">
                  <c:v>2.9094962667278663</c:v>
                </c:pt>
                <c:pt idx="583">
                  <c:v>3.113682449370029</c:v>
                </c:pt>
                <c:pt idx="584">
                  <c:v>1.0552996244975597</c:v>
                </c:pt>
                <c:pt idx="585">
                  <c:v>-0.46453034142601168</c:v>
                </c:pt>
                <c:pt idx="586">
                  <c:v>3.2595951198917561</c:v>
                </c:pt>
                <c:pt idx="587">
                  <c:v>10.32508746899572</c:v>
                </c:pt>
                <c:pt idx="588">
                  <c:v>16.01459242549376</c:v>
                </c:pt>
                <c:pt idx="589">
                  <c:v>25.74738173441521</c:v>
                </c:pt>
                <c:pt idx="590">
                  <c:v>23.39586309870743</c:v>
                </c:pt>
                <c:pt idx="591">
                  <c:v>13.283168651019349</c:v>
                </c:pt>
                <c:pt idx="592">
                  <c:v>6.9439726158347863</c:v>
                </c:pt>
                <c:pt idx="593">
                  <c:v>5.2987720602575639</c:v>
                </c:pt>
                <c:pt idx="594">
                  <c:v>3.0283137406122895</c:v>
                </c:pt>
                <c:pt idx="595">
                  <c:v>5.8596948568889209</c:v>
                </c:pt>
                <c:pt idx="596">
                  <c:v>16.059612533914006</c:v>
                </c:pt>
                <c:pt idx="597">
                  <c:v>32.535058114805864</c:v>
                </c:pt>
                <c:pt idx="598">
                  <c:v>26.211476047876477</c:v>
                </c:pt>
                <c:pt idx="599">
                  <c:v>19.763047211535216</c:v>
                </c:pt>
                <c:pt idx="600">
                  <c:v>9.3866957725954201</c:v>
                </c:pt>
                <c:pt idx="601">
                  <c:v>18.099055759114513</c:v>
                </c:pt>
                <c:pt idx="602">
                  <c:v>14.689058853841939</c:v>
                </c:pt>
                <c:pt idx="603">
                  <c:v>12.539862906813287</c:v>
                </c:pt>
                <c:pt idx="604">
                  <c:v>21.572104015697455</c:v>
                </c:pt>
                <c:pt idx="605">
                  <c:v>25.571301832135266</c:v>
                </c:pt>
                <c:pt idx="606">
                  <c:v>25.108171911709515</c:v>
                </c:pt>
                <c:pt idx="607">
                  <c:v>22.195493217404191</c:v>
                </c:pt>
                <c:pt idx="608">
                  <c:v>15.752444750831392</c:v>
                </c:pt>
                <c:pt idx="609">
                  <c:v>2.8701146912944631</c:v>
                </c:pt>
                <c:pt idx="610">
                  <c:v>7.5076831694846673</c:v>
                </c:pt>
                <c:pt idx="611">
                  <c:v>18.255196643164638</c:v>
                </c:pt>
                <c:pt idx="612">
                  <c:v>11.859953191198896</c:v>
                </c:pt>
                <c:pt idx="613">
                  <c:v>13.810712131211641</c:v>
                </c:pt>
                <c:pt idx="614">
                  <c:v>18.18522744634668</c:v>
                </c:pt>
                <c:pt idx="615">
                  <c:v>19.560949445369296</c:v>
                </c:pt>
                <c:pt idx="616">
                  <c:v>12.50700056916661</c:v>
                </c:pt>
                <c:pt idx="617">
                  <c:v>7.9255304740033825</c:v>
                </c:pt>
                <c:pt idx="618">
                  <c:v>9.794266353971512</c:v>
                </c:pt>
                <c:pt idx="619">
                  <c:v>17.18886190797053</c:v>
                </c:pt>
                <c:pt idx="620">
                  <c:v>4.6418022252780782</c:v>
                </c:pt>
                <c:pt idx="621">
                  <c:v>11.005867841132389</c:v>
                </c:pt>
                <c:pt idx="622">
                  <c:v>7.3980215749207048</c:v>
                </c:pt>
                <c:pt idx="623">
                  <c:v>6.1560160705060358</c:v>
                </c:pt>
                <c:pt idx="624">
                  <c:v>5.9241436717487499</c:v>
                </c:pt>
                <c:pt idx="625">
                  <c:v>-1.8648743248642501</c:v>
                </c:pt>
                <c:pt idx="626">
                  <c:v>-1.2410246102844873</c:v>
                </c:pt>
                <c:pt idx="627">
                  <c:v>2.5505831430880717</c:v>
                </c:pt>
                <c:pt idx="628">
                  <c:v>2.6063739697064126</c:v>
                </c:pt>
                <c:pt idx="629">
                  <c:v>6.4266116040244823</c:v>
                </c:pt>
                <c:pt idx="630">
                  <c:v>0.9102035719265128</c:v>
                </c:pt>
                <c:pt idx="631">
                  <c:v>5.8969773938020325</c:v>
                </c:pt>
                <c:pt idx="632">
                  <c:v>2.2391460162965666</c:v>
                </c:pt>
                <c:pt idx="633">
                  <c:v>-3.9484637181000224</c:v>
                </c:pt>
                <c:pt idx="634">
                  <c:v>-3.374202073000601</c:v>
                </c:pt>
                <c:pt idx="635">
                  <c:v>-0.38501705951224829</c:v>
                </c:pt>
                <c:pt idx="636">
                  <c:v>1.9849254361643347</c:v>
                </c:pt>
                <c:pt idx="637">
                  <c:v>3.3806059128547452</c:v>
                </c:pt>
                <c:pt idx="638">
                  <c:v>0.28698188075677467</c:v>
                </c:pt>
                <c:pt idx="639">
                  <c:v>0.24700791549694454</c:v>
                </c:pt>
                <c:pt idx="640">
                  <c:v>-3.5443881738002232</c:v>
                </c:pt>
                <c:pt idx="641">
                  <c:v>0.63314128337074782</c:v>
                </c:pt>
                <c:pt idx="642">
                  <c:v>0.58111355147983323</c:v>
                </c:pt>
                <c:pt idx="643">
                  <c:v>3.1457568546235595</c:v>
                </c:pt>
                <c:pt idx="644">
                  <c:v>0.53755119807904583</c:v>
                </c:pt>
                <c:pt idx="645">
                  <c:v>-0.62460154721916772</c:v>
                </c:pt>
                <c:pt idx="646">
                  <c:v>1.505782531364681E-2</c:v>
                </c:pt>
                <c:pt idx="647">
                  <c:v>-1.7450631815372375</c:v>
                </c:pt>
                <c:pt idx="648">
                  <c:v>1.0611715554823813</c:v>
                </c:pt>
                <c:pt idx="649">
                  <c:v>-2.5645073329222807</c:v>
                </c:pt>
                <c:pt idx="650">
                  <c:v>-0.44645989398248603</c:v>
                </c:pt>
                <c:pt idx="651">
                  <c:v>0.5223859212555666</c:v>
                </c:pt>
                <c:pt idx="652">
                  <c:v>0.15639396775446973</c:v>
                </c:pt>
                <c:pt idx="653">
                  <c:v>-2.0014049296972853</c:v>
                </c:pt>
                <c:pt idx="654">
                  <c:v>-0.39905974673404354</c:v>
                </c:pt>
                <c:pt idx="655">
                  <c:v>-2.942287625899832E-2</c:v>
                </c:pt>
                <c:pt idx="656">
                  <c:v>5.7967808838544521E-2</c:v>
                </c:pt>
                <c:pt idx="657">
                  <c:v>0.23203805216004086</c:v>
                </c:pt>
                <c:pt idx="658">
                  <c:v>0.26182335785471439</c:v>
                </c:pt>
                <c:pt idx="659">
                  <c:v>-0.59451697805969594</c:v>
                </c:pt>
                <c:pt idx="660">
                  <c:v>-0.10183897617248908</c:v>
                </c:pt>
                <c:pt idx="661">
                  <c:v>-3.774867921590571E-2</c:v>
                </c:pt>
                <c:pt idx="662">
                  <c:v>-0.21089350100292795</c:v>
                </c:pt>
                <c:pt idx="663">
                  <c:v>5.7859786693155522E-2</c:v>
                </c:pt>
                <c:pt idx="664">
                  <c:v>-0.37576163828859394</c:v>
                </c:pt>
                <c:pt idx="665">
                  <c:v>-0.22504221428422694</c:v>
                </c:pt>
                <c:pt idx="666">
                  <c:v>9.2721764234127285E-2</c:v>
                </c:pt>
                <c:pt idx="667">
                  <c:v>-0.12938411745617867</c:v>
                </c:pt>
                <c:pt idx="668">
                  <c:v>-0.43168457996615872</c:v>
                </c:pt>
                <c:pt idx="669">
                  <c:v>0.28794690551781538</c:v>
                </c:pt>
                <c:pt idx="670">
                  <c:v>-0.82805969223732201</c:v>
                </c:pt>
                <c:pt idx="671">
                  <c:v>0.30315692676687928</c:v>
                </c:pt>
                <c:pt idx="672">
                  <c:v>-1.1644329608059045</c:v>
                </c:pt>
                <c:pt idx="673">
                  <c:v>-0.14287901039024858</c:v>
                </c:pt>
                <c:pt idx="674">
                  <c:v>-8.7207519234100292E-2</c:v>
                </c:pt>
                <c:pt idx="675">
                  <c:v>-0.62891150936257689</c:v>
                </c:pt>
                <c:pt idx="676">
                  <c:v>-0.48000157620072204</c:v>
                </c:pt>
                <c:pt idx="677">
                  <c:v>-0.29307846588431702</c:v>
                </c:pt>
                <c:pt idx="678">
                  <c:v>0.16874766093363594</c:v>
                </c:pt>
                <c:pt idx="679">
                  <c:v>-0.11857336031817969</c:v>
                </c:pt>
                <c:pt idx="680">
                  <c:v>-0.64862350936257784</c:v>
                </c:pt>
                <c:pt idx="681">
                  <c:v>0.33694478948121237</c:v>
                </c:pt>
                <c:pt idx="682">
                  <c:v>0.24018019200393548</c:v>
                </c:pt>
                <c:pt idx="683">
                  <c:v>-4.6864130042217362E-3</c:v>
                </c:pt>
                <c:pt idx="684">
                  <c:v>-0.34099327524886319</c:v>
                </c:pt>
                <c:pt idx="685">
                  <c:v>-0.26776850983226752</c:v>
                </c:pt>
                <c:pt idx="686">
                  <c:v>0.13755490189823397</c:v>
                </c:pt>
                <c:pt idx="687">
                  <c:v>0.45240077297221537</c:v>
                </c:pt>
                <c:pt idx="688">
                  <c:v>3.6257549704657908E-2</c:v>
                </c:pt>
                <c:pt idx="689">
                  <c:v>0.17800826479210738</c:v>
                </c:pt>
                <c:pt idx="690">
                  <c:v>2.9463153498322948E-2</c:v>
                </c:pt>
                <c:pt idx="691">
                  <c:v>-0.11894660666031778</c:v>
                </c:pt>
                <c:pt idx="692">
                  <c:v>-0.1740212925026586</c:v>
                </c:pt>
                <c:pt idx="693">
                  <c:v>0.27021710391397735</c:v>
                </c:pt>
                <c:pt idx="694">
                  <c:v>-6.4070005039159592E-2</c:v>
                </c:pt>
                <c:pt idx="695">
                  <c:v>-6.9496788557679476E-2</c:v>
                </c:pt>
                <c:pt idx="696">
                  <c:v>0.13125799496084095</c:v>
                </c:pt>
                <c:pt idx="697">
                  <c:v>-6.9137154553246871E-2</c:v>
                </c:pt>
                <c:pt idx="698">
                  <c:v>0.19971308802344995</c:v>
                </c:pt>
                <c:pt idx="699">
                  <c:v>-0.5186453472995155</c:v>
                </c:pt>
                <c:pt idx="700">
                  <c:v>-0.14263682502002731</c:v>
                </c:pt>
                <c:pt idx="701">
                  <c:v>3.0119630852478763E-2</c:v>
                </c:pt>
                <c:pt idx="702">
                  <c:v>0.18905522131384495</c:v>
                </c:pt>
                <c:pt idx="703">
                  <c:v>0.26588169354674046</c:v>
                </c:pt>
                <c:pt idx="704">
                  <c:v>-3.6992778686153492E-2</c:v>
                </c:pt>
                <c:pt idx="705">
                  <c:v>0.10718558699577571</c:v>
                </c:pt>
                <c:pt idx="706">
                  <c:v>-9.2695058388943943E-2</c:v>
                </c:pt>
                <c:pt idx="707">
                  <c:v>0.1107598303172737</c:v>
                </c:pt>
                <c:pt idx="708">
                  <c:v>0.33636245166211953</c:v>
                </c:pt>
                <c:pt idx="709">
                  <c:v>-0.46463591235499219</c:v>
                </c:pt>
                <c:pt idx="710">
                  <c:v>5.4148349861426415E-2</c:v>
                </c:pt>
                <c:pt idx="711">
                  <c:v>-7.978886375546998E-2</c:v>
                </c:pt>
                <c:pt idx="712">
                  <c:v>1.458710625462486E-2</c:v>
                </c:pt>
                <c:pt idx="713">
                  <c:v>-0.14551183301332135</c:v>
                </c:pt>
                <c:pt idx="714">
                  <c:v>-0.15073542649257848</c:v>
                </c:pt>
                <c:pt idx="715">
                  <c:v>-0.21917356965449902</c:v>
                </c:pt>
                <c:pt idx="716">
                  <c:v>-0.26778930171044135</c:v>
                </c:pt>
                <c:pt idx="717">
                  <c:v>-0.11011682924788106</c:v>
                </c:pt>
                <c:pt idx="718">
                  <c:v>-2.3733506066832787E-2</c:v>
                </c:pt>
                <c:pt idx="719">
                  <c:v>0.22647303941648075</c:v>
                </c:pt>
                <c:pt idx="720">
                  <c:v>-0.25004090858955341</c:v>
                </c:pt>
                <c:pt idx="721">
                  <c:v>3.7054822556564018E-2</c:v>
                </c:pt>
                <c:pt idx="722">
                  <c:v>-0.39375636478314169</c:v>
                </c:pt>
                <c:pt idx="723">
                  <c:v>0.46387328538017919</c:v>
                </c:pt>
                <c:pt idx="724">
                  <c:v>-0.25523883814202764</c:v>
                </c:pt>
                <c:pt idx="725">
                  <c:v>-4.5566413667964011E-2</c:v>
                </c:pt>
                <c:pt idx="726">
                  <c:v>4.6850361620153137E-2</c:v>
                </c:pt>
                <c:pt idx="727">
                  <c:v>-0.15307740826140509</c:v>
                </c:pt>
                <c:pt idx="728">
                  <c:v>0.14771095909743137</c:v>
                </c:pt>
                <c:pt idx="729">
                  <c:v>-3.1314566798885078E-2</c:v>
                </c:pt>
                <c:pt idx="730">
                  <c:v>-6.7138152196352524E-2</c:v>
                </c:pt>
                <c:pt idx="731">
                  <c:v>-0.18768873218725196</c:v>
                </c:pt>
                <c:pt idx="732">
                  <c:v>-2.2291940309082593E-2</c:v>
                </c:pt>
                <c:pt idx="733">
                  <c:v>0.12697933637306816</c:v>
                </c:pt>
                <c:pt idx="734">
                  <c:v>-2.7730566798885092E-2</c:v>
                </c:pt>
                <c:pt idx="735">
                  <c:v>-4.6264908589550957E-2</c:v>
                </c:pt>
                <c:pt idx="736">
                  <c:v>-0.1979928077662354</c:v>
                </c:pt>
                <c:pt idx="737">
                  <c:v>-0.14451375343906853</c:v>
                </c:pt>
                <c:pt idx="738">
                  <c:v>-2.9314728191984087E-2</c:v>
                </c:pt>
                <c:pt idx="739">
                  <c:v>-0.20504137757197469</c:v>
                </c:pt>
                <c:pt idx="740">
                  <c:v>-1.0175011890043929E-2</c:v>
                </c:pt>
                <c:pt idx="741">
                  <c:v>2.1375221313846494E-2</c:v>
                </c:pt>
                <c:pt idx="742">
                  <c:v>-0.38950378742424557</c:v>
                </c:pt>
                <c:pt idx="743">
                  <c:v>0.29432079519866122</c:v>
                </c:pt>
                <c:pt idx="744">
                  <c:v>-0.48024881078412235</c:v>
                </c:pt>
                <c:pt idx="745">
                  <c:v>0.69788908802344696</c:v>
                </c:pt>
                <c:pt idx="746">
                  <c:v>-0.14621162014867248</c:v>
                </c:pt>
                <c:pt idx="747">
                  <c:v>6.6686246560931486E-2</c:v>
                </c:pt>
                <c:pt idx="748">
                  <c:v>0.13619436162015258</c:v>
                </c:pt>
                <c:pt idx="749">
                  <c:v>-0.61531544374637204</c:v>
                </c:pt>
                <c:pt idx="750">
                  <c:v>9.3250731792721211E-3</c:v>
                </c:pt>
                <c:pt idx="751">
                  <c:v>-6.3280962305696242E-2</c:v>
                </c:pt>
                <c:pt idx="752">
                  <c:v>7.4115074156654567E-2</c:v>
                </c:pt>
                <c:pt idx="753">
                  <c:v>0.20303673236598777</c:v>
                </c:pt>
                <c:pt idx="754">
                  <c:v>-4.1848548567712709E-2</c:v>
                </c:pt>
                <c:pt idx="755">
                  <c:v>3.6405680436826862E-2</c:v>
                </c:pt>
                <c:pt idx="756">
                  <c:v>-3.8152597219953163E-2</c:v>
                </c:pt>
                <c:pt idx="757">
                  <c:v>-0.13291071184801295</c:v>
                </c:pt>
                <c:pt idx="758">
                  <c:v>-1.3382005039158063E-2</c:v>
                </c:pt>
                <c:pt idx="759">
                  <c:v>-0.21793155142332568</c:v>
                </c:pt>
                <c:pt idx="760">
                  <c:v>-0.33564319567461093</c:v>
                </c:pt>
                <c:pt idx="761">
                  <c:v>-0.14950376519779929</c:v>
                </c:pt>
                <c:pt idx="762">
                  <c:v>3.1332091788887684E-2</c:v>
                </c:pt>
                <c:pt idx="763">
                  <c:v>-2.2828825020029829E-2</c:v>
                </c:pt>
                <c:pt idx="764">
                  <c:v>-0.23325885900520635</c:v>
                </c:pt>
                <c:pt idx="765">
                  <c:v>-6.7378320359393522E-3</c:v>
                </c:pt>
                <c:pt idx="766">
                  <c:v>0.44357610248918611</c:v>
                </c:pt>
                <c:pt idx="767">
                  <c:v>-7.936756459709737E-3</c:v>
                </c:pt>
                <c:pt idx="768">
                  <c:v>-0.14436370808257265</c:v>
                </c:pt>
                <c:pt idx="769">
                  <c:v>8.1633686245526804E-2</c:v>
                </c:pt>
                <c:pt idx="770">
                  <c:v>-0.26619484552429712</c:v>
                </c:pt>
                <c:pt idx="771">
                  <c:v>-8.3564961560899681E-2</c:v>
                </c:pt>
                <c:pt idx="772">
                  <c:v>-1.0693292502660157E-2</c:v>
                </c:pt>
                <c:pt idx="773">
                  <c:v>8.4651249348990765E-2</c:v>
                </c:pt>
                <c:pt idx="774">
                  <c:v>0.20408516111317887</c:v>
                </c:pt>
                <c:pt idx="775">
                  <c:v>-0.11575998755278123</c:v>
                </c:pt>
                <c:pt idx="776">
                  <c:v>-0.2099290310310431</c:v>
                </c:pt>
                <c:pt idx="777">
                  <c:v>-0.53056175343906697</c:v>
                </c:pt>
                <c:pt idx="778">
                  <c:v>-5.3885917105255865E-2</c:v>
                </c:pt>
                <c:pt idx="779">
                  <c:v>-0.1157007800946948</c:v>
                </c:pt>
                <c:pt idx="780">
                  <c:v>0.12360414973288572</c:v>
                </c:pt>
                <c:pt idx="781">
                  <c:v>-2.8242566798887613E-2</c:v>
                </c:pt>
                <c:pt idx="782">
                  <c:v>-0.21558956965449902</c:v>
                </c:pt>
                <c:pt idx="783">
                  <c:v>-0.16695515995705917</c:v>
                </c:pt>
                <c:pt idx="784">
                  <c:v>0.14915720308267261</c:v>
                </c:pt>
                <c:pt idx="785">
                  <c:v>0.10839991825117534</c:v>
                </c:pt>
                <c:pt idx="786">
                  <c:v>-5.58908067888544E-2</c:v>
                </c:pt>
                <c:pt idx="787">
                  <c:v>8.9343243540290787E-2</c:v>
                </c:pt>
                <c:pt idx="788">
                  <c:v>-1.2071712981448801E-2</c:v>
                </c:pt>
                <c:pt idx="789">
                  <c:v>-0.13647105838894646</c:v>
                </c:pt>
                <c:pt idx="790">
                  <c:v>-0.33480282901530112</c:v>
                </c:pt>
                <c:pt idx="791">
                  <c:v>-0.15108285900520585</c:v>
                </c:pt>
                <c:pt idx="792">
                  <c:v>-6.6180432598663741E-2</c:v>
                </c:pt>
                <c:pt idx="793">
                  <c:v>-2.5559656611023295E-2</c:v>
                </c:pt>
                <c:pt idx="794">
                  <c:v>8.2340529048364579E-3</c:v>
                </c:pt>
                <c:pt idx="795">
                  <c:v>2.4591898132795203E-2</c:v>
                </c:pt>
                <c:pt idx="796">
                  <c:v>8.2090331630247454E-2</c:v>
                </c:pt>
                <c:pt idx="797">
                  <c:v>-0.14905687649158067</c:v>
                </c:pt>
                <c:pt idx="798">
                  <c:v>-7.1126681858109275E-2</c:v>
                </c:pt>
                <c:pt idx="799">
                  <c:v>-2.4684961560897188E-2</c:v>
                </c:pt>
                <c:pt idx="800">
                  <c:v>0.20059241120449972</c:v>
                </c:pt>
                <c:pt idx="801">
                  <c:v>-0.26943179729576905</c:v>
                </c:pt>
                <c:pt idx="802">
                  <c:v>0.1919941315017108</c:v>
                </c:pt>
                <c:pt idx="803">
                  <c:v>-0.36999555142332563</c:v>
                </c:pt>
                <c:pt idx="804">
                  <c:v>-2.5383456482484135E-2</c:v>
                </c:pt>
                <c:pt idx="805">
                  <c:v>0.84318406043571448</c:v>
                </c:pt>
                <c:pt idx="806">
                  <c:v>0.17598393476017177</c:v>
                </c:pt>
                <c:pt idx="807">
                  <c:v>3.7184766793732934E-3</c:v>
                </c:pt>
                <c:pt idx="808">
                  <c:v>9.5254418735378737E-2</c:v>
                </c:pt>
                <c:pt idx="809">
                  <c:v>-0.1192422979450011</c:v>
                </c:pt>
                <c:pt idx="810">
                  <c:v>-3.6584846501675532E-2</c:v>
                </c:pt>
                <c:pt idx="811">
                  <c:v>-2.5921177443436961E-2</c:v>
                </c:pt>
                <c:pt idx="812">
                  <c:v>-0.35278591333237169</c:v>
                </c:pt>
                <c:pt idx="813">
                  <c:v>-1.7328700089281633E-2</c:v>
                </c:pt>
                <c:pt idx="814">
                  <c:v>-5.6014691729631763E-2</c:v>
                </c:pt>
                <c:pt idx="815">
                  <c:v>-0.18976642287574674</c:v>
                </c:pt>
                <c:pt idx="816">
                  <c:v>-0.29388904090257062</c:v>
                </c:pt>
                <c:pt idx="817">
                  <c:v>-1.2306917296317499E-3</c:v>
                </c:pt>
                <c:pt idx="818">
                  <c:v>0.15691245347554852</c:v>
                </c:pt>
                <c:pt idx="819">
                  <c:v>6.5588727302081817E-2</c:v>
                </c:pt>
                <c:pt idx="820">
                  <c:v>-8.5694037137128337E-2</c:v>
                </c:pt>
                <c:pt idx="821">
                  <c:v>0.13732122033646604</c:v>
                </c:pt>
                <c:pt idx="822">
                  <c:v>6.4600264792105858E-2</c:v>
                </c:pt>
                <c:pt idx="823">
                  <c:v>-0.20140816395508376</c:v>
                </c:pt>
                <c:pt idx="824">
                  <c:v>0.13217627466363138</c:v>
                </c:pt>
                <c:pt idx="825">
                  <c:v>-9.4355918082636298E-2</c:v>
                </c:pt>
                <c:pt idx="826">
                  <c:v>-0.15773162014867251</c:v>
                </c:pt>
                <c:pt idx="827">
                  <c:v>-0.28666246161118847</c:v>
                </c:pt>
                <c:pt idx="828">
                  <c:v>-8.2819279999129303E-2</c:v>
                </c:pt>
                <c:pt idx="829">
                  <c:v>0.36906535687733288</c:v>
                </c:pt>
                <c:pt idx="830">
                  <c:v>-0.34038861712803181</c:v>
                </c:pt>
                <c:pt idx="831">
                  <c:v>-0.46749885900520588</c:v>
                </c:pt>
                <c:pt idx="832">
                  <c:v>0.16516205290483896</c:v>
                </c:pt>
                <c:pt idx="833">
                  <c:v>-4.2744509832270038E-2</c:v>
                </c:pt>
                <c:pt idx="834">
                  <c:v>0.28023690876828827</c:v>
                </c:pt>
                <c:pt idx="835">
                  <c:v>0.13528699119540319</c:v>
                </c:pt>
                <c:pt idx="836">
                  <c:v>-0.45532947110427474</c:v>
                </c:pt>
                <c:pt idx="837">
                  <c:v>-0.12846366648254778</c:v>
                </c:pt>
                <c:pt idx="838">
                  <c:v>-0.22743499554607521</c:v>
                </c:pt>
                <c:pt idx="839">
                  <c:v>1.9331074156654568E-2</c:v>
                </c:pt>
                <c:pt idx="840">
                  <c:v>-9.702163837984587E-2</c:v>
                </c:pt>
                <c:pt idx="841">
                  <c:v>-6.6766691729631733E-2</c:v>
                </c:pt>
                <c:pt idx="842">
                  <c:v>6.4518214462962201E-2</c:v>
                </c:pt>
                <c:pt idx="843">
                  <c:v>8.1953088023448944E-2</c:v>
                </c:pt>
                <c:pt idx="844">
                  <c:v>-0.22983966648254678</c:v>
                </c:pt>
                <c:pt idx="845">
                  <c:v>0.42021616487861158</c:v>
                </c:pt>
                <c:pt idx="846">
                  <c:v>-0.2745358330133208</c:v>
                </c:pt>
                <c:pt idx="847">
                  <c:v>-0.3414000553683017</c:v>
                </c:pt>
                <c:pt idx="848">
                  <c:v>4.745040811905412E-2</c:v>
                </c:pt>
                <c:pt idx="849">
                  <c:v>1.5747074156654571E-2</c:v>
                </c:pt>
                <c:pt idx="850">
                  <c:v>4.9546630474039122E-2</c:v>
                </c:pt>
                <c:pt idx="851">
                  <c:v>0.35849746455428616</c:v>
                </c:pt>
                <c:pt idx="852">
                  <c:v>-3.5351058388948975E-2</c:v>
                </c:pt>
                <c:pt idx="853">
                  <c:v>-0.11991597029898929</c:v>
                </c:pt>
                <c:pt idx="854">
                  <c:v>-9.3057753439067525E-2</c:v>
                </c:pt>
                <c:pt idx="855">
                  <c:v>0.27520694922590488</c:v>
                </c:pt>
                <c:pt idx="856">
                  <c:v>-0.33035736952596439</c:v>
                </c:pt>
                <c:pt idx="857">
                  <c:v>-0.20225821428422744</c:v>
                </c:pt>
                <c:pt idx="858">
                  <c:v>7.9626608247594849E-2</c:v>
                </c:pt>
                <c:pt idx="859">
                  <c:v>0.32430717497996919</c:v>
                </c:pt>
                <c:pt idx="860">
                  <c:v>0.74878133539568426</c:v>
                </c:pt>
                <c:pt idx="861">
                  <c:v>-0.39338470996080616</c:v>
                </c:pt>
                <c:pt idx="862">
                  <c:v>7.2493471936555059E-2</c:v>
                </c:pt>
                <c:pt idx="863">
                  <c:v>3.7169023827506906E-2</c:v>
                </c:pt>
                <c:pt idx="864">
                  <c:v>-0.13548039551784644</c:v>
                </c:pt>
                <c:pt idx="865">
                  <c:v>-0.1584730310310421</c:v>
                </c:pt>
                <c:pt idx="866">
                  <c:v>0.14841096971375445</c:v>
                </c:pt>
                <c:pt idx="867">
                  <c:v>0.24952273959530916</c:v>
                </c:pt>
                <c:pt idx="868">
                  <c:v>-2.7393040902568621E-2</c:v>
                </c:pt>
                <c:pt idx="869">
                  <c:v>3.0595074156653041E-2</c:v>
                </c:pt>
                <c:pt idx="870">
                  <c:v>-0.23477406712703605</c:v>
                </c:pt>
                <c:pt idx="871">
                  <c:v>-5.1836925843347439E-2</c:v>
                </c:pt>
                <c:pt idx="872">
                  <c:v>0.22014902457230745</c:v>
                </c:pt>
                <c:pt idx="873">
                  <c:v>7.8462246560932467E-2</c:v>
                </c:pt>
                <c:pt idx="874">
                  <c:v>0.12936100942657658</c:v>
                </c:pt>
                <c:pt idx="875">
                  <c:v>-0.10132955331053037</c:v>
                </c:pt>
                <c:pt idx="876">
                  <c:v>0.18931122131384653</c:v>
                </c:pt>
                <c:pt idx="877">
                  <c:v>-0.28238130171043879</c:v>
                </c:pt>
                <c:pt idx="878">
                  <c:v>0.16516205290483896</c:v>
                </c:pt>
                <c:pt idx="879">
                  <c:v>-0.18025119567461187</c:v>
                </c:pt>
                <c:pt idx="880">
                  <c:v>0.24780310625462332</c:v>
                </c:pt>
                <c:pt idx="881">
                  <c:v>0.2180674314789374</c:v>
                </c:pt>
                <c:pt idx="882">
                  <c:v>-0.14001300029633734</c:v>
                </c:pt>
                <c:pt idx="883">
                  <c:v>-0.25219462888676053</c:v>
                </c:pt>
                <c:pt idx="884">
                  <c:v>0.18555274721016451</c:v>
                </c:pt>
                <c:pt idx="885">
                  <c:v>-5.5804647117936958E-2</c:v>
                </c:pt>
                <c:pt idx="886">
                  <c:v>-0.16186540756187934</c:v>
                </c:pt>
                <c:pt idx="887">
                  <c:v>8.3070246560933467E-2</c:v>
                </c:pt>
                <c:pt idx="888">
                  <c:v>-0.17945363837984735</c:v>
                </c:pt>
                <c:pt idx="889">
                  <c:v>3.2984543517515855E-2</c:v>
                </c:pt>
                <c:pt idx="890">
                  <c:v>0.25454233026698192</c:v>
                </c:pt>
                <c:pt idx="891">
                  <c:v>-4.2325668369751032E-2</c:v>
                </c:pt>
                <c:pt idx="892">
                  <c:v>-7.8208762177157096E-2</c:v>
                </c:pt>
                <c:pt idx="893">
                  <c:v>-6.8708971432423174E-2</c:v>
                </c:pt>
                <c:pt idx="894">
                  <c:v>-6.9826864732850463E-2</c:v>
                </c:pt>
                <c:pt idx="895">
                  <c:v>-3.8653638379845867E-2</c:v>
                </c:pt>
                <c:pt idx="896">
                  <c:v>0.15049695148258008</c:v>
                </c:pt>
                <c:pt idx="897">
                  <c:v>4.0983153498322968E-2</c:v>
                </c:pt>
                <c:pt idx="898">
                  <c:v>2.3706293804632107E-2</c:v>
                </c:pt>
                <c:pt idx="899">
                  <c:v>-8.9931551423327205E-2</c:v>
                </c:pt>
                <c:pt idx="900">
                  <c:v>0.30974902457230546</c:v>
                </c:pt>
                <c:pt idx="901">
                  <c:v>0.31428105592548067</c:v>
                </c:pt>
                <c:pt idx="902">
                  <c:v>-0.44172377377830918</c:v>
                </c:pt>
                <c:pt idx="903">
                  <c:v>0.12693654351751738</c:v>
                </c:pt>
                <c:pt idx="904">
                  <c:v>0.24450828204589986</c:v>
                </c:pt>
                <c:pt idx="905">
                  <c:v>-3.9695803023413648E-2</c:v>
                </c:pt>
                <c:pt idx="906">
                  <c:v>-4.0851918082638841E-2</c:v>
                </c:pt>
                <c:pt idx="907">
                  <c:v>-0.30415123623556528</c:v>
                </c:pt>
                <c:pt idx="908">
                  <c:v>0.53595161940738412</c:v>
                </c:pt>
                <c:pt idx="909">
                  <c:v>-1.4166944074521865E-2</c:v>
                </c:pt>
                <c:pt idx="910">
                  <c:v>-0.18564458503006001</c:v>
                </c:pt>
                <c:pt idx="911">
                  <c:v>0.19266825981945654</c:v>
                </c:pt>
                <c:pt idx="912">
                  <c:v>-7.1265929177622755E-2</c:v>
                </c:pt>
                <c:pt idx="913">
                  <c:v>0.33944117172949784</c:v>
                </c:pt>
                <c:pt idx="914">
                  <c:v>8.6181203082671604E-2</c:v>
                </c:pt>
                <c:pt idx="915">
                  <c:v>0.11054914099479415</c:v>
                </c:pt>
                <c:pt idx="916">
                  <c:v>-7.0944441106921663E-2</c:v>
                </c:pt>
                <c:pt idx="917">
                  <c:v>-0.19859102839903878</c:v>
                </c:pt>
                <c:pt idx="918">
                  <c:v>1.352854351751639E-2</c:v>
                </c:pt>
                <c:pt idx="919">
                  <c:v>-0.35442892584334446</c:v>
                </c:pt>
                <c:pt idx="920">
                  <c:v>-1.2457444723753926E-2</c:v>
                </c:pt>
                <c:pt idx="921">
                  <c:v>-0.29690556318205436</c:v>
                </c:pt>
                <c:pt idx="922">
                  <c:v>0.22402798109404559</c:v>
                </c:pt>
                <c:pt idx="923">
                  <c:v>0.16496776678507635</c:v>
                </c:pt>
                <c:pt idx="924">
                  <c:v>-1.6876249024395752E-2</c:v>
                </c:pt>
                <c:pt idx="925">
                  <c:v>8.9253203082669069E-2</c:v>
                </c:pt>
                <c:pt idx="926">
                  <c:v>0.30592237812915152</c:v>
                </c:pt>
                <c:pt idx="927">
                  <c:v>0.16482356876460486</c:v>
                </c:pt>
                <c:pt idx="928">
                  <c:v>9.5724360642772177E-2</c:v>
                </c:pt>
                <c:pt idx="929">
                  <c:v>-0.10579415219635153</c:v>
                </c:pt>
                <c:pt idx="930">
                  <c:v>0.51844548844555161</c:v>
                </c:pt>
                <c:pt idx="931">
                  <c:v>0.41542721069752248</c:v>
                </c:pt>
                <c:pt idx="932">
                  <c:v>-9.9662413004224265E-2</c:v>
                </c:pt>
                <c:pt idx="933">
                  <c:v>-0.10094271395607904</c:v>
                </c:pt>
                <c:pt idx="934">
                  <c:v>-1.9930084380830427E-2</c:v>
                </c:pt>
                <c:pt idx="935">
                  <c:v>-0.33051126772526479</c:v>
                </c:pt>
                <c:pt idx="936">
                  <c:v>3.4430246560928419E-2</c:v>
                </c:pt>
                <c:pt idx="937">
                  <c:v>-0.11021839575042883</c:v>
                </c:pt>
                <c:pt idx="938">
                  <c:v>-8.4331970298987771E-2</c:v>
                </c:pt>
                <c:pt idx="939">
                  <c:v>-0.20300563837984589</c:v>
                </c:pt>
                <c:pt idx="940">
                  <c:v>-5.664618288577844E-2</c:v>
                </c:pt>
                <c:pt idx="941">
                  <c:v>-0.52931874394598166</c:v>
                </c:pt>
                <c:pt idx="942">
                  <c:v>-9.702163837984587E-2</c:v>
                </c:pt>
                <c:pt idx="943">
                  <c:v>-0.26082395756287757</c:v>
                </c:pt>
                <c:pt idx="944">
                  <c:v>7.714428130110125E-2</c:v>
                </c:pt>
                <c:pt idx="945">
                  <c:v>5.9910214462961187E-2</c:v>
                </c:pt>
                <c:pt idx="946">
                  <c:v>-3.8273753439067512E-2</c:v>
                </c:pt>
                <c:pt idx="947">
                  <c:v>-0.27629955142332568</c:v>
                </c:pt>
                <c:pt idx="948">
                  <c:v>4.9120951482581068E-2</c:v>
                </c:pt>
                <c:pt idx="949">
                  <c:v>-6.1014944074521862E-2</c:v>
                </c:pt>
                <c:pt idx="950">
                  <c:v>-0.32314755142332563</c:v>
                </c:pt>
                <c:pt idx="951">
                  <c:v>-0.53871885162293709</c:v>
                </c:pt>
                <c:pt idx="952">
                  <c:v>-8.7570965556169569E-2</c:v>
                </c:pt>
                <c:pt idx="953">
                  <c:v>-3.5069638379845877E-2</c:v>
                </c:pt>
                <c:pt idx="954">
                  <c:v>0.12583432952218229</c:v>
                </c:pt>
                <c:pt idx="955">
                  <c:v>-0.11955689374537917</c:v>
                </c:pt>
                <c:pt idx="956">
                  <c:v>2.0255812318679046E-2</c:v>
                </c:pt>
                <c:pt idx="957">
                  <c:v>0.13708624656093346</c:v>
                </c:pt>
                <c:pt idx="958">
                  <c:v>0.23699807792209082</c:v>
                </c:pt>
                <c:pt idx="959">
                  <c:v>5.3933193211146591E-2</c:v>
                </c:pt>
                <c:pt idx="960">
                  <c:v>0.16601522131384555</c:v>
                </c:pt>
                <c:pt idx="961">
                  <c:v>-0.19695960289487954</c:v>
                </c:pt>
                <c:pt idx="962">
                  <c:v>-0.13328771869889872</c:v>
                </c:pt>
                <c:pt idx="963">
                  <c:v>2.6751237822841889E-2</c:v>
                </c:pt>
                <c:pt idx="964">
                  <c:v>-1.5962796917330914E-2</c:v>
                </c:pt>
                <c:pt idx="965">
                  <c:v>-0.9076845726751428</c:v>
                </c:pt>
                <c:pt idx="966">
                  <c:v>4.4169716009602291E-3</c:v>
                </c:pt>
                <c:pt idx="967">
                  <c:v>-0.12376121573129906</c:v>
                </c:pt>
                <c:pt idx="968">
                  <c:v>0.1957492030826716</c:v>
                </c:pt>
                <c:pt idx="969">
                  <c:v>2.4899949608414018E-3</c:v>
                </c:pt>
                <c:pt idx="970">
                  <c:v>-9.1470413004223261E-2</c:v>
                </c:pt>
                <c:pt idx="971">
                  <c:v>-0.35456104090256457</c:v>
                </c:pt>
                <c:pt idx="972">
                  <c:v>-1.0657454595280936E-2</c:v>
                </c:pt>
                <c:pt idx="973">
                  <c:v>-1.6252925843346956E-2</c:v>
                </c:pt>
                <c:pt idx="974">
                  <c:v>-0.20830712785909139</c:v>
                </c:pt>
                <c:pt idx="975">
                  <c:v>2.4815869957782537E-3</c:v>
                </c:pt>
                <c:pt idx="976">
                  <c:v>-3.8653638379845867E-2</c:v>
                </c:pt>
                <c:pt idx="977">
                  <c:v>0.10949073959531111</c:v>
                </c:pt>
                <c:pt idx="978">
                  <c:v>3.3849282424341487E-2</c:v>
                </c:pt>
                <c:pt idx="979">
                  <c:v>3.0099038439102811E-2</c:v>
                </c:pt>
                <c:pt idx="980">
                  <c:v>4.9546630474039122E-2</c:v>
                </c:pt>
                <c:pt idx="981">
                  <c:v>7.6650195089380105E-2</c:v>
                </c:pt>
                <c:pt idx="982">
                  <c:v>-2.2102944074521336E-2</c:v>
                </c:pt>
                <c:pt idx="983">
                  <c:v>0.1356741149927129</c:v>
                </c:pt>
                <c:pt idx="984">
                  <c:v>-8.684424836065549E-2</c:v>
                </c:pt>
                <c:pt idx="985">
                  <c:v>0.16308759718093988</c:v>
                </c:pt>
                <c:pt idx="986">
                  <c:v>7.2575221313846514E-2</c:v>
                </c:pt>
                <c:pt idx="987">
                  <c:v>0.12575298147248315</c:v>
                </c:pt>
                <c:pt idx="988">
                  <c:v>7.2575221313846514E-2</c:v>
                </c:pt>
                <c:pt idx="989">
                  <c:v>1.9032281301102783E-2</c:v>
                </c:pt>
                <c:pt idx="990">
                  <c:v>0.2208451932111451</c:v>
                </c:pt>
                <c:pt idx="991">
                  <c:v>-3.6922712508445699E-3</c:v>
                </c:pt>
                <c:pt idx="992">
                  <c:v>5.9762647921048784E-3</c:v>
                </c:pt>
                <c:pt idx="993">
                  <c:v>-0.13916317344816562</c:v>
                </c:pt>
                <c:pt idx="994">
                  <c:v>-8.2552532058713782E-2</c:v>
                </c:pt>
                <c:pt idx="995">
                  <c:v>2.971575097560325E-2</c:v>
                </c:pt>
                <c:pt idx="996">
                  <c:v>0.18722428130110375</c:v>
                </c:pt>
                <c:pt idx="997">
                  <c:v>-0.22332180565541798</c:v>
                </c:pt>
                <c:pt idx="998">
                  <c:v>0.19404650877734556</c:v>
                </c:pt>
                <c:pt idx="999">
                  <c:v>-0.17711530998903696</c:v>
                </c:pt>
                <c:pt idx="1000">
                  <c:v>4.9022503059896173E-2</c:v>
                </c:pt>
                <c:pt idx="1001">
                  <c:v>-0.14949340826140509</c:v>
                </c:pt>
                <c:pt idx="1002">
                  <c:v>-0.27102875479489014</c:v>
                </c:pt>
                <c:pt idx="1003">
                  <c:v>-0.13970906238421638</c:v>
                </c:pt>
                <c:pt idx="1004">
                  <c:v>-0.13186305838894546</c:v>
                </c:pt>
                <c:pt idx="1005">
                  <c:v>0.15175615960440819</c:v>
                </c:pt>
                <c:pt idx="1006">
                  <c:v>-0.1326056383798474</c:v>
                </c:pt>
                <c:pt idx="1007">
                  <c:v>-7.2748585030061E-2</c:v>
                </c:pt>
                <c:pt idx="1008">
                  <c:v>6.0460179722788353E-2</c:v>
                </c:pt>
                <c:pt idx="1009">
                  <c:v>0.14258710625462334</c:v>
                </c:pt>
                <c:pt idx="1010">
                  <c:v>-0.5461784882020122</c:v>
                </c:pt>
                <c:pt idx="1011">
                  <c:v>-0.23789015219634849</c:v>
                </c:pt>
                <c:pt idx="1012">
                  <c:v>7.615922131384649E-2</c:v>
                </c:pt>
                <c:pt idx="1013">
                  <c:v>0.19023194529544049</c:v>
                </c:pt>
                <c:pt idx="1014">
                  <c:v>-8.3878743945982187E-2</c:v>
                </c:pt>
                <c:pt idx="1015">
                  <c:v>1.007226479210737E-2</c:v>
                </c:pt>
                <c:pt idx="1016">
                  <c:v>-0.13444458503006002</c:v>
                </c:pt>
                <c:pt idx="1017">
                  <c:v>-1.5127058388945448E-2</c:v>
                </c:pt>
                <c:pt idx="1018">
                  <c:v>0.4540427441247189</c:v>
                </c:pt>
                <c:pt idx="1019">
                  <c:v>-0.32840351932535378</c:v>
                </c:pt>
                <c:pt idx="1020">
                  <c:v>0.21640826479210484</c:v>
                </c:pt>
                <c:pt idx="1021">
                  <c:v>-8.3943554287913835E-2</c:v>
                </c:pt>
                <c:pt idx="1022">
                  <c:v>0.23254427142957779</c:v>
                </c:pt>
                <c:pt idx="1023">
                  <c:v>-0.23686714345825943</c:v>
                </c:pt>
                <c:pt idx="1024">
                  <c:v>6.4774515414815922E-2</c:v>
                </c:pt>
                <c:pt idx="1025">
                  <c:v>-0.27749780204603625</c:v>
                </c:pt>
                <c:pt idx="1026">
                  <c:v>-0.42939584250365692</c:v>
                </c:pt>
                <c:pt idx="1027">
                  <c:v>0.37374731505644715</c:v>
                </c:pt>
                <c:pt idx="1028">
                  <c:v>0.3682162647921039</c:v>
                </c:pt>
                <c:pt idx="1029">
                  <c:v>0.12527228130110377</c:v>
                </c:pt>
                <c:pt idx="1030">
                  <c:v>-0.12817767484219572</c:v>
                </c:pt>
                <c:pt idx="1031">
                  <c:v>0.21717455527624457</c:v>
                </c:pt>
                <c:pt idx="1032">
                  <c:v>0.39599102782277817</c:v>
                </c:pt>
                <c:pt idx="1033">
                  <c:v>-9.8898350825095863E-2</c:v>
                </c:pt>
                <c:pt idx="1034">
                  <c:v>-0.17044766648254578</c:v>
                </c:pt>
                <c:pt idx="1035">
                  <c:v>-0.11937954155180067</c:v>
                </c:pt>
                <c:pt idx="1036">
                  <c:v>3.916885156908876E-2</c:v>
                </c:pt>
                <c:pt idx="1037">
                  <c:v>0.1272127944538641</c:v>
                </c:pt>
                <c:pt idx="1038">
                  <c:v>0.31991548369528633</c:v>
                </c:pt>
                <c:pt idx="1039">
                  <c:v>5.1066844038210733E-2</c:v>
                </c:pt>
                <c:pt idx="1040">
                  <c:v>-0.31649343825130877</c:v>
                </c:pt>
                <c:pt idx="1041">
                  <c:v>-3.8380983787344017E-2</c:v>
                </c:pt>
                <c:pt idx="1042">
                  <c:v>0.17649550094908126</c:v>
                </c:pt>
                <c:pt idx="1043">
                  <c:v>-0.18670271395607957</c:v>
                </c:pt>
                <c:pt idx="1044">
                  <c:v>-0.4461552892069115</c:v>
                </c:pt>
                <c:pt idx="1045">
                  <c:v>0.39895578096550588</c:v>
                </c:pt>
                <c:pt idx="1046">
                  <c:v>-0.17074450983226852</c:v>
                </c:pt>
                <c:pt idx="1047">
                  <c:v>0.35533836825762455</c:v>
                </c:pt>
                <c:pt idx="1048">
                  <c:v>0.15752729003919491</c:v>
                </c:pt>
                <c:pt idx="1049">
                  <c:v>-0.167716594901586</c:v>
                </c:pt>
                <c:pt idx="1050">
                  <c:v>5.8204418586766671E-2</c:v>
                </c:pt>
                <c:pt idx="1051">
                  <c:v>-3.1976829992680138E-2</c:v>
                </c:pt>
                <c:pt idx="1052">
                  <c:v>-0.16348847984236334</c:v>
                </c:pt>
                <c:pt idx="1053">
                  <c:v>-0.2280779750492529</c:v>
                </c:pt>
                <c:pt idx="1054">
                  <c:v>-0.33164462489149216</c:v>
                </c:pt>
                <c:pt idx="1055">
                  <c:v>0.11230530255292144</c:v>
                </c:pt>
                <c:pt idx="1056">
                  <c:v>-0.14860492584334545</c:v>
                </c:pt>
                <c:pt idx="1057">
                  <c:v>0.38187305169762592</c:v>
                </c:pt>
                <c:pt idx="1058">
                  <c:v>0.43531899119540124</c:v>
                </c:pt>
                <c:pt idx="1059">
                  <c:v>-4.7744778686153469E-2</c:v>
                </c:pt>
                <c:pt idx="1060">
                  <c:v>9.1321994960839412E-2</c:v>
                </c:pt>
                <c:pt idx="1061">
                  <c:v>-3.5965359654436868E-2</c:v>
                </c:pt>
                <c:pt idx="1062">
                  <c:v>0.13133135288206202</c:v>
                </c:pt>
                <c:pt idx="1063">
                  <c:v>-2.4684961560897188E-2</c:v>
                </c:pt>
                <c:pt idx="1064">
                  <c:v>0.46745355053342941</c:v>
                </c:pt>
                <c:pt idx="1065">
                  <c:v>-0.16516555978297665</c:v>
                </c:pt>
                <c:pt idx="1066">
                  <c:v>-0.46188788522966873</c:v>
                </c:pt>
                <c:pt idx="1067">
                  <c:v>9.8832685575461245E-3</c:v>
                </c:pt>
                <c:pt idx="1068">
                  <c:v>0.14391331814189173</c:v>
                </c:pt>
                <c:pt idx="1069">
                  <c:v>-0.12574784039559134</c:v>
                </c:pt>
                <c:pt idx="1070">
                  <c:v>0.12159926004928664</c:v>
                </c:pt>
                <c:pt idx="1071">
                  <c:v>0.14190373372180778</c:v>
                </c:pt>
                <c:pt idx="1072">
                  <c:v>-0.19902851787828232</c:v>
                </c:pt>
                <c:pt idx="1073">
                  <c:v>6.0419336373067178E-2</c:v>
                </c:pt>
                <c:pt idx="1074">
                  <c:v>-0.3620371161003586</c:v>
                </c:pt>
                <c:pt idx="1075">
                  <c:v>-2.1463656611020798E-2</c:v>
                </c:pt>
                <c:pt idx="1076">
                  <c:v>-0.12499415219635002</c:v>
                </c:pt>
                <c:pt idx="1077">
                  <c:v>5.2672332607628422E-2</c:v>
                </c:pt>
                <c:pt idx="1078">
                  <c:v>3.2557170984701303E-2</c:v>
                </c:pt>
                <c:pt idx="1079">
                  <c:v>-0.20826189072473703</c:v>
                </c:pt>
                <c:pt idx="1080">
                  <c:v>3.6503432223731959E-2</c:v>
                </c:pt>
                <c:pt idx="1081">
                  <c:v>0.13428841120450027</c:v>
                </c:pt>
                <c:pt idx="1082">
                  <c:v>0.19784414973288522</c:v>
                </c:pt>
                <c:pt idx="1083">
                  <c:v>3.7891352882063009E-2</c:v>
                </c:pt>
                <c:pt idx="1084">
                  <c:v>4.4247751720401886E-2</c:v>
                </c:pt>
                <c:pt idx="1085">
                  <c:v>1.4036149732885717E-2</c:v>
                </c:pt>
                <c:pt idx="1086">
                  <c:v>7.2493471936555059E-2</c:v>
                </c:pt>
                <c:pt idx="1087">
                  <c:v>-0.62268444036212611</c:v>
                </c:pt>
                <c:pt idx="1088">
                  <c:v>0.14085485465453332</c:v>
                </c:pt>
                <c:pt idx="1089">
                  <c:v>-0.57663229771241764</c:v>
                </c:pt>
                <c:pt idx="1090">
                  <c:v>-6.2850488202013277E-2</c:v>
                </c:pt>
                <c:pt idx="1091">
                  <c:v>5.7385078151922432E-2</c:v>
                </c:pt>
                <c:pt idx="1092">
                  <c:v>-3.4366014910684597E-2</c:v>
                </c:pt>
                <c:pt idx="1093">
                  <c:v>-0.13744762089346904</c:v>
                </c:pt>
                <c:pt idx="1094">
                  <c:v>-0.162245470349278</c:v>
                </c:pt>
                <c:pt idx="1095">
                  <c:v>-0.62242294407451726</c:v>
                </c:pt>
                <c:pt idx="1096">
                  <c:v>-2.939482901529868E-2</c:v>
                </c:pt>
                <c:pt idx="1097">
                  <c:v>-0.15247608605773319</c:v>
                </c:pt>
                <c:pt idx="1098">
                  <c:v>7.3642030678392686E-2</c:v>
                </c:pt>
                <c:pt idx="1099">
                  <c:v>4.4201055925478128E-2</c:v>
                </c:pt>
                <c:pt idx="1100">
                  <c:v>-4.7608810784124767E-2</c:v>
                </c:pt>
                <c:pt idx="1101">
                  <c:v>-0.13959871395607804</c:v>
                </c:pt>
                <c:pt idx="1102">
                  <c:v>5.3553308270368249E-2</c:v>
                </c:pt>
                <c:pt idx="1103">
                  <c:v>0.24298794537649485</c:v>
                </c:pt>
                <c:pt idx="1104">
                  <c:v>1.0677439838583779E-2</c:v>
                </c:pt>
                <c:pt idx="1105">
                  <c:v>0.1862375117979847</c:v>
                </c:pt>
                <c:pt idx="1106">
                  <c:v>8.145754826033659E-2</c:v>
                </c:pt>
                <c:pt idx="1107">
                  <c:v>0.13668404318192201</c:v>
                </c:pt>
                <c:pt idx="1108">
                  <c:v>-0.12540208438082798</c:v>
                </c:pt>
                <c:pt idx="1109">
                  <c:v>7.505194537649483E-2</c:v>
                </c:pt>
                <c:pt idx="1110">
                  <c:v>-0.16909389072473549</c:v>
                </c:pt>
                <c:pt idx="1111">
                  <c:v>-6.8784700089282641E-2</c:v>
                </c:pt>
                <c:pt idx="1112">
                  <c:v>7.8504081172565618E-2</c:v>
                </c:pt>
                <c:pt idx="1113">
                  <c:v>0.12104756876460235</c:v>
                </c:pt>
                <c:pt idx="1114">
                  <c:v>-9.7401523320624211E-2</c:v>
                </c:pt>
                <c:pt idx="1115">
                  <c:v>-2.5810829015298686E-2</c:v>
                </c:pt>
                <c:pt idx="1116">
                  <c:v>0.27851659076121449</c:v>
                </c:pt>
                <c:pt idx="1117">
                  <c:v>0.10998342235220945</c:v>
                </c:pt>
                <c:pt idx="1118">
                  <c:v>-0.42601962014867001</c:v>
                </c:pt>
                <c:pt idx="1119">
                  <c:v>4.1453034443829896E-2</c:v>
                </c:pt>
                <c:pt idx="1120">
                  <c:v>8.5579479551407461E-2</c:v>
                </c:pt>
                <c:pt idx="1121">
                  <c:v>-0.28358929250265863</c:v>
                </c:pt>
                <c:pt idx="1122">
                  <c:v>5.5594052904838973E-2</c:v>
                </c:pt>
                <c:pt idx="1123">
                  <c:v>0.11560615651896358</c:v>
                </c:pt>
                <c:pt idx="1124">
                  <c:v>-0.37887135776723169</c:v>
                </c:pt>
                <c:pt idx="1125">
                  <c:v>-0.35396387249355904</c:v>
                </c:pt>
                <c:pt idx="1126">
                  <c:v>0.31662260899239197</c:v>
                </c:pt>
                <c:pt idx="1127">
                  <c:v>-0.18061048820201425</c:v>
                </c:pt>
                <c:pt idx="1128">
                  <c:v>0.34712460727021199</c:v>
                </c:pt>
                <c:pt idx="1129">
                  <c:v>-0.13591382125458956</c:v>
                </c:pt>
                <c:pt idx="1130">
                  <c:v>0.13225512140035267</c:v>
                </c:pt>
                <c:pt idx="1131">
                  <c:v>-0.1844059693216073</c:v>
                </c:pt>
                <c:pt idx="1132">
                  <c:v>-8.3415656611020766E-2</c:v>
                </c:pt>
                <c:pt idx="1133">
                  <c:v>0.17428702118530889</c:v>
                </c:pt>
                <c:pt idx="1134">
                  <c:v>-0.17125339175240922</c:v>
                </c:pt>
                <c:pt idx="1135">
                  <c:v>0.14308503444382992</c:v>
                </c:pt>
                <c:pt idx="1136">
                  <c:v>-0.38215026725557316</c:v>
                </c:pt>
                <c:pt idx="1137">
                  <c:v>0.41307583023621736</c:v>
                </c:pt>
                <c:pt idx="1138">
                  <c:v>-0.14950215716900236</c:v>
                </c:pt>
                <c:pt idx="1139">
                  <c:v>-0.39188057192014497</c:v>
                </c:pt>
                <c:pt idx="1140">
                  <c:v>0.11562919321114506</c:v>
                </c:pt>
                <c:pt idx="1141">
                  <c:v>-0.10103270996080764</c:v>
                </c:pt>
                <c:pt idx="1142">
                  <c:v>6.2705723536645594E-2</c:v>
                </c:pt>
                <c:pt idx="1143">
                  <c:v>-4.5926858260405781E-2</c:v>
                </c:pt>
                <c:pt idx="1144">
                  <c:v>-0.18852996700324059</c:v>
                </c:pt>
                <c:pt idx="1145">
                  <c:v>7.1686214462962167E-2</c:v>
                </c:pt>
                <c:pt idx="1146">
                  <c:v>0.2079413818945878</c:v>
                </c:pt>
                <c:pt idx="1147">
                  <c:v>0.11228326855754611</c:v>
                </c:pt>
                <c:pt idx="1148">
                  <c:v>-0.35544324270801048</c:v>
                </c:pt>
                <c:pt idx="1149">
                  <c:v>-5.5523717954098141E-2</c:v>
                </c:pt>
                <c:pt idx="1150">
                  <c:v>-0.24697403713713034</c:v>
                </c:pt>
                <c:pt idx="1151">
                  <c:v>-0.31344034330149501</c:v>
                </c:pt>
                <c:pt idx="1152">
                  <c:v>-5.7675551423324145E-2</c:v>
                </c:pt>
                <c:pt idx="1153">
                  <c:v>-0.20890667447584135</c:v>
                </c:pt>
                <c:pt idx="1154">
                  <c:v>-2.5427541551799125E-2</c:v>
                </c:pt>
                <c:pt idx="1155">
                  <c:v>-0.15283500691739155</c:v>
                </c:pt>
                <c:pt idx="1156">
                  <c:v>7.0503928122699358E-2</c:v>
                </c:pt>
                <c:pt idx="1157">
                  <c:v>0.18172054351751737</c:v>
                </c:pt>
                <c:pt idx="1158">
                  <c:v>-0.23437488198664588</c:v>
                </c:pt>
                <c:pt idx="1159">
                  <c:v>0.33117052392307383</c:v>
                </c:pt>
                <c:pt idx="1160">
                  <c:v>0.32443641194929679</c:v>
                </c:pt>
                <c:pt idx="1161">
                  <c:v>4.1979122763618718E-2</c:v>
                </c:pt>
                <c:pt idx="1162">
                  <c:v>-5.964148458518255E-2</c:v>
                </c:pt>
                <c:pt idx="1163">
                  <c:v>-0.26970616140413528</c:v>
                </c:pt>
                <c:pt idx="1164">
                  <c:v>-0.19088358141323131</c:v>
                </c:pt>
                <c:pt idx="1165">
                  <c:v>-0.42910299629087179</c:v>
                </c:pt>
                <c:pt idx="1166">
                  <c:v>-9.8108248360653932E-2</c:v>
                </c:pt>
                <c:pt idx="1167">
                  <c:v>-0.11299598017051275</c:v>
                </c:pt>
                <c:pt idx="1168">
                  <c:v>0.22625917497996917</c:v>
                </c:pt>
                <c:pt idx="1169">
                  <c:v>-0.14451375343906853</c:v>
                </c:pt>
                <c:pt idx="1170">
                  <c:v>-0.14066041128204324</c:v>
                </c:pt>
                <c:pt idx="1171">
                  <c:v>0.45555507415665158</c:v>
                </c:pt>
                <c:pt idx="1172">
                  <c:v>-0.12790758141323028</c:v>
                </c:pt>
                <c:pt idx="1173">
                  <c:v>-9.9286380906250443E-2</c:v>
                </c:pt>
                <c:pt idx="1174">
                  <c:v>-2.0354054390923811E-2</c:v>
                </c:pt>
                <c:pt idx="1175">
                  <c:v>-8.744292682072588E-2</c:v>
                </c:pt>
                <c:pt idx="1176">
                  <c:v>4.2663316302479883E-3</c:v>
                </c:pt>
                <c:pt idx="1177">
                  <c:v>3.5152274663632375E-2</c:v>
                </c:pt>
                <c:pt idx="1178">
                  <c:v>2.5345386867238574E-2</c:v>
                </c:pt>
                <c:pt idx="1179">
                  <c:v>-0.27697511060529434</c:v>
                </c:pt>
                <c:pt idx="1180">
                  <c:v>7.082633163024897E-2</c:v>
                </c:pt>
                <c:pt idx="1181">
                  <c:v>-0.19898828618626987</c:v>
                </c:pt>
                <c:pt idx="1182">
                  <c:v>0.43178847495719574</c:v>
                </c:pt>
                <c:pt idx="1183">
                  <c:v>9.1929416110575913E-3</c:v>
                </c:pt>
                <c:pt idx="1184">
                  <c:v>0.15740920233787348</c:v>
                </c:pt>
                <c:pt idx="1185">
                  <c:v>1.775226479210586E-2</c:v>
                </c:pt>
                <c:pt idx="1186">
                  <c:v>2.1840034673661562E-2</c:v>
                </c:pt>
                <c:pt idx="1187">
                  <c:v>-0.15415585026711526</c:v>
                </c:pt>
                <c:pt idx="1188">
                  <c:v>-0.11207966648254579</c:v>
                </c:pt>
                <c:pt idx="1189">
                  <c:v>-9.0400441106921137E-2</c:v>
                </c:pt>
                <c:pt idx="1190">
                  <c:v>0.23210889225929127</c:v>
                </c:pt>
                <c:pt idx="1191">
                  <c:v>-0.25512292682072435</c:v>
                </c:pt>
                <c:pt idx="1192">
                  <c:v>-0.26678956965449901</c:v>
                </c:pt>
                <c:pt idx="1193">
                  <c:v>0.35781829591269415</c:v>
                </c:pt>
                <c:pt idx="1194">
                  <c:v>1.1902246560931477E-2</c:v>
                </c:pt>
                <c:pt idx="1195">
                  <c:v>-7.7707969173299142E-3</c:v>
                </c:pt>
                <c:pt idx="1196">
                  <c:v>0.25770120308267164</c:v>
                </c:pt>
                <c:pt idx="1197">
                  <c:v>-0.27698450983226947</c:v>
                </c:pt>
                <c:pt idx="1198">
                  <c:v>-8.8150944074519816E-2</c:v>
                </c:pt>
                <c:pt idx="1199">
                  <c:v>4.4243848781028924E-2</c:v>
                </c:pt>
                <c:pt idx="1200">
                  <c:v>-2.8071718698898747E-2</c:v>
                </c:pt>
                <c:pt idx="1201">
                  <c:v>4.3628772227417845E-2</c:v>
                </c:pt>
                <c:pt idx="1202">
                  <c:v>0.37562309141045064</c:v>
                </c:pt>
                <c:pt idx="1203">
                  <c:v>0.34981839371812284</c:v>
                </c:pt>
                <c:pt idx="1204">
                  <c:v>5.3797915619170501E-2</c:v>
                </c:pt>
                <c:pt idx="1205">
                  <c:v>-2.4040829992680125E-2</c:v>
                </c:pt>
                <c:pt idx="1206">
                  <c:v>5.3553308270368249E-2</c:v>
                </c:pt>
                <c:pt idx="1207">
                  <c:v>-9.7401523320624211E-2</c:v>
                </c:pt>
                <c:pt idx="1208">
                  <c:v>-0.15222331073383258</c:v>
                </c:pt>
                <c:pt idx="1209">
                  <c:v>-2.5020761432360549E-2</c:v>
                </c:pt>
                <c:pt idx="1210">
                  <c:v>-0.17412798755278122</c:v>
                </c:pt>
                <c:pt idx="1211">
                  <c:v>-3.3626453957569026E-3</c:v>
                </c:pt>
                <c:pt idx="1212">
                  <c:v>-0.24053092682072691</c:v>
                </c:pt>
                <c:pt idx="1213">
                  <c:v>-0.13139842287574677</c:v>
                </c:pt>
                <c:pt idx="1214">
                  <c:v>0.10207039808250395</c:v>
                </c:pt>
                <c:pt idx="1215">
                  <c:v>-8.2236248360654476E-2</c:v>
                </c:pt>
                <c:pt idx="1216">
                  <c:v>-0.35373712883647085</c:v>
                </c:pt>
                <c:pt idx="1217">
                  <c:v>-8.3795541551799108E-2</c:v>
                </c:pt>
                <c:pt idx="1218">
                  <c:v>2.9463153498322948E-2</c:v>
                </c:pt>
                <c:pt idx="1219">
                  <c:v>-0.42136850983227098</c:v>
                </c:pt>
                <c:pt idx="1220">
                  <c:v>-0.21467494332972428</c:v>
                </c:pt>
                <c:pt idx="1221">
                  <c:v>-3.3554430258016202E-2</c:v>
                </c:pt>
                <c:pt idx="1222">
                  <c:v>-8.4558713956077031E-2</c:v>
                </c:pt>
                <c:pt idx="1223">
                  <c:v>6.4791153498323484E-2</c:v>
                </c:pt>
                <c:pt idx="1224">
                  <c:v>-0.29450896156089823</c:v>
                </c:pt>
                <c:pt idx="1225">
                  <c:v>-2.6889031031043609E-2</c:v>
                </c:pt>
                <c:pt idx="1226">
                  <c:v>-6.461613396517657E-2</c:v>
                </c:pt>
                <c:pt idx="1227">
                  <c:v>-0.24607702364877512</c:v>
                </c:pt>
                <c:pt idx="1228">
                  <c:v>9.9928264792106397E-2</c:v>
                </c:pt>
                <c:pt idx="1229">
                  <c:v>-0.1661208465016786</c:v>
                </c:pt>
                <c:pt idx="1230">
                  <c:v>0.23713603467366409</c:v>
                </c:pt>
                <c:pt idx="1231">
                  <c:v>-8.025165013857917E-2</c:v>
                </c:pt>
                <c:pt idx="1232">
                  <c:v>0.29663327617239699</c:v>
                </c:pt>
                <c:pt idx="1233">
                  <c:v>0.14180918823849423</c:v>
                </c:pt>
                <c:pt idx="1234">
                  <c:v>-5.6122595878966439E-2</c:v>
                </c:pt>
                <c:pt idx="1235">
                  <c:v>0.37727783129465264</c:v>
                </c:pt>
                <c:pt idx="1236">
                  <c:v>-0.60214616713177871</c:v>
                </c:pt>
                <c:pt idx="1237">
                  <c:v>0.17525684078773801</c:v>
                </c:pt>
                <c:pt idx="1238">
                  <c:v>-0.15967773618527409</c:v>
                </c:pt>
                <c:pt idx="1239">
                  <c:v>4.1212998726280689E-2</c:v>
                </c:pt>
                <c:pt idx="1240">
                  <c:v>-9.9099373521233783E-2</c:v>
                </c:pt>
                <c:pt idx="1241">
                  <c:v>0.30541037812914901</c:v>
                </c:pt>
                <c:pt idx="1242">
                  <c:v>-0.13162685900520638</c:v>
                </c:pt>
                <c:pt idx="1243">
                  <c:v>-2.8631656611020767E-2</c:v>
                </c:pt>
                <c:pt idx="1244">
                  <c:v>-1.7328700089281633E-2</c:v>
                </c:pt>
                <c:pt idx="1245">
                  <c:v>0.58333566897964917</c:v>
                </c:pt>
                <c:pt idx="1246">
                  <c:v>-0.12298797029898675</c:v>
                </c:pt>
                <c:pt idx="1247">
                  <c:v>-0.3922245020688111</c:v>
                </c:pt>
                <c:pt idx="1248">
                  <c:v>-6.5120577647790528E-2</c:v>
                </c:pt>
                <c:pt idx="1249">
                  <c:v>0.27493302457230745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0.3125 inch</c:v>
                </c:pt>
              </c:strCache>
            </c:strRef>
          </c:tx>
          <c:marker>
            <c:symbol val="none"/>
          </c:marker>
          <c:xVal>
            <c:numRef>
              <c:f>Sheet1!$A$3:$A$1252</c:f>
              <c:numCache>
                <c:formatCode>General</c:formatCode>
                <c:ptCount val="1250"/>
                <c:pt idx="0">
                  <c:v>0</c:v>
                </c:pt>
                <c:pt idx="1">
                  <c:v>8.0000000000000007E-5</c:v>
                </c:pt>
                <c:pt idx="2">
                  <c:v>1.6000000000000001E-4</c:v>
                </c:pt>
                <c:pt idx="3">
                  <c:v>2.4000000000000001E-4</c:v>
                </c:pt>
                <c:pt idx="4">
                  <c:v>3.2000000000000003E-4</c:v>
                </c:pt>
                <c:pt idx="5">
                  <c:v>4.0000000000000002E-4</c:v>
                </c:pt>
                <c:pt idx="6">
                  <c:v>4.8000000000000001E-4</c:v>
                </c:pt>
                <c:pt idx="7">
                  <c:v>5.5999999999999995E-4</c:v>
                </c:pt>
                <c:pt idx="8">
                  <c:v>6.4000000000000005E-4</c:v>
                </c:pt>
                <c:pt idx="9">
                  <c:v>7.2000000000000005E-4</c:v>
                </c:pt>
                <c:pt idx="10">
                  <c:v>8.0000000000000004E-4</c:v>
                </c:pt>
                <c:pt idx="11">
                  <c:v>8.8000000000000003E-4</c:v>
                </c:pt>
                <c:pt idx="12">
                  <c:v>9.6000000000000002E-4</c:v>
                </c:pt>
                <c:pt idx="13">
                  <c:v>1.0399999999999999E-3</c:v>
                </c:pt>
                <c:pt idx="14">
                  <c:v>1.1199999999999999E-3</c:v>
                </c:pt>
                <c:pt idx="15">
                  <c:v>1.1999999999999999E-3</c:v>
                </c:pt>
                <c:pt idx="16">
                  <c:v>1.2800000000000001E-3</c:v>
                </c:pt>
                <c:pt idx="17">
                  <c:v>1.3600000000000001E-3</c:v>
                </c:pt>
                <c:pt idx="18">
                  <c:v>1.4400000000000001E-3</c:v>
                </c:pt>
                <c:pt idx="19">
                  <c:v>1.5200000000000001E-3</c:v>
                </c:pt>
                <c:pt idx="20">
                  <c:v>1.6000000000000001E-3</c:v>
                </c:pt>
                <c:pt idx="21">
                  <c:v>1.6800000000000001E-3</c:v>
                </c:pt>
                <c:pt idx="22">
                  <c:v>1.7600000000000001E-3</c:v>
                </c:pt>
                <c:pt idx="23">
                  <c:v>1.8400000000000001E-3</c:v>
                </c:pt>
                <c:pt idx="24">
                  <c:v>1.92E-3</c:v>
                </c:pt>
                <c:pt idx="25">
                  <c:v>2E-3</c:v>
                </c:pt>
                <c:pt idx="26">
                  <c:v>2.0799999999999998E-3</c:v>
                </c:pt>
                <c:pt idx="27">
                  <c:v>2.16E-3</c:v>
                </c:pt>
                <c:pt idx="28">
                  <c:v>2.2399999999999998E-3</c:v>
                </c:pt>
                <c:pt idx="29">
                  <c:v>2.32E-3</c:v>
                </c:pt>
                <c:pt idx="30">
                  <c:v>2.3999999999999998E-3</c:v>
                </c:pt>
                <c:pt idx="31">
                  <c:v>2.48E-3</c:v>
                </c:pt>
                <c:pt idx="32">
                  <c:v>2.5600000000000002E-3</c:v>
                </c:pt>
                <c:pt idx="33">
                  <c:v>2.64E-3</c:v>
                </c:pt>
                <c:pt idx="34">
                  <c:v>2.7200000000000002E-3</c:v>
                </c:pt>
                <c:pt idx="35">
                  <c:v>2.8E-3</c:v>
                </c:pt>
                <c:pt idx="36">
                  <c:v>2.8800000000000002E-3</c:v>
                </c:pt>
                <c:pt idx="37">
                  <c:v>2.96E-3</c:v>
                </c:pt>
                <c:pt idx="38">
                  <c:v>3.0400000000000002E-3</c:v>
                </c:pt>
                <c:pt idx="39">
                  <c:v>3.1199999999999999E-3</c:v>
                </c:pt>
                <c:pt idx="40">
                  <c:v>3.2000000000000002E-3</c:v>
                </c:pt>
                <c:pt idx="41">
                  <c:v>3.2799999999999999E-3</c:v>
                </c:pt>
                <c:pt idx="42">
                  <c:v>3.3600000000000001E-3</c:v>
                </c:pt>
                <c:pt idx="43">
                  <c:v>3.4399999999999999E-3</c:v>
                </c:pt>
                <c:pt idx="44">
                  <c:v>3.5200000000000001E-3</c:v>
                </c:pt>
                <c:pt idx="45">
                  <c:v>3.5999999999999999E-3</c:v>
                </c:pt>
                <c:pt idx="46">
                  <c:v>3.6800000000000001E-3</c:v>
                </c:pt>
                <c:pt idx="47">
                  <c:v>3.7599999999999999E-3</c:v>
                </c:pt>
                <c:pt idx="48">
                  <c:v>3.8400000000000001E-3</c:v>
                </c:pt>
                <c:pt idx="49">
                  <c:v>3.9199999999999999E-3</c:v>
                </c:pt>
                <c:pt idx="50">
                  <c:v>4.0000000000000001E-3</c:v>
                </c:pt>
                <c:pt idx="51">
                  <c:v>4.0800000000000003E-3</c:v>
                </c:pt>
                <c:pt idx="52">
                  <c:v>4.1599999999999996E-3</c:v>
                </c:pt>
                <c:pt idx="53">
                  <c:v>4.2399999999999998E-3</c:v>
                </c:pt>
                <c:pt idx="54">
                  <c:v>4.3200000000000001E-3</c:v>
                </c:pt>
                <c:pt idx="55">
                  <c:v>4.4000000000000003E-3</c:v>
                </c:pt>
                <c:pt idx="56">
                  <c:v>4.4799999999999996E-3</c:v>
                </c:pt>
                <c:pt idx="57">
                  <c:v>4.5599999999999998E-3</c:v>
                </c:pt>
                <c:pt idx="58">
                  <c:v>4.64E-3</c:v>
                </c:pt>
                <c:pt idx="59">
                  <c:v>4.7200000000000002E-3</c:v>
                </c:pt>
                <c:pt idx="60">
                  <c:v>4.7999999999999996E-3</c:v>
                </c:pt>
                <c:pt idx="61">
                  <c:v>4.8799999999999998E-3</c:v>
                </c:pt>
                <c:pt idx="62">
                  <c:v>4.96E-3</c:v>
                </c:pt>
                <c:pt idx="63">
                  <c:v>5.0400000000000002E-3</c:v>
                </c:pt>
                <c:pt idx="64">
                  <c:v>5.1200000000000004E-3</c:v>
                </c:pt>
                <c:pt idx="65">
                  <c:v>5.1999999999999998E-3</c:v>
                </c:pt>
                <c:pt idx="66">
                  <c:v>5.28E-3</c:v>
                </c:pt>
                <c:pt idx="67">
                  <c:v>5.3600000000000002E-3</c:v>
                </c:pt>
                <c:pt idx="68">
                  <c:v>5.4400000000000004E-3</c:v>
                </c:pt>
                <c:pt idx="69">
                  <c:v>5.5199999999999997E-3</c:v>
                </c:pt>
                <c:pt idx="70">
                  <c:v>5.5999999999999999E-3</c:v>
                </c:pt>
                <c:pt idx="71">
                  <c:v>5.6800000000000002E-3</c:v>
                </c:pt>
                <c:pt idx="72">
                  <c:v>5.7600000000000004E-3</c:v>
                </c:pt>
                <c:pt idx="73">
                  <c:v>5.8399999999999997E-3</c:v>
                </c:pt>
                <c:pt idx="74">
                  <c:v>5.9199999999999999E-3</c:v>
                </c:pt>
                <c:pt idx="75">
                  <c:v>6.0000000000000001E-3</c:v>
                </c:pt>
                <c:pt idx="76">
                  <c:v>6.0800000000000003E-3</c:v>
                </c:pt>
                <c:pt idx="77">
                  <c:v>6.1599999999999997E-3</c:v>
                </c:pt>
                <c:pt idx="78">
                  <c:v>6.2399999999999999E-3</c:v>
                </c:pt>
                <c:pt idx="79">
                  <c:v>6.3200000000000001E-3</c:v>
                </c:pt>
                <c:pt idx="80">
                  <c:v>6.4000000000000003E-3</c:v>
                </c:pt>
                <c:pt idx="81">
                  <c:v>6.4799999999999996E-3</c:v>
                </c:pt>
                <c:pt idx="82">
                  <c:v>6.5599999999999999E-3</c:v>
                </c:pt>
                <c:pt idx="83">
                  <c:v>6.6400000000000001E-3</c:v>
                </c:pt>
                <c:pt idx="84">
                  <c:v>6.7200000000000003E-3</c:v>
                </c:pt>
                <c:pt idx="85">
                  <c:v>6.7999999999999996E-3</c:v>
                </c:pt>
                <c:pt idx="86">
                  <c:v>6.8799999999999998E-3</c:v>
                </c:pt>
                <c:pt idx="87">
                  <c:v>6.96E-3</c:v>
                </c:pt>
                <c:pt idx="88">
                  <c:v>7.0400000000000003E-3</c:v>
                </c:pt>
                <c:pt idx="89">
                  <c:v>7.1199999999999996E-3</c:v>
                </c:pt>
                <c:pt idx="90">
                  <c:v>7.1999999999999998E-3</c:v>
                </c:pt>
                <c:pt idx="91">
                  <c:v>7.28E-3</c:v>
                </c:pt>
                <c:pt idx="92">
                  <c:v>7.3600000000000002E-3</c:v>
                </c:pt>
                <c:pt idx="93">
                  <c:v>7.4400000000000004E-3</c:v>
                </c:pt>
                <c:pt idx="94">
                  <c:v>7.5199999999999998E-3</c:v>
                </c:pt>
                <c:pt idx="95">
                  <c:v>7.6E-3</c:v>
                </c:pt>
                <c:pt idx="96">
                  <c:v>7.6800000000000002E-3</c:v>
                </c:pt>
                <c:pt idx="97">
                  <c:v>7.7600000000000004E-3</c:v>
                </c:pt>
                <c:pt idx="98">
                  <c:v>7.8399999999999997E-3</c:v>
                </c:pt>
                <c:pt idx="99">
                  <c:v>7.92E-3</c:v>
                </c:pt>
                <c:pt idx="100">
                  <c:v>8.0000000000000002E-3</c:v>
                </c:pt>
                <c:pt idx="101">
                  <c:v>8.0800000000000004E-3</c:v>
                </c:pt>
                <c:pt idx="102">
                  <c:v>8.1600000000000006E-3</c:v>
                </c:pt>
                <c:pt idx="103">
                  <c:v>8.2400000000000008E-3</c:v>
                </c:pt>
                <c:pt idx="104">
                  <c:v>8.3199999999999993E-3</c:v>
                </c:pt>
                <c:pt idx="105">
                  <c:v>8.3999999999999995E-3</c:v>
                </c:pt>
                <c:pt idx="106">
                  <c:v>8.4799999999999997E-3</c:v>
                </c:pt>
                <c:pt idx="107">
                  <c:v>8.5599999999999999E-3</c:v>
                </c:pt>
                <c:pt idx="108">
                  <c:v>8.6400000000000001E-3</c:v>
                </c:pt>
                <c:pt idx="109">
                  <c:v>8.7200000000000003E-3</c:v>
                </c:pt>
                <c:pt idx="110">
                  <c:v>8.8000000000000005E-3</c:v>
                </c:pt>
                <c:pt idx="111">
                  <c:v>8.8800000000000007E-3</c:v>
                </c:pt>
                <c:pt idx="112">
                  <c:v>8.9599999999999992E-3</c:v>
                </c:pt>
                <c:pt idx="113">
                  <c:v>9.0399999999999994E-3</c:v>
                </c:pt>
                <c:pt idx="114">
                  <c:v>9.1199999999999996E-3</c:v>
                </c:pt>
                <c:pt idx="115">
                  <c:v>9.1999999999999998E-3</c:v>
                </c:pt>
                <c:pt idx="116">
                  <c:v>9.2800000000000001E-3</c:v>
                </c:pt>
                <c:pt idx="117">
                  <c:v>9.3600000000000003E-3</c:v>
                </c:pt>
                <c:pt idx="118">
                  <c:v>9.4400000000000005E-3</c:v>
                </c:pt>
                <c:pt idx="119">
                  <c:v>9.5200000000000007E-3</c:v>
                </c:pt>
                <c:pt idx="120">
                  <c:v>9.5999999999999992E-3</c:v>
                </c:pt>
                <c:pt idx="121">
                  <c:v>9.6799999999999994E-3</c:v>
                </c:pt>
                <c:pt idx="122">
                  <c:v>9.7599999999999996E-3</c:v>
                </c:pt>
                <c:pt idx="123">
                  <c:v>9.8399999999999998E-3</c:v>
                </c:pt>
                <c:pt idx="124">
                  <c:v>9.92E-3</c:v>
                </c:pt>
                <c:pt idx="125">
                  <c:v>0.01</c:v>
                </c:pt>
                <c:pt idx="126">
                  <c:v>1.008E-2</c:v>
                </c:pt>
                <c:pt idx="127">
                  <c:v>1.0160000000000001E-2</c:v>
                </c:pt>
                <c:pt idx="128">
                  <c:v>1.0240000000000001E-2</c:v>
                </c:pt>
                <c:pt idx="129">
                  <c:v>1.0319999999999999E-2</c:v>
                </c:pt>
                <c:pt idx="130">
                  <c:v>1.04E-2</c:v>
                </c:pt>
                <c:pt idx="131">
                  <c:v>1.048E-2</c:v>
                </c:pt>
                <c:pt idx="132">
                  <c:v>1.056E-2</c:v>
                </c:pt>
                <c:pt idx="133">
                  <c:v>1.064E-2</c:v>
                </c:pt>
                <c:pt idx="134">
                  <c:v>1.072E-2</c:v>
                </c:pt>
                <c:pt idx="135">
                  <c:v>1.0800000000000001E-2</c:v>
                </c:pt>
                <c:pt idx="136">
                  <c:v>1.0880000000000001E-2</c:v>
                </c:pt>
                <c:pt idx="137">
                  <c:v>1.0959999999999999E-2</c:v>
                </c:pt>
                <c:pt idx="138">
                  <c:v>1.1039999999999999E-2</c:v>
                </c:pt>
                <c:pt idx="139">
                  <c:v>1.112E-2</c:v>
                </c:pt>
                <c:pt idx="140">
                  <c:v>1.12E-2</c:v>
                </c:pt>
                <c:pt idx="141">
                  <c:v>1.128E-2</c:v>
                </c:pt>
                <c:pt idx="142">
                  <c:v>1.136E-2</c:v>
                </c:pt>
                <c:pt idx="143">
                  <c:v>1.1440000000000001E-2</c:v>
                </c:pt>
                <c:pt idx="144">
                  <c:v>1.1520000000000001E-2</c:v>
                </c:pt>
                <c:pt idx="145">
                  <c:v>1.1599999999999999E-2</c:v>
                </c:pt>
                <c:pt idx="146">
                  <c:v>1.1679999999999999E-2</c:v>
                </c:pt>
                <c:pt idx="147">
                  <c:v>1.176E-2</c:v>
                </c:pt>
                <c:pt idx="148">
                  <c:v>1.184E-2</c:v>
                </c:pt>
                <c:pt idx="149">
                  <c:v>1.192E-2</c:v>
                </c:pt>
                <c:pt idx="150">
                  <c:v>1.2E-2</c:v>
                </c:pt>
                <c:pt idx="151">
                  <c:v>1.208E-2</c:v>
                </c:pt>
                <c:pt idx="152">
                  <c:v>1.2160000000000001E-2</c:v>
                </c:pt>
                <c:pt idx="153">
                  <c:v>1.2239999999999999E-2</c:v>
                </c:pt>
                <c:pt idx="154">
                  <c:v>1.2319999999999999E-2</c:v>
                </c:pt>
                <c:pt idx="155">
                  <c:v>1.24E-2</c:v>
                </c:pt>
                <c:pt idx="156">
                  <c:v>1.248E-2</c:v>
                </c:pt>
                <c:pt idx="157">
                  <c:v>1.256E-2</c:v>
                </c:pt>
                <c:pt idx="158">
                  <c:v>1.264E-2</c:v>
                </c:pt>
                <c:pt idx="159">
                  <c:v>1.272E-2</c:v>
                </c:pt>
                <c:pt idx="160">
                  <c:v>1.2800000000000001E-2</c:v>
                </c:pt>
                <c:pt idx="161">
                  <c:v>1.2880000000000001E-2</c:v>
                </c:pt>
                <c:pt idx="162">
                  <c:v>1.2959999999999999E-2</c:v>
                </c:pt>
                <c:pt idx="163">
                  <c:v>1.304E-2</c:v>
                </c:pt>
                <c:pt idx="164">
                  <c:v>1.312E-2</c:v>
                </c:pt>
                <c:pt idx="165">
                  <c:v>1.32E-2</c:v>
                </c:pt>
                <c:pt idx="166">
                  <c:v>1.328E-2</c:v>
                </c:pt>
                <c:pt idx="167">
                  <c:v>1.336E-2</c:v>
                </c:pt>
                <c:pt idx="168">
                  <c:v>1.3440000000000001E-2</c:v>
                </c:pt>
                <c:pt idx="169">
                  <c:v>1.3520000000000001E-2</c:v>
                </c:pt>
                <c:pt idx="170">
                  <c:v>1.3599999999999999E-2</c:v>
                </c:pt>
                <c:pt idx="171">
                  <c:v>1.3679999999999999E-2</c:v>
                </c:pt>
                <c:pt idx="172">
                  <c:v>1.376E-2</c:v>
                </c:pt>
                <c:pt idx="173">
                  <c:v>1.384E-2</c:v>
                </c:pt>
                <c:pt idx="174">
                  <c:v>1.392E-2</c:v>
                </c:pt>
                <c:pt idx="175">
                  <c:v>1.4E-2</c:v>
                </c:pt>
                <c:pt idx="176">
                  <c:v>1.4080000000000001E-2</c:v>
                </c:pt>
                <c:pt idx="177">
                  <c:v>1.4160000000000001E-2</c:v>
                </c:pt>
                <c:pt idx="178">
                  <c:v>1.4239999999999999E-2</c:v>
                </c:pt>
                <c:pt idx="179">
                  <c:v>1.4319999999999999E-2</c:v>
                </c:pt>
                <c:pt idx="180">
                  <c:v>1.44E-2</c:v>
                </c:pt>
                <c:pt idx="181">
                  <c:v>1.448E-2</c:v>
                </c:pt>
                <c:pt idx="182">
                  <c:v>1.456E-2</c:v>
                </c:pt>
                <c:pt idx="183">
                  <c:v>1.464E-2</c:v>
                </c:pt>
                <c:pt idx="184">
                  <c:v>1.472E-2</c:v>
                </c:pt>
                <c:pt idx="185">
                  <c:v>1.4800000000000001E-2</c:v>
                </c:pt>
                <c:pt idx="186">
                  <c:v>1.4880000000000001E-2</c:v>
                </c:pt>
                <c:pt idx="187">
                  <c:v>1.4959999999999999E-2</c:v>
                </c:pt>
                <c:pt idx="188">
                  <c:v>1.504E-2</c:v>
                </c:pt>
                <c:pt idx="189">
                  <c:v>1.512E-2</c:v>
                </c:pt>
                <c:pt idx="190">
                  <c:v>1.52E-2</c:v>
                </c:pt>
                <c:pt idx="191">
                  <c:v>1.528E-2</c:v>
                </c:pt>
                <c:pt idx="192">
                  <c:v>1.536E-2</c:v>
                </c:pt>
                <c:pt idx="193">
                  <c:v>1.5440000000000001E-2</c:v>
                </c:pt>
                <c:pt idx="194">
                  <c:v>1.5520000000000001E-2</c:v>
                </c:pt>
                <c:pt idx="195">
                  <c:v>1.5599999999999999E-2</c:v>
                </c:pt>
                <c:pt idx="196">
                  <c:v>1.5679999999999999E-2</c:v>
                </c:pt>
                <c:pt idx="197">
                  <c:v>1.576E-2</c:v>
                </c:pt>
                <c:pt idx="198">
                  <c:v>1.584E-2</c:v>
                </c:pt>
                <c:pt idx="199">
                  <c:v>1.592E-2</c:v>
                </c:pt>
                <c:pt idx="200">
                  <c:v>1.6E-2</c:v>
                </c:pt>
                <c:pt idx="201">
                  <c:v>1.6080000000000001E-2</c:v>
                </c:pt>
                <c:pt idx="202">
                  <c:v>1.6160000000000001E-2</c:v>
                </c:pt>
                <c:pt idx="203">
                  <c:v>1.6240000000000001E-2</c:v>
                </c:pt>
                <c:pt idx="204">
                  <c:v>1.6320000000000001E-2</c:v>
                </c:pt>
                <c:pt idx="205">
                  <c:v>1.6400000000000001E-2</c:v>
                </c:pt>
                <c:pt idx="206">
                  <c:v>1.6480000000000002E-2</c:v>
                </c:pt>
                <c:pt idx="207">
                  <c:v>1.6559999999999998E-2</c:v>
                </c:pt>
                <c:pt idx="208">
                  <c:v>1.6639999999999999E-2</c:v>
                </c:pt>
                <c:pt idx="209">
                  <c:v>1.6719999999999999E-2</c:v>
                </c:pt>
                <c:pt idx="210">
                  <c:v>1.6799999999999999E-2</c:v>
                </c:pt>
                <c:pt idx="211">
                  <c:v>1.6879999999999999E-2</c:v>
                </c:pt>
                <c:pt idx="212">
                  <c:v>1.6959999999999999E-2</c:v>
                </c:pt>
                <c:pt idx="213">
                  <c:v>1.704E-2</c:v>
                </c:pt>
                <c:pt idx="214">
                  <c:v>1.712E-2</c:v>
                </c:pt>
                <c:pt idx="215">
                  <c:v>1.72E-2</c:v>
                </c:pt>
                <c:pt idx="216">
                  <c:v>1.728E-2</c:v>
                </c:pt>
                <c:pt idx="217">
                  <c:v>1.736E-2</c:v>
                </c:pt>
                <c:pt idx="218">
                  <c:v>1.7440000000000001E-2</c:v>
                </c:pt>
                <c:pt idx="219">
                  <c:v>1.7520000000000001E-2</c:v>
                </c:pt>
                <c:pt idx="220">
                  <c:v>1.7600000000000001E-2</c:v>
                </c:pt>
                <c:pt idx="221">
                  <c:v>1.7680000000000001E-2</c:v>
                </c:pt>
                <c:pt idx="222">
                  <c:v>1.7760000000000001E-2</c:v>
                </c:pt>
                <c:pt idx="223">
                  <c:v>1.7840000000000002E-2</c:v>
                </c:pt>
                <c:pt idx="224">
                  <c:v>1.7919999999999998E-2</c:v>
                </c:pt>
                <c:pt idx="225">
                  <c:v>1.7999999999999999E-2</c:v>
                </c:pt>
                <c:pt idx="226">
                  <c:v>1.8079999999999999E-2</c:v>
                </c:pt>
                <c:pt idx="227">
                  <c:v>1.8159999999999999E-2</c:v>
                </c:pt>
                <c:pt idx="228">
                  <c:v>1.8239999999999999E-2</c:v>
                </c:pt>
                <c:pt idx="229">
                  <c:v>1.8319999999999999E-2</c:v>
                </c:pt>
                <c:pt idx="230">
                  <c:v>1.84E-2</c:v>
                </c:pt>
                <c:pt idx="231">
                  <c:v>1.848E-2</c:v>
                </c:pt>
                <c:pt idx="232">
                  <c:v>1.856E-2</c:v>
                </c:pt>
                <c:pt idx="233">
                  <c:v>1.864E-2</c:v>
                </c:pt>
                <c:pt idx="234">
                  <c:v>1.8720000000000001E-2</c:v>
                </c:pt>
                <c:pt idx="235">
                  <c:v>1.8800000000000001E-2</c:v>
                </c:pt>
                <c:pt idx="236">
                  <c:v>1.8880000000000001E-2</c:v>
                </c:pt>
                <c:pt idx="237">
                  <c:v>1.8960000000000001E-2</c:v>
                </c:pt>
                <c:pt idx="238">
                  <c:v>1.9040000000000001E-2</c:v>
                </c:pt>
                <c:pt idx="239">
                  <c:v>1.9120000000000002E-2</c:v>
                </c:pt>
                <c:pt idx="240">
                  <c:v>1.9199999999999998E-2</c:v>
                </c:pt>
                <c:pt idx="241">
                  <c:v>1.9279999999999999E-2</c:v>
                </c:pt>
                <c:pt idx="242">
                  <c:v>1.9359999999999999E-2</c:v>
                </c:pt>
                <c:pt idx="243">
                  <c:v>1.9439999999999999E-2</c:v>
                </c:pt>
                <c:pt idx="244">
                  <c:v>1.9519999999999999E-2</c:v>
                </c:pt>
                <c:pt idx="245">
                  <c:v>1.9599999999999999E-2</c:v>
                </c:pt>
                <c:pt idx="246">
                  <c:v>1.968E-2</c:v>
                </c:pt>
                <c:pt idx="247">
                  <c:v>1.976E-2</c:v>
                </c:pt>
                <c:pt idx="248">
                  <c:v>1.984E-2</c:v>
                </c:pt>
                <c:pt idx="249">
                  <c:v>1.992E-2</c:v>
                </c:pt>
                <c:pt idx="250">
                  <c:v>0.02</c:v>
                </c:pt>
                <c:pt idx="251">
                  <c:v>2.0080000000000001E-2</c:v>
                </c:pt>
                <c:pt idx="252">
                  <c:v>2.0160000000000001E-2</c:v>
                </c:pt>
                <c:pt idx="253">
                  <c:v>2.0240000000000001E-2</c:v>
                </c:pt>
                <c:pt idx="254">
                  <c:v>2.0320000000000001E-2</c:v>
                </c:pt>
                <c:pt idx="255">
                  <c:v>2.0400000000000001E-2</c:v>
                </c:pt>
                <c:pt idx="256">
                  <c:v>2.0480000000000002E-2</c:v>
                </c:pt>
                <c:pt idx="257">
                  <c:v>2.0559999999999998E-2</c:v>
                </c:pt>
                <c:pt idx="258">
                  <c:v>2.0639999999999999E-2</c:v>
                </c:pt>
                <c:pt idx="259">
                  <c:v>2.0719999999999999E-2</c:v>
                </c:pt>
                <c:pt idx="260">
                  <c:v>2.0799999999999999E-2</c:v>
                </c:pt>
                <c:pt idx="261">
                  <c:v>2.0879999999999999E-2</c:v>
                </c:pt>
                <c:pt idx="262">
                  <c:v>2.0959999999999999E-2</c:v>
                </c:pt>
                <c:pt idx="263">
                  <c:v>2.104E-2</c:v>
                </c:pt>
                <c:pt idx="264">
                  <c:v>2.112E-2</c:v>
                </c:pt>
                <c:pt idx="265">
                  <c:v>2.12E-2</c:v>
                </c:pt>
                <c:pt idx="266">
                  <c:v>2.128E-2</c:v>
                </c:pt>
                <c:pt idx="267">
                  <c:v>2.1360000000000001E-2</c:v>
                </c:pt>
                <c:pt idx="268">
                  <c:v>2.1440000000000001E-2</c:v>
                </c:pt>
                <c:pt idx="269">
                  <c:v>2.1520000000000001E-2</c:v>
                </c:pt>
                <c:pt idx="270">
                  <c:v>2.1600000000000001E-2</c:v>
                </c:pt>
                <c:pt idx="271">
                  <c:v>2.1680000000000001E-2</c:v>
                </c:pt>
                <c:pt idx="272">
                  <c:v>2.1760000000000002E-2</c:v>
                </c:pt>
                <c:pt idx="273">
                  <c:v>2.1839999999999998E-2</c:v>
                </c:pt>
                <c:pt idx="274">
                  <c:v>2.1919999999999999E-2</c:v>
                </c:pt>
                <c:pt idx="275">
                  <c:v>2.1999999999999999E-2</c:v>
                </c:pt>
                <c:pt idx="276">
                  <c:v>2.2079999999999999E-2</c:v>
                </c:pt>
                <c:pt idx="277">
                  <c:v>2.2159999999999999E-2</c:v>
                </c:pt>
                <c:pt idx="278">
                  <c:v>2.2239999999999999E-2</c:v>
                </c:pt>
                <c:pt idx="279">
                  <c:v>2.232E-2</c:v>
                </c:pt>
                <c:pt idx="280">
                  <c:v>2.24E-2</c:v>
                </c:pt>
                <c:pt idx="281">
                  <c:v>2.248E-2</c:v>
                </c:pt>
                <c:pt idx="282">
                  <c:v>2.256E-2</c:v>
                </c:pt>
                <c:pt idx="283">
                  <c:v>2.264E-2</c:v>
                </c:pt>
                <c:pt idx="284">
                  <c:v>2.2720000000000001E-2</c:v>
                </c:pt>
                <c:pt idx="285">
                  <c:v>2.2800000000000001E-2</c:v>
                </c:pt>
                <c:pt idx="286">
                  <c:v>2.2880000000000001E-2</c:v>
                </c:pt>
                <c:pt idx="287">
                  <c:v>2.2960000000000001E-2</c:v>
                </c:pt>
                <c:pt idx="288">
                  <c:v>2.3040000000000001E-2</c:v>
                </c:pt>
                <c:pt idx="289">
                  <c:v>2.3120000000000002E-2</c:v>
                </c:pt>
                <c:pt idx="290">
                  <c:v>2.3199999999999998E-2</c:v>
                </c:pt>
                <c:pt idx="291">
                  <c:v>2.3279999999999999E-2</c:v>
                </c:pt>
                <c:pt idx="292">
                  <c:v>2.3359999999999999E-2</c:v>
                </c:pt>
                <c:pt idx="293">
                  <c:v>2.3439999999999999E-2</c:v>
                </c:pt>
                <c:pt idx="294">
                  <c:v>2.3519999999999999E-2</c:v>
                </c:pt>
                <c:pt idx="295">
                  <c:v>2.3599999999999999E-2</c:v>
                </c:pt>
                <c:pt idx="296">
                  <c:v>2.368E-2</c:v>
                </c:pt>
                <c:pt idx="297">
                  <c:v>2.376E-2</c:v>
                </c:pt>
                <c:pt idx="298">
                  <c:v>2.384E-2</c:v>
                </c:pt>
                <c:pt idx="299">
                  <c:v>2.392E-2</c:v>
                </c:pt>
                <c:pt idx="300">
                  <c:v>2.4E-2</c:v>
                </c:pt>
                <c:pt idx="301">
                  <c:v>2.4080000000000001E-2</c:v>
                </c:pt>
                <c:pt idx="302">
                  <c:v>2.4160000000000001E-2</c:v>
                </c:pt>
                <c:pt idx="303">
                  <c:v>2.4240000000000001E-2</c:v>
                </c:pt>
                <c:pt idx="304">
                  <c:v>2.4320000000000001E-2</c:v>
                </c:pt>
                <c:pt idx="305">
                  <c:v>2.4400000000000002E-2</c:v>
                </c:pt>
                <c:pt idx="306">
                  <c:v>2.4479999999999998E-2</c:v>
                </c:pt>
                <c:pt idx="307">
                  <c:v>2.4559999999999998E-2</c:v>
                </c:pt>
                <c:pt idx="308">
                  <c:v>2.4639999999999999E-2</c:v>
                </c:pt>
                <c:pt idx="309">
                  <c:v>2.4719999999999999E-2</c:v>
                </c:pt>
                <c:pt idx="310">
                  <c:v>2.4799999999999999E-2</c:v>
                </c:pt>
                <c:pt idx="311">
                  <c:v>2.4879999999999999E-2</c:v>
                </c:pt>
                <c:pt idx="312">
                  <c:v>2.496E-2</c:v>
                </c:pt>
                <c:pt idx="313">
                  <c:v>2.504E-2</c:v>
                </c:pt>
                <c:pt idx="314">
                  <c:v>2.512E-2</c:v>
                </c:pt>
                <c:pt idx="315">
                  <c:v>2.52E-2</c:v>
                </c:pt>
                <c:pt idx="316">
                  <c:v>2.528E-2</c:v>
                </c:pt>
                <c:pt idx="317">
                  <c:v>2.5360000000000001E-2</c:v>
                </c:pt>
                <c:pt idx="318">
                  <c:v>2.5440000000000001E-2</c:v>
                </c:pt>
                <c:pt idx="319">
                  <c:v>2.5520000000000001E-2</c:v>
                </c:pt>
                <c:pt idx="320">
                  <c:v>2.5600000000000001E-2</c:v>
                </c:pt>
                <c:pt idx="321">
                  <c:v>2.5680000000000001E-2</c:v>
                </c:pt>
                <c:pt idx="322">
                  <c:v>2.5760000000000002E-2</c:v>
                </c:pt>
                <c:pt idx="323">
                  <c:v>2.5839999999999998E-2</c:v>
                </c:pt>
                <c:pt idx="324">
                  <c:v>2.5919999999999999E-2</c:v>
                </c:pt>
                <c:pt idx="325">
                  <c:v>2.5999999999999999E-2</c:v>
                </c:pt>
                <c:pt idx="326">
                  <c:v>2.6079999999999999E-2</c:v>
                </c:pt>
                <c:pt idx="327">
                  <c:v>2.6159999999999999E-2</c:v>
                </c:pt>
                <c:pt idx="328">
                  <c:v>2.6239999999999999E-2</c:v>
                </c:pt>
                <c:pt idx="329">
                  <c:v>2.632E-2</c:v>
                </c:pt>
                <c:pt idx="330">
                  <c:v>2.64E-2</c:v>
                </c:pt>
                <c:pt idx="331">
                  <c:v>2.648E-2</c:v>
                </c:pt>
                <c:pt idx="332">
                  <c:v>2.656E-2</c:v>
                </c:pt>
                <c:pt idx="333">
                  <c:v>2.664E-2</c:v>
                </c:pt>
                <c:pt idx="334">
                  <c:v>2.6720000000000001E-2</c:v>
                </c:pt>
                <c:pt idx="335">
                  <c:v>2.6800000000000001E-2</c:v>
                </c:pt>
                <c:pt idx="336">
                  <c:v>2.6880000000000001E-2</c:v>
                </c:pt>
                <c:pt idx="337">
                  <c:v>2.6960000000000001E-2</c:v>
                </c:pt>
                <c:pt idx="338">
                  <c:v>2.7040000000000002E-2</c:v>
                </c:pt>
                <c:pt idx="339">
                  <c:v>2.7119999999999998E-2</c:v>
                </c:pt>
                <c:pt idx="340">
                  <c:v>2.7199999999999998E-2</c:v>
                </c:pt>
                <c:pt idx="341">
                  <c:v>2.7279999999999999E-2</c:v>
                </c:pt>
                <c:pt idx="342">
                  <c:v>2.7359999999999999E-2</c:v>
                </c:pt>
                <c:pt idx="343">
                  <c:v>2.7439999999999999E-2</c:v>
                </c:pt>
                <c:pt idx="344">
                  <c:v>2.7519999999999999E-2</c:v>
                </c:pt>
                <c:pt idx="345">
                  <c:v>2.76E-2</c:v>
                </c:pt>
                <c:pt idx="346">
                  <c:v>2.768E-2</c:v>
                </c:pt>
                <c:pt idx="347">
                  <c:v>2.776E-2</c:v>
                </c:pt>
                <c:pt idx="348">
                  <c:v>2.784E-2</c:v>
                </c:pt>
                <c:pt idx="349">
                  <c:v>2.792E-2</c:v>
                </c:pt>
                <c:pt idx="350">
                  <c:v>2.8000000000000001E-2</c:v>
                </c:pt>
                <c:pt idx="351">
                  <c:v>2.8080000000000001E-2</c:v>
                </c:pt>
                <c:pt idx="352">
                  <c:v>2.8160000000000001E-2</c:v>
                </c:pt>
                <c:pt idx="353">
                  <c:v>2.8240000000000001E-2</c:v>
                </c:pt>
                <c:pt idx="354">
                  <c:v>2.8320000000000001E-2</c:v>
                </c:pt>
                <c:pt idx="355">
                  <c:v>2.8400000000000002E-2</c:v>
                </c:pt>
                <c:pt idx="356">
                  <c:v>2.8479999999999998E-2</c:v>
                </c:pt>
                <c:pt idx="357">
                  <c:v>2.8559999999999999E-2</c:v>
                </c:pt>
                <c:pt idx="358">
                  <c:v>2.8639999999999999E-2</c:v>
                </c:pt>
                <c:pt idx="359">
                  <c:v>2.8719999999999999E-2</c:v>
                </c:pt>
                <c:pt idx="360">
                  <c:v>2.8799999999999999E-2</c:v>
                </c:pt>
                <c:pt idx="361">
                  <c:v>2.8879999999999999E-2</c:v>
                </c:pt>
                <c:pt idx="362">
                  <c:v>2.896E-2</c:v>
                </c:pt>
                <c:pt idx="363">
                  <c:v>2.904E-2</c:v>
                </c:pt>
                <c:pt idx="364">
                  <c:v>2.912E-2</c:v>
                </c:pt>
                <c:pt idx="365">
                  <c:v>2.92E-2</c:v>
                </c:pt>
                <c:pt idx="366">
                  <c:v>2.928E-2</c:v>
                </c:pt>
                <c:pt idx="367">
                  <c:v>2.9360000000000001E-2</c:v>
                </c:pt>
                <c:pt idx="368">
                  <c:v>2.9440000000000001E-2</c:v>
                </c:pt>
                <c:pt idx="369">
                  <c:v>2.9520000000000001E-2</c:v>
                </c:pt>
                <c:pt idx="370">
                  <c:v>2.9600000000000001E-2</c:v>
                </c:pt>
                <c:pt idx="371">
                  <c:v>2.9680000000000002E-2</c:v>
                </c:pt>
                <c:pt idx="372">
                  <c:v>2.9760000000000002E-2</c:v>
                </c:pt>
                <c:pt idx="373">
                  <c:v>2.9839999999999998E-2</c:v>
                </c:pt>
                <c:pt idx="374">
                  <c:v>2.9919999999999999E-2</c:v>
                </c:pt>
                <c:pt idx="375">
                  <c:v>0.03</c:v>
                </c:pt>
                <c:pt idx="376">
                  <c:v>3.0079999999999999E-2</c:v>
                </c:pt>
                <c:pt idx="377">
                  <c:v>3.0159999999999999E-2</c:v>
                </c:pt>
                <c:pt idx="378">
                  <c:v>3.024E-2</c:v>
                </c:pt>
                <c:pt idx="379">
                  <c:v>3.032E-2</c:v>
                </c:pt>
                <c:pt idx="380">
                  <c:v>3.04E-2</c:v>
                </c:pt>
                <c:pt idx="381">
                  <c:v>3.048E-2</c:v>
                </c:pt>
                <c:pt idx="382">
                  <c:v>3.056E-2</c:v>
                </c:pt>
                <c:pt idx="383">
                  <c:v>3.0640000000000001E-2</c:v>
                </c:pt>
                <c:pt idx="384">
                  <c:v>3.0720000000000001E-2</c:v>
                </c:pt>
                <c:pt idx="385">
                  <c:v>3.0800000000000001E-2</c:v>
                </c:pt>
                <c:pt idx="386">
                  <c:v>3.0880000000000001E-2</c:v>
                </c:pt>
                <c:pt idx="387">
                  <c:v>3.0960000000000001E-2</c:v>
                </c:pt>
                <c:pt idx="388">
                  <c:v>3.1040000000000002E-2</c:v>
                </c:pt>
                <c:pt idx="389">
                  <c:v>3.1119999999999998E-2</c:v>
                </c:pt>
                <c:pt idx="390">
                  <c:v>3.1199999999999999E-2</c:v>
                </c:pt>
                <c:pt idx="391">
                  <c:v>3.1280000000000002E-2</c:v>
                </c:pt>
                <c:pt idx="392">
                  <c:v>3.1359999999999999E-2</c:v>
                </c:pt>
                <c:pt idx="393">
                  <c:v>3.1440000000000003E-2</c:v>
                </c:pt>
                <c:pt idx="394">
                  <c:v>3.1519999999999999E-2</c:v>
                </c:pt>
                <c:pt idx="395">
                  <c:v>3.1600000000000003E-2</c:v>
                </c:pt>
                <c:pt idx="396">
                  <c:v>3.168E-2</c:v>
                </c:pt>
                <c:pt idx="397">
                  <c:v>3.1759999999999997E-2</c:v>
                </c:pt>
                <c:pt idx="398">
                  <c:v>3.184E-2</c:v>
                </c:pt>
                <c:pt idx="399">
                  <c:v>3.1919999999999997E-2</c:v>
                </c:pt>
                <c:pt idx="400">
                  <c:v>3.2000000000000001E-2</c:v>
                </c:pt>
                <c:pt idx="401">
                  <c:v>3.2079999999999997E-2</c:v>
                </c:pt>
                <c:pt idx="402">
                  <c:v>3.2160000000000001E-2</c:v>
                </c:pt>
                <c:pt idx="403">
                  <c:v>3.2239999999999998E-2</c:v>
                </c:pt>
                <c:pt idx="404">
                  <c:v>3.2320000000000002E-2</c:v>
                </c:pt>
                <c:pt idx="405">
                  <c:v>3.2399999999999998E-2</c:v>
                </c:pt>
                <c:pt idx="406">
                  <c:v>3.2480000000000002E-2</c:v>
                </c:pt>
                <c:pt idx="407">
                  <c:v>3.2559999999999999E-2</c:v>
                </c:pt>
                <c:pt idx="408">
                  <c:v>3.2640000000000002E-2</c:v>
                </c:pt>
                <c:pt idx="409">
                  <c:v>3.2719999999999999E-2</c:v>
                </c:pt>
                <c:pt idx="410">
                  <c:v>3.2800000000000003E-2</c:v>
                </c:pt>
                <c:pt idx="411">
                  <c:v>3.288E-2</c:v>
                </c:pt>
                <c:pt idx="412">
                  <c:v>3.2960000000000003E-2</c:v>
                </c:pt>
                <c:pt idx="413">
                  <c:v>3.304E-2</c:v>
                </c:pt>
                <c:pt idx="414">
                  <c:v>3.3119999999999997E-2</c:v>
                </c:pt>
                <c:pt idx="415">
                  <c:v>3.32E-2</c:v>
                </c:pt>
                <c:pt idx="416">
                  <c:v>3.3279999999999997E-2</c:v>
                </c:pt>
                <c:pt idx="417">
                  <c:v>3.3360000000000001E-2</c:v>
                </c:pt>
                <c:pt idx="418">
                  <c:v>3.3439999999999998E-2</c:v>
                </c:pt>
                <c:pt idx="419">
                  <c:v>3.3520000000000001E-2</c:v>
                </c:pt>
                <c:pt idx="420">
                  <c:v>3.3599999999999998E-2</c:v>
                </c:pt>
                <c:pt idx="421">
                  <c:v>3.3680000000000002E-2</c:v>
                </c:pt>
                <c:pt idx="422">
                  <c:v>3.3759999999999998E-2</c:v>
                </c:pt>
                <c:pt idx="423">
                  <c:v>3.3840000000000002E-2</c:v>
                </c:pt>
                <c:pt idx="424">
                  <c:v>3.3919999999999999E-2</c:v>
                </c:pt>
                <c:pt idx="425">
                  <c:v>3.4000000000000002E-2</c:v>
                </c:pt>
                <c:pt idx="426">
                  <c:v>3.4079999999999999E-2</c:v>
                </c:pt>
                <c:pt idx="427">
                  <c:v>3.4160000000000003E-2</c:v>
                </c:pt>
                <c:pt idx="428">
                  <c:v>3.424E-2</c:v>
                </c:pt>
                <c:pt idx="429">
                  <c:v>3.4320000000000003E-2</c:v>
                </c:pt>
                <c:pt idx="430">
                  <c:v>3.44E-2</c:v>
                </c:pt>
                <c:pt idx="431">
                  <c:v>3.4479999999999997E-2</c:v>
                </c:pt>
                <c:pt idx="432">
                  <c:v>3.456E-2</c:v>
                </c:pt>
                <c:pt idx="433">
                  <c:v>3.4639999999999997E-2</c:v>
                </c:pt>
                <c:pt idx="434">
                  <c:v>3.4720000000000001E-2</c:v>
                </c:pt>
                <c:pt idx="435">
                  <c:v>3.4799999999999998E-2</c:v>
                </c:pt>
                <c:pt idx="436">
                  <c:v>3.4880000000000001E-2</c:v>
                </c:pt>
                <c:pt idx="437">
                  <c:v>3.4959999999999998E-2</c:v>
                </c:pt>
                <c:pt idx="438">
                  <c:v>3.5040000000000002E-2</c:v>
                </c:pt>
                <c:pt idx="439">
                  <c:v>3.5119999999999998E-2</c:v>
                </c:pt>
                <c:pt idx="440">
                  <c:v>3.5200000000000002E-2</c:v>
                </c:pt>
                <c:pt idx="441">
                  <c:v>3.5279999999999999E-2</c:v>
                </c:pt>
                <c:pt idx="442">
                  <c:v>3.5360000000000003E-2</c:v>
                </c:pt>
                <c:pt idx="443">
                  <c:v>3.5439999999999999E-2</c:v>
                </c:pt>
                <c:pt idx="444">
                  <c:v>3.5520000000000003E-2</c:v>
                </c:pt>
                <c:pt idx="445">
                  <c:v>3.56E-2</c:v>
                </c:pt>
                <c:pt idx="446">
                  <c:v>3.5680000000000003E-2</c:v>
                </c:pt>
                <c:pt idx="447">
                  <c:v>3.576E-2</c:v>
                </c:pt>
                <c:pt idx="448">
                  <c:v>3.5839999999999997E-2</c:v>
                </c:pt>
                <c:pt idx="449">
                  <c:v>3.5920000000000001E-2</c:v>
                </c:pt>
                <c:pt idx="450">
                  <c:v>3.5999999999999997E-2</c:v>
                </c:pt>
                <c:pt idx="451">
                  <c:v>3.6080000000000001E-2</c:v>
                </c:pt>
                <c:pt idx="452">
                  <c:v>3.6159999999999998E-2</c:v>
                </c:pt>
                <c:pt idx="453">
                  <c:v>3.6240000000000001E-2</c:v>
                </c:pt>
                <c:pt idx="454">
                  <c:v>3.6319999999999998E-2</c:v>
                </c:pt>
                <c:pt idx="455">
                  <c:v>3.6400000000000002E-2</c:v>
                </c:pt>
                <c:pt idx="456">
                  <c:v>3.6479999999999999E-2</c:v>
                </c:pt>
                <c:pt idx="457">
                  <c:v>3.6560000000000002E-2</c:v>
                </c:pt>
                <c:pt idx="458">
                  <c:v>3.6639999999999999E-2</c:v>
                </c:pt>
                <c:pt idx="459">
                  <c:v>3.6720000000000003E-2</c:v>
                </c:pt>
                <c:pt idx="460">
                  <c:v>3.6799999999999999E-2</c:v>
                </c:pt>
                <c:pt idx="461">
                  <c:v>3.6880000000000003E-2</c:v>
                </c:pt>
                <c:pt idx="462">
                  <c:v>3.696E-2</c:v>
                </c:pt>
                <c:pt idx="463">
                  <c:v>3.7039999999999997E-2</c:v>
                </c:pt>
                <c:pt idx="464">
                  <c:v>3.712E-2</c:v>
                </c:pt>
                <c:pt idx="465">
                  <c:v>3.7199999999999997E-2</c:v>
                </c:pt>
                <c:pt idx="466">
                  <c:v>3.7280000000000001E-2</c:v>
                </c:pt>
                <c:pt idx="467">
                  <c:v>3.7359999999999997E-2</c:v>
                </c:pt>
                <c:pt idx="468">
                  <c:v>3.7440000000000001E-2</c:v>
                </c:pt>
                <c:pt idx="469">
                  <c:v>3.7519999999999998E-2</c:v>
                </c:pt>
                <c:pt idx="470">
                  <c:v>3.7600000000000001E-2</c:v>
                </c:pt>
                <c:pt idx="471">
                  <c:v>3.7679999999999998E-2</c:v>
                </c:pt>
                <c:pt idx="472">
                  <c:v>3.7760000000000002E-2</c:v>
                </c:pt>
                <c:pt idx="473">
                  <c:v>3.7839999999999999E-2</c:v>
                </c:pt>
                <c:pt idx="474">
                  <c:v>3.7920000000000002E-2</c:v>
                </c:pt>
                <c:pt idx="475">
                  <c:v>3.7999999999999999E-2</c:v>
                </c:pt>
                <c:pt idx="476">
                  <c:v>3.8080000000000003E-2</c:v>
                </c:pt>
                <c:pt idx="477">
                  <c:v>3.8159999999999999E-2</c:v>
                </c:pt>
                <c:pt idx="478">
                  <c:v>3.8240000000000003E-2</c:v>
                </c:pt>
                <c:pt idx="479">
                  <c:v>3.832E-2</c:v>
                </c:pt>
                <c:pt idx="480">
                  <c:v>3.8399999999999997E-2</c:v>
                </c:pt>
                <c:pt idx="481">
                  <c:v>3.848E-2</c:v>
                </c:pt>
                <c:pt idx="482">
                  <c:v>3.8559999999999997E-2</c:v>
                </c:pt>
                <c:pt idx="483">
                  <c:v>3.8640000000000001E-2</c:v>
                </c:pt>
                <c:pt idx="484">
                  <c:v>3.8719999999999997E-2</c:v>
                </c:pt>
                <c:pt idx="485">
                  <c:v>3.8800000000000001E-2</c:v>
                </c:pt>
                <c:pt idx="486">
                  <c:v>3.8879999999999998E-2</c:v>
                </c:pt>
                <c:pt idx="487">
                  <c:v>3.8960000000000002E-2</c:v>
                </c:pt>
                <c:pt idx="488">
                  <c:v>3.9039999999999998E-2</c:v>
                </c:pt>
                <c:pt idx="489">
                  <c:v>3.9120000000000002E-2</c:v>
                </c:pt>
                <c:pt idx="490">
                  <c:v>3.9199999999999999E-2</c:v>
                </c:pt>
                <c:pt idx="491">
                  <c:v>3.9280000000000002E-2</c:v>
                </c:pt>
                <c:pt idx="492">
                  <c:v>3.9359999999999999E-2</c:v>
                </c:pt>
                <c:pt idx="493">
                  <c:v>3.9440000000000003E-2</c:v>
                </c:pt>
                <c:pt idx="494">
                  <c:v>3.952E-2</c:v>
                </c:pt>
                <c:pt idx="495">
                  <c:v>3.9600000000000003E-2</c:v>
                </c:pt>
                <c:pt idx="496">
                  <c:v>3.968E-2</c:v>
                </c:pt>
                <c:pt idx="497">
                  <c:v>3.9759999999999997E-2</c:v>
                </c:pt>
                <c:pt idx="498">
                  <c:v>3.984E-2</c:v>
                </c:pt>
                <c:pt idx="499">
                  <c:v>3.9919999999999997E-2</c:v>
                </c:pt>
                <c:pt idx="500">
                  <c:v>0.04</c:v>
                </c:pt>
                <c:pt idx="501">
                  <c:v>4.0079999999999998E-2</c:v>
                </c:pt>
                <c:pt idx="502">
                  <c:v>4.0160000000000001E-2</c:v>
                </c:pt>
                <c:pt idx="503">
                  <c:v>4.0239999999999998E-2</c:v>
                </c:pt>
                <c:pt idx="504">
                  <c:v>4.0320000000000002E-2</c:v>
                </c:pt>
                <c:pt idx="505">
                  <c:v>4.0399999999999998E-2</c:v>
                </c:pt>
                <c:pt idx="506">
                  <c:v>4.0480000000000002E-2</c:v>
                </c:pt>
                <c:pt idx="507">
                  <c:v>4.0559999999999999E-2</c:v>
                </c:pt>
                <c:pt idx="508">
                  <c:v>4.0640000000000003E-2</c:v>
                </c:pt>
                <c:pt idx="509">
                  <c:v>4.0719999999999999E-2</c:v>
                </c:pt>
                <c:pt idx="510">
                  <c:v>4.0800000000000003E-2</c:v>
                </c:pt>
                <c:pt idx="511">
                  <c:v>4.088E-2</c:v>
                </c:pt>
                <c:pt idx="512">
                  <c:v>4.0960000000000003E-2</c:v>
                </c:pt>
                <c:pt idx="513">
                  <c:v>4.104E-2</c:v>
                </c:pt>
                <c:pt idx="514">
                  <c:v>4.1119999999999997E-2</c:v>
                </c:pt>
                <c:pt idx="515">
                  <c:v>4.1200000000000001E-2</c:v>
                </c:pt>
                <c:pt idx="516">
                  <c:v>4.1279999999999997E-2</c:v>
                </c:pt>
                <c:pt idx="517">
                  <c:v>4.1360000000000001E-2</c:v>
                </c:pt>
                <c:pt idx="518">
                  <c:v>4.1439999999999998E-2</c:v>
                </c:pt>
                <c:pt idx="519">
                  <c:v>4.1520000000000001E-2</c:v>
                </c:pt>
                <c:pt idx="520">
                  <c:v>4.1599999999999998E-2</c:v>
                </c:pt>
                <c:pt idx="521">
                  <c:v>4.1680000000000002E-2</c:v>
                </c:pt>
                <c:pt idx="522">
                  <c:v>4.1759999999999999E-2</c:v>
                </c:pt>
                <c:pt idx="523">
                  <c:v>4.1840000000000002E-2</c:v>
                </c:pt>
                <c:pt idx="524">
                  <c:v>4.1919999999999999E-2</c:v>
                </c:pt>
                <c:pt idx="525">
                  <c:v>4.2000000000000003E-2</c:v>
                </c:pt>
                <c:pt idx="526">
                  <c:v>4.2079999999999999E-2</c:v>
                </c:pt>
                <c:pt idx="527">
                  <c:v>4.2160000000000003E-2</c:v>
                </c:pt>
                <c:pt idx="528">
                  <c:v>4.224E-2</c:v>
                </c:pt>
                <c:pt idx="529">
                  <c:v>4.2320000000000003E-2</c:v>
                </c:pt>
                <c:pt idx="530">
                  <c:v>4.24E-2</c:v>
                </c:pt>
                <c:pt idx="531">
                  <c:v>4.2479999999999997E-2</c:v>
                </c:pt>
                <c:pt idx="532">
                  <c:v>4.2560000000000001E-2</c:v>
                </c:pt>
                <c:pt idx="533">
                  <c:v>4.2639999999999997E-2</c:v>
                </c:pt>
                <c:pt idx="534">
                  <c:v>4.2720000000000001E-2</c:v>
                </c:pt>
                <c:pt idx="535">
                  <c:v>4.2799999999999998E-2</c:v>
                </c:pt>
                <c:pt idx="536">
                  <c:v>4.2880000000000001E-2</c:v>
                </c:pt>
                <c:pt idx="537">
                  <c:v>4.2959999999999998E-2</c:v>
                </c:pt>
                <c:pt idx="538">
                  <c:v>4.3040000000000002E-2</c:v>
                </c:pt>
                <c:pt idx="539">
                  <c:v>4.3119999999999999E-2</c:v>
                </c:pt>
                <c:pt idx="540">
                  <c:v>4.3200000000000002E-2</c:v>
                </c:pt>
                <c:pt idx="541">
                  <c:v>4.3279999999999999E-2</c:v>
                </c:pt>
                <c:pt idx="542">
                  <c:v>4.3360000000000003E-2</c:v>
                </c:pt>
                <c:pt idx="543">
                  <c:v>4.3439999999999999E-2</c:v>
                </c:pt>
                <c:pt idx="544">
                  <c:v>4.3520000000000003E-2</c:v>
                </c:pt>
                <c:pt idx="545">
                  <c:v>4.36E-2</c:v>
                </c:pt>
                <c:pt idx="546">
                  <c:v>4.3679999999999997E-2</c:v>
                </c:pt>
                <c:pt idx="547">
                  <c:v>4.376E-2</c:v>
                </c:pt>
                <c:pt idx="548">
                  <c:v>4.3839999999999997E-2</c:v>
                </c:pt>
                <c:pt idx="549">
                  <c:v>4.3920000000000001E-2</c:v>
                </c:pt>
                <c:pt idx="550">
                  <c:v>4.3999999999999997E-2</c:v>
                </c:pt>
                <c:pt idx="551">
                  <c:v>4.4080000000000001E-2</c:v>
                </c:pt>
                <c:pt idx="552">
                  <c:v>4.4159999999999998E-2</c:v>
                </c:pt>
                <c:pt idx="553">
                  <c:v>4.4240000000000002E-2</c:v>
                </c:pt>
                <c:pt idx="554">
                  <c:v>4.4319999999999998E-2</c:v>
                </c:pt>
                <c:pt idx="555">
                  <c:v>4.4400000000000002E-2</c:v>
                </c:pt>
                <c:pt idx="556">
                  <c:v>4.4479999999999999E-2</c:v>
                </c:pt>
                <c:pt idx="557">
                  <c:v>4.4560000000000002E-2</c:v>
                </c:pt>
                <c:pt idx="558">
                  <c:v>4.4639999999999999E-2</c:v>
                </c:pt>
                <c:pt idx="559">
                  <c:v>4.4720000000000003E-2</c:v>
                </c:pt>
                <c:pt idx="560">
                  <c:v>4.48E-2</c:v>
                </c:pt>
                <c:pt idx="561">
                  <c:v>4.4880000000000003E-2</c:v>
                </c:pt>
                <c:pt idx="562">
                  <c:v>4.496E-2</c:v>
                </c:pt>
                <c:pt idx="563">
                  <c:v>4.5039999999999997E-2</c:v>
                </c:pt>
                <c:pt idx="564">
                  <c:v>4.512E-2</c:v>
                </c:pt>
                <c:pt idx="565">
                  <c:v>4.5199999999999997E-2</c:v>
                </c:pt>
                <c:pt idx="566">
                  <c:v>4.5280000000000001E-2</c:v>
                </c:pt>
                <c:pt idx="567">
                  <c:v>4.5359999999999998E-2</c:v>
                </c:pt>
                <c:pt idx="568">
                  <c:v>4.5440000000000001E-2</c:v>
                </c:pt>
                <c:pt idx="569">
                  <c:v>4.5519999999999998E-2</c:v>
                </c:pt>
                <c:pt idx="570">
                  <c:v>4.5600000000000002E-2</c:v>
                </c:pt>
                <c:pt idx="571">
                  <c:v>4.5679999999999998E-2</c:v>
                </c:pt>
                <c:pt idx="572">
                  <c:v>4.5760000000000002E-2</c:v>
                </c:pt>
                <c:pt idx="573">
                  <c:v>4.5839999999999999E-2</c:v>
                </c:pt>
                <c:pt idx="574">
                  <c:v>4.5920000000000002E-2</c:v>
                </c:pt>
                <c:pt idx="575">
                  <c:v>4.5999999999999999E-2</c:v>
                </c:pt>
                <c:pt idx="576">
                  <c:v>4.6080000000000003E-2</c:v>
                </c:pt>
                <c:pt idx="577">
                  <c:v>4.616E-2</c:v>
                </c:pt>
                <c:pt idx="578">
                  <c:v>4.6240000000000003E-2</c:v>
                </c:pt>
                <c:pt idx="579">
                  <c:v>4.632E-2</c:v>
                </c:pt>
                <c:pt idx="580">
                  <c:v>4.6399999999999997E-2</c:v>
                </c:pt>
                <c:pt idx="581">
                  <c:v>4.648E-2</c:v>
                </c:pt>
                <c:pt idx="582">
                  <c:v>4.6559999999999997E-2</c:v>
                </c:pt>
                <c:pt idx="583">
                  <c:v>4.6640000000000001E-2</c:v>
                </c:pt>
                <c:pt idx="584">
                  <c:v>4.6719999999999998E-2</c:v>
                </c:pt>
                <c:pt idx="585">
                  <c:v>4.6800000000000001E-2</c:v>
                </c:pt>
                <c:pt idx="586">
                  <c:v>4.6879999999999998E-2</c:v>
                </c:pt>
                <c:pt idx="587">
                  <c:v>4.6960000000000002E-2</c:v>
                </c:pt>
                <c:pt idx="588">
                  <c:v>4.7039999999999998E-2</c:v>
                </c:pt>
                <c:pt idx="589">
                  <c:v>4.7120000000000002E-2</c:v>
                </c:pt>
                <c:pt idx="590">
                  <c:v>4.7199999999999999E-2</c:v>
                </c:pt>
                <c:pt idx="591">
                  <c:v>4.7280000000000003E-2</c:v>
                </c:pt>
                <c:pt idx="592">
                  <c:v>4.7359999999999999E-2</c:v>
                </c:pt>
                <c:pt idx="593">
                  <c:v>4.7440000000000003E-2</c:v>
                </c:pt>
                <c:pt idx="594">
                  <c:v>4.752E-2</c:v>
                </c:pt>
                <c:pt idx="595">
                  <c:v>4.7600000000000003E-2</c:v>
                </c:pt>
                <c:pt idx="596">
                  <c:v>4.768E-2</c:v>
                </c:pt>
                <c:pt idx="597">
                  <c:v>4.7759999999999997E-2</c:v>
                </c:pt>
                <c:pt idx="598">
                  <c:v>4.7840000000000001E-2</c:v>
                </c:pt>
                <c:pt idx="599">
                  <c:v>4.7919999999999997E-2</c:v>
                </c:pt>
                <c:pt idx="600">
                  <c:v>4.8000000000000001E-2</c:v>
                </c:pt>
                <c:pt idx="601">
                  <c:v>4.8079999999999998E-2</c:v>
                </c:pt>
                <c:pt idx="602">
                  <c:v>4.8160000000000001E-2</c:v>
                </c:pt>
                <c:pt idx="603">
                  <c:v>4.8239999999999998E-2</c:v>
                </c:pt>
                <c:pt idx="604">
                  <c:v>4.8320000000000002E-2</c:v>
                </c:pt>
                <c:pt idx="605">
                  <c:v>4.8399999999999999E-2</c:v>
                </c:pt>
                <c:pt idx="606">
                  <c:v>4.8480000000000002E-2</c:v>
                </c:pt>
                <c:pt idx="607">
                  <c:v>4.8559999999999999E-2</c:v>
                </c:pt>
                <c:pt idx="608">
                  <c:v>4.8640000000000003E-2</c:v>
                </c:pt>
                <c:pt idx="609">
                  <c:v>4.8719999999999999E-2</c:v>
                </c:pt>
                <c:pt idx="610">
                  <c:v>4.8800000000000003E-2</c:v>
                </c:pt>
                <c:pt idx="611">
                  <c:v>4.888E-2</c:v>
                </c:pt>
                <c:pt idx="612">
                  <c:v>4.8959999999999997E-2</c:v>
                </c:pt>
                <c:pt idx="613">
                  <c:v>4.904E-2</c:v>
                </c:pt>
                <c:pt idx="614">
                  <c:v>4.9119999999999997E-2</c:v>
                </c:pt>
                <c:pt idx="615">
                  <c:v>4.9200000000000001E-2</c:v>
                </c:pt>
                <c:pt idx="616">
                  <c:v>4.9279999999999997E-2</c:v>
                </c:pt>
                <c:pt idx="617">
                  <c:v>4.9360000000000001E-2</c:v>
                </c:pt>
                <c:pt idx="618">
                  <c:v>4.9439999999999998E-2</c:v>
                </c:pt>
                <c:pt idx="619">
                  <c:v>4.9520000000000002E-2</c:v>
                </c:pt>
                <c:pt idx="620">
                  <c:v>4.9599999999999998E-2</c:v>
                </c:pt>
                <c:pt idx="621">
                  <c:v>4.9680000000000002E-2</c:v>
                </c:pt>
                <c:pt idx="622">
                  <c:v>4.9759999999999999E-2</c:v>
                </c:pt>
                <c:pt idx="623">
                  <c:v>4.9840000000000002E-2</c:v>
                </c:pt>
                <c:pt idx="624">
                  <c:v>4.9919999999999999E-2</c:v>
                </c:pt>
                <c:pt idx="625">
                  <c:v>0.05</c:v>
                </c:pt>
                <c:pt idx="626">
                  <c:v>5.008E-2</c:v>
                </c:pt>
                <c:pt idx="627">
                  <c:v>5.0160000000000003E-2</c:v>
                </c:pt>
                <c:pt idx="628">
                  <c:v>5.024E-2</c:v>
                </c:pt>
                <c:pt idx="629">
                  <c:v>5.0319999999999997E-2</c:v>
                </c:pt>
                <c:pt idx="630">
                  <c:v>5.04E-2</c:v>
                </c:pt>
                <c:pt idx="631">
                  <c:v>5.0479999999999997E-2</c:v>
                </c:pt>
                <c:pt idx="632">
                  <c:v>5.0560000000000001E-2</c:v>
                </c:pt>
                <c:pt idx="633">
                  <c:v>5.0639999999999998E-2</c:v>
                </c:pt>
                <c:pt idx="634">
                  <c:v>5.0720000000000001E-2</c:v>
                </c:pt>
                <c:pt idx="635">
                  <c:v>5.0799999999999998E-2</c:v>
                </c:pt>
                <c:pt idx="636">
                  <c:v>5.0880000000000002E-2</c:v>
                </c:pt>
                <c:pt idx="637">
                  <c:v>5.0959999999999998E-2</c:v>
                </c:pt>
                <c:pt idx="638">
                  <c:v>5.1040000000000002E-2</c:v>
                </c:pt>
                <c:pt idx="639">
                  <c:v>5.1119999999999999E-2</c:v>
                </c:pt>
                <c:pt idx="640">
                  <c:v>5.1200000000000002E-2</c:v>
                </c:pt>
                <c:pt idx="641">
                  <c:v>5.1279999999999999E-2</c:v>
                </c:pt>
                <c:pt idx="642">
                  <c:v>5.1360000000000003E-2</c:v>
                </c:pt>
                <c:pt idx="643">
                  <c:v>5.144E-2</c:v>
                </c:pt>
                <c:pt idx="644">
                  <c:v>5.1520000000000003E-2</c:v>
                </c:pt>
                <c:pt idx="645">
                  <c:v>5.16E-2</c:v>
                </c:pt>
                <c:pt idx="646">
                  <c:v>5.1679999999999997E-2</c:v>
                </c:pt>
                <c:pt idx="647">
                  <c:v>5.176E-2</c:v>
                </c:pt>
                <c:pt idx="648">
                  <c:v>5.1839999999999997E-2</c:v>
                </c:pt>
                <c:pt idx="649">
                  <c:v>5.1920000000000001E-2</c:v>
                </c:pt>
                <c:pt idx="650">
                  <c:v>5.1999999999999998E-2</c:v>
                </c:pt>
                <c:pt idx="651">
                  <c:v>5.2080000000000001E-2</c:v>
                </c:pt>
                <c:pt idx="652">
                  <c:v>5.2159999999999998E-2</c:v>
                </c:pt>
                <c:pt idx="653">
                  <c:v>5.2240000000000002E-2</c:v>
                </c:pt>
                <c:pt idx="654">
                  <c:v>5.2319999999999998E-2</c:v>
                </c:pt>
                <c:pt idx="655">
                  <c:v>5.2400000000000002E-2</c:v>
                </c:pt>
                <c:pt idx="656">
                  <c:v>5.2479999999999999E-2</c:v>
                </c:pt>
                <c:pt idx="657">
                  <c:v>5.2560000000000003E-2</c:v>
                </c:pt>
                <c:pt idx="658">
                  <c:v>5.2639999999999999E-2</c:v>
                </c:pt>
                <c:pt idx="659">
                  <c:v>5.2720000000000003E-2</c:v>
                </c:pt>
                <c:pt idx="660">
                  <c:v>5.28E-2</c:v>
                </c:pt>
                <c:pt idx="661">
                  <c:v>5.2880000000000003E-2</c:v>
                </c:pt>
                <c:pt idx="662">
                  <c:v>5.296E-2</c:v>
                </c:pt>
                <c:pt idx="663">
                  <c:v>5.3039999999999997E-2</c:v>
                </c:pt>
                <c:pt idx="664">
                  <c:v>5.3120000000000001E-2</c:v>
                </c:pt>
                <c:pt idx="665">
                  <c:v>5.3199999999999997E-2</c:v>
                </c:pt>
                <c:pt idx="666">
                  <c:v>5.3280000000000001E-2</c:v>
                </c:pt>
                <c:pt idx="667">
                  <c:v>5.3359999999999998E-2</c:v>
                </c:pt>
                <c:pt idx="668">
                  <c:v>5.3440000000000001E-2</c:v>
                </c:pt>
                <c:pt idx="669">
                  <c:v>5.3519999999999998E-2</c:v>
                </c:pt>
                <c:pt idx="670">
                  <c:v>5.3600000000000002E-2</c:v>
                </c:pt>
                <c:pt idx="671">
                  <c:v>5.3679999999999999E-2</c:v>
                </c:pt>
                <c:pt idx="672">
                  <c:v>5.3760000000000002E-2</c:v>
                </c:pt>
                <c:pt idx="673">
                  <c:v>5.3839999999999999E-2</c:v>
                </c:pt>
                <c:pt idx="674">
                  <c:v>5.3920000000000003E-2</c:v>
                </c:pt>
                <c:pt idx="675">
                  <c:v>5.3999999999999999E-2</c:v>
                </c:pt>
                <c:pt idx="676">
                  <c:v>5.4080000000000003E-2</c:v>
                </c:pt>
                <c:pt idx="677">
                  <c:v>5.416E-2</c:v>
                </c:pt>
                <c:pt idx="678">
                  <c:v>5.4239999999999997E-2</c:v>
                </c:pt>
                <c:pt idx="679">
                  <c:v>5.432E-2</c:v>
                </c:pt>
                <c:pt idx="680">
                  <c:v>5.4399999999999997E-2</c:v>
                </c:pt>
                <c:pt idx="681">
                  <c:v>5.4480000000000001E-2</c:v>
                </c:pt>
                <c:pt idx="682">
                  <c:v>5.4559999999999997E-2</c:v>
                </c:pt>
                <c:pt idx="683">
                  <c:v>5.4640000000000001E-2</c:v>
                </c:pt>
                <c:pt idx="684">
                  <c:v>5.4719999999999998E-2</c:v>
                </c:pt>
                <c:pt idx="685">
                  <c:v>5.4800000000000001E-2</c:v>
                </c:pt>
                <c:pt idx="686">
                  <c:v>5.4879999999999998E-2</c:v>
                </c:pt>
                <c:pt idx="687">
                  <c:v>5.4960000000000002E-2</c:v>
                </c:pt>
                <c:pt idx="688">
                  <c:v>5.5039999999999999E-2</c:v>
                </c:pt>
                <c:pt idx="689">
                  <c:v>5.5120000000000002E-2</c:v>
                </c:pt>
                <c:pt idx="690">
                  <c:v>5.5199999999999999E-2</c:v>
                </c:pt>
                <c:pt idx="691">
                  <c:v>5.5280000000000003E-2</c:v>
                </c:pt>
                <c:pt idx="692">
                  <c:v>5.5359999999999999E-2</c:v>
                </c:pt>
                <c:pt idx="693">
                  <c:v>5.5440000000000003E-2</c:v>
                </c:pt>
                <c:pt idx="694">
                  <c:v>5.552E-2</c:v>
                </c:pt>
                <c:pt idx="695">
                  <c:v>5.5599999999999997E-2</c:v>
                </c:pt>
                <c:pt idx="696">
                  <c:v>5.568E-2</c:v>
                </c:pt>
                <c:pt idx="697">
                  <c:v>5.5759999999999997E-2</c:v>
                </c:pt>
                <c:pt idx="698">
                  <c:v>5.5840000000000001E-2</c:v>
                </c:pt>
                <c:pt idx="699">
                  <c:v>5.5919999999999997E-2</c:v>
                </c:pt>
                <c:pt idx="700">
                  <c:v>5.6000000000000001E-2</c:v>
                </c:pt>
                <c:pt idx="701">
                  <c:v>5.6079999999999998E-2</c:v>
                </c:pt>
                <c:pt idx="702">
                  <c:v>5.6160000000000002E-2</c:v>
                </c:pt>
                <c:pt idx="703">
                  <c:v>5.6239999999999998E-2</c:v>
                </c:pt>
                <c:pt idx="704">
                  <c:v>5.6320000000000002E-2</c:v>
                </c:pt>
                <c:pt idx="705">
                  <c:v>5.6399999999999999E-2</c:v>
                </c:pt>
                <c:pt idx="706">
                  <c:v>5.6480000000000002E-2</c:v>
                </c:pt>
                <c:pt idx="707">
                  <c:v>5.6559999999999999E-2</c:v>
                </c:pt>
                <c:pt idx="708">
                  <c:v>5.6640000000000003E-2</c:v>
                </c:pt>
                <c:pt idx="709">
                  <c:v>5.672E-2</c:v>
                </c:pt>
                <c:pt idx="710">
                  <c:v>5.6800000000000003E-2</c:v>
                </c:pt>
                <c:pt idx="711">
                  <c:v>5.688E-2</c:v>
                </c:pt>
                <c:pt idx="712">
                  <c:v>5.6959999999999997E-2</c:v>
                </c:pt>
                <c:pt idx="713">
                  <c:v>5.704E-2</c:v>
                </c:pt>
                <c:pt idx="714">
                  <c:v>5.7119999999999997E-2</c:v>
                </c:pt>
                <c:pt idx="715">
                  <c:v>5.7200000000000001E-2</c:v>
                </c:pt>
                <c:pt idx="716">
                  <c:v>5.7279999999999998E-2</c:v>
                </c:pt>
                <c:pt idx="717">
                  <c:v>5.7360000000000001E-2</c:v>
                </c:pt>
                <c:pt idx="718">
                  <c:v>5.7439999999999998E-2</c:v>
                </c:pt>
                <c:pt idx="719">
                  <c:v>5.7520000000000002E-2</c:v>
                </c:pt>
                <c:pt idx="720">
                  <c:v>5.7599999999999998E-2</c:v>
                </c:pt>
                <c:pt idx="721">
                  <c:v>5.7680000000000002E-2</c:v>
                </c:pt>
                <c:pt idx="722">
                  <c:v>5.7759999999999999E-2</c:v>
                </c:pt>
                <c:pt idx="723">
                  <c:v>5.7840000000000003E-2</c:v>
                </c:pt>
                <c:pt idx="724">
                  <c:v>5.7919999999999999E-2</c:v>
                </c:pt>
                <c:pt idx="725">
                  <c:v>5.8000000000000003E-2</c:v>
                </c:pt>
                <c:pt idx="726">
                  <c:v>5.808E-2</c:v>
                </c:pt>
                <c:pt idx="727">
                  <c:v>5.8160000000000003E-2</c:v>
                </c:pt>
                <c:pt idx="728">
                  <c:v>5.824E-2</c:v>
                </c:pt>
                <c:pt idx="729">
                  <c:v>5.8319999999999997E-2</c:v>
                </c:pt>
                <c:pt idx="730">
                  <c:v>5.8400000000000001E-2</c:v>
                </c:pt>
                <c:pt idx="731">
                  <c:v>5.8479999999999997E-2</c:v>
                </c:pt>
                <c:pt idx="732">
                  <c:v>5.8560000000000001E-2</c:v>
                </c:pt>
                <c:pt idx="733">
                  <c:v>5.8639999999999998E-2</c:v>
                </c:pt>
                <c:pt idx="734">
                  <c:v>5.8720000000000001E-2</c:v>
                </c:pt>
                <c:pt idx="735">
                  <c:v>5.8799999999999998E-2</c:v>
                </c:pt>
                <c:pt idx="736">
                  <c:v>5.8880000000000002E-2</c:v>
                </c:pt>
                <c:pt idx="737">
                  <c:v>5.8959999999999999E-2</c:v>
                </c:pt>
                <c:pt idx="738">
                  <c:v>5.9040000000000002E-2</c:v>
                </c:pt>
                <c:pt idx="739">
                  <c:v>5.9119999999999999E-2</c:v>
                </c:pt>
                <c:pt idx="740">
                  <c:v>5.9200000000000003E-2</c:v>
                </c:pt>
                <c:pt idx="741">
                  <c:v>5.9279999999999999E-2</c:v>
                </c:pt>
                <c:pt idx="742">
                  <c:v>5.9360000000000003E-2</c:v>
                </c:pt>
                <c:pt idx="743">
                  <c:v>5.944E-2</c:v>
                </c:pt>
                <c:pt idx="744">
                  <c:v>5.9520000000000003E-2</c:v>
                </c:pt>
                <c:pt idx="745">
                  <c:v>5.96E-2</c:v>
                </c:pt>
                <c:pt idx="746">
                  <c:v>5.9679999999999997E-2</c:v>
                </c:pt>
                <c:pt idx="747">
                  <c:v>5.9760000000000001E-2</c:v>
                </c:pt>
                <c:pt idx="748">
                  <c:v>5.9839999999999997E-2</c:v>
                </c:pt>
                <c:pt idx="749">
                  <c:v>5.9920000000000001E-2</c:v>
                </c:pt>
                <c:pt idx="750">
                  <c:v>0.06</c:v>
                </c:pt>
                <c:pt idx="751">
                  <c:v>6.0080000000000001E-2</c:v>
                </c:pt>
                <c:pt idx="752">
                  <c:v>6.0159999999999998E-2</c:v>
                </c:pt>
                <c:pt idx="753">
                  <c:v>6.0240000000000002E-2</c:v>
                </c:pt>
                <c:pt idx="754">
                  <c:v>6.0319999999999999E-2</c:v>
                </c:pt>
                <c:pt idx="755">
                  <c:v>6.0400000000000002E-2</c:v>
                </c:pt>
                <c:pt idx="756">
                  <c:v>6.0479999999999999E-2</c:v>
                </c:pt>
                <c:pt idx="757">
                  <c:v>6.0560000000000003E-2</c:v>
                </c:pt>
                <c:pt idx="758">
                  <c:v>6.0639999999999999E-2</c:v>
                </c:pt>
                <c:pt idx="759">
                  <c:v>6.0720000000000003E-2</c:v>
                </c:pt>
                <c:pt idx="760">
                  <c:v>6.08E-2</c:v>
                </c:pt>
                <c:pt idx="761">
                  <c:v>6.0879999999999997E-2</c:v>
                </c:pt>
                <c:pt idx="762">
                  <c:v>6.096E-2</c:v>
                </c:pt>
                <c:pt idx="763">
                  <c:v>6.1039999999999997E-2</c:v>
                </c:pt>
                <c:pt idx="764">
                  <c:v>6.1120000000000001E-2</c:v>
                </c:pt>
                <c:pt idx="765">
                  <c:v>6.1199999999999997E-2</c:v>
                </c:pt>
                <c:pt idx="766">
                  <c:v>6.1280000000000001E-2</c:v>
                </c:pt>
                <c:pt idx="767">
                  <c:v>6.1359999999999998E-2</c:v>
                </c:pt>
                <c:pt idx="768">
                  <c:v>6.1440000000000002E-2</c:v>
                </c:pt>
                <c:pt idx="769">
                  <c:v>6.1519999999999998E-2</c:v>
                </c:pt>
                <c:pt idx="770">
                  <c:v>6.1600000000000002E-2</c:v>
                </c:pt>
                <c:pt idx="771">
                  <c:v>6.1679999999999999E-2</c:v>
                </c:pt>
                <c:pt idx="772">
                  <c:v>6.1760000000000002E-2</c:v>
                </c:pt>
                <c:pt idx="773">
                  <c:v>6.1839999999999999E-2</c:v>
                </c:pt>
                <c:pt idx="774">
                  <c:v>6.1920000000000003E-2</c:v>
                </c:pt>
                <c:pt idx="775">
                  <c:v>6.2E-2</c:v>
                </c:pt>
                <c:pt idx="776">
                  <c:v>6.2080000000000003E-2</c:v>
                </c:pt>
                <c:pt idx="777">
                  <c:v>6.216E-2</c:v>
                </c:pt>
                <c:pt idx="778">
                  <c:v>6.2239999999999997E-2</c:v>
                </c:pt>
                <c:pt idx="779">
                  <c:v>6.232E-2</c:v>
                </c:pt>
                <c:pt idx="780">
                  <c:v>6.2399999999999997E-2</c:v>
                </c:pt>
                <c:pt idx="781">
                  <c:v>6.2480000000000001E-2</c:v>
                </c:pt>
                <c:pt idx="782">
                  <c:v>6.2560000000000004E-2</c:v>
                </c:pt>
                <c:pt idx="783">
                  <c:v>6.2640000000000001E-2</c:v>
                </c:pt>
                <c:pt idx="784">
                  <c:v>6.2719999999999998E-2</c:v>
                </c:pt>
                <c:pt idx="785">
                  <c:v>6.2799999999999995E-2</c:v>
                </c:pt>
                <c:pt idx="786">
                  <c:v>6.2880000000000005E-2</c:v>
                </c:pt>
                <c:pt idx="787">
                  <c:v>6.2960000000000002E-2</c:v>
                </c:pt>
                <c:pt idx="788">
                  <c:v>6.3039999999999999E-2</c:v>
                </c:pt>
                <c:pt idx="789">
                  <c:v>6.3119999999999996E-2</c:v>
                </c:pt>
                <c:pt idx="790">
                  <c:v>6.3200000000000006E-2</c:v>
                </c:pt>
                <c:pt idx="791">
                  <c:v>6.3280000000000003E-2</c:v>
                </c:pt>
                <c:pt idx="792">
                  <c:v>6.336E-2</c:v>
                </c:pt>
                <c:pt idx="793">
                  <c:v>6.3439999999999996E-2</c:v>
                </c:pt>
                <c:pt idx="794">
                  <c:v>6.3519999999999993E-2</c:v>
                </c:pt>
                <c:pt idx="795">
                  <c:v>6.3600000000000004E-2</c:v>
                </c:pt>
                <c:pt idx="796">
                  <c:v>6.368E-2</c:v>
                </c:pt>
                <c:pt idx="797">
                  <c:v>6.3759999999999997E-2</c:v>
                </c:pt>
                <c:pt idx="798">
                  <c:v>6.3839999999999994E-2</c:v>
                </c:pt>
                <c:pt idx="799">
                  <c:v>6.3920000000000005E-2</c:v>
                </c:pt>
                <c:pt idx="800">
                  <c:v>6.4000000000000001E-2</c:v>
                </c:pt>
                <c:pt idx="801">
                  <c:v>6.4079999999999998E-2</c:v>
                </c:pt>
                <c:pt idx="802">
                  <c:v>6.4159999999999995E-2</c:v>
                </c:pt>
                <c:pt idx="803">
                  <c:v>6.4240000000000005E-2</c:v>
                </c:pt>
                <c:pt idx="804">
                  <c:v>6.4320000000000002E-2</c:v>
                </c:pt>
                <c:pt idx="805">
                  <c:v>6.4399999999999999E-2</c:v>
                </c:pt>
                <c:pt idx="806">
                  <c:v>6.4479999999999996E-2</c:v>
                </c:pt>
                <c:pt idx="807">
                  <c:v>6.4560000000000006E-2</c:v>
                </c:pt>
                <c:pt idx="808">
                  <c:v>6.4640000000000003E-2</c:v>
                </c:pt>
                <c:pt idx="809">
                  <c:v>6.472E-2</c:v>
                </c:pt>
                <c:pt idx="810">
                  <c:v>6.4799999999999996E-2</c:v>
                </c:pt>
                <c:pt idx="811">
                  <c:v>6.4879999999999993E-2</c:v>
                </c:pt>
                <c:pt idx="812">
                  <c:v>6.4960000000000004E-2</c:v>
                </c:pt>
                <c:pt idx="813">
                  <c:v>6.5040000000000001E-2</c:v>
                </c:pt>
                <c:pt idx="814">
                  <c:v>6.5119999999999997E-2</c:v>
                </c:pt>
                <c:pt idx="815">
                  <c:v>6.5199999999999994E-2</c:v>
                </c:pt>
                <c:pt idx="816">
                  <c:v>6.5280000000000005E-2</c:v>
                </c:pt>
                <c:pt idx="817">
                  <c:v>6.5360000000000001E-2</c:v>
                </c:pt>
                <c:pt idx="818">
                  <c:v>6.5439999999999998E-2</c:v>
                </c:pt>
                <c:pt idx="819">
                  <c:v>6.5519999999999995E-2</c:v>
                </c:pt>
                <c:pt idx="820">
                  <c:v>6.5600000000000006E-2</c:v>
                </c:pt>
                <c:pt idx="821">
                  <c:v>6.5680000000000002E-2</c:v>
                </c:pt>
                <c:pt idx="822">
                  <c:v>6.5759999999999999E-2</c:v>
                </c:pt>
                <c:pt idx="823">
                  <c:v>6.5839999999999996E-2</c:v>
                </c:pt>
                <c:pt idx="824">
                  <c:v>6.5920000000000006E-2</c:v>
                </c:pt>
                <c:pt idx="825">
                  <c:v>6.6000000000000003E-2</c:v>
                </c:pt>
                <c:pt idx="826">
                  <c:v>6.608E-2</c:v>
                </c:pt>
                <c:pt idx="827">
                  <c:v>6.6159999999999997E-2</c:v>
                </c:pt>
                <c:pt idx="828">
                  <c:v>6.6239999999999993E-2</c:v>
                </c:pt>
                <c:pt idx="829">
                  <c:v>6.6320000000000004E-2</c:v>
                </c:pt>
                <c:pt idx="830">
                  <c:v>6.6400000000000001E-2</c:v>
                </c:pt>
                <c:pt idx="831">
                  <c:v>6.6479999999999997E-2</c:v>
                </c:pt>
                <c:pt idx="832">
                  <c:v>6.6559999999999994E-2</c:v>
                </c:pt>
                <c:pt idx="833">
                  <c:v>6.6640000000000005E-2</c:v>
                </c:pt>
                <c:pt idx="834">
                  <c:v>6.6720000000000002E-2</c:v>
                </c:pt>
                <c:pt idx="835">
                  <c:v>6.6799999999999998E-2</c:v>
                </c:pt>
                <c:pt idx="836">
                  <c:v>6.6879999999999995E-2</c:v>
                </c:pt>
                <c:pt idx="837">
                  <c:v>6.6960000000000006E-2</c:v>
                </c:pt>
                <c:pt idx="838">
                  <c:v>6.7040000000000002E-2</c:v>
                </c:pt>
                <c:pt idx="839">
                  <c:v>6.7119999999999999E-2</c:v>
                </c:pt>
                <c:pt idx="840">
                  <c:v>6.7199999999999996E-2</c:v>
                </c:pt>
                <c:pt idx="841">
                  <c:v>6.7280000000000006E-2</c:v>
                </c:pt>
                <c:pt idx="842">
                  <c:v>6.7360000000000003E-2</c:v>
                </c:pt>
                <c:pt idx="843">
                  <c:v>6.744E-2</c:v>
                </c:pt>
                <c:pt idx="844">
                  <c:v>6.7519999999999997E-2</c:v>
                </c:pt>
                <c:pt idx="845">
                  <c:v>6.7599999999999993E-2</c:v>
                </c:pt>
                <c:pt idx="846">
                  <c:v>6.7680000000000004E-2</c:v>
                </c:pt>
                <c:pt idx="847">
                  <c:v>6.7760000000000001E-2</c:v>
                </c:pt>
                <c:pt idx="848">
                  <c:v>6.7839999999999998E-2</c:v>
                </c:pt>
                <c:pt idx="849">
                  <c:v>6.7919999999999994E-2</c:v>
                </c:pt>
                <c:pt idx="850">
                  <c:v>6.8000000000000005E-2</c:v>
                </c:pt>
                <c:pt idx="851">
                  <c:v>6.8080000000000002E-2</c:v>
                </c:pt>
                <c:pt idx="852">
                  <c:v>6.8159999999999998E-2</c:v>
                </c:pt>
                <c:pt idx="853">
                  <c:v>6.8239999999999995E-2</c:v>
                </c:pt>
                <c:pt idx="854">
                  <c:v>6.8320000000000006E-2</c:v>
                </c:pt>
                <c:pt idx="855">
                  <c:v>6.8400000000000002E-2</c:v>
                </c:pt>
                <c:pt idx="856">
                  <c:v>6.8479999999999999E-2</c:v>
                </c:pt>
                <c:pt idx="857">
                  <c:v>6.8559999999999996E-2</c:v>
                </c:pt>
                <c:pt idx="858">
                  <c:v>6.8640000000000007E-2</c:v>
                </c:pt>
                <c:pt idx="859">
                  <c:v>6.8720000000000003E-2</c:v>
                </c:pt>
                <c:pt idx="860">
                  <c:v>6.88E-2</c:v>
                </c:pt>
                <c:pt idx="861">
                  <c:v>6.8879999999999997E-2</c:v>
                </c:pt>
                <c:pt idx="862">
                  <c:v>6.8959999999999994E-2</c:v>
                </c:pt>
                <c:pt idx="863">
                  <c:v>6.9040000000000004E-2</c:v>
                </c:pt>
                <c:pt idx="864">
                  <c:v>6.9120000000000001E-2</c:v>
                </c:pt>
                <c:pt idx="865">
                  <c:v>6.9199999999999998E-2</c:v>
                </c:pt>
                <c:pt idx="866">
                  <c:v>6.9279999999999994E-2</c:v>
                </c:pt>
                <c:pt idx="867">
                  <c:v>6.9360000000000005E-2</c:v>
                </c:pt>
                <c:pt idx="868">
                  <c:v>6.9440000000000002E-2</c:v>
                </c:pt>
                <c:pt idx="869">
                  <c:v>6.9519999999999998E-2</c:v>
                </c:pt>
                <c:pt idx="870">
                  <c:v>6.9599999999999995E-2</c:v>
                </c:pt>
                <c:pt idx="871">
                  <c:v>6.9680000000000006E-2</c:v>
                </c:pt>
                <c:pt idx="872">
                  <c:v>6.9760000000000003E-2</c:v>
                </c:pt>
                <c:pt idx="873">
                  <c:v>6.9839999999999999E-2</c:v>
                </c:pt>
                <c:pt idx="874">
                  <c:v>6.9919999999999996E-2</c:v>
                </c:pt>
                <c:pt idx="875">
                  <c:v>7.0000000000000007E-2</c:v>
                </c:pt>
                <c:pt idx="876">
                  <c:v>7.0080000000000003E-2</c:v>
                </c:pt>
                <c:pt idx="877">
                  <c:v>7.016E-2</c:v>
                </c:pt>
                <c:pt idx="878">
                  <c:v>7.0239999999999997E-2</c:v>
                </c:pt>
                <c:pt idx="879">
                  <c:v>7.0319999999999994E-2</c:v>
                </c:pt>
                <c:pt idx="880">
                  <c:v>7.0400000000000004E-2</c:v>
                </c:pt>
                <c:pt idx="881">
                  <c:v>7.0480000000000001E-2</c:v>
                </c:pt>
                <c:pt idx="882">
                  <c:v>7.0559999999999998E-2</c:v>
                </c:pt>
                <c:pt idx="883">
                  <c:v>7.0639999999999994E-2</c:v>
                </c:pt>
                <c:pt idx="884">
                  <c:v>7.0720000000000005E-2</c:v>
                </c:pt>
                <c:pt idx="885">
                  <c:v>7.0800000000000002E-2</c:v>
                </c:pt>
                <c:pt idx="886">
                  <c:v>7.0879999999999999E-2</c:v>
                </c:pt>
                <c:pt idx="887">
                  <c:v>7.0959999999999995E-2</c:v>
                </c:pt>
                <c:pt idx="888">
                  <c:v>7.1040000000000006E-2</c:v>
                </c:pt>
                <c:pt idx="889">
                  <c:v>7.1120000000000003E-2</c:v>
                </c:pt>
                <c:pt idx="890">
                  <c:v>7.1199999999999999E-2</c:v>
                </c:pt>
                <c:pt idx="891">
                  <c:v>7.1279999999999996E-2</c:v>
                </c:pt>
                <c:pt idx="892">
                  <c:v>7.1360000000000007E-2</c:v>
                </c:pt>
                <c:pt idx="893">
                  <c:v>7.1440000000000003E-2</c:v>
                </c:pt>
                <c:pt idx="894">
                  <c:v>7.152E-2</c:v>
                </c:pt>
                <c:pt idx="895">
                  <c:v>7.1599999999999997E-2</c:v>
                </c:pt>
                <c:pt idx="896">
                  <c:v>7.1679999999999994E-2</c:v>
                </c:pt>
                <c:pt idx="897">
                  <c:v>7.1760000000000004E-2</c:v>
                </c:pt>
                <c:pt idx="898">
                  <c:v>7.1840000000000001E-2</c:v>
                </c:pt>
                <c:pt idx="899">
                  <c:v>7.1919999999999998E-2</c:v>
                </c:pt>
                <c:pt idx="900">
                  <c:v>7.1999999999999995E-2</c:v>
                </c:pt>
                <c:pt idx="901">
                  <c:v>7.2080000000000005E-2</c:v>
                </c:pt>
                <c:pt idx="902">
                  <c:v>7.2160000000000002E-2</c:v>
                </c:pt>
                <c:pt idx="903">
                  <c:v>7.2239999999999999E-2</c:v>
                </c:pt>
                <c:pt idx="904">
                  <c:v>7.2319999999999995E-2</c:v>
                </c:pt>
                <c:pt idx="905">
                  <c:v>7.2400000000000006E-2</c:v>
                </c:pt>
                <c:pt idx="906">
                  <c:v>7.2480000000000003E-2</c:v>
                </c:pt>
                <c:pt idx="907">
                  <c:v>7.2559999999999999E-2</c:v>
                </c:pt>
                <c:pt idx="908">
                  <c:v>7.2639999999999996E-2</c:v>
                </c:pt>
                <c:pt idx="909">
                  <c:v>7.2720000000000007E-2</c:v>
                </c:pt>
                <c:pt idx="910">
                  <c:v>7.2800000000000004E-2</c:v>
                </c:pt>
                <c:pt idx="911">
                  <c:v>7.288E-2</c:v>
                </c:pt>
                <c:pt idx="912">
                  <c:v>7.2959999999999997E-2</c:v>
                </c:pt>
                <c:pt idx="913">
                  <c:v>7.3039999999999994E-2</c:v>
                </c:pt>
                <c:pt idx="914">
                  <c:v>7.3120000000000004E-2</c:v>
                </c:pt>
                <c:pt idx="915">
                  <c:v>7.3200000000000001E-2</c:v>
                </c:pt>
                <c:pt idx="916">
                  <c:v>7.3279999999999998E-2</c:v>
                </c:pt>
                <c:pt idx="917">
                  <c:v>7.3359999999999995E-2</c:v>
                </c:pt>
                <c:pt idx="918">
                  <c:v>7.3440000000000005E-2</c:v>
                </c:pt>
                <c:pt idx="919">
                  <c:v>7.3520000000000002E-2</c:v>
                </c:pt>
                <c:pt idx="920">
                  <c:v>7.3599999999999999E-2</c:v>
                </c:pt>
                <c:pt idx="921">
                  <c:v>7.3679999999999995E-2</c:v>
                </c:pt>
                <c:pt idx="922">
                  <c:v>7.3760000000000006E-2</c:v>
                </c:pt>
                <c:pt idx="923">
                  <c:v>7.3840000000000003E-2</c:v>
                </c:pt>
                <c:pt idx="924">
                  <c:v>7.392E-2</c:v>
                </c:pt>
                <c:pt idx="925">
                  <c:v>7.3999999999999996E-2</c:v>
                </c:pt>
                <c:pt idx="926">
                  <c:v>7.4079999999999993E-2</c:v>
                </c:pt>
                <c:pt idx="927">
                  <c:v>7.4160000000000004E-2</c:v>
                </c:pt>
                <c:pt idx="928">
                  <c:v>7.424E-2</c:v>
                </c:pt>
                <c:pt idx="929">
                  <c:v>7.4319999999999997E-2</c:v>
                </c:pt>
                <c:pt idx="930">
                  <c:v>7.4399999999999994E-2</c:v>
                </c:pt>
                <c:pt idx="931">
                  <c:v>7.4480000000000005E-2</c:v>
                </c:pt>
                <c:pt idx="932">
                  <c:v>7.4560000000000001E-2</c:v>
                </c:pt>
                <c:pt idx="933">
                  <c:v>7.4639999999999998E-2</c:v>
                </c:pt>
                <c:pt idx="934">
                  <c:v>7.4719999999999995E-2</c:v>
                </c:pt>
                <c:pt idx="935">
                  <c:v>7.4800000000000005E-2</c:v>
                </c:pt>
                <c:pt idx="936">
                  <c:v>7.4880000000000002E-2</c:v>
                </c:pt>
                <c:pt idx="937">
                  <c:v>7.4959999999999999E-2</c:v>
                </c:pt>
                <c:pt idx="938">
                  <c:v>7.5039999999999996E-2</c:v>
                </c:pt>
                <c:pt idx="939">
                  <c:v>7.5120000000000006E-2</c:v>
                </c:pt>
                <c:pt idx="940">
                  <c:v>7.5200000000000003E-2</c:v>
                </c:pt>
                <c:pt idx="941">
                  <c:v>7.528E-2</c:v>
                </c:pt>
                <c:pt idx="942">
                  <c:v>7.5359999999999996E-2</c:v>
                </c:pt>
                <c:pt idx="943">
                  <c:v>7.5439999999999993E-2</c:v>
                </c:pt>
                <c:pt idx="944">
                  <c:v>7.5520000000000004E-2</c:v>
                </c:pt>
                <c:pt idx="945">
                  <c:v>7.5600000000000001E-2</c:v>
                </c:pt>
                <c:pt idx="946">
                  <c:v>7.5679999999999997E-2</c:v>
                </c:pt>
                <c:pt idx="947">
                  <c:v>7.5759999999999994E-2</c:v>
                </c:pt>
                <c:pt idx="948">
                  <c:v>7.5840000000000005E-2</c:v>
                </c:pt>
                <c:pt idx="949">
                  <c:v>7.5920000000000001E-2</c:v>
                </c:pt>
                <c:pt idx="950">
                  <c:v>7.5999999999999998E-2</c:v>
                </c:pt>
                <c:pt idx="951">
                  <c:v>7.6079999999999995E-2</c:v>
                </c:pt>
                <c:pt idx="952">
                  <c:v>7.6160000000000005E-2</c:v>
                </c:pt>
                <c:pt idx="953">
                  <c:v>7.6240000000000002E-2</c:v>
                </c:pt>
                <c:pt idx="954">
                  <c:v>7.6319999999999999E-2</c:v>
                </c:pt>
                <c:pt idx="955">
                  <c:v>7.6399999999999996E-2</c:v>
                </c:pt>
                <c:pt idx="956">
                  <c:v>7.6480000000000006E-2</c:v>
                </c:pt>
                <c:pt idx="957">
                  <c:v>7.6560000000000003E-2</c:v>
                </c:pt>
                <c:pt idx="958">
                  <c:v>7.664E-2</c:v>
                </c:pt>
                <c:pt idx="959">
                  <c:v>7.6719999999999997E-2</c:v>
                </c:pt>
                <c:pt idx="960">
                  <c:v>7.6799999999999993E-2</c:v>
                </c:pt>
                <c:pt idx="961">
                  <c:v>7.6880000000000004E-2</c:v>
                </c:pt>
                <c:pt idx="962">
                  <c:v>7.6960000000000001E-2</c:v>
                </c:pt>
                <c:pt idx="963">
                  <c:v>7.7039999999999997E-2</c:v>
                </c:pt>
                <c:pt idx="964">
                  <c:v>7.7119999999999994E-2</c:v>
                </c:pt>
                <c:pt idx="965">
                  <c:v>7.7200000000000005E-2</c:v>
                </c:pt>
                <c:pt idx="966">
                  <c:v>7.7280000000000001E-2</c:v>
                </c:pt>
                <c:pt idx="967">
                  <c:v>7.7359999999999998E-2</c:v>
                </c:pt>
                <c:pt idx="968">
                  <c:v>7.7439999999999995E-2</c:v>
                </c:pt>
                <c:pt idx="969">
                  <c:v>7.7520000000000006E-2</c:v>
                </c:pt>
                <c:pt idx="970">
                  <c:v>7.7600000000000002E-2</c:v>
                </c:pt>
                <c:pt idx="971">
                  <c:v>7.7679999999999999E-2</c:v>
                </c:pt>
                <c:pt idx="972">
                  <c:v>7.7759999999999996E-2</c:v>
                </c:pt>
                <c:pt idx="973">
                  <c:v>7.7840000000000006E-2</c:v>
                </c:pt>
                <c:pt idx="974">
                  <c:v>7.7920000000000003E-2</c:v>
                </c:pt>
                <c:pt idx="975">
                  <c:v>7.8E-2</c:v>
                </c:pt>
                <c:pt idx="976">
                  <c:v>7.8079999999999997E-2</c:v>
                </c:pt>
                <c:pt idx="977">
                  <c:v>7.8159999999999993E-2</c:v>
                </c:pt>
                <c:pt idx="978">
                  <c:v>7.8240000000000004E-2</c:v>
                </c:pt>
                <c:pt idx="979">
                  <c:v>7.8320000000000001E-2</c:v>
                </c:pt>
                <c:pt idx="980">
                  <c:v>7.8399999999999997E-2</c:v>
                </c:pt>
                <c:pt idx="981">
                  <c:v>7.8479999999999994E-2</c:v>
                </c:pt>
                <c:pt idx="982">
                  <c:v>7.8560000000000005E-2</c:v>
                </c:pt>
                <c:pt idx="983">
                  <c:v>7.8640000000000002E-2</c:v>
                </c:pt>
                <c:pt idx="984">
                  <c:v>7.8719999999999998E-2</c:v>
                </c:pt>
                <c:pt idx="985">
                  <c:v>7.8799999999999995E-2</c:v>
                </c:pt>
                <c:pt idx="986">
                  <c:v>7.8880000000000006E-2</c:v>
                </c:pt>
                <c:pt idx="987">
                  <c:v>7.8960000000000002E-2</c:v>
                </c:pt>
                <c:pt idx="988">
                  <c:v>7.9039999999999999E-2</c:v>
                </c:pt>
                <c:pt idx="989">
                  <c:v>7.9119999999999996E-2</c:v>
                </c:pt>
                <c:pt idx="990">
                  <c:v>7.9200000000000007E-2</c:v>
                </c:pt>
                <c:pt idx="991">
                  <c:v>7.9280000000000003E-2</c:v>
                </c:pt>
                <c:pt idx="992">
                  <c:v>7.936E-2</c:v>
                </c:pt>
                <c:pt idx="993">
                  <c:v>7.9439999999999997E-2</c:v>
                </c:pt>
                <c:pt idx="994">
                  <c:v>7.9519999999999993E-2</c:v>
                </c:pt>
                <c:pt idx="995">
                  <c:v>7.9600000000000004E-2</c:v>
                </c:pt>
                <c:pt idx="996">
                  <c:v>7.9680000000000001E-2</c:v>
                </c:pt>
                <c:pt idx="997">
                  <c:v>7.9759999999999998E-2</c:v>
                </c:pt>
                <c:pt idx="998">
                  <c:v>7.9839999999999994E-2</c:v>
                </c:pt>
                <c:pt idx="999">
                  <c:v>7.9920000000000005E-2</c:v>
                </c:pt>
                <c:pt idx="1000">
                  <c:v>0.08</c:v>
                </c:pt>
                <c:pt idx="1001">
                  <c:v>8.0079999999999998E-2</c:v>
                </c:pt>
                <c:pt idx="1002">
                  <c:v>8.0159999999999995E-2</c:v>
                </c:pt>
                <c:pt idx="1003">
                  <c:v>8.0240000000000006E-2</c:v>
                </c:pt>
                <c:pt idx="1004">
                  <c:v>8.0320000000000003E-2</c:v>
                </c:pt>
                <c:pt idx="1005">
                  <c:v>8.0399999999999999E-2</c:v>
                </c:pt>
                <c:pt idx="1006">
                  <c:v>8.0479999999999996E-2</c:v>
                </c:pt>
                <c:pt idx="1007">
                  <c:v>8.0560000000000007E-2</c:v>
                </c:pt>
                <c:pt idx="1008">
                  <c:v>8.0640000000000003E-2</c:v>
                </c:pt>
                <c:pt idx="1009">
                  <c:v>8.072E-2</c:v>
                </c:pt>
                <c:pt idx="1010">
                  <c:v>8.0799999999999997E-2</c:v>
                </c:pt>
                <c:pt idx="1011">
                  <c:v>8.0879999999999994E-2</c:v>
                </c:pt>
                <c:pt idx="1012">
                  <c:v>8.0960000000000004E-2</c:v>
                </c:pt>
                <c:pt idx="1013">
                  <c:v>8.1040000000000001E-2</c:v>
                </c:pt>
                <c:pt idx="1014">
                  <c:v>8.1119999999999998E-2</c:v>
                </c:pt>
                <c:pt idx="1015">
                  <c:v>8.1199999999999994E-2</c:v>
                </c:pt>
                <c:pt idx="1016">
                  <c:v>8.1280000000000005E-2</c:v>
                </c:pt>
                <c:pt idx="1017">
                  <c:v>8.1360000000000002E-2</c:v>
                </c:pt>
                <c:pt idx="1018">
                  <c:v>8.1439999999999999E-2</c:v>
                </c:pt>
                <c:pt idx="1019">
                  <c:v>8.1519999999999995E-2</c:v>
                </c:pt>
                <c:pt idx="1020">
                  <c:v>8.1600000000000006E-2</c:v>
                </c:pt>
                <c:pt idx="1021">
                  <c:v>8.1680000000000003E-2</c:v>
                </c:pt>
                <c:pt idx="1022">
                  <c:v>8.1759999999999999E-2</c:v>
                </c:pt>
                <c:pt idx="1023">
                  <c:v>8.1839999999999996E-2</c:v>
                </c:pt>
                <c:pt idx="1024">
                  <c:v>8.1920000000000007E-2</c:v>
                </c:pt>
                <c:pt idx="1025">
                  <c:v>8.2000000000000003E-2</c:v>
                </c:pt>
                <c:pt idx="1026">
                  <c:v>8.208E-2</c:v>
                </c:pt>
                <c:pt idx="1027">
                  <c:v>8.2159999999999997E-2</c:v>
                </c:pt>
                <c:pt idx="1028">
                  <c:v>8.2239999999999994E-2</c:v>
                </c:pt>
                <c:pt idx="1029">
                  <c:v>8.2320000000000004E-2</c:v>
                </c:pt>
                <c:pt idx="1030">
                  <c:v>8.2400000000000001E-2</c:v>
                </c:pt>
                <c:pt idx="1031">
                  <c:v>8.2479999999999998E-2</c:v>
                </c:pt>
                <c:pt idx="1032">
                  <c:v>8.2559999999999995E-2</c:v>
                </c:pt>
                <c:pt idx="1033">
                  <c:v>8.2640000000000005E-2</c:v>
                </c:pt>
                <c:pt idx="1034">
                  <c:v>8.2720000000000002E-2</c:v>
                </c:pt>
                <c:pt idx="1035">
                  <c:v>8.2799999999999999E-2</c:v>
                </c:pt>
                <c:pt idx="1036">
                  <c:v>8.2879999999999995E-2</c:v>
                </c:pt>
                <c:pt idx="1037">
                  <c:v>8.2960000000000006E-2</c:v>
                </c:pt>
                <c:pt idx="1038">
                  <c:v>8.3040000000000003E-2</c:v>
                </c:pt>
                <c:pt idx="1039">
                  <c:v>8.3119999999999999E-2</c:v>
                </c:pt>
                <c:pt idx="1040">
                  <c:v>8.3199999999999996E-2</c:v>
                </c:pt>
                <c:pt idx="1041">
                  <c:v>8.3280000000000007E-2</c:v>
                </c:pt>
                <c:pt idx="1042">
                  <c:v>8.3360000000000004E-2</c:v>
                </c:pt>
                <c:pt idx="1043">
                  <c:v>8.344E-2</c:v>
                </c:pt>
                <c:pt idx="1044">
                  <c:v>8.3519999999999997E-2</c:v>
                </c:pt>
                <c:pt idx="1045">
                  <c:v>8.3599999999999994E-2</c:v>
                </c:pt>
                <c:pt idx="1046">
                  <c:v>8.3680000000000004E-2</c:v>
                </c:pt>
                <c:pt idx="1047">
                  <c:v>8.3760000000000001E-2</c:v>
                </c:pt>
                <c:pt idx="1048">
                  <c:v>8.3839999999999998E-2</c:v>
                </c:pt>
                <c:pt idx="1049">
                  <c:v>8.3919999999999995E-2</c:v>
                </c:pt>
                <c:pt idx="1050">
                  <c:v>8.4000000000000005E-2</c:v>
                </c:pt>
                <c:pt idx="1051">
                  <c:v>8.4080000000000002E-2</c:v>
                </c:pt>
                <c:pt idx="1052">
                  <c:v>8.4159999999999999E-2</c:v>
                </c:pt>
                <c:pt idx="1053">
                  <c:v>8.4239999999999995E-2</c:v>
                </c:pt>
                <c:pt idx="1054">
                  <c:v>8.4320000000000006E-2</c:v>
                </c:pt>
                <c:pt idx="1055">
                  <c:v>8.4400000000000003E-2</c:v>
                </c:pt>
                <c:pt idx="1056">
                  <c:v>8.448E-2</c:v>
                </c:pt>
                <c:pt idx="1057">
                  <c:v>8.4559999999999996E-2</c:v>
                </c:pt>
                <c:pt idx="1058">
                  <c:v>8.4640000000000007E-2</c:v>
                </c:pt>
                <c:pt idx="1059">
                  <c:v>8.4720000000000004E-2</c:v>
                </c:pt>
                <c:pt idx="1060">
                  <c:v>8.48E-2</c:v>
                </c:pt>
                <c:pt idx="1061">
                  <c:v>8.4879999999999997E-2</c:v>
                </c:pt>
                <c:pt idx="1062">
                  <c:v>8.4959999999999994E-2</c:v>
                </c:pt>
                <c:pt idx="1063">
                  <c:v>8.5040000000000004E-2</c:v>
                </c:pt>
                <c:pt idx="1064">
                  <c:v>8.5120000000000001E-2</c:v>
                </c:pt>
                <c:pt idx="1065">
                  <c:v>8.5199999999999998E-2</c:v>
                </c:pt>
                <c:pt idx="1066">
                  <c:v>8.5279999999999995E-2</c:v>
                </c:pt>
                <c:pt idx="1067">
                  <c:v>8.5360000000000005E-2</c:v>
                </c:pt>
                <c:pt idx="1068">
                  <c:v>8.5440000000000002E-2</c:v>
                </c:pt>
                <c:pt idx="1069">
                  <c:v>8.5519999999999999E-2</c:v>
                </c:pt>
                <c:pt idx="1070">
                  <c:v>8.5599999999999996E-2</c:v>
                </c:pt>
                <c:pt idx="1071">
                  <c:v>8.5680000000000006E-2</c:v>
                </c:pt>
                <c:pt idx="1072">
                  <c:v>8.5760000000000003E-2</c:v>
                </c:pt>
                <c:pt idx="1073">
                  <c:v>8.584E-2</c:v>
                </c:pt>
                <c:pt idx="1074">
                  <c:v>8.5919999999999996E-2</c:v>
                </c:pt>
                <c:pt idx="1075">
                  <c:v>8.5999999999999993E-2</c:v>
                </c:pt>
                <c:pt idx="1076">
                  <c:v>8.6080000000000004E-2</c:v>
                </c:pt>
                <c:pt idx="1077">
                  <c:v>8.616E-2</c:v>
                </c:pt>
                <c:pt idx="1078">
                  <c:v>8.6239999999999997E-2</c:v>
                </c:pt>
                <c:pt idx="1079">
                  <c:v>8.6319999999999994E-2</c:v>
                </c:pt>
                <c:pt idx="1080">
                  <c:v>8.6400000000000005E-2</c:v>
                </c:pt>
                <c:pt idx="1081">
                  <c:v>8.6480000000000001E-2</c:v>
                </c:pt>
                <c:pt idx="1082">
                  <c:v>8.6559999999999998E-2</c:v>
                </c:pt>
                <c:pt idx="1083">
                  <c:v>8.6639999999999995E-2</c:v>
                </c:pt>
                <c:pt idx="1084">
                  <c:v>8.6720000000000005E-2</c:v>
                </c:pt>
                <c:pt idx="1085">
                  <c:v>8.6800000000000002E-2</c:v>
                </c:pt>
                <c:pt idx="1086">
                  <c:v>8.6879999999999999E-2</c:v>
                </c:pt>
                <c:pt idx="1087">
                  <c:v>8.6959999999999996E-2</c:v>
                </c:pt>
                <c:pt idx="1088">
                  <c:v>8.7040000000000006E-2</c:v>
                </c:pt>
                <c:pt idx="1089">
                  <c:v>8.7120000000000003E-2</c:v>
                </c:pt>
                <c:pt idx="1090">
                  <c:v>8.72E-2</c:v>
                </c:pt>
                <c:pt idx="1091">
                  <c:v>8.7279999999999996E-2</c:v>
                </c:pt>
                <c:pt idx="1092">
                  <c:v>8.7359999999999993E-2</c:v>
                </c:pt>
                <c:pt idx="1093">
                  <c:v>8.7440000000000004E-2</c:v>
                </c:pt>
                <c:pt idx="1094">
                  <c:v>8.7520000000000001E-2</c:v>
                </c:pt>
                <c:pt idx="1095">
                  <c:v>8.7599999999999997E-2</c:v>
                </c:pt>
                <c:pt idx="1096">
                  <c:v>8.7679999999999994E-2</c:v>
                </c:pt>
                <c:pt idx="1097">
                  <c:v>8.7760000000000005E-2</c:v>
                </c:pt>
                <c:pt idx="1098">
                  <c:v>8.7840000000000001E-2</c:v>
                </c:pt>
                <c:pt idx="1099">
                  <c:v>8.7919999999999998E-2</c:v>
                </c:pt>
                <c:pt idx="1100">
                  <c:v>8.7999999999999995E-2</c:v>
                </c:pt>
                <c:pt idx="1101">
                  <c:v>8.8080000000000006E-2</c:v>
                </c:pt>
                <c:pt idx="1102">
                  <c:v>8.8160000000000002E-2</c:v>
                </c:pt>
                <c:pt idx="1103">
                  <c:v>8.8239999999999999E-2</c:v>
                </c:pt>
                <c:pt idx="1104">
                  <c:v>8.8319999999999996E-2</c:v>
                </c:pt>
                <c:pt idx="1105">
                  <c:v>8.8400000000000006E-2</c:v>
                </c:pt>
                <c:pt idx="1106">
                  <c:v>8.8480000000000003E-2</c:v>
                </c:pt>
                <c:pt idx="1107">
                  <c:v>8.856E-2</c:v>
                </c:pt>
                <c:pt idx="1108">
                  <c:v>8.8639999999999997E-2</c:v>
                </c:pt>
                <c:pt idx="1109">
                  <c:v>8.8719999999999993E-2</c:v>
                </c:pt>
                <c:pt idx="1110">
                  <c:v>8.8800000000000004E-2</c:v>
                </c:pt>
                <c:pt idx="1111">
                  <c:v>8.8880000000000001E-2</c:v>
                </c:pt>
                <c:pt idx="1112">
                  <c:v>8.8959999999999997E-2</c:v>
                </c:pt>
                <c:pt idx="1113">
                  <c:v>8.9039999999999994E-2</c:v>
                </c:pt>
                <c:pt idx="1114">
                  <c:v>8.9120000000000005E-2</c:v>
                </c:pt>
                <c:pt idx="1115">
                  <c:v>8.9200000000000002E-2</c:v>
                </c:pt>
                <c:pt idx="1116">
                  <c:v>8.9279999999999998E-2</c:v>
                </c:pt>
                <c:pt idx="1117">
                  <c:v>8.9359999999999995E-2</c:v>
                </c:pt>
                <c:pt idx="1118">
                  <c:v>8.9440000000000006E-2</c:v>
                </c:pt>
                <c:pt idx="1119">
                  <c:v>8.9520000000000002E-2</c:v>
                </c:pt>
                <c:pt idx="1120">
                  <c:v>8.9599999999999999E-2</c:v>
                </c:pt>
                <c:pt idx="1121">
                  <c:v>8.9679999999999996E-2</c:v>
                </c:pt>
                <c:pt idx="1122">
                  <c:v>8.9760000000000006E-2</c:v>
                </c:pt>
                <c:pt idx="1123">
                  <c:v>8.9840000000000003E-2</c:v>
                </c:pt>
                <c:pt idx="1124">
                  <c:v>8.992E-2</c:v>
                </c:pt>
                <c:pt idx="1125">
                  <c:v>0.09</c:v>
                </c:pt>
                <c:pt idx="1126">
                  <c:v>9.0079999999999993E-2</c:v>
                </c:pt>
                <c:pt idx="1127">
                  <c:v>9.0160000000000004E-2</c:v>
                </c:pt>
                <c:pt idx="1128">
                  <c:v>9.0240000000000001E-2</c:v>
                </c:pt>
                <c:pt idx="1129">
                  <c:v>9.0319999999999998E-2</c:v>
                </c:pt>
                <c:pt idx="1130">
                  <c:v>9.0399999999999994E-2</c:v>
                </c:pt>
                <c:pt idx="1131">
                  <c:v>9.0480000000000005E-2</c:v>
                </c:pt>
                <c:pt idx="1132">
                  <c:v>9.0560000000000002E-2</c:v>
                </c:pt>
                <c:pt idx="1133">
                  <c:v>9.0639999999999998E-2</c:v>
                </c:pt>
                <c:pt idx="1134">
                  <c:v>9.0719999999999995E-2</c:v>
                </c:pt>
                <c:pt idx="1135">
                  <c:v>9.0800000000000006E-2</c:v>
                </c:pt>
                <c:pt idx="1136">
                  <c:v>9.0880000000000002E-2</c:v>
                </c:pt>
                <c:pt idx="1137">
                  <c:v>9.0959999999999999E-2</c:v>
                </c:pt>
                <c:pt idx="1138">
                  <c:v>9.1039999999999996E-2</c:v>
                </c:pt>
                <c:pt idx="1139">
                  <c:v>9.1120000000000007E-2</c:v>
                </c:pt>
                <c:pt idx="1140">
                  <c:v>9.1200000000000003E-2</c:v>
                </c:pt>
                <c:pt idx="1141">
                  <c:v>9.128E-2</c:v>
                </c:pt>
                <c:pt idx="1142">
                  <c:v>9.1359999999999997E-2</c:v>
                </c:pt>
                <c:pt idx="1143">
                  <c:v>9.1439999999999994E-2</c:v>
                </c:pt>
                <c:pt idx="1144">
                  <c:v>9.1520000000000004E-2</c:v>
                </c:pt>
                <c:pt idx="1145">
                  <c:v>9.1600000000000001E-2</c:v>
                </c:pt>
                <c:pt idx="1146">
                  <c:v>9.1679999999999998E-2</c:v>
                </c:pt>
                <c:pt idx="1147">
                  <c:v>9.1759999999999994E-2</c:v>
                </c:pt>
                <c:pt idx="1148">
                  <c:v>9.1840000000000005E-2</c:v>
                </c:pt>
                <c:pt idx="1149">
                  <c:v>9.1920000000000002E-2</c:v>
                </c:pt>
                <c:pt idx="1150">
                  <c:v>9.1999999999999998E-2</c:v>
                </c:pt>
                <c:pt idx="1151">
                  <c:v>9.2079999999999995E-2</c:v>
                </c:pt>
                <c:pt idx="1152">
                  <c:v>9.2160000000000006E-2</c:v>
                </c:pt>
                <c:pt idx="1153">
                  <c:v>9.2240000000000003E-2</c:v>
                </c:pt>
                <c:pt idx="1154">
                  <c:v>9.2319999999999999E-2</c:v>
                </c:pt>
                <c:pt idx="1155">
                  <c:v>9.2399999999999996E-2</c:v>
                </c:pt>
                <c:pt idx="1156">
                  <c:v>9.2480000000000007E-2</c:v>
                </c:pt>
                <c:pt idx="1157">
                  <c:v>9.2560000000000003E-2</c:v>
                </c:pt>
                <c:pt idx="1158">
                  <c:v>9.264E-2</c:v>
                </c:pt>
                <c:pt idx="1159">
                  <c:v>9.2719999999999997E-2</c:v>
                </c:pt>
                <c:pt idx="1160">
                  <c:v>9.2799999999999994E-2</c:v>
                </c:pt>
                <c:pt idx="1161">
                  <c:v>9.2880000000000004E-2</c:v>
                </c:pt>
                <c:pt idx="1162">
                  <c:v>9.2960000000000001E-2</c:v>
                </c:pt>
                <c:pt idx="1163">
                  <c:v>9.3039999999999998E-2</c:v>
                </c:pt>
                <c:pt idx="1164">
                  <c:v>9.3119999999999994E-2</c:v>
                </c:pt>
                <c:pt idx="1165">
                  <c:v>9.3200000000000005E-2</c:v>
                </c:pt>
                <c:pt idx="1166">
                  <c:v>9.3280000000000002E-2</c:v>
                </c:pt>
                <c:pt idx="1167">
                  <c:v>9.3359999999999999E-2</c:v>
                </c:pt>
                <c:pt idx="1168">
                  <c:v>9.3439999999999995E-2</c:v>
                </c:pt>
                <c:pt idx="1169">
                  <c:v>9.3520000000000006E-2</c:v>
                </c:pt>
                <c:pt idx="1170">
                  <c:v>9.3600000000000003E-2</c:v>
                </c:pt>
                <c:pt idx="1171">
                  <c:v>9.3679999999999999E-2</c:v>
                </c:pt>
                <c:pt idx="1172">
                  <c:v>9.3759999999999996E-2</c:v>
                </c:pt>
                <c:pt idx="1173">
                  <c:v>9.3840000000000007E-2</c:v>
                </c:pt>
                <c:pt idx="1174">
                  <c:v>9.3920000000000003E-2</c:v>
                </c:pt>
                <c:pt idx="1175">
                  <c:v>9.4E-2</c:v>
                </c:pt>
                <c:pt idx="1176">
                  <c:v>9.4079999999999997E-2</c:v>
                </c:pt>
                <c:pt idx="1177">
                  <c:v>9.4159999999999994E-2</c:v>
                </c:pt>
                <c:pt idx="1178">
                  <c:v>9.4240000000000004E-2</c:v>
                </c:pt>
                <c:pt idx="1179">
                  <c:v>9.4320000000000001E-2</c:v>
                </c:pt>
                <c:pt idx="1180">
                  <c:v>9.4399999999999998E-2</c:v>
                </c:pt>
                <c:pt idx="1181">
                  <c:v>9.4479999999999995E-2</c:v>
                </c:pt>
                <c:pt idx="1182">
                  <c:v>9.4560000000000005E-2</c:v>
                </c:pt>
                <c:pt idx="1183">
                  <c:v>9.4640000000000002E-2</c:v>
                </c:pt>
                <c:pt idx="1184">
                  <c:v>9.4719999999999999E-2</c:v>
                </c:pt>
                <c:pt idx="1185">
                  <c:v>9.4799999999999995E-2</c:v>
                </c:pt>
                <c:pt idx="1186">
                  <c:v>9.4880000000000006E-2</c:v>
                </c:pt>
                <c:pt idx="1187">
                  <c:v>9.4960000000000003E-2</c:v>
                </c:pt>
                <c:pt idx="1188">
                  <c:v>9.5039999999999999E-2</c:v>
                </c:pt>
                <c:pt idx="1189">
                  <c:v>9.5119999999999996E-2</c:v>
                </c:pt>
                <c:pt idx="1190">
                  <c:v>9.5200000000000007E-2</c:v>
                </c:pt>
                <c:pt idx="1191">
                  <c:v>9.5280000000000004E-2</c:v>
                </c:pt>
                <c:pt idx="1192">
                  <c:v>9.536E-2</c:v>
                </c:pt>
                <c:pt idx="1193">
                  <c:v>9.5439999999999997E-2</c:v>
                </c:pt>
                <c:pt idx="1194">
                  <c:v>9.5519999999999994E-2</c:v>
                </c:pt>
                <c:pt idx="1195">
                  <c:v>9.5600000000000004E-2</c:v>
                </c:pt>
                <c:pt idx="1196">
                  <c:v>9.5680000000000001E-2</c:v>
                </c:pt>
                <c:pt idx="1197">
                  <c:v>9.5759999999999998E-2</c:v>
                </c:pt>
                <c:pt idx="1198">
                  <c:v>9.5839999999999995E-2</c:v>
                </c:pt>
                <c:pt idx="1199">
                  <c:v>9.5920000000000005E-2</c:v>
                </c:pt>
                <c:pt idx="1200">
                  <c:v>9.6000000000000002E-2</c:v>
                </c:pt>
                <c:pt idx="1201">
                  <c:v>9.6079999999999999E-2</c:v>
                </c:pt>
                <c:pt idx="1202">
                  <c:v>9.6159999999999995E-2</c:v>
                </c:pt>
                <c:pt idx="1203">
                  <c:v>9.6240000000000006E-2</c:v>
                </c:pt>
                <c:pt idx="1204">
                  <c:v>9.6320000000000003E-2</c:v>
                </c:pt>
                <c:pt idx="1205">
                  <c:v>9.64E-2</c:v>
                </c:pt>
                <c:pt idx="1206">
                  <c:v>9.6479999999999996E-2</c:v>
                </c:pt>
                <c:pt idx="1207">
                  <c:v>9.6560000000000007E-2</c:v>
                </c:pt>
                <c:pt idx="1208">
                  <c:v>9.6640000000000004E-2</c:v>
                </c:pt>
                <c:pt idx="1209">
                  <c:v>9.672E-2</c:v>
                </c:pt>
                <c:pt idx="1210">
                  <c:v>9.6799999999999997E-2</c:v>
                </c:pt>
                <c:pt idx="1211">
                  <c:v>9.6879999999999994E-2</c:v>
                </c:pt>
                <c:pt idx="1212">
                  <c:v>9.6960000000000005E-2</c:v>
                </c:pt>
                <c:pt idx="1213">
                  <c:v>9.7040000000000001E-2</c:v>
                </c:pt>
                <c:pt idx="1214">
                  <c:v>9.7119999999999998E-2</c:v>
                </c:pt>
                <c:pt idx="1215">
                  <c:v>9.7199999999999995E-2</c:v>
                </c:pt>
                <c:pt idx="1216">
                  <c:v>9.7280000000000005E-2</c:v>
                </c:pt>
                <c:pt idx="1217">
                  <c:v>9.7360000000000002E-2</c:v>
                </c:pt>
                <c:pt idx="1218">
                  <c:v>9.7439999999999999E-2</c:v>
                </c:pt>
                <c:pt idx="1219">
                  <c:v>9.7519999999999996E-2</c:v>
                </c:pt>
                <c:pt idx="1220">
                  <c:v>9.7600000000000006E-2</c:v>
                </c:pt>
                <c:pt idx="1221">
                  <c:v>9.7680000000000003E-2</c:v>
                </c:pt>
                <c:pt idx="1222">
                  <c:v>9.776E-2</c:v>
                </c:pt>
                <c:pt idx="1223">
                  <c:v>9.7839999999999996E-2</c:v>
                </c:pt>
                <c:pt idx="1224">
                  <c:v>9.7919999999999993E-2</c:v>
                </c:pt>
                <c:pt idx="1225">
                  <c:v>9.8000000000000004E-2</c:v>
                </c:pt>
                <c:pt idx="1226">
                  <c:v>9.8080000000000001E-2</c:v>
                </c:pt>
                <c:pt idx="1227">
                  <c:v>9.8159999999999997E-2</c:v>
                </c:pt>
                <c:pt idx="1228">
                  <c:v>9.8239999999999994E-2</c:v>
                </c:pt>
                <c:pt idx="1229">
                  <c:v>9.8320000000000005E-2</c:v>
                </c:pt>
                <c:pt idx="1230">
                  <c:v>9.8400000000000001E-2</c:v>
                </c:pt>
                <c:pt idx="1231">
                  <c:v>9.8479999999999998E-2</c:v>
                </c:pt>
                <c:pt idx="1232">
                  <c:v>9.8559999999999995E-2</c:v>
                </c:pt>
                <c:pt idx="1233">
                  <c:v>9.8640000000000005E-2</c:v>
                </c:pt>
                <c:pt idx="1234">
                  <c:v>9.8720000000000002E-2</c:v>
                </c:pt>
                <c:pt idx="1235">
                  <c:v>9.8799999999999999E-2</c:v>
                </c:pt>
                <c:pt idx="1236">
                  <c:v>9.8879999999999996E-2</c:v>
                </c:pt>
                <c:pt idx="1237">
                  <c:v>9.8960000000000006E-2</c:v>
                </c:pt>
                <c:pt idx="1238">
                  <c:v>9.9040000000000003E-2</c:v>
                </c:pt>
                <c:pt idx="1239">
                  <c:v>9.912E-2</c:v>
                </c:pt>
                <c:pt idx="1240">
                  <c:v>9.9199999999999997E-2</c:v>
                </c:pt>
                <c:pt idx="1241">
                  <c:v>9.9279999999999993E-2</c:v>
                </c:pt>
                <c:pt idx="1242">
                  <c:v>9.9360000000000004E-2</c:v>
                </c:pt>
                <c:pt idx="1243">
                  <c:v>9.9440000000000001E-2</c:v>
                </c:pt>
                <c:pt idx="1244">
                  <c:v>9.9519999999999997E-2</c:v>
                </c:pt>
                <c:pt idx="1245">
                  <c:v>9.9599999999999994E-2</c:v>
                </c:pt>
                <c:pt idx="1246">
                  <c:v>9.9680000000000005E-2</c:v>
                </c:pt>
                <c:pt idx="1247">
                  <c:v>9.9760000000000001E-2</c:v>
                </c:pt>
                <c:pt idx="1248">
                  <c:v>9.9839999999999998E-2</c:v>
                </c:pt>
                <c:pt idx="1249">
                  <c:v>9.9919999999999995E-2</c:v>
                </c:pt>
              </c:numCache>
            </c:numRef>
          </c:xVal>
          <c:yVal>
            <c:numRef>
              <c:f>Sheet1!$D$3:$D$1252</c:f>
              <c:numCache>
                <c:formatCode>General</c:formatCode>
                <c:ptCount val="1250"/>
                <c:pt idx="0">
                  <c:v>11.335338344021432</c:v>
                </c:pt>
                <c:pt idx="1">
                  <c:v>5.8244333630847596</c:v>
                </c:pt>
                <c:pt idx="2">
                  <c:v>21.180664890845339</c:v>
                </c:pt>
                <c:pt idx="3">
                  <c:v>19.932091846492682</c:v>
                </c:pt>
                <c:pt idx="4">
                  <c:v>37.283629055247694</c:v>
                </c:pt>
                <c:pt idx="5">
                  <c:v>77.094988992259616</c:v>
                </c:pt>
                <c:pt idx="6">
                  <c:v>95.363764316678186</c:v>
                </c:pt>
                <c:pt idx="7">
                  <c:v>109.51694485164899</c:v>
                </c:pt>
                <c:pt idx="8">
                  <c:v>105.24041953720061</c:v>
                </c:pt>
                <c:pt idx="9">
                  <c:v>123.88298333976381</c:v>
                </c:pt>
                <c:pt idx="10">
                  <c:v>96.152897412722069</c:v>
                </c:pt>
                <c:pt idx="11">
                  <c:v>50.378770144273901</c:v>
                </c:pt>
                <c:pt idx="12">
                  <c:v>25.318751395734147</c:v>
                </c:pt>
                <c:pt idx="13">
                  <c:v>70.397704969238092</c:v>
                </c:pt>
                <c:pt idx="14">
                  <c:v>57.52049547823475</c:v>
                </c:pt>
                <c:pt idx="15">
                  <c:v>116.79683527087052</c:v>
                </c:pt>
                <c:pt idx="16">
                  <c:v>97.446577971741334</c:v>
                </c:pt>
                <c:pt idx="17">
                  <c:v>123.22175788470483</c:v>
                </c:pt>
                <c:pt idx="18">
                  <c:v>53.957490388695035</c:v>
                </c:pt>
                <c:pt idx="19">
                  <c:v>24.462890031134997</c:v>
                </c:pt>
                <c:pt idx="20">
                  <c:v>40.067742888406215</c:v>
                </c:pt>
                <c:pt idx="21">
                  <c:v>26.654781211006117</c:v>
                </c:pt>
                <c:pt idx="22">
                  <c:v>52.01998474415835</c:v>
                </c:pt>
                <c:pt idx="23">
                  <c:v>54.054482885068545</c:v>
                </c:pt>
                <c:pt idx="24">
                  <c:v>70.908144777021761</c:v>
                </c:pt>
                <c:pt idx="25">
                  <c:v>53.247493634977616</c:v>
                </c:pt>
                <c:pt idx="26">
                  <c:v>47.291416737483047</c:v>
                </c:pt>
                <c:pt idx="27">
                  <c:v>48.245361521924345</c:v>
                </c:pt>
                <c:pt idx="28">
                  <c:v>58.805112141150254</c:v>
                </c:pt>
                <c:pt idx="29">
                  <c:v>64.585275590432445</c:v>
                </c:pt>
                <c:pt idx="30">
                  <c:v>24.087839700404849</c:v>
                </c:pt>
                <c:pt idx="31">
                  <c:v>19.664473932887347</c:v>
                </c:pt>
                <c:pt idx="32">
                  <c:v>62.207202319202835</c:v>
                </c:pt>
                <c:pt idx="33">
                  <c:v>49.714324220826754</c:v>
                </c:pt>
                <c:pt idx="34">
                  <c:v>58.653707571604528</c:v>
                </c:pt>
                <c:pt idx="35">
                  <c:v>53.0296872860186</c:v>
                </c:pt>
                <c:pt idx="36">
                  <c:v>53.708474117743719</c:v>
                </c:pt>
                <c:pt idx="37">
                  <c:v>54.771762683780615</c:v>
                </c:pt>
                <c:pt idx="38">
                  <c:v>36.281275535660193</c:v>
                </c:pt>
                <c:pt idx="39">
                  <c:v>-3.765615331838061</c:v>
                </c:pt>
                <c:pt idx="40">
                  <c:v>17.006858372092324</c:v>
                </c:pt>
                <c:pt idx="41">
                  <c:v>5.2201833175126282</c:v>
                </c:pt>
                <c:pt idx="42">
                  <c:v>38.757783317512583</c:v>
                </c:pt>
                <c:pt idx="43">
                  <c:v>35.567363322904214</c:v>
                </c:pt>
                <c:pt idx="44">
                  <c:v>29.400160460369715</c:v>
                </c:pt>
                <c:pt idx="45">
                  <c:v>63.152238143845999</c:v>
                </c:pt>
                <c:pt idx="46">
                  <c:v>39.32424731751253</c:v>
                </c:pt>
                <c:pt idx="47">
                  <c:v>66.016465483583644</c:v>
                </c:pt>
                <c:pt idx="48">
                  <c:v>61.874824725501547</c:v>
                </c:pt>
                <c:pt idx="49">
                  <c:v>69.840342917675088</c:v>
                </c:pt>
                <c:pt idx="50">
                  <c:v>40.100041572417489</c:v>
                </c:pt>
                <c:pt idx="51">
                  <c:v>41.28339780134835</c:v>
                </c:pt>
                <c:pt idx="52">
                  <c:v>47.604099801476714</c:v>
                </c:pt>
                <c:pt idx="53">
                  <c:v>67.957817012028897</c:v>
                </c:pt>
                <c:pt idx="54">
                  <c:v>56.60436830050331</c:v>
                </c:pt>
                <c:pt idx="55">
                  <c:v>46.323942897477956</c:v>
                </c:pt>
                <c:pt idx="56">
                  <c:v>84.253161267062225</c:v>
                </c:pt>
                <c:pt idx="57">
                  <c:v>39.912819703913669</c:v>
                </c:pt>
                <c:pt idx="58">
                  <c:v>46.788323946623095</c:v>
                </c:pt>
                <c:pt idx="59">
                  <c:v>41.140596893840687</c:v>
                </c:pt>
                <c:pt idx="60">
                  <c:v>64.925864042217825</c:v>
                </c:pt>
                <c:pt idx="61">
                  <c:v>40.005555772378969</c:v>
                </c:pt>
                <c:pt idx="62">
                  <c:v>33.903695155763288</c:v>
                </c:pt>
                <c:pt idx="63">
                  <c:v>15.741133110704556</c:v>
                </c:pt>
                <c:pt idx="64">
                  <c:v>77.56534765427638</c:v>
                </c:pt>
                <c:pt idx="65">
                  <c:v>86.208554231738432</c:v>
                </c:pt>
                <c:pt idx="66">
                  <c:v>66.866445182593182</c:v>
                </c:pt>
                <c:pt idx="67">
                  <c:v>89.105888330285708</c:v>
                </c:pt>
                <c:pt idx="68">
                  <c:v>80.468467564929128</c:v>
                </c:pt>
                <c:pt idx="69">
                  <c:v>74.162184595417557</c:v>
                </c:pt>
                <c:pt idx="70">
                  <c:v>96.894335253326432</c:v>
                </c:pt>
                <c:pt idx="71">
                  <c:v>98.480863696981629</c:v>
                </c:pt>
                <c:pt idx="72">
                  <c:v>59.914882603333865</c:v>
                </c:pt>
                <c:pt idx="73">
                  <c:v>114.64247269948487</c:v>
                </c:pt>
                <c:pt idx="74">
                  <c:v>55.013661990141451</c:v>
                </c:pt>
                <c:pt idx="75">
                  <c:v>64.518433695483878</c:v>
                </c:pt>
                <c:pt idx="76">
                  <c:v>40.459317755134279</c:v>
                </c:pt>
                <c:pt idx="77">
                  <c:v>24.048946399649566</c:v>
                </c:pt>
                <c:pt idx="78">
                  <c:v>38.917829423419867</c:v>
                </c:pt>
                <c:pt idx="79">
                  <c:v>51.11984083692893</c:v>
                </c:pt>
                <c:pt idx="80">
                  <c:v>53.613111663262409</c:v>
                </c:pt>
                <c:pt idx="81">
                  <c:v>51.589042722805821</c:v>
                </c:pt>
                <c:pt idx="82">
                  <c:v>62.338755408485895</c:v>
                </c:pt>
                <c:pt idx="83">
                  <c:v>86.254971527444354</c:v>
                </c:pt>
                <c:pt idx="84">
                  <c:v>80.65719768855179</c:v>
                </c:pt>
                <c:pt idx="85">
                  <c:v>26.769150727512805</c:v>
                </c:pt>
                <c:pt idx="86">
                  <c:v>35.451224909330982</c:v>
                </c:pt>
                <c:pt idx="87">
                  <c:v>36.223741865534592</c:v>
                </c:pt>
                <c:pt idx="88">
                  <c:v>49.975904281675284</c:v>
                </c:pt>
                <c:pt idx="89">
                  <c:v>43.272760125403224</c:v>
                </c:pt>
                <c:pt idx="90">
                  <c:v>44.336725938621314</c:v>
                </c:pt>
                <c:pt idx="91">
                  <c:v>49.253234582451952</c:v>
                </c:pt>
                <c:pt idx="92">
                  <c:v>44.813414992644709</c:v>
                </c:pt>
                <c:pt idx="93">
                  <c:v>38.627051933101299</c:v>
                </c:pt>
                <c:pt idx="94">
                  <c:v>56.018920083981719</c:v>
                </c:pt>
                <c:pt idx="95">
                  <c:v>60.454812941252932</c:v>
                </c:pt>
                <c:pt idx="96">
                  <c:v>67.703225216740208</c:v>
                </c:pt>
                <c:pt idx="97">
                  <c:v>79.129771886544859</c:v>
                </c:pt>
                <c:pt idx="98">
                  <c:v>90.042116821609767</c:v>
                </c:pt>
                <c:pt idx="99">
                  <c:v>59.899807911962604</c:v>
                </c:pt>
                <c:pt idx="100">
                  <c:v>85.653114323139562</c:v>
                </c:pt>
                <c:pt idx="101">
                  <c:v>66.074194073070018</c:v>
                </c:pt>
                <c:pt idx="102">
                  <c:v>71.736579865834102</c:v>
                </c:pt>
                <c:pt idx="103">
                  <c:v>74.818892608853872</c:v>
                </c:pt>
                <c:pt idx="104">
                  <c:v>56.610819112715731</c:v>
                </c:pt>
                <c:pt idx="105">
                  <c:v>57.023664965986015</c:v>
                </c:pt>
                <c:pt idx="106">
                  <c:v>74.6493931953448</c:v>
                </c:pt>
                <c:pt idx="107">
                  <c:v>72.692748853274992</c:v>
                </c:pt>
                <c:pt idx="108">
                  <c:v>70.363441195344791</c:v>
                </c:pt>
                <c:pt idx="109">
                  <c:v>64.855224629307855</c:v>
                </c:pt>
                <c:pt idx="110">
                  <c:v>62.509766327846549</c:v>
                </c:pt>
                <c:pt idx="111">
                  <c:v>58.849718135801382</c:v>
                </c:pt>
                <c:pt idx="112">
                  <c:v>67.793606327846561</c:v>
                </c:pt>
                <c:pt idx="113">
                  <c:v>66.815220904110475</c:v>
                </c:pt>
                <c:pt idx="114">
                  <c:v>70.821210675735898</c:v>
                </c:pt>
                <c:pt idx="115">
                  <c:v>57.706271662748875</c:v>
                </c:pt>
                <c:pt idx="116">
                  <c:v>62.050863854794059</c:v>
                </c:pt>
                <c:pt idx="117">
                  <c:v>49.470269553332756</c:v>
                </c:pt>
                <c:pt idx="118">
                  <c:v>44.61804430657952</c:v>
                </c:pt>
                <c:pt idx="119">
                  <c:v>51.991523371514589</c:v>
                </c:pt>
                <c:pt idx="120">
                  <c:v>50.803699563559761</c:v>
                </c:pt>
                <c:pt idx="121">
                  <c:v>52.504773849274045</c:v>
                </c:pt>
                <c:pt idx="122">
                  <c:v>46.26319213498833</c:v>
                </c:pt>
                <c:pt idx="123">
                  <c:v>43.956199588977498</c:v>
                </c:pt>
                <c:pt idx="124">
                  <c:v>53.431165968232506</c:v>
                </c:pt>
                <c:pt idx="125">
                  <c:v>43.270778612747797</c:v>
                </c:pt>
                <c:pt idx="126">
                  <c:v>41.146478638165554</c:v>
                </c:pt>
                <c:pt idx="127">
                  <c:v>33.696805433004982</c:v>
                </c:pt>
                <c:pt idx="128">
                  <c:v>33.780525344855889</c:v>
                </c:pt>
                <c:pt idx="129">
                  <c:v>29.608500087319356</c:v>
                </c:pt>
                <c:pt idx="130">
                  <c:v>36.898414638165548</c:v>
                </c:pt>
                <c:pt idx="131">
                  <c:v>29.048100648392545</c:v>
                </c:pt>
                <c:pt idx="132">
                  <c:v>25.045238934106834</c:v>
                </c:pt>
                <c:pt idx="133">
                  <c:v>18.892357634977628</c:v>
                </c:pt>
                <c:pt idx="134">
                  <c:v>19.758497463386455</c:v>
                </c:pt>
                <c:pt idx="135">
                  <c:v>20.693711177672164</c:v>
                </c:pt>
                <c:pt idx="136">
                  <c:v>15.323597930918918</c:v>
                </c:pt>
                <c:pt idx="137">
                  <c:v>13.330380684165675</c:v>
                </c:pt>
                <c:pt idx="138">
                  <c:v>16.373231670622381</c:v>
                </c:pt>
                <c:pt idx="139">
                  <c:v>10.000939006080987</c:v>
                </c:pt>
                <c:pt idx="140">
                  <c:v>4.8860308394535501</c:v>
                </c:pt>
                <c:pt idx="141">
                  <c:v>6.2442762577979742</c:v>
                </c:pt>
                <c:pt idx="142">
                  <c:v>7.6890521847112527</c:v>
                </c:pt>
                <c:pt idx="143">
                  <c:v>4.3133156186743289</c:v>
                </c:pt>
                <c:pt idx="144">
                  <c:v>-1.1445868336674052</c:v>
                </c:pt>
                <c:pt idx="145">
                  <c:v>1.3867403043543789</c:v>
                </c:pt>
                <c:pt idx="146">
                  <c:v>1.7249616338650697</c:v>
                </c:pt>
                <c:pt idx="147">
                  <c:v>-5.2303023661349375</c:v>
                </c:pt>
                <c:pt idx="148">
                  <c:v>-3.713303670227873</c:v>
                </c:pt>
                <c:pt idx="149">
                  <c:v>-6.908215301199867</c:v>
                </c:pt>
                <c:pt idx="150">
                  <c:v>-5.9873495614964094</c:v>
                </c:pt>
                <c:pt idx="151">
                  <c:v>-9.6361949067541151</c:v>
                </c:pt>
                <c:pt idx="152">
                  <c:v>-7.4082525798750654</c:v>
                </c:pt>
                <c:pt idx="153">
                  <c:v>-9.1203391768497539</c:v>
                </c:pt>
                <c:pt idx="154">
                  <c:v>-11.049147841819053</c:v>
                </c:pt>
                <c:pt idx="155">
                  <c:v>-8.845948579875067</c:v>
                </c:pt>
                <c:pt idx="156">
                  <c:v>-8.1131257069851834</c:v>
                </c:pt>
                <c:pt idx="157">
                  <c:v>-10.739113047407532</c:v>
                </c:pt>
                <c:pt idx="158">
                  <c:v>-9.752503130721248</c:v>
                </c:pt>
                <c:pt idx="159">
                  <c:v>-9.808415011078127</c:v>
                </c:pt>
                <c:pt idx="160">
                  <c:v>-10.094534076013193</c:v>
                </c:pt>
                <c:pt idx="161">
                  <c:v>-8.5467730213051318</c:v>
                </c:pt>
                <c:pt idx="162">
                  <c:v>-12.32029036656284</c:v>
                </c:pt>
                <c:pt idx="163">
                  <c:v>-9.18049263156637</c:v>
                </c:pt>
                <c:pt idx="164">
                  <c:v>-5.3573412706900116</c:v>
                </c:pt>
                <c:pt idx="165">
                  <c:v>-10.292915649945021</c:v>
                </c:pt>
                <c:pt idx="166">
                  <c:v>-9.2715213642307415</c:v>
                </c:pt>
                <c:pt idx="167">
                  <c:v>-6.7391519254323073</c:v>
                </c:pt>
                <c:pt idx="168">
                  <c:v>-3.8264591619585473</c:v>
                </c:pt>
                <c:pt idx="169">
                  <c:v>-3.5806991619585515</c:v>
                </c:pt>
                <c:pt idx="170">
                  <c:v>-2.9712858367269397</c:v>
                </c:pt>
                <c:pt idx="171">
                  <c:v>-1.8066973691944768</c:v>
                </c:pt>
                <c:pt idx="172">
                  <c:v>-1.1310065016962361</c:v>
                </c:pt>
                <c:pt idx="173">
                  <c:v>-4.1397590627694303</c:v>
                </c:pt>
                <c:pt idx="174">
                  <c:v>-0.77198974292947287</c:v>
                </c:pt>
                <c:pt idx="175">
                  <c:v>2.3005157467044466</c:v>
                </c:pt>
                <c:pt idx="176">
                  <c:v>5.7757780528727496</c:v>
                </c:pt>
                <c:pt idx="177">
                  <c:v>8.7109688004711074</c:v>
                </c:pt>
                <c:pt idx="178">
                  <c:v>26.408590580654668</c:v>
                </c:pt>
                <c:pt idx="179">
                  <c:v>8.8085946139459317</c:v>
                </c:pt>
                <c:pt idx="180">
                  <c:v>21.264209521239614</c:v>
                </c:pt>
                <c:pt idx="181">
                  <c:v>20.539035801990163</c:v>
                </c:pt>
                <c:pt idx="182">
                  <c:v>11.127926597942155</c:v>
                </c:pt>
                <c:pt idx="183">
                  <c:v>11.520615652650218</c:v>
                </c:pt>
                <c:pt idx="184">
                  <c:v>10.053674993072567</c:v>
                </c:pt>
                <c:pt idx="185">
                  <c:v>11.698656712322016</c:v>
                </c:pt>
                <c:pt idx="186">
                  <c:v>15.172368073198379</c:v>
                </c:pt>
                <c:pt idx="187">
                  <c:v>15.12425501849032</c:v>
                </c:pt>
                <c:pt idx="188">
                  <c:v>19.899456758193772</c:v>
                </c:pt>
                <c:pt idx="189">
                  <c:v>15.053704145600438</c:v>
                </c:pt>
                <c:pt idx="190">
                  <c:v>17.27004826524356</c:v>
                </c:pt>
                <c:pt idx="191">
                  <c:v>12.59447623982582</c:v>
                </c:pt>
                <c:pt idx="192">
                  <c:v>15.526960950923614</c:v>
                </c:pt>
                <c:pt idx="193">
                  <c:v>14.798852483391149</c:v>
                </c:pt>
                <c:pt idx="194">
                  <c:v>17.160059340534019</c:v>
                </c:pt>
                <c:pt idx="195">
                  <c:v>23.64928325170029</c:v>
                </c:pt>
                <c:pt idx="196">
                  <c:v>35.524853568223975</c:v>
                </c:pt>
                <c:pt idx="197">
                  <c:v>43.215617557868605</c:v>
                </c:pt>
                <c:pt idx="198">
                  <c:v>28.079982410176068</c:v>
                </c:pt>
                <c:pt idx="199">
                  <c:v>32.85430306504675</c:v>
                </c:pt>
                <c:pt idx="200">
                  <c:v>32.699876976341379</c:v>
                </c:pt>
                <c:pt idx="201">
                  <c:v>33.490268680400078</c:v>
                </c:pt>
                <c:pt idx="202">
                  <c:v>43.373101610501266</c:v>
                </c:pt>
                <c:pt idx="203">
                  <c:v>41.851698321599073</c:v>
                </c:pt>
                <c:pt idx="204">
                  <c:v>34.095140129425502</c:v>
                </c:pt>
                <c:pt idx="205">
                  <c:v>23.51254886748152</c:v>
                </c:pt>
                <c:pt idx="206">
                  <c:v>27.036643620728263</c:v>
                </c:pt>
                <c:pt idx="207">
                  <c:v>27.801872581895601</c:v>
                </c:pt>
                <c:pt idx="208">
                  <c:v>34.724477558125308</c:v>
                </c:pt>
                <c:pt idx="209">
                  <c:v>47.81828945962085</c:v>
                </c:pt>
                <c:pt idx="210">
                  <c:v>49.997617459620869</c:v>
                </c:pt>
                <c:pt idx="211">
                  <c:v>61.50806982325723</c:v>
                </c:pt>
                <c:pt idx="212">
                  <c:v>65.270111173906571</c:v>
                </c:pt>
                <c:pt idx="213">
                  <c:v>59.4066427063741</c:v>
                </c:pt>
                <c:pt idx="214">
                  <c:v>54.016305459620853</c:v>
                </c:pt>
                <c:pt idx="215">
                  <c:v>43.57328126757568</c:v>
                </c:pt>
                <c:pt idx="216">
                  <c:v>49.08032374533515</c:v>
                </c:pt>
                <c:pt idx="217">
                  <c:v>44.477865657314439</c:v>
                </c:pt>
                <c:pt idx="218">
                  <c:v>41.727723871482468</c:v>
                </c:pt>
                <c:pt idx="219">
                  <c:v>47.639706218387623</c:v>
                </c:pt>
                <c:pt idx="220">
                  <c:v>53.233290026342445</c:v>
                </c:pt>
                <c:pt idx="221">
                  <c:v>49.787110810526954</c:v>
                </c:pt>
                <c:pt idx="222">
                  <c:v>41.080950369952703</c:v>
                </c:pt>
                <c:pt idx="223">
                  <c:v>43.730118317576746</c:v>
                </c:pt>
                <c:pt idx="224">
                  <c:v>41.191273533392241</c:v>
                </c:pt>
                <c:pt idx="225">
                  <c:v>41.807647252641686</c:v>
                </c:pt>
                <c:pt idx="226">
                  <c:v>41.806772769918481</c:v>
                </c:pt>
                <c:pt idx="227">
                  <c:v>45.554583247677947</c:v>
                </c:pt>
                <c:pt idx="228">
                  <c:v>48.848520302386007</c:v>
                </c:pt>
                <c:pt idx="229">
                  <c:v>44.728332843005191</c:v>
                </c:pt>
                <c:pt idx="230">
                  <c:v>47.810257798524127</c:v>
                </c:pt>
                <c:pt idx="231">
                  <c:v>41.932225606478951</c:v>
                </c:pt>
                <c:pt idx="232">
                  <c:v>38.630654759691474</c:v>
                </c:pt>
                <c:pt idx="233">
                  <c:v>37.713676843005189</c:v>
                </c:pt>
                <c:pt idx="234">
                  <c:v>37.165716739109087</c:v>
                </c:pt>
                <c:pt idx="235">
                  <c:v>40.309306557290903</c:v>
                </c:pt>
                <c:pt idx="236">
                  <c:v>38.896214832778185</c:v>
                </c:pt>
                <c:pt idx="237">
                  <c:v>31.430443611998971</c:v>
                </c:pt>
                <c:pt idx="238">
                  <c:v>27.562884547063913</c:v>
                </c:pt>
                <c:pt idx="239">
                  <c:v>30.148740547063902</c:v>
                </c:pt>
                <c:pt idx="240">
                  <c:v>24.091236054113693</c:v>
                </c:pt>
                <c:pt idx="241">
                  <c:v>21.804734235931864</c:v>
                </c:pt>
                <c:pt idx="242">
                  <c:v>23.453871290639938</c:v>
                </c:pt>
                <c:pt idx="243">
                  <c:v>17.848298703464344</c:v>
                </c:pt>
                <c:pt idx="244">
                  <c:v>21.264648225704875</c:v>
                </c:pt>
                <c:pt idx="245">
                  <c:v>16.833425768399412</c:v>
                </c:pt>
                <c:pt idx="246">
                  <c:v>12.340290776551063</c:v>
                </c:pt>
                <c:pt idx="247">
                  <c:v>13.473035581189583</c:v>
                </c:pt>
                <c:pt idx="248">
                  <c:v>11.380489472458118</c:v>
                </c:pt>
                <c:pt idx="249">
                  <c:v>13.063895047074606</c:v>
                </c:pt>
                <c:pt idx="250">
                  <c:v>9.7219052288927852</c:v>
                </c:pt>
                <c:pt idx="251">
                  <c:v>8.8321091353520664</c:v>
                </c:pt>
                <c:pt idx="252">
                  <c:v>9.6153647613603148</c:v>
                </c:pt>
                <c:pt idx="253">
                  <c:v>9.4409194941530625</c:v>
                </c:pt>
                <c:pt idx="254">
                  <c:v>6.7531741385399737</c:v>
                </c:pt>
                <c:pt idx="255">
                  <c:v>4.9007299719125337</c:v>
                </c:pt>
                <c:pt idx="256">
                  <c:v>5.034058902013733</c:v>
                </c:pt>
                <c:pt idx="257">
                  <c:v>3.8836419719125375</c:v>
                </c:pt>
                <c:pt idx="258">
                  <c:v>3.9480624344812609</c:v>
                </c:pt>
                <c:pt idx="259">
                  <c:v>4.6459924242542581</c:v>
                </c:pt>
                <c:pt idx="260">
                  <c:v>2.8680133797732021</c:v>
                </c:pt>
                <c:pt idx="261">
                  <c:v>2.8093457742189569</c:v>
                </c:pt>
                <c:pt idx="262">
                  <c:v>2.576219493896315</c:v>
                </c:pt>
                <c:pt idx="263">
                  <c:v>2.3323447339904747E-2</c:v>
                </c:pt>
                <c:pt idx="264">
                  <c:v>2.2182695560713652</c:v>
                </c:pt>
                <c:pt idx="265">
                  <c:v>0.8673542005866548</c:v>
                </c:pt>
                <c:pt idx="266">
                  <c:v>-1.1091620018139074</c:v>
                </c:pt>
                <c:pt idx="267">
                  <c:v>1.6450813386084389</c:v>
                </c:pt>
                <c:pt idx="268">
                  <c:v>-0.26957429236355501</c:v>
                </c:pt>
                <c:pt idx="269">
                  <c:v>-0.74698266139156555</c:v>
                </c:pt>
                <c:pt idx="270">
                  <c:v>-0.8186772383401586</c:v>
                </c:pt>
                <c:pt idx="271">
                  <c:v>0.20817039263183706</c:v>
                </c:pt>
                <c:pt idx="272">
                  <c:v>-4.8631347071622602E-2</c:v>
                </c:pt>
                <c:pt idx="273">
                  <c:v>-0.17497478103469799</c:v>
                </c:pt>
                <c:pt idx="274">
                  <c:v>-2.2561181003183766</c:v>
                </c:pt>
                <c:pt idx="275">
                  <c:v>-8.7031347071626991E-2</c:v>
                </c:pt>
                <c:pt idx="276">
                  <c:v>0.19524482451955122</c:v>
                </c:pt>
                <c:pt idx="277">
                  <c:v>0.52961034676007945</c:v>
                </c:pt>
                <c:pt idx="278">
                  <c:v>2.2219781239055045</c:v>
                </c:pt>
                <c:pt idx="279">
                  <c:v>13.242591881153189</c:v>
                </c:pt>
                <c:pt idx="280">
                  <c:v>25.289768240767216</c:v>
                </c:pt>
                <c:pt idx="281">
                  <c:v>31.094827455898024</c:v>
                </c:pt>
                <c:pt idx="282">
                  <c:v>22.52682031291253</c:v>
                </c:pt>
                <c:pt idx="283">
                  <c:v>37.150420678174989</c:v>
                </c:pt>
                <c:pt idx="284">
                  <c:v>11.441368217831362</c:v>
                </c:pt>
                <c:pt idx="285">
                  <c:v>1.7702771009482299</c:v>
                </c:pt>
                <c:pt idx="286">
                  <c:v>19.416113843711262</c:v>
                </c:pt>
                <c:pt idx="287">
                  <c:v>12.231910991960037</c:v>
                </c:pt>
                <c:pt idx="288">
                  <c:v>6.0837111889689481</c:v>
                </c:pt>
                <c:pt idx="289">
                  <c:v>7.802325153324202</c:v>
                </c:pt>
                <c:pt idx="290">
                  <c:v>11.509535143097199</c:v>
                </c:pt>
                <c:pt idx="291">
                  <c:v>12.67802811932691</c:v>
                </c:pt>
                <c:pt idx="292">
                  <c:v>16.274284488354926</c:v>
                </c:pt>
                <c:pt idx="293">
                  <c:v>9.529724218259279</c:v>
                </c:pt>
                <c:pt idx="294">
                  <c:v>22.024692784296228</c:v>
                </c:pt>
                <c:pt idx="295">
                  <c:v>35.606810925634292</c:v>
                </c:pt>
                <c:pt idx="296">
                  <c:v>33.608504816218172</c:v>
                </c:pt>
                <c:pt idx="297">
                  <c:v>19.612173595438932</c:v>
                </c:pt>
                <c:pt idx="298">
                  <c:v>30.021085372584356</c:v>
                </c:pt>
                <c:pt idx="299">
                  <c:v>25.308989512253586</c:v>
                </c:pt>
                <c:pt idx="300">
                  <c:v>18.407336285954351</c:v>
                </c:pt>
                <c:pt idx="301">
                  <c:v>20.717132857382932</c:v>
                </c:pt>
                <c:pt idx="302">
                  <c:v>24.75914253050388</c:v>
                </c:pt>
                <c:pt idx="303">
                  <c:v>28.766036982845606</c:v>
                </c:pt>
                <c:pt idx="304">
                  <c:v>34.687886780573422</c:v>
                </c:pt>
                <c:pt idx="305">
                  <c:v>32.03137688930488</c:v>
                </c:pt>
                <c:pt idx="306">
                  <c:v>31.577384224335578</c:v>
                </c:pt>
                <c:pt idx="307">
                  <c:v>35.090414426607751</c:v>
                </c:pt>
                <c:pt idx="308">
                  <c:v>36.924548805862763</c:v>
                </c:pt>
                <c:pt idx="309">
                  <c:v>49.798773475795791</c:v>
                </c:pt>
                <c:pt idx="310">
                  <c:v>46.719362312356282</c:v>
                </c:pt>
                <c:pt idx="311">
                  <c:v>58.642575148916741</c:v>
                </c:pt>
                <c:pt idx="312">
                  <c:v>52.310233138689753</c:v>
                </c:pt>
                <c:pt idx="313">
                  <c:v>36.861646410860736</c:v>
                </c:pt>
                <c:pt idx="314">
                  <c:v>35.605665943328276</c:v>
                </c:pt>
                <c:pt idx="315">
                  <c:v>40.123988104435696</c:v>
                </c:pt>
                <c:pt idx="316">
                  <c:v>46.349407694242942</c:v>
                </c:pt>
                <c:pt idx="317">
                  <c:v>35.30791209904406</c:v>
                </c:pt>
                <c:pt idx="318">
                  <c:v>46.892793922617514</c:v>
                </c:pt>
                <c:pt idx="319">
                  <c:v>50.918421704469928</c:v>
                </c:pt>
                <c:pt idx="320">
                  <c:v>50.923060473463693</c:v>
                </c:pt>
                <c:pt idx="321">
                  <c:v>46.175405039500632</c:v>
                </c:pt>
                <c:pt idx="322">
                  <c:v>47.626777059954634</c:v>
                </c:pt>
                <c:pt idx="323">
                  <c:v>37.718233413235623</c:v>
                </c:pt>
                <c:pt idx="324">
                  <c:v>46.92506572988767</c:v>
                </c:pt>
                <c:pt idx="325">
                  <c:v>51.183592852162434</c:v>
                </c:pt>
                <c:pt idx="326">
                  <c:v>50.983280286125492</c:v>
                </c:pt>
                <c:pt idx="327">
                  <c:v>51.107304852162429</c:v>
                </c:pt>
                <c:pt idx="328">
                  <c:v>44.461608114106419</c:v>
                </c:pt>
                <c:pt idx="329">
                  <c:v>38.420941438653358</c:v>
                </c:pt>
                <c:pt idx="330">
                  <c:v>35.097745641053926</c:v>
                </c:pt>
                <c:pt idx="331">
                  <c:v>40.568598966285535</c:v>
                </c:pt>
                <c:pt idx="332">
                  <c:v>38.043900414754695</c:v>
                </c:pt>
                <c:pt idx="333">
                  <c:v>37.276454773555699</c:v>
                </c:pt>
                <c:pt idx="334">
                  <c:v>34.533113059269979</c:v>
                </c:pt>
                <c:pt idx="335">
                  <c:v>30.285825048486696</c:v>
                </c:pt>
                <c:pt idx="336">
                  <c:v>31.523112882287155</c:v>
                </c:pt>
                <c:pt idx="337">
                  <c:v>32.02409079897344</c:v>
                </c:pt>
                <c:pt idx="338">
                  <c:v>27.768634429945433</c:v>
                </c:pt>
                <c:pt idx="339">
                  <c:v>26.608214211797851</c:v>
                </c:pt>
                <c:pt idx="340">
                  <c:v>26.265449790821787</c:v>
                </c:pt>
                <c:pt idx="341">
                  <c:v>33.839239313062315</c:v>
                </c:pt>
                <c:pt idx="342">
                  <c:v>26.023513598776606</c:v>
                </c:pt>
                <c:pt idx="343">
                  <c:v>27.587522725886721</c:v>
                </c:pt>
                <c:pt idx="344">
                  <c:v>16.125244938514292</c:v>
                </c:pt>
                <c:pt idx="345">
                  <c:v>15.763107956892942</c:v>
                </c:pt>
                <c:pt idx="346">
                  <c:v>17.101965099750089</c:v>
                </c:pt>
                <c:pt idx="347">
                  <c:v>16.024657764291479</c:v>
                </c:pt>
                <c:pt idx="348">
                  <c:v>12.714935535916888</c:v>
                </c:pt>
                <c:pt idx="349">
                  <c:v>10.02095656948628</c:v>
                </c:pt>
                <c:pt idx="350">
                  <c:v>20.069866745912822</c:v>
                </c:pt>
                <c:pt idx="351">
                  <c:v>3.9914230938021631</c:v>
                </c:pt>
                <c:pt idx="352">
                  <c:v>6.764100542955978</c:v>
                </c:pt>
                <c:pt idx="353">
                  <c:v>2.9279546262696932</c:v>
                </c:pt>
                <c:pt idx="354">
                  <c:v>6.1433146262696932</c:v>
                </c:pt>
                <c:pt idx="355">
                  <c:v>4.5784494260728623</c:v>
                </c:pt>
                <c:pt idx="356">
                  <c:v>1.5458538470489203</c:v>
                </c:pt>
                <c:pt idx="357">
                  <c:v>-1.3542159245764958</c:v>
                </c:pt>
                <c:pt idx="358">
                  <c:v>0.8664041739279682</c:v>
                </c:pt>
                <c:pt idx="359">
                  <c:v>0.46308236113779627</c:v>
                </c:pt>
                <c:pt idx="360">
                  <c:v>-2.0740447037972682</c:v>
                </c:pt>
                <c:pt idx="361">
                  <c:v>-2.9180895403577458</c:v>
                </c:pt>
                <c:pt idx="362">
                  <c:v>-2.0448419093857546</c:v>
                </c:pt>
                <c:pt idx="363">
                  <c:v>-5.1793375403577517</c:v>
                </c:pt>
                <c:pt idx="364">
                  <c:v>-4.2913799142211086</c:v>
                </c:pt>
                <c:pt idx="365">
                  <c:v>-1.5060529531821523</c:v>
                </c:pt>
                <c:pt idx="366">
                  <c:v>-4.2487629634091544</c:v>
                </c:pt>
                <c:pt idx="367">
                  <c:v>-4.463305908701094</c:v>
                </c:pt>
                <c:pt idx="368">
                  <c:v>-2.5290412961077555</c:v>
                </c:pt>
                <c:pt idx="369">
                  <c:v>-1.5465753112984961</c:v>
                </c:pt>
                <c:pt idx="370">
                  <c:v>-2.9738474833175812</c:v>
                </c:pt>
                <c:pt idx="371">
                  <c:v>-2.6462453222101607</c:v>
                </c:pt>
                <c:pt idx="372">
                  <c:v>-2.4286709953311045</c:v>
                </c:pt>
                <c:pt idx="373">
                  <c:v>6.6740906164432762E-2</c:v>
                </c:pt>
                <c:pt idx="374">
                  <c:v>-0.20773891685274304</c:v>
                </c:pt>
                <c:pt idx="375">
                  <c:v>-0.17436488591498317</c:v>
                </c:pt>
                <c:pt idx="376">
                  <c:v>4.7408459342723218E-2</c:v>
                </c:pt>
                <c:pt idx="377">
                  <c:v>0.44315282837072767</c:v>
                </c:pt>
                <c:pt idx="378">
                  <c:v>1.3412478982695277</c:v>
                </c:pt>
                <c:pt idx="379">
                  <c:v>1.613570745057008</c:v>
                </c:pt>
                <c:pt idx="380">
                  <c:v>1.5641673472949653</c:v>
                </c:pt>
                <c:pt idx="381">
                  <c:v>3.7047964948590861</c:v>
                </c:pt>
                <c:pt idx="382">
                  <c:v>9.1817107949510763</c:v>
                </c:pt>
                <c:pt idx="383">
                  <c:v>19.411009879655488</c:v>
                </c:pt>
                <c:pt idx="384">
                  <c:v>16.496875349776815</c:v>
                </c:pt>
                <c:pt idx="385">
                  <c:v>32.376752870819189</c:v>
                </c:pt>
                <c:pt idx="386">
                  <c:v>25.583699427313771</c:v>
                </c:pt>
                <c:pt idx="387">
                  <c:v>12.161882431314726</c:v>
                </c:pt>
                <c:pt idx="388">
                  <c:v>8.3254784058969822</c:v>
                </c:pt>
                <c:pt idx="389">
                  <c:v>11.525913060639276</c:v>
                </c:pt>
                <c:pt idx="390">
                  <c:v>7.0073639281375124</c:v>
                </c:pt>
                <c:pt idx="391">
                  <c:v>9.598339928137511</c:v>
                </c:pt>
                <c:pt idx="392">
                  <c:v>9.8748199281375122</c:v>
                </c:pt>
                <c:pt idx="393">
                  <c:v>15.03325366784097</c:v>
                </c:pt>
                <c:pt idx="394">
                  <c:v>12.169759018490327</c:v>
                </c:pt>
                <c:pt idx="395">
                  <c:v>12.957588520020096</c:v>
                </c:pt>
                <c:pt idx="396">
                  <c:v>14.681264333366567</c:v>
                </c:pt>
                <c:pt idx="397">
                  <c:v>24.894972078590058</c:v>
                </c:pt>
                <c:pt idx="398">
                  <c:v>20.174539278230601</c:v>
                </c:pt>
                <c:pt idx="399">
                  <c:v>19.654610073070018</c:v>
                </c:pt>
                <c:pt idx="400">
                  <c:v>21.161965963782276</c:v>
                </c:pt>
                <c:pt idx="401">
                  <c:v>27.451331604981267</c:v>
                </c:pt>
                <c:pt idx="402">
                  <c:v>26.598019481059055</c:v>
                </c:pt>
                <c:pt idx="403">
                  <c:v>38.75287206754998</c:v>
                </c:pt>
                <c:pt idx="404">
                  <c:v>50.065692924821199</c:v>
                </c:pt>
                <c:pt idx="405">
                  <c:v>27.505000161347461</c:v>
                </c:pt>
                <c:pt idx="406">
                  <c:v>31.547950857254516</c:v>
                </c:pt>
                <c:pt idx="407">
                  <c:v>32.033251620728279</c:v>
                </c:pt>
                <c:pt idx="408">
                  <c:v>37.206439823128839</c:v>
                </c:pt>
                <c:pt idx="409">
                  <c:v>34.664194004947028</c:v>
                </c:pt>
                <c:pt idx="410">
                  <c:v>41.770365064490434</c:v>
                </c:pt>
                <c:pt idx="411">
                  <c:v>47.295984457288732</c:v>
                </c:pt>
                <c:pt idx="412">
                  <c:v>42.929980555793193</c:v>
                </c:pt>
                <c:pt idx="413">
                  <c:v>42.800448404912785</c:v>
                </c:pt>
                <c:pt idx="414">
                  <c:v>47.728792877836902</c:v>
                </c:pt>
                <c:pt idx="415">
                  <c:v>52.784056508808895</c:v>
                </c:pt>
                <c:pt idx="416">
                  <c:v>56.737733345369385</c:v>
                </c:pt>
                <c:pt idx="417">
                  <c:v>53.671864508808902</c:v>
                </c:pt>
                <c:pt idx="418">
                  <c:v>77.834212976341377</c:v>
                </c:pt>
                <c:pt idx="419">
                  <c:v>70.455280950923637</c:v>
                </c:pt>
                <c:pt idx="420">
                  <c:v>57.29101174533514</c:v>
                </c:pt>
                <c:pt idx="421">
                  <c:v>50.805055542934575</c:v>
                </c:pt>
                <c:pt idx="422">
                  <c:v>53.735891922317954</c:v>
                </c:pt>
                <c:pt idx="423">
                  <c:v>48.870929075530498</c:v>
                </c:pt>
                <c:pt idx="424">
                  <c:v>52.045379007279131</c:v>
                </c:pt>
                <c:pt idx="425">
                  <c:v>46.439457267575676</c:v>
                </c:pt>
                <c:pt idx="426">
                  <c:v>49.365459060339752</c:v>
                </c:pt>
                <c:pt idx="427">
                  <c:v>40.461597050112744</c:v>
                </c:pt>
                <c:pt idx="428">
                  <c:v>51.714743740628151</c:v>
                </c:pt>
                <c:pt idx="429">
                  <c:v>56.193975740628161</c:v>
                </c:pt>
                <c:pt idx="430">
                  <c:v>48.124298026342451</c:v>
                </c:pt>
                <c:pt idx="431">
                  <c:v>47.960190033274557</c:v>
                </c:pt>
                <c:pt idx="432">
                  <c:v>49.423831371600137</c:v>
                </c:pt>
                <c:pt idx="433">
                  <c:v>45.919081533392244</c:v>
                </c:pt>
                <c:pt idx="434">
                  <c:v>45.80549152316523</c:v>
                </c:pt>
                <c:pt idx="435">
                  <c:v>44.260833237450939</c:v>
                </c:pt>
                <c:pt idx="436">
                  <c:v>48.267111424660776</c:v>
                </c:pt>
                <c:pt idx="437">
                  <c:v>44.811111424660773</c:v>
                </c:pt>
                <c:pt idx="438">
                  <c:v>36.953069212033199</c:v>
                </c:pt>
                <c:pt idx="439">
                  <c:v>32.888815320764664</c:v>
                </c:pt>
                <c:pt idx="440">
                  <c:v>41.390592006444713</c:v>
                </c:pt>
                <c:pt idx="441">
                  <c:v>34.670668948441779</c:v>
                </c:pt>
                <c:pt idx="442">
                  <c:v>29.459784640604632</c:v>
                </c:pt>
                <c:pt idx="443">
                  <c:v>36.010047268388711</c:v>
                </c:pt>
                <c:pt idx="444">
                  <c:v>31.177560079531435</c:v>
                </c:pt>
                <c:pt idx="445">
                  <c:v>24.282214162845154</c:v>
                </c:pt>
                <c:pt idx="446">
                  <c:v>26.977715508102857</c:v>
                </c:pt>
                <c:pt idx="447">
                  <c:v>26.461947680121948</c:v>
                </c:pt>
                <c:pt idx="448">
                  <c:v>20.1750253993714</c:v>
                </c:pt>
                <c:pt idx="449">
                  <c:v>25.665696713691354</c:v>
                </c:pt>
                <c:pt idx="450">
                  <c:v>20.636110427977059</c:v>
                </c:pt>
                <c:pt idx="451">
                  <c:v>19.792030604959884</c:v>
                </c:pt>
                <c:pt idx="452">
                  <c:v>14.463810776551057</c:v>
                </c:pt>
                <c:pt idx="453">
                  <c:v>12.248117939990586</c:v>
                </c:pt>
                <c:pt idx="454">
                  <c:v>10.674845742981663</c:v>
                </c:pt>
                <c:pt idx="455">
                  <c:v>12.894677800321364</c:v>
                </c:pt>
                <c:pt idx="456">
                  <c:v>13.759836449672008</c:v>
                </c:pt>
                <c:pt idx="457">
                  <c:v>11.877665036847601</c:v>
                </c:pt>
                <c:pt idx="458">
                  <c:v>9.1524236861982509</c:v>
                </c:pt>
                <c:pt idx="459">
                  <c:v>10.990188273373846</c:v>
                </c:pt>
                <c:pt idx="460">
                  <c:v>7.0355002733738417</c:v>
                </c:pt>
                <c:pt idx="461">
                  <c:v>7.0158476861982493</c:v>
                </c:pt>
                <c:pt idx="462">
                  <c:v>4.930349011429854</c:v>
                </c:pt>
                <c:pt idx="463">
                  <c:v>2.8236190997073214</c:v>
                </c:pt>
                <c:pt idx="464">
                  <c:v>-0.99585307727550898</c:v>
                </c:pt>
                <c:pt idx="465">
                  <c:v>-1.4306359701914886</c:v>
                </c:pt>
                <c:pt idx="466">
                  <c:v>1.9307234837976801</c:v>
                </c:pt>
                <c:pt idx="467">
                  <c:v>3.9515217283472017</c:v>
                </c:pt>
                <c:pt idx="468">
                  <c:v>-2.2454857105796036</c:v>
                </c:pt>
                <c:pt idx="469">
                  <c:v>-0.76057884308136603</c:v>
                </c:pt>
                <c:pt idx="470">
                  <c:v>-1.1008780796076159</c:v>
                </c:pt>
                <c:pt idx="471">
                  <c:v>-1.9932038977894286</c:v>
                </c:pt>
                <c:pt idx="472">
                  <c:v>0.388529426757518</c:v>
                </c:pt>
                <c:pt idx="473">
                  <c:v>0.29609934344380234</c:v>
                </c:pt>
                <c:pt idx="474">
                  <c:v>-3.1505047550606617</c:v>
                </c:pt>
                <c:pt idx="475">
                  <c:v>-3.2518948383743833</c:v>
                </c:pt>
                <c:pt idx="476">
                  <c:v>-2.6709470765480661</c:v>
                </c:pt>
                <c:pt idx="477">
                  <c:v>-1.5457026613915557</c:v>
                </c:pt>
                <c:pt idx="478">
                  <c:v>-1.4522955391167944</c:v>
                </c:pt>
                <c:pt idx="479">
                  <c:v>-2.7995461938590922</c:v>
                </c:pt>
                <c:pt idx="480">
                  <c:v>-2.7981926977209683</c:v>
                </c:pt>
                <c:pt idx="481">
                  <c:v>-0.23048317548044142</c:v>
                </c:pt>
                <c:pt idx="482">
                  <c:v>-2.0821311754804408</c:v>
                </c:pt>
                <c:pt idx="483">
                  <c:v>-2.6551015342814446</c:v>
                </c:pt>
                <c:pt idx="484">
                  <c:v>-1.8978851652534399</c:v>
                </c:pt>
                <c:pt idx="485">
                  <c:v>-1.3868202301885049</c:v>
                </c:pt>
                <c:pt idx="486">
                  <c:v>-2.8202851810004561</c:v>
                </c:pt>
                <c:pt idx="487">
                  <c:v>-1.4031016739506703</c:v>
                </c:pt>
                <c:pt idx="488">
                  <c:v>1.8690118278358454</c:v>
                </c:pt>
                <c:pt idx="489">
                  <c:v>7.0073922809906124</c:v>
                </c:pt>
                <c:pt idx="490">
                  <c:v>12.462085684272671</c:v>
                </c:pt>
                <c:pt idx="491">
                  <c:v>9.889825263467765</c:v>
                </c:pt>
                <c:pt idx="492">
                  <c:v>33.300808086035651</c:v>
                </c:pt>
                <c:pt idx="493">
                  <c:v>26.550907726678361</c:v>
                </c:pt>
                <c:pt idx="494">
                  <c:v>18.096804436834734</c:v>
                </c:pt>
                <c:pt idx="495">
                  <c:v>7.0051699060146619</c:v>
                </c:pt>
                <c:pt idx="496">
                  <c:v>7.4982458383195745</c:v>
                </c:pt>
                <c:pt idx="497">
                  <c:v>7.045684799358523</c:v>
                </c:pt>
                <c:pt idx="498">
                  <c:v>10.91338493021285</c:v>
                </c:pt>
                <c:pt idx="499">
                  <c:v>10.623306654853952</c:v>
                </c:pt>
                <c:pt idx="500">
                  <c:v>7.1185962232229913</c:v>
                </c:pt>
                <c:pt idx="501">
                  <c:v>9.845670192285235</c:v>
                </c:pt>
                <c:pt idx="502">
                  <c:v>11.317760374103415</c:v>
                </c:pt>
                <c:pt idx="503">
                  <c:v>10.905314851862876</c:v>
                </c:pt>
                <c:pt idx="504">
                  <c:v>16.654665008263304</c:v>
                </c:pt>
                <c:pt idx="505">
                  <c:v>11.557874181929837</c:v>
                </c:pt>
                <c:pt idx="506">
                  <c:v>14.243824073198368</c:v>
                </c:pt>
                <c:pt idx="507">
                  <c:v>18.940368442226379</c:v>
                </c:pt>
                <c:pt idx="508">
                  <c:v>21.052171101932416</c:v>
                </c:pt>
                <c:pt idx="509">
                  <c:v>21.891083101932427</c:v>
                </c:pt>
                <c:pt idx="510">
                  <c:v>18.946918530503851</c:v>
                </c:pt>
                <c:pt idx="511">
                  <c:v>14.727016639235316</c:v>
                </c:pt>
                <c:pt idx="512">
                  <c:v>14.472344462252503</c:v>
                </c:pt>
                <c:pt idx="513">
                  <c:v>16.959020732776054</c:v>
                </c:pt>
                <c:pt idx="514">
                  <c:v>12.479231018490349</c:v>
                </c:pt>
                <c:pt idx="515">
                  <c:v>14.809371293977625</c:v>
                </c:pt>
                <c:pt idx="516">
                  <c:v>19.898137185246163</c:v>
                </c:pt>
                <c:pt idx="517">
                  <c:v>21.467881730572326</c:v>
                </c:pt>
                <c:pt idx="518">
                  <c:v>17.102422706802031</c:v>
                </c:pt>
                <c:pt idx="519">
                  <c:v>19.164036421087737</c:v>
                </c:pt>
                <c:pt idx="520">
                  <c:v>17.053513376606684</c:v>
                </c:pt>
                <c:pt idx="521">
                  <c:v>16.644378800342757</c:v>
                </c:pt>
                <c:pt idx="522">
                  <c:v>15.169996208331806</c:v>
                </c:pt>
                <c:pt idx="523">
                  <c:v>16.8550198393038</c:v>
                </c:pt>
                <c:pt idx="524">
                  <c:v>17.634795839303798</c:v>
                </c:pt>
                <c:pt idx="525">
                  <c:v>19.546060208331802</c:v>
                </c:pt>
                <c:pt idx="526">
                  <c:v>20.473713241901198</c:v>
                </c:pt>
                <c:pt idx="527">
                  <c:v>18.369817553589506</c:v>
                </c:pt>
                <c:pt idx="528">
                  <c:v>15.474005828392126</c:v>
                </c:pt>
                <c:pt idx="529">
                  <c:v>11.485059080537029</c:v>
                </c:pt>
                <c:pt idx="530">
                  <c:v>9.3724136779396243</c:v>
                </c:pt>
                <c:pt idx="531">
                  <c:v>13.240708327290269</c:v>
                </c:pt>
                <c:pt idx="532">
                  <c:v>13.54870546475577</c:v>
                </c:pt>
                <c:pt idx="533">
                  <c:v>14.874874399820701</c:v>
                </c:pt>
                <c:pt idx="534">
                  <c:v>13.351375179041478</c:v>
                </c:pt>
                <c:pt idx="535">
                  <c:v>13.163186903554195</c:v>
                </c:pt>
                <c:pt idx="536">
                  <c:v>8.5308768618331552</c:v>
                </c:pt>
                <c:pt idx="537">
                  <c:v>8.3881843369609932</c:v>
                </c:pt>
                <c:pt idx="538">
                  <c:v>6.3039981551428088</c:v>
                </c:pt>
                <c:pt idx="539">
                  <c:v>7.3799345241708139</c:v>
                </c:pt>
                <c:pt idx="540">
                  <c:v>4.8230996766986829</c:v>
                </c:pt>
                <c:pt idx="541">
                  <c:v>5.481728263874273</c:v>
                </c:pt>
                <c:pt idx="542">
                  <c:v>3.4331867416337438</c:v>
                </c:pt>
                <c:pt idx="543">
                  <c:v>2.4731558952741741</c:v>
                </c:pt>
                <c:pt idx="544">
                  <c:v>2.6019090273480354</c:v>
                </c:pt>
                <c:pt idx="545">
                  <c:v>2.5706770273480357</c:v>
                </c:pt>
                <c:pt idx="546">
                  <c:v>2.2623939828669748</c:v>
                </c:pt>
                <c:pt idx="547">
                  <c:v>1.404854382961122</c:v>
                </c:pt>
                <c:pt idx="548">
                  <c:v>0.5870693232893216</c:v>
                </c:pt>
                <c:pt idx="549">
                  <c:v>0.67231732328932359</c:v>
                </c:pt>
                <c:pt idx="550">
                  <c:v>-0.37648429249193133</c:v>
                </c:pt>
                <c:pt idx="551">
                  <c:v>0.27292904780203198</c:v>
                </c:pt>
                <c:pt idx="552">
                  <c:v>1.6831446837377668</c:v>
                </c:pt>
                <c:pt idx="553">
                  <c:v>0.75349022643230512</c:v>
                </c:pt>
                <c:pt idx="554">
                  <c:v>-0.79535548785341026</c:v>
                </c:pt>
                <c:pt idx="555">
                  <c:v>-0.76980120213912628</c:v>
                </c:pt>
                <c:pt idx="556">
                  <c:v>-0.41378005389034345</c:v>
                </c:pt>
                <c:pt idx="557">
                  <c:v>-0.30029595538588028</c:v>
                </c:pt>
                <c:pt idx="558">
                  <c:v>-0.75862613720405681</c:v>
                </c:pt>
                <c:pt idx="559">
                  <c:v>-0.72279897376453106</c:v>
                </c:pt>
                <c:pt idx="560">
                  <c:v>-1.4111842205177745</c:v>
                </c:pt>
                <c:pt idx="561">
                  <c:v>-1.8996476594445926</c:v>
                </c:pt>
                <c:pt idx="562">
                  <c:v>-1.297775726882902</c:v>
                </c:pt>
                <c:pt idx="563">
                  <c:v>-0.49105906730525406</c:v>
                </c:pt>
                <c:pt idx="564">
                  <c:v>-1.1656656435691866</c:v>
                </c:pt>
                <c:pt idx="565">
                  <c:v>-1.2695888070087098</c:v>
                </c:pt>
                <c:pt idx="566">
                  <c:v>-0.76406019441537187</c:v>
                </c:pt>
                <c:pt idx="567">
                  <c:v>-0.41052419441536941</c:v>
                </c:pt>
                <c:pt idx="568">
                  <c:v>-0.73032810087464817</c:v>
                </c:pt>
                <c:pt idx="569">
                  <c:v>-0.4126136912381565</c:v>
                </c:pt>
                <c:pt idx="570">
                  <c:v>-1.8419535196469812</c:v>
                </c:pt>
                <c:pt idx="571">
                  <c:v>1.314049004668904</c:v>
                </c:pt>
                <c:pt idx="572">
                  <c:v>2.3738299601878485</c:v>
                </c:pt>
                <c:pt idx="573">
                  <c:v>0.95739479674832251</c:v>
                </c:pt>
                <c:pt idx="574">
                  <c:v>1.941281388759269</c:v>
                </c:pt>
                <c:pt idx="575">
                  <c:v>0.75428031402510753</c:v>
                </c:pt>
                <c:pt idx="576">
                  <c:v>0.31830809656218084</c:v>
                </c:pt>
                <c:pt idx="577">
                  <c:v>0.39506247607394041</c:v>
                </c:pt>
                <c:pt idx="578">
                  <c:v>0.18114472447463292</c:v>
                </c:pt>
                <c:pt idx="579">
                  <c:v>2.5760451339827397</c:v>
                </c:pt>
                <c:pt idx="580">
                  <c:v>5.7912425774881608</c:v>
                </c:pt>
                <c:pt idx="581">
                  <c:v>9.4375427742403293</c:v>
                </c:pt>
                <c:pt idx="582">
                  <c:v>8.9329201041789297</c:v>
                </c:pt>
                <c:pt idx="583">
                  <c:v>10.335045340576801</c:v>
                </c:pt>
                <c:pt idx="584">
                  <c:v>9.3277136160640897</c:v>
                </c:pt>
                <c:pt idx="585">
                  <c:v>8.2632177930469126</c:v>
                </c:pt>
                <c:pt idx="586">
                  <c:v>6.8548131226859637</c:v>
                </c:pt>
                <c:pt idx="587">
                  <c:v>8.9426016052807906</c:v>
                </c:pt>
                <c:pt idx="588">
                  <c:v>13.664481708492223</c:v>
                </c:pt>
                <c:pt idx="589">
                  <c:v>7.7192294280411975</c:v>
                </c:pt>
                <c:pt idx="590">
                  <c:v>6.7132869707357328</c:v>
                </c:pt>
                <c:pt idx="591">
                  <c:v>7.7013687785621867</c:v>
                </c:pt>
                <c:pt idx="592">
                  <c:v>12.251768025443814</c:v>
                </c:pt>
                <c:pt idx="593">
                  <c:v>8.0073880881751638</c:v>
                </c:pt>
                <c:pt idx="594">
                  <c:v>7.614064929699377</c:v>
                </c:pt>
                <c:pt idx="595">
                  <c:v>12.36892256550672</c:v>
                </c:pt>
                <c:pt idx="596">
                  <c:v>11.482306383560161</c:v>
                </c:pt>
                <c:pt idx="597">
                  <c:v>10.669341812131584</c:v>
                </c:pt>
                <c:pt idx="598">
                  <c:v>5.2212511216161719</c:v>
                </c:pt>
                <c:pt idx="599">
                  <c:v>11.576513921419339</c:v>
                </c:pt>
                <c:pt idx="600">
                  <c:v>11.415774196906627</c:v>
                </c:pt>
                <c:pt idx="601">
                  <c:v>8.4814236048956779</c:v>
                </c:pt>
                <c:pt idx="602">
                  <c:v>10.096331511354958</c:v>
                </c:pt>
                <c:pt idx="603">
                  <c:v>9.513917028203835</c:v>
                </c:pt>
                <c:pt idx="604">
                  <c:v>11.423604285184087</c:v>
                </c:pt>
                <c:pt idx="605">
                  <c:v>8.2321120827835124</c:v>
                </c:pt>
                <c:pt idx="606">
                  <c:v>12.351785048657845</c:v>
                </c:pt>
                <c:pt idx="607">
                  <c:v>7.1897523636624472</c:v>
                </c:pt>
                <c:pt idx="608">
                  <c:v>3.8919274859372104</c:v>
                </c:pt>
                <c:pt idx="609">
                  <c:v>6.6462469248640206</c:v>
                </c:pt>
                <c:pt idx="610">
                  <c:v>9.2874305558360124</c:v>
                </c:pt>
                <c:pt idx="611">
                  <c:v>8.0405916986931505</c:v>
                </c:pt>
                <c:pt idx="612">
                  <c:v>5.8836541559986131</c:v>
                </c:pt>
                <c:pt idx="613">
                  <c:v>6.190974644669744</c:v>
                </c:pt>
                <c:pt idx="614">
                  <c:v>5.4742191122022117</c:v>
                </c:pt>
                <c:pt idx="615">
                  <c:v>3.5024297669445077</c:v>
                </c:pt>
                <c:pt idx="616">
                  <c:v>3.6366166193803826</c:v>
                </c:pt>
                <c:pt idx="617">
                  <c:v>3.6737366193803851</c:v>
                </c:pt>
                <c:pt idx="618">
                  <c:v>3.2907310971398518</c:v>
                </c:pt>
                <c:pt idx="619">
                  <c:v>2.227519476523228</c:v>
                </c:pt>
                <c:pt idx="620">
                  <c:v>4.7878212996687894</c:v>
                </c:pt>
                <c:pt idx="621">
                  <c:v>3.1832111909373269</c:v>
                </c:pt>
                <c:pt idx="622">
                  <c:v>2.781185570192334</c:v>
                </c:pt>
                <c:pt idx="623">
                  <c:v>1.5926972742510448</c:v>
                </c:pt>
                <c:pt idx="624">
                  <c:v>3.1194509988921397</c:v>
                </c:pt>
                <c:pt idx="625">
                  <c:v>2.8540247131778536</c:v>
                </c:pt>
                <c:pt idx="626">
                  <c:v>1.7537507964915691</c:v>
                </c:pt>
                <c:pt idx="627">
                  <c:v>1.5208203187320937</c:v>
                </c:pt>
                <c:pt idx="628">
                  <c:v>2.3352336639898033</c:v>
                </c:pt>
                <c:pt idx="629">
                  <c:v>0.56782250055028105</c:v>
                </c:pt>
                <c:pt idx="630">
                  <c:v>0.28489592428634686</c:v>
                </c:pt>
                <c:pt idx="631">
                  <c:v>1.4338701322069312</c:v>
                </c:pt>
                <c:pt idx="632">
                  <c:v>0.64696849100793652</c:v>
                </c:pt>
                <c:pt idx="633">
                  <c:v>1.5276717529519233</c:v>
                </c:pt>
                <c:pt idx="634">
                  <c:v>8.7310979122774829E-2</c:v>
                </c:pt>
                <c:pt idx="635">
                  <c:v>2.2315254610055804E-2</c:v>
                </c:pt>
                <c:pt idx="636">
                  <c:v>8.6316501363303849E-2</c:v>
                </c:pt>
                <c:pt idx="637">
                  <c:v>2.2286979122772659E-2</c:v>
                </c:pt>
                <c:pt idx="638">
                  <c:v>0.30430668857313148</c:v>
                </c:pt>
                <c:pt idx="639">
                  <c:v>0.39609194029011491</c:v>
                </c:pt>
                <c:pt idx="640">
                  <c:v>-4.9577139835693021E-2</c:v>
                </c:pt>
                <c:pt idx="641">
                  <c:v>-0.35837429304821533</c:v>
                </c:pt>
                <c:pt idx="642">
                  <c:v>-0.3552398930824473</c:v>
                </c:pt>
                <c:pt idx="643">
                  <c:v>2.2694807788346739E-2</c:v>
                </c:pt>
                <c:pt idx="644">
                  <c:v>-3.0000851276338627E-3</c:v>
                </c:pt>
                <c:pt idx="645">
                  <c:v>-0.52632399158691023</c:v>
                </c:pt>
                <c:pt idx="646">
                  <c:v>-0.3367467398699292</c:v>
                </c:pt>
                <c:pt idx="647">
                  <c:v>0.23587743711289527</c:v>
                </c:pt>
                <c:pt idx="648">
                  <c:v>-3.8237903309450746E-2</c:v>
                </c:pt>
                <c:pt idx="649">
                  <c:v>-0.21787255805174793</c:v>
                </c:pt>
                <c:pt idx="650">
                  <c:v>-0.17161130094311575</c:v>
                </c:pt>
                <c:pt idx="651">
                  <c:v>-3.5465877207047511E-2</c:v>
                </c:pt>
                <c:pt idx="652">
                  <c:v>-0.55207312408867681</c:v>
                </c:pt>
                <c:pt idx="653">
                  <c:v>0.35419304266714652</c:v>
                </c:pt>
                <c:pt idx="654">
                  <c:v>-0.11750722785640359</c:v>
                </c:pt>
                <c:pt idx="655">
                  <c:v>0.3281114268858919</c:v>
                </c:pt>
                <c:pt idx="656">
                  <c:v>-4.0224750096930287E-2</c:v>
                </c:pt>
                <c:pt idx="657">
                  <c:v>0.21670695935342418</c:v>
                </c:pt>
                <c:pt idx="658">
                  <c:v>-0.26375846438264339</c:v>
                </c:pt>
                <c:pt idx="659">
                  <c:v>-0.48286158665740453</c:v>
                </c:pt>
                <c:pt idx="660">
                  <c:v>-8.472303581122323E-2</c:v>
                </c:pt>
                <c:pt idx="661">
                  <c:v>-0.35231777870258685</c:v>
                </c:pt>
                <c:pt idx="662">
                  <c:v>-0.11124361759516362</c:v>
                </c:pt>
                <c:pt idx="663">
                  <c:v>-0.26600055805175027</c:v>
                </c:pt>
                <c:pt idx="664">
                  <c:v>6.8997068084888938E-2</c:v>
                </c:pt>
                <c:pt idx="665">
                  <c:v>-0.41553569538887308</c:v>
                </c:pt>
                <c:pt idx="666">
                  <c:v>0.20310943711289528</c:v>
                </c:pt>
                <c:pt idx="667">
                  <c:v>0.33110943711289531</c:v>
                </c:pt>
                <c:pt idx="668">
                  <c:v>0.23229343711289743</c:v>
                </c:pt>
                <c:pt idx="669">
                  <c:v>-0.14750283341065015</c:v>
                </c:pt>
                <c:pt idx="670">
                  <c:v>6.593790464536306E-2</c:v>
                </c:pt>
                <c:pt idx="671">
                  <c:v>-9.9933409674582446E-2</c:v>
                </c:pt>
                <c:pt idx="672">
                  <c:v>-5.593093191511106E-2</c:v>
                </c:pt>
                <c:pt idx="673">
                  <c:v>-2.2936454155640065E-2</c:v>
                </c:pt>
                <c:pt idx="674">
                  <c:v>-1.116045415564031E-2</c:v>
                </c:pt>
                <c:pt idx="675">
                  <c:v>-2.2862464382639437E-2</c:v>
                </c:pt>
                <c:pt idx="676">
                  <c:v>-4.492082318364473E-2</c:v>
                </c:pt>
                <c:pt idx="677">
                  <c:v>0.20749517681635332</c:v>
                </c:pt>
                <c:pt idx="678">
                  <c:v>-9.4571986623172927E-2</c:v>
                </c:pt>
                <c:pt idx="679">
                  <c:v>0.31988128554781964</c:v>
                </c:pt>
                <c:pt idx="680">
                  <c:v>0.15064438240483832</c:v>
                </c:pt>
                <c:pt idx="681">
                  <c:v>-2.3957945779883015E-3</c:v>
                </c:pt>
                <c:pt idx="682">
                  <c:v>-0.15988026211045797</c:v>
                </c:pt>
                <c:pt idx="683">
                  <c:v>-9.4571986623172927E-2</c:v>
                </c:pt>
                <c:pt idx="684">
                  <c:v>0.36256791487236212</c:v>
                </c:pt>
                <c:pt idx="685">
                  <c:v>-1.8059617595162079E-2</c:v>
                </c:pt>
                <c:pt idx="686">
                  <c:v>-1.5753508863699622E-2</c:v>
                </c:pt>
                <c:pt idx="687">
                  <c:v>0.45577157126210599</c:v>
                </c:pt>
                <c:pt idx="688">
                  <c:v>5.3366491136298211E-2</c:v>
                </c:pt>
                <c:pt idx="689">
                  <c:v>-5.0283986623170608E-2</c:v>
                </c:pt>
                <c:pt idx="690">
                  <c:v>1.5252013376829392E-2</c:v>
                </c:pt>
                <c:pt idx="691">
                  <c:v>2.3110668119122733E-2</c:v>
                </c:pt>
                <c:pt idx="692">
                  <c:v>0.38970734772286952</c:v>
                </c:pt>
                <c:pt idx="693">
                  <c:v>-0.24875797639617167</c:v>
                </c:pt>
                <c:pt idx="694">
                  <c:v>-0.11220435565117912</c:v>
                </c:pt>
                <c:pt idx="695">
                  <c:v>0.12128258964075722</c:v>
                </c:pt>
                <c:pt idx="696">
                  <c:v>9.4131150713950215E-2</c:v>
                </c:pt>
                <c:pt idx="697">
                  <c:v>-0.31117626211046007</c:v>
                </c:pt>
                <c:pt idx="698">
                  <c:v>-6.8881804804993924E-2</c:v>
                </c:pt>
                <c:pt idx="699">
                  <c:v>1.8836013376827221E-2</c:v>
                </c:pt>
                <c:pt idx="700">
                  <c:v>-0.15112020477075797</c:v>
                </c:pt>
                <c:pt idx="701">
                  <c:v>0.19638030931811962</c:v>
                </c:pt>
                <c:pt idx="702">
                  <c:v>0.14406572766253622</c:v>
                </c:pt>
                <c:pt idx="703">
                  <c:v>-0.48239704133122985</c:v>
                </c:pt>
                <c:pt idx="704">
                  <c:v>9.2832849937301204E-2</c:v>
                </c:pt>
                <c:pt idx="705">
                  <c:v>8.5440480909294764E-2</c:v>
                </c:pt>
                <c:pt idx="706">
                  <c:v>-1.5453041331232093E-2</c:v>
                </c:pt>
                <c:pt idx="707">
                  <c:v>-0.1716583708419202</c:v>
                </c:pt>
                <c:pt idx="708">
                  <c:v>0.15046361893107413</c:v>
                </c:pt>
                <c:pt idx="709">
                  <c:v>-0.13235225714671625</c:v>
                </c:pt>
                <c:pt idx="710">
                  <c:v>-0.35302511912493689</c:v>
                </c:pt>
                <c:pt idx="711">
                  <c:v>5.0611644348818693E-2</c:v>
                </c:pt>
                <c:pt idx="712">
                  <c:v>-0.35209130094312002</c:v>
                </c:pt>
                <c:pt idx="713">
                  <c:v>4.4675821331647492E-2</c:v>
                </c:pt>
                <c:pt idx="714">
                  <c:v>0.10796848090929438</c:v>
                </c:pt>
                <c:pt idx="715">
                  <c:v>-7.4513804804993672E-2</c:v>
                </c:pt>
                <c:pt idx="716">
                  <c:v>0.23747495866876381</c:v>
                </c:pt>
                <c:pt idx="717">
                  <c:v>-2.9835617595165953E-2</c:v>
                </c:pt>
                <c:pt idx="718">
                  <c:v>0.25435601337682295</c:v>
                </c:pt>
                <c:pt idx="719">
                  <c:v>-0.41345780480499383</c:v>
                </c:pt>
                <c:pt idx="720">
                  <c:v>-0.13855951909070113</c:v>
                </c:pt>
                <c:pt idx="721">
                  <c:v>-8.5432085127633728E-2</c:v>
                </c:pt>
                <c:pt idx="722">
                  <c:v>0.12283267295447924</c:v>
                </c:pt>
                <c:pt idx="723">
                  <c:v>-6.0237217629397953E-2</c:v>
                </c:pt>
                <c:pt idx="724">
                  <c:v>-0.10277806993689273</c:v>
                </c:pt>
                <c:pt idx="725">
                  <c:v>0.27007714048694442</c:v>
                </c:pt>
                <c:pt idx="726">
                  <c:v>0.25794001337682493</c:v>
                </c:pt>
                <c:pt idx="727">
                  <c:v>0.178099644348825</c:v>
                </c:pt>
                <c:pt idx="728">
                  <c:v>0.40282403879457584</c:v>
                </c:pt>
                <c:pt idx="729">
                  <c:v>-3.358332704552295E-2</c:v>
                </c:pt>
                <c:pt idx="730">
                  <c:v>4.6484013376829392E-2</c:v>
                </c:pt>
                <c:pt idx="731">
                  <c:v>-3.1066438964897424E-2</c:v>
                </c:pt>
                <c:pt idx="732">
                  <c:v>-5.7183150062700583E-2</c:v>
                </c:pt>
                <c:pt idx="733">
                  <c:v>-1.0830958017514167E-2</c:v>
                </c:pt>
                <c:pt idx="734">
                  <c:v>-5.9258069936890444E-2</c:v>
                </c:pt>
                <c:pt idx="735">
                  <c:v>-1.2893903309452701E-2</c:v>
                </c:pt>
                <c:pt idx="736">
                  <c:v>0.15144612210829378</c:v>
                </c:pt>
                <c:pt idx="737">
                  <c:v>2.6996382404833662E-2</c:v>
                </c:pt>
                <c:pt idx="738">
                  <c:v>0.34818830931811706</c:v>
                </c:pt>
                <c:pt idx="739">
                  <c:v>-9.8111519090705396E-2</c:v>
                </c:pt>
                <c:pt idx="740">
                  <c:v>-0.15937037084191794</c:v>
                </c:pt>
                <c:pt idx="741">
                  <c:v>8.0575618931076315E-2</c:v>
                </c:pt>
                <c:pt idx="742">
                  <c:v>-9.1999150062698404E-2</c:v>
                </c:pt>
                <c:pt idx="743">
                  <c:v>-2.1446168441347519E-2</c:v>
                </c:pt>
                <c:pt idx="744">
                  <c:v>-1.2848573798764562E-2</c:v>
                </c:pt>
                <c:pt idx="745">
                  <c:v>-0.21353675009693482</c:v>
                </c:pt>
                <c:pt idx="746">
                  <c:v>-9.892398662317485E-2</c:v>
                </c:pt>
                <c:pt idx="747">
                  <c:v>-7.2236724679181616E-2</c:v>
                </c:pt>
                <c:pt idx="748">
                  <c:v>-0.28090710889793152</c:v>
                </c:pt>
                <c:pt idx="749">
                  <c:v>8.3572382404831724E-2</c:v>
                </c:pt>
                <c:pt idx="750">
                  <c:v>0.1250336545758241</c:v>
                </c:pt>
                <c:pt idx="751">
                  <c:v>0.13162428390037503</c:v>
                </c:pt>
                <c:pt idx="752">
                  <c:v>0.21241648090929485</c:v>
                </c:pt>
                <c:pt idx="753">
                  <c:v>-7.8429903309452695E-2</c:v>
                </c:pt>
                <c:pt idx="754">
                  <c:v>0.15994931746976659</c:v>
                </c:pt>
                <c:pt idx="755">
                  <c:v>-8.2446449320283596E-2</c:v>
                </c:pt>
                <c:pt idx="756">
                  <c:v>-9.377321762939797E-2</c:v>
                </c:pt>
                <c:pt idx="757">
                  <c:v>-8.7871519090705008E-2</c:v>
                </c:pt>
                <c:pt idx="758">
                  <c:v>4.7702860164304826E-2</c:v>
                </c:pt>
                <c:pt idx="759">
                  <c:v>-2.0587986623170608E-2</c:v>
                </c:pt>
                <c:pt idx="760">
                  <c:v>1.7875275320816435E-2</c:v>
                </c:pt>
                <c:pt idx="761">
                  <c:v>-0.1254847246791834</c:v>
                </c:pt>
                <c:pt idx="762">
                  <c:v>9.5883824048359819E-3</c:v>
                </c:pt>
                <c:pt idx="763">
                  <c:v>-0.22466694766212791</c:v>
                </c:pt>
                <c:pt idx="764">
                  <c:v>-7.5928454155646891E-2</c:v>
                </c:pt>
                <c:pt idx="765">
                  <c:v>4.0352849937303509E-2</c:v>
                </c:pt>
                <c:pt idx="766">
                  <c:v>-0.21541942554998403</c:v>
                </c:pt>
                <c:pt idx="767">
                  <c:v>-3.6732672303229373E-2</c:v>
                </c:pt>
                <c:pt idx="768">
                  <c:v>-0.24673940483922557</c:v>
                </c:pt>
                <c:pt idx="769">
                  <c:v>8.7970958668765739E-2</c:v>
                </c:pt>
                <c:pt idx="770">
                  <c:v>1.9874096690547301E-2</c:v>
                </c:pt>
                <c:pt idx="771">
                  <c:v>-0.13245998662317485</c:v>
                </c:pt>
                <c:pt idx="772">
                  <c:v>1.4257535617358407E-2</c:v>
                </c:pt>
                <c:pt idx="773">
                  <c:v>0.37200749928794985</c:v>
                </c:pt>
                <c:pt idx="774">
                  <c:v>-7.2302723374592873E-3</c:v>
                </c:pt>
                <c:pt idx="775">
                  <c:v>-0.14929868253023115</c:v>
                </c:pt>
                <c:pt idx="776">
                  <c:v>-6.7691986623174855E-2</c:v>
                </c:pt>
                <c:pt idx="777">
                  <c:v>-0.12070067230322332</c:v>
                </c:pt>
                <c:pt idx="778">
                  <c:v>-0.17159635565117498</c:v>
                </c:pt>
                <c:pt idx="779">
                  <c:v>-0.33798351909070723</c:v>
                </c:pt>
                <c:pt idx="780">
                  <c:v>0.36451546736599633</c:v>
                </c:pt>
                <c:pt idx="781">
                  <c:v>0.36648612210829185</c:v>
                </c:pt>
                <c:pt idx="782">
                  <c:v>-9.7387986623170761E-2</c:v>
                </c:pt>
                <c:pt idx="783">
                  <c:v>-0.11223338425683364</c:v>
                </c:pt>
                <c:pt idx="784">
                  <c:v>3.9284382404835984E-2</c:v>
                </c:pt>
                <c:pt idx="785">
                  <c:v>0.19674317681635761</c:v>
                </c:pt>
                <c:pt idx="786">
                  <c:v>-3.5584257146716258E-2</c:v>
                </c:pt>
                <c:pt idx="787">
                  <c:v>0.14525554584436187</c:v>
                </c:pt>
                <c:pt idx="788">
                  <c:v>-0.1757099033094594</c:v>
                </c:pt>
                <c:pt idx="789">
                  <c:v>-3.9230272337459307E-2</c:v>
                </c:pt>
                <c:pt idx="790">
                  <c:v>-0.17155188811871377</c:v>
                </c:pt>
                <c:pt idx="791">
                  <c:v>-1.5620106266297031E-2</c:v>
                </c:pt>
                <c:pt idx="792">
                  <c:v>0.17889667295447476</c:v>
                </c:pt>
                <c:pt idx="793">
                  <c:v>-0.77622475009693681</c:v>
                </c:pt>
                <c:pt idx="794">
                  <c:v>0.28597906256487776</c:v>
                </c:pt>
                <c:pt idx="795">
                  <c:v>-0.18614388811871199</c:v>
                </c:pt>
                <c:pt idx="796">
                  <c:v>3.9056657892116965E-2</c:v>
                </c:pt>
                <c:pt idx="797">
                  <c:v>-0.25147220477075993</c:v>
                </c:pt>
                <c:pt idx="798">
                  <c:v>5.289895866876574E-2</c:v>
                </c:pt>
                <c:pt idx="799">
                  <c:v>-2.241161759516402E-2</c:v>
                </c:pt>
                <c:pt idx="800">
                  <c:v>-0.15629961759516592</c:v>
                </c:pt>
                <c:pt idx="801">
                  <c:v>8.907019519500825E-2</c:v>
                </c:pt>
                <c:pt idx="802">
                  <c:v>-0.29306266207621978</c:v>
                </c:pt>
                <c:pt idx="803">
                  <c:v>-0.11865267230322549</c:v>
                </c:pt>
                <c:pt idx="804">
                  <c:v>-9.3503519090705381E-2</c:v>
                </c:pt>
                <c:pt idx="805">
                  <c:v>0.18406114048694677</c:v>
                </c:pt>
                <c:pt idx="806">
                  <c:v>-0.15035220477075797</c:v>
                </c:pt>
                <c:pt idx="807">
                  <c:v>-0.1723045580517503</c:v>
                </c:pt>
                <c:pt idx="808">
                  <c:v>1.9618958668767915E-2</c:v>
                </c:pt>
                <c:pt idx="809">
                  <c:v>-0.15716892707975649</c:v>
                </c:pt>
                <c:pt idx="810">
                  <c:v>-0.1178846723032255</c:v>
                </c:pt>
                <c:pt idx="811">
                  <c:v>0.45544855399600942</c:v>
                </c:pt>
                <c:pt idx="812">
                  <c:v>0.14691211188128622</c:v>
                </c:pt>
                <c:pt idx="813">
                  <c:v>1.7014491136296283E-2</c:v>
                </c:pt>
                <c:pt idx="814">
                  <c:v>0.19211849113629803</c:v>
                </c:pt>
                <c:pt idx="815">
                  <c:v>-0.31209464136546794</c:v>
                </c:pt>
                <c:pt idx="816">
                  <c:v>-0.18567635565117707</c:v>
                </c:pt>
                <c:pt idx="817">
                  <c:v>-5.4185139835693029E-2</c:v>
                </c:pt>
                <c:pt idx="818">
                  <c:v>-9.9541607368162879E-2</c:v>
                </c:pt>
                <c:pt idx="819">
                  <c:v>-0.29347239681594028</c:v>
                </c:pt>
                <c:pt idx="820">
                  <c:v>8.0523824048359793E-3</c:v>
                </c:pt>
                <c:pt idx="821">
                  <c:v>-0.2371499033094549</c:v>
                </c:pt>
                <c:pt idx="822">
                  <c:v>-0.20030209535463728</c:v>
                </c:pt>
                <c:pt idx="823">
                  <c:v>-2.1613233376416557E-2</c:v>
                </c:pt>
                <c:pt idx="824">
                  <c:v>-7.9935519090705245E-2</c:v>
                </c:pt>
                <c:pt idx="825">
                  <c:v>-9.9723617595168498E-2</c:v>
                </c:pt>
                <c:pt idx="826">
                  <c:v>0.31942448090929454</c:v>
                </c:pt>
                <c:pt idx="827">
                  <c:v>-8.3295150062698678E-2</c:v>
                </c:pt>
                <c:pt idx="828">
                  <c:v>-8.2283986623170616E-2</c:v>
                </c:pt>
                <c:pt idx="829">
                  <c:v>-0.28021905652197704</c:v>
                </c:pt>
                <c:pt idx="830">
                  <c:v>2.7418662727473619E-2</c:v>
                </c:pt>
                <c:pt idx="831">
                  <c:v>1.0189317469771047E-2</c:v>
                </c:pt>
                <c:pt idx="832">
                  <c:v>-0.10630438106892179</c:v>
                </c:pt>
                <c:pt idx="833">
                  <c:v>-0.1849566723032296</c:v>
                </c:pt>
                <c:pt idx="834">
                  <c:v>-0.23761483341064826</c:v>
                </c:pt>
                <c:pt idx="835">
                  <c:v>-0.11628751909070308</c:v>
                </c:pt>
                <c:pt idx="836">
                  <c:v>7.5472672954476933E-2</c:v>
                </c:pt>
                <c:pt idx="837">
                  <c:v>-2.5107051558237493E-2</c:v>
                </c:pt>
                <c:pt idx="838">
                  <c:v>4.425611188128839E-2</c:v>
                </c:pt>
                <c:pt idx="839">
                  <c:v>-2.0063150062698661E-2</c:v>
                </c:pt>
                <c:pt idx="840">
                  <c:v>0.44610212210829159</c:v>
                </c:pt>
                <c:pt idx="841">
                  <c:v>-5.386798662316844E-2</c:v>
                </c:pt>
                <c:pt idx="842">
                  <c:v>-0.33530266207622422</c:v>
                </c:pt>
                <c:pt idx="843">
                  <c:v>0.11177684993730135</c:v>
                </c:pt>
                <c:pt idx="844">
                  <c:v>4.1678564223012901E-2</c:v>
                </c:pt>
                <c:pt idx="845">
                  <c:v>-1.6447519090703085E-2</c:v>
                </c:pt>
                <c:pt idx="846">
                  <c:v>4.8288849937299164E-2</c:v>
                </c:pt>
                <c:pt idx="847">
                  <c:v>-0.19403752931770885</c:v>
                </c:pt>
                <c:pt idx="848">
                  <c:v>-8.3987051558235562E-2</c:v>
                </c:pt>
                <c:pt idx="849">
                  <c:v>5.5188013376825037E-2</c:v>
                </c:pt>
                <c:pt idx="850">
                  <c:v>0.12203564434882067</c:v>
                </c:pt>
                <c:pt idx="851">
                  <c:v>6.3892013376827067E-2</c:v>
                </c:pt>
                <c:pt idx="852">
                  <c:v>0.10712649113629844</c:v>
                </c:pt>
                <c:pt idx="853">
                  <c:v>0.24967402360383478</c:v>
                </c:pt>
                <c:pt idx="854">
                  <c:v>-0.1022802621104584</c:v>
                </c:pt>
                <c:pt idx="855">
                  <c:v>-0.71553520243865931</c:v>
                </c:pt>
                <c:pt idx="856">
                  <c:v>0.12969684993730157</c:v>
                </c:pt>
                <c:pt idx="857">
                  <c:v>-1.3631519090705252E-2</c:v>
                </c:pt>
                <c:pt idx="858">
                  <c:v>-0.27658673986992915</c:v>
                </c:pt>
                <c:pt idx="859">
                  <c:v>-1.8059617595166187E-2</c:v>
                </c:pt>
                <c:pt idx="860">
                  <c:v>-0.21001515006269617</c:v>
                </c:pt>
                <c:pt idx="861">
                  <c:v>-0.34473105652197961</c:v>
                </c:pt>
                <c:pt idx="862">
                  <c:v>-0.10689161759516826</c:v>
                </c:pt>
                <c:pt idx="863">
                  <c:v>0.13382237217783252</c:v>
                </c:pt>
                <c:pt idx="864">
                  <c:v>-3.4082047707578111E-3</c:v>
                </c:pt>
                <c:pt idx="865">
                  <c:v>0.11670150951495337</c:v>
                </c:pt>
                <c:pt idx="866">
                  <c:v>1.9106096690547296E-2</c:v>
                </c:pt>
                <c:pt idx="867">
                  <c:v>4.6183545844361865E-2</c:v>
                </c:pt>
                <c:pt idx="868">
                  <c:v>0.12653466811912467</c:v>
                </c:pt>
                <c:pt idx="869">
                  <c:v>-0.22545000181391597</c:v>
                </c:pt>
                <c:pt idx="870">
                  <c:v>-0.18599561759516595</c:v>
                </c:pt>
                <c:pt idx="871">
                  <c:v>0.19041667295447709</c:v>
                </c:pt>
                <c:pt idx="872">
                  <c:v>0.22172266272747362</c:v>
                </c:pt>
                <c:pt idx="873">
                  <c:v>-0.32574258898951181</c:v>
                </c:pt>
                <c:pt idx="874">
                  <c:v>-0.26985588811871375</c:v>
                </c:pt>
                <c:pt idx="875">
                  <c:v>-7.4846288084473536E-2</c:v>
                </c:pt>
                <c:pt idx="876">
                  <c:v>-4.6852106266297031E-2</c:v>
                </c:pt>
                <c:pt idx="877">
                  <c:v>0.43250038240483546</c:v>
                </c:pt>
                <c:pt idx="878">
                  <c:v>0.17290229909111848</c:v>
                </c:pt>
                <c:pt idx="879">
                  <c:v>0.17817103175548238</c:v>
                </c:pt>
                <c:pt idx="880">
                  <c:v>-0.18653713983569495</c:v>
                </c:pt>
                <c:pt idx="881">
                  <c:v>-0.1316907398699268</c:v>
                </c:pt>
                <c:pt idx="882">
                  <c:v>7.4417535617354286E-2</c:v>
                </c:pt>
                <c:pt idx="883">
                  <c:v>0.27783113025994333</c:v>
                </c:pt>
                <c:pt idx="884">
                  <c:v>-1.0316355651177193E-2</c:v>
                </c:pt>
                <c:pt idx="885">
                  <c:v>2.3219644348822809E-2</c:v>
                </c:pt>
                <c:pt idx="886">
                  <c:v>0.20080629909111805</c:v>
                </c:pt>
                <c:pt idx="887">
                  <c:v>0.26006622061275253</c:v>
                </c:pt>
                <c:pt idx="888">
                  <c:v>3.5808111881290204E-2</c:v>
                </c:pt>
                <c:pt idx="889">
                  <c:v>0.16400084993730568</c:v>
                </c:pt>
                <c:pt idx="890">
                  <c:v>0.17855049113630037</c:v>
                </c:pt>
                <c:pt idx="891">
                  <c:v>-0.31051637636193802</c:v>
                </c:pt>
                <c:pt idx="892">
                  <c:v>7.4656849937303524E-2</c:v>
                </c:pt>
                <c:pt idx="893">
                  <c:v>-0.22966513487195575</c:v>
                </c:pt>
                <c:pt idx="894">
                  <c:v>3.268568649777763E-2</c:v>
                </c:pt>
                <c:pt idx="895">
                  <c:v>4.5172382404833809E-2</c:v>
                </c:pt>
                <c:pt idx="896">
                  <c:v>7.4356382404835997E-2</c:v>
                </c:pt>
                <c:pt idx="897">
                  <c:v>3.3514839710295938E-2</c:v>
                </c:pt>
                <c:pt idx="898">
                  <c:v>0.15252656422301267</c:v>
                </c:pt>
                <c:pt idx="899">
                  <c:v>-0.16605589308244925</c:v>
                </c:pt>
                <c:pt idx="900">
                  <c:v>-0.31039667230322332</c:v>
                </c:pt>
                <c:pt idx="901">
                  <c:v>-0.45587866207622235</c:v>
                </c:pt>
                <c:pt idx="902">
                  <c:v>3.009727662545203E-3</c:v>
                </c:pt>
                <c:pt idx="903">
                  <c:v>-5.5814214997761423E-2</c:v>
                </c:pt>
                <c:pt idx="904">
                  <c:v>2.5388397102981131E-3</c:v>
                </c:pt>
                <c:pt idx="905">
                  <c:v>-4.0950022952581322E-2</c:v>
                </c:pt>
                <c:pt idx="906">
                  <c:v>8.3137727662540351E-2</c:v>
                </c:pt>
                <c:pt idx="907">
                  <c:v>-2.5212178668355102E-2</c:v>
                </c:pt>
                <c:pt idx="908">
                  <c:v>-8.4479010393474635E-2</c:v>
                </c:pt>
                <c:pt idx="909">
                  <c:v>0.1553763039264707</c:v>
                </c:pt>
                <c:pt idx="910">
                  <c:v>-0.10112025714671627</c:v>
                </c:pt>
                <c:pt idx="911">
                  <c:v>-2.4577009088838559E-3</c:v>
                </c:pt>
                <c:pt idx="912">
                  <c:v>0.1576486729544771</c:v>
                </c:pt>
                <c:pt idx="913">
                  <c:v>-0.25201583574275138</c:v>
                </c:pt>
                <c:pt idx="914">
                  <c:v>-1.2817804804989586E-2</c:v>
                </c:pt>
                <c:pt idx="915">
                  <c:v>-0.2187191500627006</c:v>
                </c:pt>
                <c:pt idx="916">
                  <c:v>1.204457941375337E-2</c:v>
                </c:pt>
                <c:pt idx="917">
                  <c:v>-0.18599561759516181</c:v>
                </c:pt>
                <c:pt idx="918">
                  <c:v>-0.2365463658781807</c:v>
                </c:pt>
                <c:pt idx="919">
                  <c:v>0.11613095866876574</c:v>
                </c:pt>
                <c:pt idx="920">
                  <c:v>-0.19623561759516628</c:v>
                </c:pt>
                <c:pt idx="921">
                  <c:v>-0.46499115006270103</c:v>
                </c:pt>
                <c:pt idx="922">
                  <c:v>-0.37920076584394685</c:v>
                </c:pt>
                <c:pt idx="923">
                  <c:v>-0.15187151909070501</c:v>
                </c:pt>
                <c:pt idx="924">
                  <c:v>-0.10213112960869382</c:v>
                </c:pt>
                <c:pt idx="925">
                  <c:v>-2.1099986623172539E-2</c:v>
                </c:pt>
                <c:pt idx="926">
                  <c:v>-1.905534210788111E-2</c:v>
                </c:pt>
                <c:pt idx="927">
                  <c:v>5.0881727662542883E-2</c:v>
                </c:pt>
                <c:pt idx="928">
                  <c:v>6.3505642230125212E-3</c:v>
                </c:pt>
                <c:pt idx="929">
                  <c:v>-0.16369198662317483</c:v>
                </c:pt>
                <c:pt idx="930">
                  <c:v>-0.31729198662317259</c:v>
                </c:pt>
                <c:pt idx="931">
                  <c:v>0.20731267295447942</c:v>
                </c:pt>
                <c:pt idx="932">
                  <c:v>0.12016543711289515</c:v>
                </c:pt>
                <c:pt idx="933">
                  <c:v>-0.12198153428144394</c:v>
                </c:pt>
                <c:pt idx="934">
                  <c:v>0.17197058964075682</c:v>
                </c:pt>
                <c:pt idx="935">
                  <c:v>-6.4937139835695351E-2</c:v>
                </c:pt>
                <c:pt idx="936">
                  <c:v>-3.9199888118711841E-2</c:v>
                </c:pt>
                <c:pt idx="937">
                  <c:v>-5.2211420586244082E-2</c:v>
                </c:pt>
                <c:pt idx="938">
                  <c:v>-7.3294958017514164E-2</c:v>
                </c:pt>
                <c:pt idx="939">
                  <c:v>-0.13599827233745929</c:v>
                </c:pt>
                <c:pt idx="940">
                  <c:v>-3.1314313502222371E-2</c:v>
                </c:pt>
                <c:pt idx="941">
                  <c:v>0.38341375308028719</c:v>
                </c:pt>
                <c:pt idx="942">
                  <c:v>-7.3577877891708401E-2</c:v>
                </c:pt>
                <c:pt idx="943">
                  <c:v>-0.13607561759516634</c:v>
                </c:pt>
                <c:pt idx="944">
                  <c:v>-0.12938923337641633</c:v>
                </c:pt>
                <c:pt idx="945">
                  <c:v>-6.2494641365465876E-2</c:v>
                </c:pt>
                <c:pt idx="946">
                  <c:v>0.20707335863453183</c:v>
                </c:pt>
                <c:pt idx="947">
                  <c:v>-0.25892398662317484</c:v>
                </c:pt>
                <c:pt idx="948">
                  <c:v>-8.9951150062700574E-2</c:v>
                </c:pt>
                <c:pt idx="949">
                  <c:v>-0.13890705652197724</c:v>
                </c:pt>
                <c:pt idx="950">
                  <c:v>0.4608847514328408</c:v>
                </c:pt>
                <c:pt idx="951">
                  <c:v>0.18410945713899271</c:v>
                </c:pt>
                <c:pt idx="952">
                  <c:v>-3.1799866231770669E-3</c:v>
                </c:pt>
                <c:pt idx="953">
                  <c:v>-0.20519437084192438</c:v>
                </c:pt>
                <c:pt idx="954">
                  <c:v>-0.21124943577698296</c:v>
                </c:pt>
                <c:pt idx="955">
                  <c:v>-9.0687519090707561E-2</c:v>
                </c:pt>
                <c:pt idx="956">
                  <c:v>0.12126764434882065</c:v>
                </c:pt>
                <c:pt idx="957">
                  <c:v>-0.25696877080769082</c:v>
                </c:pt>
                <c:pt idx="958">
                  <c:v>4.5489535617358412E-2</c:v>
                </c:pt>
                <c:pt idx="959">
                  <c:v>-5.0918584025768029E-2</c:v>
                </c:pt>
                <c:pt idx="960">
                  <c:v>7.2052382404835982E-2</c:v>
                </c:pt>
                <c:pt idx="961">
                  <c:v>-2.4715617595164018E-2</c:v>
                </c:pt>
                <c:pt idx="962">
                  <c:v>-0.33905073986992912</c:v>
                </c:pt>
                <c:pt idx="963">
                  <c:v>0.142121145878598</c:v>
                </c:pt>
                <c:pt idx="964">
                  <c:v>-0.18128075009693262</c:v>
                </c:pt>
                <c:pt idx="965">
                  <c:v>-4.6220864348410121E-2</c:v>
                </c:pt>
                <c:pt idx="966">
                  <c:v>-0.30345639681594261</c:v>
                </c:pt>
                <c:pt idx="967">
                  <c:v>-1.5666682530230756E-2</c:v>
                </c:pt>
                <c:pt idx="968">
                  <c:v>-0.1088939033094527</c:v>
                </c:pt>
                <c:pt idx="969">
                  <c:v>-3.8060495320401205E-2</c:v>
                </c:pt>
                <c:pt idx="970">
                  <c:v>-4.8915051558235549E-2</c:v>
                </c:pt>
                <c:pt idx="971">
                  <c:v>0.16827675143284454</c:v>
                </c:pt>
                <c:pt idx="972">
                  <c:v>0.10072649113629806</c:v>
                </c:pt>
                <c:pt idx="973">
                  <c:v>-6.0767150062698408E-2</c:v>
                </c:pt>
                <c:pt idx="974">
                  <c:v>0.26143383155865052</c:v>
                </c:pt>
                <c:pt idx="975">
                  <c:v>-8.3580672303225495E-2</c:v>
                </c:pt>
                <c:pt idx="976">
                  <c:v>9.069591487236614E-2</c:v>
                </c:pt>
                <c:pt idx="977">
                  <c:v>5.5414491136300759E-2</c:v>
                </c:pt>
                <c:pt idx="978">
                  <c:v>-1.798351909070308E-2</c:v>
                </c:pt>
                <c:pt idx="979">
                  <c:v>-2.7787617595164016E-2</c:v>
                </c:pt>
                <c:pt idx="980">
                  <c:v>5.1572382404831738E-2</c:v>
                </c:pt>
                <c:pt idx="981">
                  <c:v>-9.9708672303225332E-2</c:v>
                </c:pt>
                <c:pt idx="982">
                  <c:v>-0.18649353428144649</c:v>
                </c:pt>
                <c:pt idx="983">
                  <c:v>5.2808499373035115E-3</c:v>
                </c:pt>
                <c:pt idx="984">
                  <c:v>-0.22172788811871397</c:v>
                </c:pt>
                <c:pt idx="985">
                  <c:v>-0.37765068253023309</c:v>
                </c:pt>
                <c:pt idx="986">
                  <c:v>-7.1667420586244313E-2</c:v>
                </c:pt>
                <c:pt idx="987">
                  <c:v>5.7838195195008255E-2</c:v>
                </c:pt>
                <c:pt idx="988">
                  <c:v>0.11928978500223623</c:v>
                </c:pt>
                <c:pt idx="989">
                  <c:v>0.11513648090929478</c:v>
                </c:pt>
                <c:pt idx="990">
                  <c:v>-6.3232257146720899E-2</c:v>
                </c:pt>
                <c:pt idx="991">
                  <c:v>0.37746038240483359</c:v>
                </c:pt>
                <c:pt idx="992">
                  <c:v>-0.26945286434841015</c:v>
                </c:pt>
                <c:pt idx="993">
                  <c:v>0.48821741597423152</c:v>
                </c:pt>
                <c:pt idx="994">
                  <c:v>5.9990860164304646E-2</c:v>
                </c:pt>
                <c:pt idx="995">
                  <c:v>-0.48851151909070517</c:v>
                </c:pt>
                <c:pt idx="996">
                  <c:v>-0.24094197143243168</c:v>
                </c:pt>
                <c:pt idx="997">
                  <c:v>-4.5134958017514173E-2</c:v>
                </c:pt>
                <c:pt idx="998">
                  <c:v>8.2983037147129318E-2</c:v>
                </c:pt>
                <c:pt idx="999">
                  <c:v>-0.11551827233746162</c:v>
                </c:pt>
                <c:pt idx="1000">
                  <c:v>-0.17736560736816273</c:v>
                </c:pt>
                <c:pt idx="1001">
                  <c:v>-0.1020857063005286</c:v>
                </c:pt>
                <c:pt idx="1002">
                  <c:v>2.6319148723665253E-3</c:v>
                </c:pt>
                <c:pt idx="1003">
                  <c:v>-7.4483420586242133E-2</c:v>
                </c:pt>
                <c:pt idx="1004">
                  <c:v>-0.18006315006269458</c:v>
                </c:pt>
                <c:pt idx="1005">
                  <c:v>0.1384615095149489</c:v>
                </c:pt>
                <c:pt idx="1006">
                  <c:v>5.8797686497775691E-2</c:v>
                </c:pt>
                <c:pt idx="1007">
                  <c:v>1.2537785002240519E-2</c:v>
                </c:pt>
                <c:pt idx="1008">
                  <c:v>0.12969809669054963</c:v>
                </c:pt>
                <c:pt idx="1009">
                  <c:v>0.10899372766254094</c:v>
                </c:pt>
                <c:pt idx="1010">
                  <c:v>-0.11958599685017819</c:v>
                </c:pt>
                <c:pt idx="1011">
                  <c:v>-0.14553267230322767</c:v>
                </c:pt>
                <c:pt idx="1012">
                  <c:v>-0.14048877080768657</c:v>
                </c:pt>
                <c:pt idx="1013">
                  <c:v>0.39917677685058484</c:v>
                </c:pt>
                <c:pt idx="1014">
                  <c:v>-0.12407313983569494</c:v>
                </c:pt>
                <c:pt idx="1015">
                  <c:v>-3.4577804804993929E-2</c:v>
                </c:pt>
                <c:pt idx="1016">
                  <c:v>0.255860382404834</c:v>
                </c:pt>
                <c:pt idx="1017">
                  <c:v>-1.7757041331232095E-2</c:v>
                </c:pt>
                <c:pt idx="1018">
                  <c:v>-0.25693838658893686</c:v>
                </c:pt>
                <c:pt idx="1019">
                  <c:v>0.10004656422301253</c:v>
                </c:pt>
                <c:pt idx="1020">
                  <c:v>-6.0767150062698408E-2</c:v>
                </c:pt>
                <c:pt idx="1021">
                  <c:v>0.15639905717322666</c:v>
                </c:pt>
                <c:pt idx="1022">
                  <c:v>-0.31849588811870738</c:v>
                </c:pt>
                <c:pt idx="1023">
                  <c:v>0.25880030392647263</c:v>
                </c:pt>
                <c:pt idx="1024">
                  <c:v>-0.15030388811871198</c:v>
                </c:pt>
                <c:pt idx="1025">
                  <c:v>1.623815939996004E-3</c:v>
                </c:pt>
                <c:pt idx="1026">
                  <c:v>-2.8958641365465877E-2</c:v>
                </c:pt>
                <c:pt idx="1027">
                  <c:v>-0.18448913983569301</c:v>
                </c:pt>
                <c:pt idx="1028">
                  <c:v>-2.5650682530228962E-2</c:v>
                </c:pt>
                <c:pt idx="1029">
                  <c:v>2.6786958668768335E-2</c:v>
                </c:pt>
                <c:pt idx="1030">
                  <c:v>2.8655441948251668E-2</c:v>
                </c:pt>
                <c:pt idx="1031">
                  <c:v>0.13633790464536283</c:v>
                </c:pt>
                <c:pt idx="1032">
                  <c:v>0.13382237217783252</c:v>
                </c:pt>
                <c:pt idx="1033">
                  <c:v>-0.21549677080768861</c:v>
                </c:pt>
                <c:pt idx="1034">
                  <c:v>-3.6625804804987651E-2</c:v>
                </c:pt>
                <c:pt idx="1035">
                  <c:v>-1.751598662317061E-2</c:v>
                </c:pt>
                <c:pt idx="1036">
                  <c:v>-5.6638881187118404E-3</c:v>
                </c:pt>
                <c:pt idx="1037">
                  <c:v>0.73501760801940974</c:v>
                </c:pt>
                <c:pt idx="1038">
                  <c:v>1.2708205422009376E-2</c:v>
                </c:pt>
                <c:pt idx="1039">
                  <c:v>-0.20188248552130705</c:v>
                </c:pt>
                <c:pt idx="1040">
                  <c:v>-0.11268857379876458</c:v>
                </c:pt>
                <c:pt idx="1041">
                  <c:v>0.30186349928794987</c:v>
                </c:pt>
                <c:pt idx="1042">
                  <c:v>0.16025314048694456</c:v>
                </c:pt>
                <c:pt idx="1043">
                  <c:v>-4.6099051558237729E-2</c:v>
                </c:pt>
                <c:pt idx="1044">
                  <c:v>1.9930154030245319E-2</c:v>
                </c:pt>
                <c:pt idx="1045">
                  <c:v>-0.18554477080768642</c:v>
                </c:pt>
                <c:pt idx="1046">
                  <c:v>-0.26223915006269882</c:v>
                </c:pt>
                <c:pt idx="1047">
                  <c:v>3.6182860164302492E-2</c:v>
                </c:pt>
                <c:pt idx="1048">
                  <c:v>-0.14676820477076014</c:v>
                </c:pt>
                <c:pt idx="1049">
                  <c:v>0.2356808499373014</c:v>
                </c:pt>
                <c:pt idx="1050">
                  <c:v>1.2134299091115981E-2</c:v>
                </c:pt>
                <c:pt idx="1051">
                  <c:v>-0.21231828808447806</c:v>
                </c:pt>
                <c:pt idx="1052">
                  <c:v>-8.7871519090705008E-2</c:v>
                </c:pt>
                <c:pt idx="1053">
                  <c:v>-0.47393321762940205</c:v>
                </c:pt>
                <c:pt idx="1054">
                  <c:v>7.7940382404833808E-2</c:v>
                </c:pt>
                <c:pt idx="1055">
                  <c:v>-0.46630067230322353</c:v>
                </c:pt>
                <c:pt idx="1056">
                  <c:v>-0.56150065655621118</c:v>
                </c:pt>
                <c:pt idx="1057">
                  <c:v>-5.8032485671593694E-3</c:v>
                </c:pt>
                <c:pt idx="1058">
                  <c:v>-1.0783888118709669E-2</c:v>
                </c:pt>
                <c:pt idx="1059">
                  <c:v>0.4226805539960094</c:v>
                </c:pt>
                <c:pt idx="1060">
                  <c:v>-0.12788361759516853</c:v>
                </c:pt>
                <c:pt idx="1061">
                  <c:v>-7.6125903309452708E-2</c:v>
                </c:pt>
                <c:pt idx="1062">
                  <c:v>0.18547532769677683</c:v>
                </c:pt>
                <c:pt idx="1063">
                  <c:v>0.2622480079851805</c:v>
                </c:pt>
                <c:pt idx="1064">
                  <c:v>0.37694838240483824</c:v>
                </c:pt>
                <c:pt idx="1065">
                  <c:v>-5.7951150062696487E-2</c:v>
                </c:pt>
                <c:pt idx="1066">
                  <c:v>0.29343383155865055</c:v>
                </c:pt>
                <c:pt idx="1067">
                  <c:v>-9.3336454155640458E-2</c:v>
                </c:pt>
                <c:pt idx="1068">
                  <c:v>1.6487545844361861E-2</c:v>
                </c:pt>
                <c:pt idx="1069">
                  <c:v>-1.266173832998345E-3</c:v>
                </c:pt>
                <c:pt idx="1070">
                  <c:v>-0.36540254782474479</c:v>
                </c:pt>
                <c:pt idx="1071">
                  <c:v>-6.6878272337461464E-2</c:v>
                </c:pt>
                <c:pt idx="1072">
                  <c:v>0.21258019035965176</c:v>
                </c:pt>
                <c:pt idx="1073">
                  <c:v>1.701449113630038E-2</c:v>
                </c:pt>
                <c:pt idx="1074">
                  <c:v>6.5153218965310095E-2</c:v>
                </c:pt>
                <c:pt idx="1075">
                  <c:v>0.11385648090929693</c:v>
                </c:pt>
                <c:pt idx="1076">
                  <c:v>-9.2299617595165931E-2</c:v>
                </c:pt>
                <c:pt idx="1077">
                  <c:v>-8.0447519090703079E-2</c:v>
                </c:pt>
                <c:pt idx="1078">
                  <c:v>-4.9291617595162082E-2</c:v>
                </c:pt>
                <c:pt idx="1079">
                  <c:v>6.4852751432842567E-2</c:v>
                </c:pt>
                <c:pt idx="1080">
                  <c:v>-0.28788486434840999</c:v>
                </c:pt>
                <c:pt idx="1081">
                  <c:v>3.9584849937303511E-2</c:v>
                </c:pt>
                <c:pt idx="1082">
                  <c:v>7.2128480909299089E-2</c:v>
                </c:pt>
                <c:pt idx="1083">
                  <c:v>-0.48295561759516126</c:v>
                </c:pt>
                <c:pt idx="1084">
                  <c:v>4.9556013376829397E-2</c:v>
                </c:pt>
                <c:pt idx="1085">
                  <c:v>-5.5372355651179518E-2</c:v>
                </c:pt>
                <c:pt idx="1086">
                  <c:v>-0.1469442571467186</c:v>
                </c:pt>
                <c:pt idx="1087">
                  <c:v>-0.2639362571467182</c:v>
                </c:pt>
                <c:pt idx="1088">
                  <c:v>-0.10204123876806739</c:v>
                </c:pt>
                <c:pt idx="1089">
                  <c:v>4.6016480909296921E-2</c:v>
                </c:pt>
                <c:pt idx="1090">
                  <c:v>3.951517142470664E-2</c:v>
                </c:pt>
                <c:pt idx="1091">
                  <c:v>-1.0783888118709669E-2</c:v>
                </c:pt>
                <c:pt idx="1092">
                  <c:v>-0.16925049048504884</c:v>
                </c:pt>
                <c:pt idx="1093">
                  <c:v>0.26328438240483354</c:v>
                </c:pt>
                <c:pt idx="1094">
                  <c:v>8.7956013376825043E-2</c:v>
                </c:pt>
                <c:pt idx="1095">
                  <c:v>-0.14213068253023076</c:v>
                </c:pt>
                <c:pt idx="1096">
                  <c:v>6.3650958668765592E-2</c:v>
                </c:pt>
                <c:pt idx="1097">
                  <c:v>-0.10765961759516825</c:v>
                </c:pt>
                <c:pt idx="1098">
                  <c:v>-1.7215519090703076E-2</c:v>
                </c:pt>
                <c:pt idx="1099">
                  <c:v>-0.2722971398356952</c:v>
                </c:pt>
                <c:pt idx="1100">
                  <c:v>0.37817240243093125</c:v>
                </c:pt>
                <c:pt idx="1101">
                  <c:v>4.0128480909294981E-2</c:v>
                </c:pt>
                <c:pt idx="1102">
                  <c:v>2.8142195195008247E-2</c:v>
                </c:pt>
                <c:pt idx="1103">
                  <c:v>0.12837449113630273</c:v>
                </c:pt>
                <c:pt idx="1104">
                  <c:v>-0.29943189308244922</c:v>
                </c:pt>
                <c:pt idx="1105">
                  <c:v>8.0020013376829402E-2</c:v>
                </c:pt>
                <c:pt idx="1106">
                  <c:v>-1.781645415563814E-2</c:v>
                </c:pt>
                <c:pt idx="1107">
                  <c:v>-2.8809508863701948E-2</c:v>
                </c:pt>
                <c:pt idx="1108">
                  <c:v>4.9314958668767908E-2</c:v>
                </c:pt>
                <c:pt idx="1109">
                  <c:v>-7.931578961425069E-2</c:v>
                </c:pt>
                <c:pt idx="1110">
                  <c:v>-4.8915051558235549E-2</c:v>
                </c:pt>
                <c:pt idx="1111">
                  <c:v>5.5757317469768718E-2</c:v>
                </c:pt>
                <c:pt idx="1112">
                  <c:v>1.0025608019410054E-2</c:v>
                </c:pt>
                <c:pt idx="1113">
                  <c:v>-3.4155986623172346E-2</c:v>
                </c:pt>
                <c:pt idx="1114">
                  <c:v>6.5488672954481172E-2</c:v>
                </c:pt>
                <c:pt idx="1115">
                  <c:v>-1.3917041331232088E-2</c:v>
                </c:pt>
                <c:pt idx="1116">
                  <c:v>-6.5932864348407796E-2</c:v>
                </c:pt>
                <c:pt idx="1117">
                  <c:v>-5.0527150062698666E-2</c:v>
                </c:pt>
                <c:pt idx="1118">
                  <c:v>0.27724303175548232</c:v>
                </c:pt>
                <c:pt idx="1119">
                  <c:v>-2.239753428144612E-2</c:v>
                </c:pt>
                <c:pt idx="1120">
                  <c:v>-6.7066825302312793E-3</c:v>
                </c:pt>
                <c:pt idx="1121">
                  <c:v>-0.18557458402576996</c:v>
                </c:pt>
                <c:pt idx="1122">
                  <c:v>3.3956205422007057E-2</c:v>
                </c:pt>
                <c:pt idx="1123">
                  <c:v>0.18440992467146028</c:v>
                </c:pt>
                <c:pt idx="1124">
                  <c:v>-9.8231500626941616E-3</c:v>
                </c:pt>
                <c:pt idx="1125">
                  <c:v>-5.6942723374592916E-3</c:v>
                </c:pt>
                <c:pt idx="1126">
                  <c:v>-0.50578582551574791</c:v>
                </c:pt>
                <c:pt idx="1127">
                  <c:v>0.10828303175548044</c:v>
                </c:pt>
                <c:pt idx="1128">
                  <c:v>0.2206422206127506</c:v>
                </c:pt>
                <c:pt idx="1129">
                  <c:v>-4.2015888118709668E-2</c:v>
                </c:pt>
                <c:pt idx="1130">
                  <c:v>-4.7903888118711609E-2</c:v>
                </c:pt>
                <c:pt idx="1131">
                  <c:v>-0.29697905155823517</c:v>
                </c:pt>
                <c:pt idx="1132">
                  <c:v>7.4585924671460385E-2</c:v>
                </c:pt>
                <c:pt idx="1133">
                  <c:v>-0.15471790330945503</c:v>
                </c:pt>
                <c:pt idx="1134">
                  <c:v>-2.2879150062696484E-2</c:v>
                </c:pt>
                <c:pt idx="1135">
                  <c:v>-0.17024236587818067</c:v>
                </c:pt>
                <c:pt idx="1136">
                  <c:v>0.10562212210829144</c:v>
                </c:pt>
                <c:pt idx="1137">
                  <c:v>0.1050784911362959</c:v>
                </c:pt>
                <c:pt idx="1138">
                  <c:v>-0.16372055308801034</c:v>
                </c:pt>
                <c:pt idx="1139">
                  <c:v>0.16930467791822112</c:v>
                </c:pt>
                <c:pt idx="1140">
                  <c:v>-2.7472204770755782E-2</c:v>
                </c:pt>
                <c:pt idx="1141">
                  <c:v>-0.33076855805175026</c:v>
                </c:pt>
                <c:pt idx="1142">
                  <c:v>-0.12116646438264353</c:v>
                </c:pt>
                <c:pt idx="1143">
                  <c:v>8.0714023603832855E-2</c:v>
                </c:pt>
                <c:pt idx="1144">
                  <c:v>1.1982564223012892E-2</c:v>
                </c:pt>
                <c:pt idx="1145">
                  <c:v>-4.5886272337461245E-2</c:v>
                </c:pt>
                <c:pt idx="1146">
                  <c:v>-0.10963151909070526</c:v>
                </c:pt>
                <c:pt idx="1147">
                  <c:v>-1.0430515582378701E-3</c:v>
                </c:pt>
                <c:pt idx="1148">
                  <c:v>0.21652531746976872</c:v>
                </c:pt>
                <c:pt idx="1149">
                  <c:v>-0.12476715006269842</c:v>
                </c:pt>
                <c:pt idx="1150">
                  <c:v>0.40792438240482953</c:v>
                </c:pt>
                <c:pt idx="1151">
                  <c:v>0.13274057445001597</c:v>
                </c:pt>
                <c:pt idx="1152">
                  <c:v>-0.23412361759516825</c:v>
                </c:pt>
                <c:pt idx="1153">
                  <c:v>7.8240849937301335E-2</c:v>
                </c:pt>
                <c:pt idx="1154">
                  <c:v>0.15980229369946922</c:v>
                </c:pt>
                <c:pt idx="1155">
                  <c:v>0.26028848090929491</c:v>
                </c:pt>
                <c:pt idx="1156">
                  <c:v>-1.1308724679185726E-2</c:v>
                </c:pt>
                <c:pt idx="1157">
                  <c:v>-3.4048257146716263E-2</c:v>
                </c:pt>
                <c:pt idx="1158">
                  <c:v>4.5792111881292508E-2</c:v>
                </c:pt>
                <c:pt idx="1159">
                  <c:v>-5.9018370841926668E-2</c:v>
                </c:pt>
                <c:pt idx="1160">
                  <c:v>-0.30360342058624407</c:v>
                </c:pt>
                <c:pt idx="1161">
                  <c:v>-0.16324238658894091</c:v>
                </c:pt>
                <c:pt idx="1162">
                  <c:v>4.1151618931074385E-2</c:v>
                </c:pt>
                <c:pt idx="1163">
                  <c:v>-0.3807825889895099</c:v>
                </c:pt>
                <c:pt idx="1164">
                  <c:v>0.13415476165984191</c:v>
                </c:pt>
                <c:pt idx="1165">
                  <c:v>-0.2768627810346917</c:v>
                </c:pt>
                <c:pt idx="1166">
                  <c:v>-6.9003617595166336E-2</c:v>
                </c:pt>
                <c:pt idx="1167">
                  <c:v>-1.5979986623170607E-2</c:v>
                </c:pt>
                <c:pt idx="1168">
                  <c:v>-0.2312302723374593</c:v>
                </c:pt>
                <c:pt idx="1169">
                  <c:v>-0.26198104133123234</c:v>
                </c:pt>
                <c:pt idx="1170">
                  <c:v>-4.8297139835695196E-2</c:v>
                </c:pt>
                <c:pt idx="1171">
                  <c:v>0.1349685848054091</c:v>
                </c:pt>
                <c:pt idx="1172">
                  <c:v>0.32201822061275476</c:v>
                </c:pt>
                <c:pt idx="1173">
                  <c:v>-1.7215519090703076E-2</c:v>
                </c:pt>
                <c:pt idx="1174">
                  <c:v>-5.4354313502220433E-2</c:v>
                </c:pt>
                <c:pt idx="1175">
                  <c:v>-6.5389233376416334E-2</c:v>
                </c:pt>
                <c:pt idx="1176">
                  <c:v>4.5942491136300376E-2</c:v>
                </c:pt>
                <c:pt idx="1177">
                  <c:v>-7.921198662317061E-2</c:v>
                </c:pt>
                <c:pt idx="1178">
                  <c:v>-0.13146761759516629</c:v>
                </c:pt>
                <c:pt idx="1179">
                  <c:v>-0.20387115006269604</c:v>
                </c:pt>
                <c:pt idx="1180">
                  <c:v>-0.25288560736816501</c:v>
                </c:pt>
                <c:pt idx="1181">
                  <c:v>-0.18698798662317101</c:v>
                </c:pt>
                <c:pt idx="1182">
                  <c:v>0.15739056422301306</c:v>
                </c:pt>
                <c:pt idx="1183">
                  <c:v>-8.4363617595166196E-2</c:v>
                </c:pt>
                <c:pt idx="1184">
                  <c:v>-0.2003004802580432</c:v>
                </c:pt>
                <c:pt idx="1185">
                  <c:v>-1.13579033094527E-2</c:v>
                </c:pt>
                <c:pt idx="1186">
                  <c:v>0.21571495866876833</c:v>
                </c:pt>
                <c:pt idx="1187">
                  <c:v>-0.17203610626629923</c:v>
                </c:pt>
                <c:pt idx="1188">
                  <c:v>-0.36802830327522307</c:v>
                </c:pt>
                <c:pt idx="1189">
                  <c:v>-9.2993627822169411E-2</c:v>
                </c:pt>
                <c:pt idx="1190">
                  <c:v>-0.13497551909070332</c:v>
                </c:pt>
                <c:pt idx="1191">
                  <c:v>-8.1051398356932532E-3</c:v>
                </c:pt>
                <c:pt idx="1192">
                  <c:v>-0.10484361759517047</c:v>
                </c:pt>
                <c:pt idx="1193">
                  <c:v>6.0699909480717629E-2</c:v>
                </c:pt>
                <c:pt idx="1194">
                  <c:v>-8.1215519090703084E-2</c:v>
                </c:pt>
                <c:pt idx="1195">
                  <c:v>0.11967049113629821</c:v>
                </c:pt>
                <c:pt idx="1196">
                  <c:v>1.602001337682939E-2</c:v>
                </c:pt>
                <c:pt idx="1197">
                  <c:v>-0.14371115006269611</c:v>
                </c:pt>
                <c:pt idx="1198">
                  <c:v>-0.10963151909070526</c:v>
                </c:pt>
                <c:pt idx="1199">
                  <c:v>0.13008828390037502</c:v>
                </c:pt>
                <c:pt idx="1200">
                  <c:v>1.9862122108291861E-2</c:v>
                </c:pt>
                <c:pt idx="1201">
                  <c:v>0.1508401849680048</c:v>
                </c:pt>
                <c:pt idx="1202">
                  <c:v>1.3548948441764453E-2</c:v>
                </c:pt>
                <c:pt idx="1203">
                  <c:v>0.18794349928794959</c:v>
                </c:pt>
                <c:pt idx="1204">
                  <c:v>-0.19608552931770423</c:v>
                </c:pt>
                <c:pt idx="1205">
                  <c:v>0.11697630392647689</c:v>
                </c:pt>
                <c:pt idx="1206">
                  <c:v>0.27710838240483582</c:v>
                </c:pt>
                <c:pt idx="1207">
                  <c:v>-0.22122997143242989</c:v>
                </c:pt>
                <c:pt idx="1208">
                  <c:v>-0.25784008016389648</c:v>
                </c:pt>
                <c:pt idx="1209">
                  <c:v>-0.21290724856715765</c:v>
                </c:pt>
                <c:pt idx="1210">
                  <c:v>1.371601337682939E-2</c:v>
                </c:pt>
                <c:pt idx="1211">
                  <c:v>7.9130662727476042E-2</c:v>
                </c:pt>
                <c:pt idx="1212">
                  <c:v>-0.11062388811871379</c:v>
                </c:pt>
                <c:pt idx="1213">
                  <c:v>-0.27860695801751867</c:v>
                </c:pt>
                <c:pt idx="1214">
                  <c:v>-0.11741713983569302</c:v>
                </c:pt>
                <c:pt idx="1215">
                  <c:v>0.13697257941375809</c:v>
                </c:pt>
                <c:pt idx="1216">
                  <c:v>-0.11606104133123621</c:v>
                </c:pt>
                <c:pt idx="1217">
                  <c:v>-2.1822272337461614E-2</c:v>
                </c:pt>
                <c:pt idx="1218">
                  <c:v>0.35481103175548001</c:v>
                </c:pt>
                <c:pt idx="1219">
                  <c:v>-0.20656658402577016</c:v>
                </c:pt>
                <c:pt idx="1220">
                  <c:v>7.360480909294977E-3</c:v>
                </c:pt>
                <c:pt idx="1221">
                  <c:v>0.33455875626819476</c:v>
                </c:pt>
                <c:pt idx="1222">
                  <c:v>-3.3916178668354849E-2</c:v>
                </c:pt>
                <c:pt idx="1223">
                  <c:v>0.14990801337683135</c:v>
                </c:pt>
                <c:pt idx="1224">
                  <c:v>-0.20389942554998169</c:v>
                </c:pt>
                <c:pt idx="1225">
                  <c:v>0.32041895866876557</c:v>
                </c:pt>
                <c:pt idx="1226">
                  <c:v>-0.43636361759516207</c:v>
                </c:pt>
                <c:pt idx="1227">
                  <c:v>-4.4319888118709669E-2</c:v>
                </c:pt>
                <c:pt idx="1228">
                  <c:v>-4.4635794577988698E-2</c:v>
                </c:pt>
                <c:pt idx="1229">
                  <c:v>8.0523824048359793E-3</c:v>
                </c:pt>
                <c:pt idx="1230">
                  <c:v>0.10105437217783253</c:v>
                </c:pt>
                <c:pt idx="1231">
                  <c:v>-4.2633508863701798E-2</c:v>
                </c:pt>
                <c:pt idx="1232">
                  <c:v>-2.6943519090705026E-2</c:v>
                </c:pt>
                <c:pt idx="1233">
                  <c:v>-0.392871322081779</c:v>
                </c:pt>
                <c:pt idx="1234">
                  <c:v>0.10702057941375591</c:v>
                </c:pt>
                <c:pt idx="1235">
                  <c:v>-0.30782172701128702</c:v>
                </c:pt>
                <c:pt idx="1236">
                  <c:v>5.1303545844359699E-2</c:v>
                </c:pt>
                <c:pt idx="1237">
                  <c:v>-9.2555617595168144E-2</c:v>
                </c:pt>
                <c:pt idx="1238">
                  <c:v>2.4047057173228824E-2</c:v>
                </c:pt>
                <c:pt idx="1239">
                  <c:v>0.28849630392647263</c:v>
                </c:pt>
                <c:pt idx="1240">
                  <c:v>3.2974564223012523E-2</c:v>
                </c:pt>
                <c:pt idx="1241">
                  <c:v>6.1376480909299272E-2</c:v>
                </c:pt>
                <c:pt idx="1242">
                  <c:v>1.4016480909296924E-2</c:v>
                </c:pt>
                <c:pt idx="1243">
                  <c:v>-0.30294315006269679</c:v>
                </c:pt>
                <c:pt idx="1244">
                  <c:v>-0.12033905155823747</c:v>
                </c:pt>
                <c:pt idx="1245">
                  <c:v>-0.27860560240442511</c:v>
                </c:pt>
                <c:pt idx="1246">
                  <c:v>0.23351228390037698</c:v>
                </c:pt>
                <c:pt idx="1247">
                  <c:v>-0.64037682318364031</c:v>
                </c:pt>
                <c:pt idx="1248">
                  <c:v>7.2295545844359932E-2</c:v>
                </c:pt>
                <c:pt idx="1249">
                  <c:v>-7.5008257146718202E-2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0.1860 inch</c:v>
                </c:pt>
              </c:strCache>
            </c:strRef>
          </c:tx>
          <c:marker>
            <c:symbol val="none"/>
          </c:marker>
          <c:xVal>
            <c:numRef>
              <c:f>Sheet1!$A$3:$A$1252</c:f>
              <c:numCache>
                <c:formatCode>General</c:formatCode>
                <c:ptCount val="1250"/>
                <c:pt idx="0">
                  <c:v>0</c:v>
                </c:pt>
                <c:pt idx="1">
                  <c:v>8.0000000000000007E-5</c:v>
                </c:pt>
                <c:pt idx="2">
                  <c:v>1.6000000000000001E-4</c:v>
                </c:pt>
                <c:pt idx="3">
                  <c:v>2.4000000000000001E-4</c:v>
                </c:pt>
                <c:pt idx="4">
                  <c:v>3.2000000000000003E-4</c:v>
                </c:pt>
                <c:pt idx="5">
                  <c:v>4.0000000000000002E-4</c:v>
                </c:pt>
                <c:pt idx="6">
                  <c:v>4.8000000000000001E-4</c:v>
                </c:pt>
                <c:pt idx="7">
                  <c:v>5.5999999999999995E-4</c:v>
                </c:pt>
                <c:pt idx="8">
                  <c:v>6.4000000000000005E-4</c:v>
                </c:pt>
                <c:pt idx="9">
                  <c:v>7.2000000000000005E-4</c:v>
                </c:pt>
                <c:pt idx="10">
                  <c:v>8.0000000000000004E-4</c:v>
                </c:pt>
                <c:pt idx="11">
                  <c:v>8.8000000000000003E-4</c:v>
                </c:pt>
                <c:pt idx="12">
                  <c:v>9.6000000000000002E-4</c:v>
                </c:pt>
                <c:pt idx="13">
                  <c:v>1.0399999999999999E-3</c:v>
                </c:pt>
                <c:pt idx="14">
                  <c:v>1.1199999999999999E-3</c:v>
                </c:pt>
                <c:pt idx="15">
                  <c:v>1.1999999999999999E-3</c:v>
                </c:pt>
                <c:pt idx="16">
                  <c:v>1.2800000000000001E-3</c:v>
                </c:pt>
                <c:pt idx="17">
                  <c:v>1.3600000000000001E-3</c:v>
                </c:pt>
                <c:pt idx="18">
                  <c:v>1.4400000000000001E-3</c:v>
                </c:pt>
                <c:pt idx="19">
                  <c:v>1.5200000000000001E-3</c:v>
                </c:pt>
                <c:pt idx="20">
                  <c:v>1.6000000000000001E-3</c:v>
                </c:pt>
                <c:pt idx="21">
                  <c:v>1.6800000000000001E-3</c:v>
                </c:pt>
                <c:pt idx="22">
                  <c:v>1.7600000000000001E-3</c:v>
                </c:pt>
                <c:pt idx="23">
                  <c:v>1.8400000000000001E-3</c:v>
                </c:pt>
                <c:pt idx="24">
                  <c:v>1.92E-3</c:v>
                </c:pt>
                <c:pt idx="25">
                  <c:v>2E-3</c:v>
                </c:pt>
                <c:pt idx="26">
                  <c:v>2.0799999999999998E-3</c:v>
                </c:pt>
                <c:pt idx="27">
                  <c:v>2.16E-3</c:v>
                </c:pt>
                <c:pt idx="28">
                  <c:v>2.2399999999999998E-3</c:v>
                </c:pt>
                <c:pt idx="29">
                  <c:v>2.32E-3</c:v>
                </c:pt>
                <c:pt idx="30">
                  <c:v>2.3999999999999998E-3</c:v>
                </c:pt>
                <c:pt idx="31">
                  <c:v>2.48E-3</c:v>
                </c:pt>
                <c:pt idx="32">
                  <c:v>2.5600000000000002E-3</c:v>
                </c:pt>
                <c:pt idx="33">
                  <c:v>2.64E-3</c:v>
                </c:pt>
                <c:pt idx="34">
                  <c:v>2.7200000000000002E-3</c:v>
                </c:pt>
                <c:pt idx="35">
                  <c:v>2.8E-3</c:v>
                </c:pt>
                <c:pt idx="36">
                  <c:v>2.8800000000000002E-3</c:v>
                </c:pt>
                <c:pt idx="37">
                  <c:v>2.96E-3</c:v>
                </c:pt>
                <c:pt idx="38">
                  <c:v>3.0400000000000002E-3</c:v>
                </c:pt>
                <c:pt idx="39">
                  <c:v>3.1199999999999999E-3</c:v>
                </c:pt>
                <c:pt idx="40">
                  <c:v>3.2000000000000002E-3</c:v>
                </c:pt>
                <c:pt idx="41">
                  <c:v>3.2799999999999999E-3</c:v>
                </c:pt>
                <c:pt idx="42">
                  <c:v>3.3600000000000001E-3</c:v>
                </c:pt>
                <c:pt idx="43">
                  <c:v>3.4399999999999999E-3</c:v>
                </c:pt>
                <c:pt idx="44">
                  <c:v>3.5200000000000001E-3</c:v>
                </c:pt>
                <c:pt idx="45">
                  <c:v>3.5999999999999999E-3</c:v>
                </c:pt>
                <c:pt idx="46">
                  <c:v>3.6800000000000001E-3</c:v>
                </c:pt>
                <c:pt idx="47">
                  <c:v>3.7599999999999999E-3</c:v>
                </c:pt>
                <c:pt idx="48">
                  <c:v>3.8400000000000001E-3</c:v>
                </c:pt>
                <c:pt idx="49">
                  <c:v>3.9199999999999999E-3</c:v>
                </c:pt>
                <c:pt idx="50">
                  <c:v>4.0000000000000001E-3</c:v>
                </c:pt>
                <c:pt idx="51">
                  <c:v>4.0800000000000003E-3</c:v>
                </c:pt>
                <c:pt idx="52">
                  <c:v>4.1599999999999996E-3</c:v>
                </c:pt>
                <c:pt idx="53">
                  <c:v>4.2399999999999998E-3</c:v>
                </c:pt>
                <c:pt idx="54">
                  <c:v>4.3200000000000001E-3</c:v>
                </c:pt>
                <c:pt idx="55">
                  <c:v>4.4000000000000003E-3</c:v>
                </c:pt>
                <c:pt idx="56">
                  <c:v>4.4799999999999996E-3</c:v>
                </c:pt>
                <c:pt idx="57">
                  <c:v>4.5599999999999998E-3</c:v>
                </c:pt>
                <c:pt idx="58">
                  <c:v>4.64E-3</c:v>
                </c:pt>
                <c:pt idx="59">
                  <c:v>4.7200000000000002E-3</c:v>
                </c:pt>
                <c:pt idx="60">
                  <c:v>4.7999999999999996E-3</c:v>
                </c:pt>
                <c:pt idx="61">
                  <c:v>4.8799999999999998E-3</c:v>
                </c:pt>
                <c:pt idx="62">
                  <c:v>4.96E-3</c:v>
                </c:pt>
                <c:pt idx="63">
                  <c:v>5.0400000000000002E-3</c:v>
                </c:pt>
                <c:pt idx="64">
                  <c:v>5.1200000000000004E-3</c:v>
                </c:pt>
                <c:pt idx="65">
                  <c:v>5.1999999999999998E-3</c:v>
                </c:pt>
                <c:pt idx="66">
                  <c:v>5.28E-3</c:v>
                </c:pt>
                <c:pt idx="67">
                  <c:v>5.3600000000000002E-3</c:v>
                </c:pt>
                <c:pt idx="68">
                  <c:v>5.4400000000000004E-3</c:v>
                </c:pt>
                <c:pt idx="69">
                  <c:v>5.5199999999999997E-3</c:v>
                </c:pt>
                <c:pt idx="70">
                  <c:v>5.5999999999999999E-3</c:v>
                </c:pt>
                <c:pt idx="71">
                  <c:v>5.6800000000000002E-3</c:v>
                </c:pt>
                <c:pt idx="72">
                  <c:v>5.7600000000000004E-3</c:v>
                </c:pt>
                <c:pt idx="73">
                  <c:v>5.8399999999999997E-3</c:v>
                </c:pt>
                <c:pt idx="74">
                  <c:v>5.9199999999999999E-3</c:v>
                </c:pt>
                <c:pt idx="75">
                  <c:v>6.0000000000000001E-3</c:v>
                </c:pt>
                <c:pt idx="76">
                  <c:v>6.0800000000000003E-3</c:v>
                </c:pt>
                <c:pt idx="77">
                  <c:v>6.1599999999999997E-3</c:v>
                </c:pt>
                <c:pt idx="78">
                  <c:v>6.2399999999999999E-3</c:v>
                </c:pt>
                <c:pt idx="79">
                  <c:v>6.3200000000000001E-3</c:v>
                </c:pt>
                <c:pt idx="80">
                  <c:v>6.4000000000000003E-3</c:v>
                </c:pt>
                <c:pt idx="81">
                  <c:v>6.4799999999999996E-3</c:v>
                </c:pt>
                <c:pt idx="82">
                  <c:v>6.5599999999999999E-3</c:v>
                </c:pt>
                <c:pt idx="83">
                  <c:v>6.6400000000000001E-3</c:v>
                </c:pt>
                <c:pt idx="84">
                  <c:v>6.7200000000000003E-3</c:v>
                </c:pt>
                <c:pt idx="85">
                  <c:v>6.7999999999999996E-3</c:v>
                </c:pt>
                <c:pt idx="86">
                  <c:v>6.8799999999999998E-3</c:v>
                </c:pt>
                <c:pt idx="87">
                  <c:v>6.96E-3</c:v>
                </c:pt>
                <c:pt idx="88">
                  <c:v>7.0400000000000003E-3</c:v>
                </c:pt>
                <c:pt idx="89">
                  <c:v>7.1199999999999996E-3</c:v>
                </c:pt>
                <c:pt idx="90">
                  <c:v>7.1999999999999998E-3</c:v>
                </c:pt>
                <c:pt idx="91">
                  <c:v>7.28E-3</c:v>
                </c:pt>
                <c:pt idx="92">
                  <c:v>7.3600000000000002E-3</c:v>
                </c:pt>
                <c:pt idx="93">
                  <c:v>7.4400000000000004E-3</c:v>
                </c:pt>
                <c:pt idx="94">
                  <c:v>7.5199999999999998E-3</c:v>
                </c:pt>
                <c:pt idx="95">
                  <c:v>7.6E-3</c:v>
                </c:pt>
                <c:pt idx="96">
                  <c:v>7.6800000000000002E-3</c:v>
                </c:pt>
                <c:pt idx="97">
                  <c:v>7.7600000000000004E-3</c:v>
                </c:pt>
                <c:pt idx="98">
                  <c:v>7.8399999999999997E-3</c:v>
                </c:pt>
                <c:pt idx="99">
                  <c:v>7.92E-3</c:v>
                </c:pt>
                <c:pt idx="100">
                  <c:v>8.0000000000000002E-3</c:v>
                </c:pt>
                <c:pt idx="101">
                  <c:v>8.0800000000000004E-3</c:v>
                </c:pt>
                <c:pt idx="102">
                  <c:v>8.1600000000000006E-3</c:v>
                </c:pt>
                <c:pt idx="103">
                  <c:v>8.2400000000000008E-3</c:v>
                </c:pt>
                <c:pt idx="104">
                  <c:v>8.3199999999999993E-3</c:v>
                </c:pt>
                <c:pt idx="105">
                  <c:v>8.3999999999999995E-3</c:v>
                </c:pt>
                <c:pt idx="106">
                  <c:v>8.4799999999999997E-3</c:v>
                </c:pt>
                <c:pt idx="107">
                  <c:v>8.5599999999999999E-3</c:v>
                </c:pt>
                <c:pt idx="108">
                  <c:v>8.6400000000000001E-3</c:v>
                </c:pt>
                <c:pt idx="109">
                  <c:v>8.7200000000000003E-3</c:v>
                </c:pt>
                <c:pt idx="110">
                  <c:v>8.8000000000000005E-3</c:v>
                </c:pt>
                <c:pt idx="111">
                  <c:v>8.8800000000000007E-3</c:v>
                </c:pt>
                <c:pt idx="112">
                  <c:v>8.9599999999999992E-3</c:v>
                </c:pt>
                <c:pt idx="113">
                  <c:v>9.0399999999999994E-3</c:v>
                </c:pt>
                <c:pt idx="114">
                  <c:v>9.1199999999999996E-3</c:v>
                </c:pt>
                <c:pt idx="115">
                  <c:v>9.1999999999999998E-3</c:v>
                </c:pt>
                <c:pt idx="116">
                  <c:v>9.2800000000000001E-3</c:v>
                </c:pt>
                <c:pt idx="117">
                  <c:v>9.3600000000000003E-3</c:v>
                </c:pt>
                <c:pt idx="118">
                  <c:v>9.4400000000000005E-3</c:v>
                </c:pt>
                <c:pt idx="119">
                  <c:v>9.5200000000000007E-3</c:v>
                </c:pt>
                <c:pt idx="120">
                  <c:v>9.5999999999999992E-3</c:v>
                </c:pt>
                <c:pt idx="121">
                  <c:v>9.6799999999999994E-3</c:v>
                </c:pt>
                <c:pt idx="122">
                  <c:v>9.7599999999999996E-3</c:v>
                </c:pt>
                <c:pt idx="123">
                  <c:v>9.8399999999999998E-3</c:v>
                </c:pt>
                <c:pt idx="124">
                  <c:v>9.92E-3</c:v>
                </c:pt>
                <c:pt idx="125">
                  <c:v>0.01</c:v>
                </c:pt>
                <c:pt idx="126">
                  <c:v>1.008E-2</c:v>
                </c:pt>
                <c:pt idx="127">
                  <c:v>1.0160000000000001E-2</c:v>
                </c:pt>
                <c:pt idx="128">
                  <c:v>1.0240000000000001E-2</c:v>
                </c:pt>
                <c:pt idx="129">
                  <c:v>1.0319999999999999E-2</c:v>
                </c:pt>
                <c:pt idx="130">
                  <c:v>1.04E-2</c:v>
                </c:pt>
                <c:pt idx="131">
                  <c:v>1.048E-2</c:v>
                </c:pt>
                <c:pt idx="132">
                  <c:v>1.056E-2</c:v>
                </c:pt>
                <c:pt idx="133">
                  <c:v>1.064E-2</c:v>
                </c:pt>
                <c:pt idx="134">
                  <c:v>1.072E-2</c:v>
                </c:pt>
                <c:pt idx="135">
                  <c:v>1.0800000000000001E-2</c:v>
                </c:pt>
                <c:pt idx="136">
                  <c:v>1.0880000000000001E-2</c:v>
                </c:pt>
                <c:pt idx="137">
                  <c:v>1.0959999999999999E-2</c:v>
                </c:pt>
                <c:pt idx="138">
                  <c:v>1.1039999999999999E-2</c:v>
                </c:pt>
                <c:pt idx="139">
                  <c:v>1.112E-2</c:v>
                </c:pt>
                <c:pt idx="140">
                  <c:v>1.12E-2</c:v>
                </c:pt>
                <c:pt idx="141">
                  <c:v>1.128E-2</c:v>
                </c:pt>
                <c:pt idx="142">
                  <c:v>1.136E-2</c:v>
                </c:pt>
                <c:pt idx="143">
                  <c:v>1.1440000000000001E-2</c:v>
                </c:pt>
                <c:pt idx="144">
                  <c:v>1.1520000000000001E-2</c:v>
                </c:pt>
                <c:pt idx="145">
                  <c:v>1.1599999999999999E-2</c:v>
                </c:pt>
                <c:pt idx="146">
                  <c:v>1.1679999999999999E-2</c:v>
                </c:pt>
                <c:pt idx="147">
                  <c:v>1.176E-2</c:v>
                </c:pt>
                <c:pt idx="148">
                  <c:v>1.184E-2</c:v>
                </c:pt>
                <c:pt idx="149">
                  <c:v>1.192E-2</c:v>
                </c:pt>
                <c:pt idx="150">
                  <c:v>1.2E-2</c:v>
                </c:pt>
                <c:pt idx="151">
                  <c:v>1.208E-2</c:v>
                </c:pt>
                <c:pt idx="152">
                  <c:v>1.2160000000000001E-2</c:v>
                </c:pt>
                <c:pt idx="153">
                  <c:v>1.2239999999999999E-2</c:v>
                </c:pt>
                <c:pt idx="154">
                  <c:v>1.2319999999999999E-2</c:v>
                </c:pt>
                <c:pt idx="155">
                  <c:v>1.24E-2</c:v>
                </c:pt>
                <c:pt idx="156">
                  <c:v>1.248E-2</c:v>
                </c:pt>
                <c:pt idx="157">
                  <c:v>1.256E-2</c:v>
                </c:pt>
                <c:pt idx="158">
                  <c:v>1.264E-2</c:v>
                </c:pt>
                <c:pt idx="159">
                  <c:v>1.272E-2</c:v>
                </c:pt>
                <c:pt idx="160">
                  <c:v>1.2800000000000001E-2</c:v>
                </c:pt>
                <c:pt idx="161">
                  <c:v>1.2880000000000001E-2</c:v>
                </c:pt>
                <c:pt idx="162">
                  <c:v>1.2959999999999999E-2</c:v>
                </c:pt>
                <c:pt idx="163">
                  <c:v>1.304E-2</c:v>
                </c:pt>
                <c:pt idx="164">
                  <c:v>1.312E-2</c:v>
                </c:pt>
                <c:pt idx="165">
                  <c:v>1.32E-2</c:v>
                </c:pt>
                <c:pt idx="166">
                  <c:v>1.328E-2</c:v>
                </c:pt>
                <c:pt idx="167">
                  <c:v>1.336E-2</c:v>
                </c:pt>
                <c:pt idx="168">
                  <c:v>1.3440000000000001E-2</c:v>
                </c:pt>
                <c:pt idx="169">
                  <c:v>1.3520000000000001E-2</c:v>
                </c:pt>
                <c:pt idx="170">
                  <c:v>1.3599999999999999E-2</c:v>
                </c:pt>
                <c:pt idx="171">
                  <c:v>1.3679999999999999E-2</c:v>
                </c:pt>
                <c:pt idx="172">
                  <c:v>1.376E-2</c:v>
                </c:pt>
                <c:pt idx="173">
                  <c:v>1.384E-2</c:v>
                </c:pt>
                <c:pt idx="174">
                  <c:v>1.392E-2</c:v>
                </c:pt>
                <c:pt idx="175">
                  <c:v>1.4E-2</c:v>
                </c:pt>
                <c:pt idx="176">
                  <c:v>1.4080000000000001E-2</c:v>
                </c:pt>
                <c:pt idx="177">
                  <c:v>1.4160000000000001E-2</c:v>
                </c:pt>
                <c:pt idx="178">
                  <c:v>1.4239999999999999E-2</c:v>
                </c:pt>
                <c:pt idx="179">
                  <c:v>1.4319999999999999E-2</c:v>
                </c:pt>
                <c:pt idx="180">
                  <c:v>1.44E-2</c:v>
                </c:pt>
                <c:pt idx="181">
                  <c:v>1.448E-2</c:v>
                </c:pt>
                <c:pt idx="182">
                  <c:v>1.456E-2</c:v>
                </c:pt>
                <c:pt idx="183">
                  <c:v>1.464E-2</c:v>
                </c:pt>
                <c:pt idx="184">
                  <c:v>1.472E-2</c:v>
                </c:pt>
                <c:pt idx="185">
                  <c:v>1.4800000000000001E-2</c:v>
                </c:pt>
                <c:pt idx="186">
                  <c:v>1.4880000000000001E-2</c:v>
                </c:pt>
                <c:pt idx="187">
                  <c:v>1.4959999999999999E-2</c:v>
                </c:pt>
                <c:pt idx="188">
                  <c:v>1.504E-2</c:v>
                </c:pt>
                <c:pt idx="189">
                  <c:v>1.512E-2</c:v>
                </c:pt>
                <c:pt idx="190">
                  <c:v>1.52E-2</c:v>
                </c:pt>
                <c:pt idx="191">
                  <c:v>1.528E-2</c:v>
                </c:pt>
                <c:pt idx="192">
                  <c:v>1.536E-2</c:v>
                </c:pt>
                <c:pt idx="193">
                  <c:v>1.5440000000000001E-2</c:v>
                </c:pt>
                <c:pt idx="194">
                  <c:v>1.5520000000000001E-2</c:v>
                </c:pt>
                <c:pt idx="195">
                  <c:v>1.5599999999999999E-2</c:v>
                </c:pt>
                <c:pt idx="196">
                  <c:v>1.5679999999999999E-2</c:v>
                </c:pt>
                <c:pt idx="197">
                  <c:v>1.576E-2</c:v>
                </c:pt>
                <c:pt idx="198">
                  <c:v>1.584E-2</c:v>
                </c:pt>
                <c:pt idx="199">
                  <c:v>1.592E-2</c:v>
                </c:pt>
                <c:pt idx="200">
                  <c:v>1.6E-2</c:v>
                </c:pt>
                <c:pt idx="201">
                  <c:v>1.6080000000000001E-2</c:v>
                </c:pt>
                <c:pt idx="202">
                  <c:v>1.6160000000000001E-2</c:v>
                </c:pt>
                <c:pt idx="203">
                  <c:v>1.6240000000000001E-2</c:v>
                </c:pt>
                <c:pt idx="204">
                  <c:v>1.6320000000000001E-2</c:v>
                </c:pt>
                <c:pt idx="205">
                  <c:v>1.6400000000000001E-2</c:v>
                </c:pt>
                <c:pt idx="206">
                  <c:v>1.6480000000000002E-2</c:v>
                </c:pt>
                <c:pt idx="207">
                  <c:v>1.6559999999999998E-2</c:v>
                </c:pt>
                <c:pt idx="208">
                  <c:v>1.6639999999999999E-2</c:v>
                </c:pt>
                <c:pt idx="209">
                  <c:v>1.6719999999999999E-2</c:v>
                </c:pt>
                <c:pt idx="210">
                  <c:v>1.6799999999999999E-2</c:v>
                </c:pt>
                <c:pt idx="211">
                  <c:v>1.6879999999999999E-2</c:v>
                </c:pt>
                <c:pt idx="212">
                  <c:v>1.6959999999999999E-2</c:v>
                </c:pt>
                <c:pt idx="213">
                  <c:v>1.704E-2</c:v>
                </c:pt>
                <c:pt idx="214">
                  <c:v>1.712E-2</c:v>
                </c:pt>
                <c:pt idx="215">
                  <c:v>1.72E-2</c:v>
                </c:pt>
                <c:pt idx="216">
                  <c:v>1.728E-2</c:v>
                </c:pt>
                <c:pt idx="217">
                  <c:v>1.736E-2</c:v>
                </c:pt>
                <c:pt idx="218">
                  <c:v>1.7440000000000001E-2</c:v>
                </c:pt>
                <c:pt idx="219">
                  <c:v>1.7520000000000001E-2</c:v>
                </c:pt>
                <c:pt idx="220">
                  <c:v>1.7600000000000001E-2</c:v>
                </c:pt>
                <c:pt idx="221">
                  <c:v>1.7680000000000001E-2</c:v>
                </c:pt>
                <c:pt idx="222">
                  <c:v>1.7760000000000001E-2</c:v>
                </c:pt>
                <c:pt idx="223">
                  <c:v>1.7840000000000002E-2</c:v>
                </c:pt>
                <c:pt idx="224">
                  <c:v>1.7919999999999998E-2</c:v>
                </c:pt>
                <c:pt idx="225">
                  <c:v>1.7999999999999999E-2</c:v>
                </c:pt>
                <c:pt idx="226">
                  <c:v>1.8079999999999999E-2</c:v>
                </c:pt>
                <c:pt idx="227">
                  <c:v>1.8159999999999999E-2</c:v>
                </c:pt>
                <c:pt idx="228">
                  <c:v>1.8239999999999999E-2</c:v>
                </c:pt>
                <c:pt idx="229">
                  <c:v>1.8319999999999999E-2</c:v>
                </c:pt>
                <c:pt idx="230">
                  <c:v>1.84E-2</c:v>
                </c:pt>
                <c:pt idx="231">
                  <c:v>1.848E-2</c:v>
                </c:pt>
                <c:pt idx="232">
                  <c:v>1.856E-2</c:v>
                </c:pt>
                <c:pt idx="233">
                  <c:v>1.864E-2</c:v>
                </c:pt>
                <c:pt idx="234">
                  <c:v>1.8720000000000001E-2</c:v>
                </c:pt>
                <c:pt idx="235">
                  <c:v>1.8800000000000001E-2</c:v>
                </c:pt>
                <c:pt idx="236">
                  <c:v>1.8880000000000001E-2</c:v>
                </c:pt>
                <c:pt idx="237">
                  <c:v>1.8960000000000001E-2</c:v>
                </c:pt>
                <c:pt idx="238">
                  <c:v>1.9040000000000001E-2</c:v>
                </c:pt>
                <c:pt idx="239">
                  <c:v>1.9120000000000002E-2</c:v>
                </c:pt>
                <c:pt idx="240">
                  <c:v>1.9199999999999998E-2</c:v>
                </c:pt>
                <c:pt idx="241">
                  <c:v>1.9279999999999999E-2</c:v>
                </c:pt>
                <c:pt idx="242">
                  <c:v>1.9359999999999999E-2</c:v>
                </c:pt>
                <c:pt idx="243">
                  <c:v>1.9439999999999999E-2</c:v>
                </c:pt>
                <c:pt idx="244">
                  <c:v>1.9519999999999999E-2</c:v>
                </c:pt>
                <c:pt idx="245">
                  <c:v>1.9599999999999999E-2</c:v>
                </c:pt>
                <c:pt idx="246">
                  <c:v>1.968E-2</c:v>
                </c:pt>
                <c:pt idx="247">
                  <c:v>1.976E-2</c:v>
                </c:pt>
                <c:pt idx="248">
                  <c:v>1.984E-2</c:v>
                </c:pt>
                <c:pt idx="249">
                  <c:v>1.992E-2</c:v>
                </c:pt>
                <c:pt idx="250">
                  <c:v>0.02</c:v>
                </c:pt>
                <c:pt idx="251">
                  <c:v>2.0080000000000001E-2</c:v>
                </c:pt>
                <c:pt idx="252">
                  <c:v>2.0160000000000001E-2</c:v>
                </c:pt>
                <c:pt idx="253">
                  <c:v>2.0240000000000001E-2</c:v>
                </c:pt>
                <c:pt idx="254">
                  <c:v>2.0320000000000001E-2</c:v>
                </c:pt>
                <c:pt idx="255">
                  <c:v>2.0400000000000001E-2</c:v>
                </c:pt>
                <c:pt idx="256">
                  <c:v>2.0480000000000002E-2</c:v>
                </c:pt>
                <c:pt idx="257">
                  <c:v>2.0559999999999998E-2</c:v>
                </c:pt>
                <c:pt idx="258">
                  <c:v>2.0639999999999999E-2</c:v>
                </c:pt>
                <c:pt idx="259">
                  <c:v>2.0719999999999999E-2</c:v>
                </c:pt>
                <c:pt idx="260">
                  <c:v>2.0799999999999999E-2</c:v>
                </c:pt>
                <c:pt idx="261">
                  <c:v>2.0879999999999999E-2</c:v>
                </c:pt>
                <c:pt idx="262">
                  <c:v>2.0959999999999999E-2</c:v>
                </c:pt>
                <c:pt idx="263">
                  <c:v>2.104E-2</c:v>
                </c:pt>
                <c:pt idx="264">
                  <c:v>2.112E-2</c:v>
                </c:pt>
                <c:pt idx="265">
                  <c:v>2.12E-2</c:v>
                </c:pt>
                <c:pt idx="266">
                  <c:v>2.128E-2</c:v>
                </c:pt>
                <c:pt idx="267">
                  <c:v>2.1360000000000001E-2</c:v>
                </c:pt>
                <c:pt idx="268">
                  <c:v>2.1440000000000001E-2</c:v>
                </c:pt>
                <c:pt idx="269">
                  <c:v>2.1520000000000001E-2</c:v>
                </c:pt>
                <c:pt idx="270">
                  <c:v>2.1600000000000001E-2</c:v>
                </c:pt>
                <c:pt idx="271">
                  <c:v>2.1680000000000001E-2</c:v>
                </c:pt>
                <c:pt idx="272">
                  <c:v>2.1760000000000002E-2</c:v>
                </c:pt>
                <c:pt idx="273">
                  <c:v>2.1839999999999998E-2</c:v>
                </c:pt>
                <c:pt idx="274">
                  <c:v>2.1919999999999999E-2</c:v>
                </c:pt>
                <c:pt idx="275">
                  <c:v>2.1999999999999999E-2</c:v>
                </c:pt>
                <c:pt idx="276">
                  <c:v>2.2079999999999999E-2</c:v>
                </c:pt>
                <c:pt idx="277">
                  <c:v>2.2159999999999999E-2</c:v>
                </c:pt>
                <c:pt idx="278">
                  <c:v>2.2239999999999999E-2</c:v>
                </c:pt>
                <c:pt idx="279">
                  <c:v>2.232E-2</c:v>
                </c:pt>
                <c:pt idx="280">
                  <c:v>2.24E-2</c:v>
                </c:pt>
                <c:pt idx="281">
                  <c:v>2.248E-2</c:v>
                </c:pt>
                <c:pt idx="282">
                  <c:v>2.256E-2</c:v>
                </c:pt>
                <c:pt idx="283">
                  <c:v>2.264E-2</c:v>
                </c:pt>
                <c:pt idx="284">
                  <c:v>2.2720000000000001E-2</c:v>
                </c:pt>
                <c:pt idx="285">
                  <c:v>2.2800000000000001E-2</c:v>
                </c:pt>
                <c:pt idx="286">
                  <c:v>2.2880000000000001E-2</c:v>
                </c:pt>
                <c:pt idx="287">
                  <c:v>2.2960000000000001E-2</c:v>
                </c:pt>
                <c:pt idx="288">
                  <c:v>2.3040000000000001E-2</c:v>
                </c:pt>
                <c:pt idx="289">
                  <c:v>2.3120000000000002E-2</c:v>
                </c:pt>
                <c:pt idx="290">
                  <c:v>2.3199999999999998E-2</c:v>
                </c:pt>
                <c:pt idx="291">
                  <c:v>2.3279999999999999E-2</c:v>
                </c:pt>
                <c:pt idx="292">
                  <c:v>2.3359999999999999E-2</c:v>
                </c:pt>
                <c:pt idx="293">
                  <c:v>2.3439999999999999E-2</c:v>
                </c:pt>
                <c:pt idx="294">
                  <c:v>2.3519999999999999E-2</c:v>
                </c:pt>
                <c:pt idx="295">
                  <c:v>2.3599999999999999E-2</c:v>
                </c:pt>
                <c:pt idx="296">
                  <c:v>2.368E-2</c:v>
                </c:pt>
                <c:pt idx="297">
                  <c:v>2.376E-2</c:v>
                </c:pt>
                <c:pt idx="298">
                  <c:v>2.384E-2</c:v>
                </c:pt>
                <c:pt idx="299">
                  <c:v>2.392E-2</c:v>
                </c:pt>
                <c:pt idx="300">
                  <c:v>2.4E-2</c:v>
                </c:pt>
                <c:pt idx="301">
                  <c:v>2.4080000000000001E-2</c:v>
                </c:pt>
                <c:pt idx="302">
                  <c:v>2.4160000000000001E-2</c:v>
                </c:pt>
                <c:pt idx="303">
                  <c:v>2.4240000000000001E-2</c:v>
                </c:pt>
                <c:pt idx="304">
                  <c:v>2.4320000000000001E-2</c:v>
                </c:pt>
                <c:pt idx="305">
                  <c:v>2.4400000000000002E-2</c:v>
                </c:pt>
                <c:pt idx="306">
                  <c:v>2.4479999999999998E-2</c:v>
                </c:pt>
                <c:pt idx="307">
                  <c:v>2.4559999999999998E-2</c:v>
                </c:pt>
                <c:pt idx="308">
                  <c:v>2.4639999999999999E-2</c:v>
                </c:pt>
                <c:pt idx="309">
                  <c:v>2.4719999999999999E-2</c:v>
                </c:pt>
                <c:pt idx="310">
                  <c:v>2.4799999999999999E-2</c:v>
                </c:pt>
                <c:pt idx="311">
                  <c:v>2.4879999999999999E-2</c:v>
                </c:pt>
                <c:pt idx="312">
                  <c:v>2.496E-2</c:v>
                </c:pt>
                <c:pt idx="313">
                  <c:v>2.504E-2</c:v>
                </c:pt>
                <c:pt idx="314">
                  <c:v>2.512E-2</c:v>
                </c:pt>
                <c:pt idx="315">
                  <c:v>2.52E-2</c:v>
                </c:pt>
                <c:pt idx="316">
                  <c:v>2.528E-2</c:v>
                </c:pt>
                <c:pt idx="317">
                  <c:v>2.5360000000000001E-2</c:v>
                </c:pt>
                <c:pt idx="318">
                  <c:v>2.5440000000000001E-2</c:v>
                </c:pt>
                <c:pt idx="319">
                  <c:v>2.5520000000000001E-2</c:v>
                </c:pt>
                <c:pt idx="320">
                  <c:v>2.5600000000000001E-2</c:v>
                </c:pt>
                <c:pt idx="321">
                  <c:v>2.5680000000000001E-2</c:v>
                </c:pt>
                <c:pt idx="322">
                  <c:v>2.5760000000000002E-2</c:v>
                </c:pt>
                <c:pt idx="323">
                  <c:v>2.5839999999999998E-2</c:v>
                </c:pt>
                <c:pt idx="324">
                  <c:v>2.5919999999999999E-2</c:v>
                </c:pt>
                <c:pt idx="325">
                  <c:v>2.5999999999999999E-2</c:v>
                </c:pt>
                <c:pt idx="326">
                  <c:v>2.6079999999999999E-2</c:v>
                </c:pt>
                <c:pt idx="327">
                  <c:v>2.6159999999999999E-2</c:v>
                </c:pt>
                <c:pt idx="328">
                  <c:v>2.6239999999999999E-2</c:v>
                </c:pt>
                <c:pt idx="329">
                  <c:v>2.632E-2</c:v>
                </c:pt>
                <c:pt idx="330">
                  <c:v>2.64E-2</c:v>
                </c:pt>
                <c:pt idx="331">
                  <c:v>2.648E-2</c:v>
                </c:pt>
                <c:pt idx="332">
                  <c:v>2.656E-2</c:v>
                </c:pt>
                <c:pt idx="333">
                  <c:v>2.664E-2</c:v>
                </c:pt>
                <c:pt idx="334">
                  <c:v>2.6720000000000001E-2</c:v>
                </c:pt>
                <c:pt idx="335">
                  <c:v>2.6800000000000001E-2</c:v>
                </c:pt>
                <c:pt idx="336">
                  <c:v>2.6880000000000001E-2</c:v>
                </c:pt>
                <c:pt idx="337">
                  <c:v>2.6960000000000001E-2</c:v>
                </c:pt>
                <c:pt idx="338">
                  <c:v>2.7040000000000002E-2</c:v>
                </c:pt>
                <c:pt idx="339">
                  <c:v>2.7119999999999998E-2</c:v>
                </c:pt>
                <c:pt idx="340">
                  <c:v>2.7199999999999998E-2</c:v>
                </c:pt>
                <c:pt idx="341">
                  <c:v>2.7279999999999999E-2</c:v>
                </c:pt>
                <c:pt idx="342">
                  <c:v>2.7359999999999999E-2</c:v>
                </c:pt>
                <c:pt idx="343">
                  <c:v>2.7439999999999999E-2</c:v>
                </c:pt>
                <c:pt idx="344">
                  <c:v>2.7519999999999999E-2</c:v>
                </c:pt>
                <c:pt idx="345">
                  <c:v>2.76E-2</c:v>
                </c:pt>
                <c:pt idx="346">
                  <c:v>2.768E-2</c:v>
                </c:pt>
                <c:pt idx="347">
                  <c:v>2.776E-2</c:v>
                </c:pt>
                <c:pt idx="348">
                  <c:v>2.784E-2</c:v>
                </c:pt>
                <c:pt idx="349">
                  <c:v>2.792E-2</c:v>
                </c:pt>
                <c:pt idx="350">
                  <c:v>2.8000000000000001E-2</c:v>
                </c:pt>
                <c:pt idx="351">
                  <c:v>2.8080000000000001E-2</c:v>
                </c:pt>
                <c:pt idx="352">
                  <c:v>2.8160000000000001E-2</c:v>
                </c:pt>
                <c:pt idx="353">
                  <c:v>2.8240000000000001E-2</c:v>
                </c:pt>
                <c:pt idx="354">
                  <c:v>2.8320000000000001E-2</c:v>
                </c:pt>
                <c:pt idx="355">
                  <c:v>2.8400000000000002E-2</c:v>
                </c:pt>
                <c:pt idx="356">
                  <c:v>2.8479999999999998E-2</c:v>
                </c:pt>
                <c:pt idx="357">
                  <c:v>2.8559999999999999E-2</c:v>
                </c:pt>
                <c:pt idx="358">
                  <c:v>2.8639999999999999E-2</c:v>
                </c:pt>
                <c:pt idx="359">
                  <c:v>2.8719999999999999E-2</c:v>
                </c:pt>
                <c:pt idx="360">
                  <c:v>2.8799999999999999E-2</c:v>
                </c:pt>
                <c:pt idx="361">
                  <c:v>2.8879999999999999E-2</c:v>
                </c:pt>
                <c:pt idx="362">
                  <c:v>2.896E-2</c:v>
                </c:pt>
                <c:pt idx="363">
                  <c:v>2.904E-2</c:v>
                </c:pt>
                <c:pt idx="364">
                  <c:v>2.912E-2</c:v>
                </c:pt>
                <c:pt idx="365">
                  <c:v>2.92E-2</c:v>
                </c:pt>
                <c:pt idx="366">
                  <c:v>2.928E-2</c:v>
                </c:pt>
                <c:pt idx="367">
                  <c:v>2.9360000000000001E-2</c:v>
                </c:pt>
                <c:pt idx="368">
                  <c:v>2.9440000000000001E-2</c:v>
                </c:pt>
                <c:pt idx="369">
                  <c:v>2.9520000000000001E-2</c:v>
                </c:pt>
                <c:pt idx="370">
                  <c:v>2.9600000000000001E-2</c:v>
                </c:pt>
                <c:pt idx="371">
                  <c:v>2.9680000000000002E-2</c:v>
                </c:pt>
                <c:pt idx="372">
                  <c:v>2.9760000000000002E-2</c:v>
                </c:pt>
                <c:pt idx="373">
                  <c:v>2.9839999999999998E-2</c:v>
                </c:pt>
                <c:pt idx="374">
                  <c:v>2.9919999999999999E-2</c:v>
                </c:pt>
                <c:pt idx="375">
                  <c:v>0.03</c:v>
                </c:pt>
                <c:pt idx="376">
                  <c:v>3.0079999999999999E-2</c:v>
                </c:pt>
                <c:pt idx="377">
                  <c:v>3.0159999999999999E-2</c:v>
                </c:pt>
                <c:pt idx="378">
                  <c:v>3.024E-2</c:v>
                </c:pt>
                <c:pt idx="379">
                  <c:v>3.032E-2</c:v>
                </c:pt>
                <c:pt idx="380">
                  <c:v>3.04E-2</c:v>
                </c:pt>
                <c:pt idx="381">
                  <c:v>3.048E-2</c:v>
                </c:pt>
                <c:pt idx="382">
                  <c:v>3.056E-2</c:v>
                </c:pt>
                <c:pt idx="383">
                  <c:v>3.0640000000000001E-2</c:v>
                </c:pt>
                <c:pt idx="384">
                  <c:v>3.0720000000000001E-2</c:v>
                </c:pt>
                <c:pt idx="385">
                  <c:v>3.0800000000000001E-2</c:v>
                </c:pt>
                <c:pt idx="386">
                  <c:v>3.0880000000000001E-2</c:v>
                </c:pt>
                <c:pt idx="387">
                  <c:v>3.0960000000000001E-2</c:v>
                </c:pt>
                <c:pt idx="388">
                  <c:v>3.1040000000000002E-2</c:v>
                </c:pt>
                <c:pt idx="389">
                  <c:v>3.1119999999999998E-2</c:v>
                </c:pt>
                <c:pt idx="390">
                  <c:v>3.1199999999999999E-2</c:v>
                </c:pt>
                <c:pt idx="391">
                  <c:v>3.1280000000000002E-2</c:v>
                </c:pt>
                <c:pt idx="392">
                  <c:v>3.1359999999999999E-2</c:v>
                </c:pt>
                <c:pt idx="393">
                  <c:v>3.1440000000000003E-2</c:v>
                </c:pt>
                <c:pt idx="394">
                  <c:v>3.1519999999999999E-2</c:v>
                </c:pt>
                <c:pt idx="395">
                  <c:v>3.1600000000000003E-2</c:v>
                </c:pt>
                <c:pt idx="396">
                  <c:v>3.168E-2</c:v>
                </c:pt>
                <c:pt idx="397">
                  <c:v>3.1759999999999997E-2</c:v>
                </c:pt>
                <c:pt idx="398">
                  <c:v>3.184E-2</c:v>
                </c:pt>
                <c:pt idx="399">
                  <c:v>3.1919999999999997E-2</c:v>
                </c:pt>
                <c:pt idx="400">
                  <c:v>3.2000000000000001E-2</c:v>
                </c:pt>
                <c:pt idx="401">
                  <c:v>3.2079999999999997E-2</c:v>
                </c:pt>
                <c:pt idx="402">
                  <c:v>3.2160000000000001E-2</c:v>
                </c:pt>
                <c:pt idx="403">
                  <c:v>3.2239999999999998E-2</c:v>
                </c:pt>
                <c:pt idx="404">
                  <c:v>3.2320000000000002E-2</c:v>
                </c:pt>
                <c:pt idx="405">
                  <c:v>3.2399999999999998E-2</c:v>
                </c:pt>
                <c:pt idx="406">
                  <c:v>3.2480000000000002E-2</c:v>
                </c:pt>
                <c:pt idx="407">
                  <c:v>3.2559999999999999E-2</c:v>
                </c:pt>
                <c:pt idx="408">
                  <c:v>3.2640000000000002E-2</c:v>
                </c:pt>
                <c:pt idx="409">
                  <c:v>3.2719999999999999E-2</c:v>
                </c:pt>
                <c:pt idx="410">
                  <c:v>3.2800000000000003E-2</c:v>
                </c:pt>
                <c:pt idx="411">
                  <c:v>3.288E-2</c:v>
                </c:pt>
                <c:pt idx="412">
                  <c:v>3.2960000000000003E-2</c:v>
                </c:pt>
                <c:pt idx="413">
                  <c:v>3.304E-2</c:v>
                </c:pt>
                <c:pt idx="414">
                  <c:v>3.3119999999999997E-2</c:v>
                </c:pt>
                <c:pt idx="415">
                  <c:v>3.32E-2</c:v>
                </c:pt>
                <c:pt idx="416">
                  <c:v>3.3279999999999997E-2</c:v>
                </c:pt>
                <c:pt idx="417">
                  <c:v>3.3360000000000001E-2</c:v>
                </c:pt>
                <c:pt idx="418">
                  <c:v>3.3439999999999998E-2</c:v>
                </c:pt>
                <c:pt idx="419">
                  <c:v>3.3520000000000001E-2</c:v>
                </c:pt>
                <c:pt idx="420">
                  <c:v>3.3599999999999998E-2</c:v>
                </c:pt>
                <c:pt idx="421">
                  <c:v>3.3680000000000002E-2</c:v>
                </c:pt>
                <c:pt idx="422">
                  <c:v>3.3759999999999998E-2</c:v>
                </c:pt>
                <c:pt idx="423">
                  <c:v>3.3840000000000002E-2</c:v>
                </c:pt>
                <c:pt idx="424">
                  <c:v>3.3919999999999999E-2</c:v>
                </c:pt>
                <c:pt idx="425">
                  <c:v>3.4000000000000002E-2</c:v>
                </c:pt>
                <c:pt idx="426">
                  <c:v>3.4079999999999999E-2</c:v>
                </c:pt>
                <c:pt idx="427">
                  <c:v>3.4160000000000003E-2</c:v>
                </c:pt>
                <c:pt idx="428">
                  <c:v>3.424E-2</c:v>
                </c:pt>
                <c:pt idx="429">
                  <c:v>3.4320000000000003E-2</c:v>
                </c:pt>
                <c:pt idx="430">
                  <c:v>3.44E-2</c:v>
                </c:pt>
                <c:pt idx="431">
                  <c:v>3.4479999999999997E-2</c:v>
                </c:pt>
                <c:pt idx="432">
                  <c:v>3.456E-2</c:v>
                </c:pt>
                <c:pt idx="433">
                  <c:v>3.4639999999999997E-2</c:v>
                </c:pt>
                <c:pt idx="434">
                  <c:v>3.4720000000000001E-2</c:v>
                </c:pt>
                <c:pt idx="435">
                  <c:v>3.4799999999999998E-2</c:v>
                </c:pt>
                <c:pt idx="436">
                  <c:v>3.4880000000000001E-2</c:v>
                </c:pt>
                <c:pt idx="437">
                  <c:v>3.4959999999999998E-2</c:v>
                </c:pt>
                <c:pt idx="438">
                  <c:v>3.5040000000000002E-2</c:v>
                </c:pt>
                <c:pt idx="439">
                  <c:v>3.5119999999999998E-2</c:v>
                </c:pt>
                <c:pt idx="440">
                  <c:v>3.5200000000000002E-2</c:v>
                </c:pt>
                <c:pt idx="441">
                  <c:v>3.5279999999999999E-2</c:v>
                </c:pt>
                <c:pt idx="442">
                  <c:v>3.5360000000000003E-2</c:v>
                </c:pt>
                <c:pt idx="443">
                  <c:v>3.5439999999999999E-2</c:v>
                </c:pt>
                <c:pt idx="444">
                  <c:v>3.5520000000000003E-2</c:v>
                </c:pt>
                <c:pt idx="445">
                  <c:v>3.56E-2</c:v>
                </c:pt>
                <c:pt idx="446">
                  <c:v>3.5680000000000003E-2</c:v>
                </c:pt>
                <c:pt idx="447">
                  <c:v>3.576E-2</c:v>
                </c:pt>
                <c:pt idx="448">
                  <c:v>3.5839999999999997E-2</c:v>
                </c:pt>
                <c:pt idx="449">
                  <c:v>3.5920000000000001E-2</c:v>
                </c:pt>
                <c:pt idx="450">
                  <c:v>3.5999999999999997E-2</c:v>
                </c:pt>
                <c:pt idx="451">
                  <c:v>3.6080000000000001E-2</c:v>
                </c:pt>
                <c:pt idx="452">
                  <c:v>3.6159999999999998E-2</c:v>
                </c:pt>
                <c:pt idx="453">
                  <c:v>3.6240000000000001E-2</c:v>
                </c:pt>
                <c:pt idx="454">
                  <c:v>3.6319999999999998E-2</c:v>
                </c:pt>
                <c:pt idx="455">
                  <c:v>3.6400000000000002E-2</c:v>
                </c:pt>
                <c:pt idx="456">
                  <c:v>3.6479999999999999E-2</c:v>
                </c:pt>
                <c:pt idx="457">
                  <c:v>3.6560000000000002E-2</c:v>
                </c:pt>
                <c:pt idx="458">
                  <c:v>3.6639999999999999E-2</c:v>
                </c:pt>
                <c:pt idx="459">
                  <c:v>3.6720000000000003E-2</c:v>
                </c:pt>
                <c:pt idx="460">
                  <c:v>3.6799999999999999E-2</c:v>
                </c:pt>
                <c:pt idx="461">
                  <c:v>3.6880000000000003E-2</c:v>
                </c:pt>
                <c:pt idx="462">
                  <c:v>3.696E-2</c:v>
                </c:pt>
                <c:pt idx="463">
                  <c:v>3.7039999999999997E-2</c:v>
                </c:pt>
                <c:pt idx="464">
                  <c:v>3.712E-2</c:v>
                </c:pt>
                <c:pt idx="465">
                  <c:v>3.7199999999999997E-2</c:v>
                </c:pt>
                <c:pt idx="466">
                  <c:v>3.7280000000000001E-2</c:v>
                </c:pt>
                <c:pt idx="467">
                  <c:v>3.7359999999999997E-2</c:v>
                </c:pt>
                <c:pt idx="468">
                  <c:v>3.7440000000000001E-2</c:v>
                </c:pt>
                <c:pt idx="469">
                  <c:v>3.7519999999999998E-2</c:v>
                </c:pt>
                <c:pt idx="470">
                  <c:v>3.7600000000000001E-2</c:v>
                </c:pt>
                <c:pt idx="471">
                  <c:v>3.7679999999999998E-2</c:v>
                </c:pt>
                <c:pt idx="472">
                  <c:v>3.7760000000000002E-2</c:v>
                </c:pt>
                <c:pt idx="473">
                  <c:v>3.7839999999999999E-2</c:v>
                </c:pt>
                <c:pt idx="474">
                  <c:v>3.7920000000000002E-2</c:v>
                </c:pt>
                <c:pt idx="475">
                  <c:v>3.7999999999999999E-2</c:v>
                </c:pt>
                <c:pt idx="476">
                  <c:v>3.8080000000000003E-2</c:v>
                </c:pt>
                <c:pt idx="477">
                  <c:v>3.8159999999999999E-2</c:v>
                </c:pt>
                <c:pt idx="478">
                  <c:v>3.8240000000000003E-2</c:v>
                </c:pt>
                <c:pt idx="479">
                  <c:v>3.832E-2</c:v>
                </c:pt>
                <c:pt idx="480">
                  <c:v>3.8399999999999997E-2</c:v>
                </c:pt>
                <c:pt idx="481">
                  <c:v>3.848E-2</c:v>
                </c:pt>
                <c:pt idx="482">
                  <c:v>3.8559999999999997E-2</c:v>
                </c:pt>
                <c:pt idx="483">
                  <c:v>3.8640000000000001E-2</c:v>
                </c:pt>
                <c:pt idx="484">
                  <c:v>3.8719999999999997E-2</c:v>
                </c:pt>
                <c:pt idx="485">
                  <c:v>3.8800000000000001E-2</c:v>
                </c:pt>
                <c:pt idx="486">
                  <c:v>3.8879999999999998E-2</c:v>
                </c:pt>
                <c:pt idx="487">
                  <c:v>3.8960000000000002E-2</c:v>
                </c:pt>
                <c:pt idx="488">
                  <c:v>3.9039999999999998E-2</c:v>
                </c:pt>
                <c:pt idx="489">
                  <c:v>3.9120000000000002E-2</c:v>
                </c:pt>
                <c:pt idx="490">
                  <c:v>3.9199999999999999E-2</c:v>
                </c:pt>
                <c:pt idx="491">
                  <c:v>3.9280000000000002E-2</c:v>
                </c:pt>
                <c:pt idx="492">
                  <c:v>3.9359999999999999E-2</c:v>
                </c:pt>
                <c:pt idx="493">
                  <c:v>3.9440000000000003E-2</c:v>
                </c:pt>
                <c:pt idx="494">
                  <c:v>3.952E-2</c:v>
                </c:pt>
                <c:pt idx="495">
                  <c:v>3.9600000000000003E-2</c:v>
                </c:pt>
                <c:pt idx="496">
                  <c:v>3.968E-2</c:v>
                </c:pt>
                <c:pt idx="497">
                  <c:v>3.9759999999999997E-2</c:v>
                </c:pt>
                <c:pt idx="498">
                  <c:v>3.984E-2</c:v>
                </c:pt>
                <c:pt idx="499">
                  <c:v>3.9919999999999997E-2</c:v>
                </c:pt>
                <c:pt idx="500">
                  <c:v>0.04</c:v>
                </c:pt>
                <c:pt idx="501">
                  <c:v>4.0079999999999998E-2</c:v>
                </c:pt>
                <c:pt idx="502">
                  <c:v>4.0160000000000001E-2</c:v>
                </c:pt>
                <c:pt idx="503">
                  <c:v>4.0239999999999998E-2</c:v>
                </c:pt>
                <c:pt idx="504">
                  <c:v>4.0320000000000002E-2</c:v>
                </c:pt>
                <c:pt idx="505">
                  <c:v>4.0399999999999998E-2</c:v>
                </c:pt>
                <c:pt idx="506">
                  <c:v>4.0480000000000002E-2</c:v>
                </c:pt>
                <c:pt idx="507">
                  <c:v>4.0559999999999999E-2</c:v>
                </c:pt>
                <c:pt idx="508">
                  <c:v>4.0640000000000003E-2</c:v>
                </c:pt>
                <c:pt idx="509">
                  <c:v>4.0719999999999999E-2</c:v>
                </c:pt>
                <c:pt idx="510">
                  <c:v>4.0800000000000003E-2</c:v>
                </c:pt>
                <c:pt idx="511">
                  <c:v>4.088E-2</c:v>
                </c:pt>
                <c:pt idx="512">
                  <c:v>4.0960000000000003E-2</c:v>
                </c:pt>
                <c:pt idx="513">
                  <c:v>4.104E-2</c:v>
                </c:pt>
                <c:pt idx="514">
                  <c:v>4.1119999999999997E-2</c:v>
                </c:pt>
                <c:pt idx="515">
                  <c:v>4.1200000000000001E-2</c:v>
                </c:pt>
                <c:pt idx="516">
                  <c:v>4.1279999999999997E-2</c:v>
                </c:pt>
                <c:pt idx="517">
                  <c:v>4.1360000000000001E-2</c:v>
                </c:pt>
                <c:pt idx="518">
                  <c:v>4.1439999999999998E-2</c:v>
                </c:pt>
                <c:pt idx="519">
                  <c:v>4.1520000000000001E-2</c:v>
                </c:pt>
                <c:pt idx="520">
                  <c:v>4.1599999999999998E-2</c:v>
                </c:pt>
                <c:pt idx="521">
                  <c:v>4.1680000000000002E-2</c:v>
                </c:pt>
                <c:pt idx="522">
                  <c:v>4.1759999999999999E-2</c:v>
                </c:pt>
                <c:pt idx="523">
                  <c:v>4.1840000000000002E-2</c:v>
                </c:pt>
                <c:pt idx="524">
                  <c:v>4.1919999999999999E-2</c:v>
                </c:pt>
                <c:pt idx="525">
                  <c:v>4.2000000000000003E-2</c:v>
                </c:pt>
                <c:pt idx="526">
                  <c:v>4.2079999999999999E-2</c:v>
                </c:pt>
                <c:pt idx="527">
                  <c:v>4.2160000000000003E-2</c:v>
                </c:pt>
                <c:pt idx="528">
                  <c:v>4.224E-2</c:v>
                </c:pt>
                <c:pt idx="529">
                  <c:v>4.2320000000000003E-2</c:v>
                </c:pt>
                <c:pt idx="530">
                  <c:v>4.24E-2</c:v>
                </c:pt>
                <c:pt idx="531">
                  <c:v>4.2479999999999997E-2</c:v>
                </c:pt>
                <c:pt idx="532">
                  <c:v>4.2560000000000001E-2</c:v>
                </c:pt>
                <c:pt idx="533">
                  <c:v>4.2639999999999997E-2</c:v>
                </c:pt>
                <c:pt idx="534">
                  <c:v>4.2720000000000001E-2</c:v>
                </c:pt>
                <c:pt idx="535">
                  <c:v>4.2799999999999998E-2</c:v>
                </c:pt>
                <c:pt idx="536">
                  <c:v>4.2880000000000001E-2</c:v>
                </c:pt>
                <c:pt idx="537">
                  <c:v>4.2959999999999998E-2</c:v>
                </c:pt>
                <c:pt idx="538">
                  <c:v>4.3040000000000002E-2</c:v>
                </c:pt>
                <c:pt idx="539">
                  <c:v>4.3119999999999999E-2</c:v>
                </c:pt>
                <c:pt idx="540">
                  <c:v>4.3200000000000002E-2</c:v>
                </c:pt>
                <c:pt idx="541">
                  <c:v>4.3279999999999999E-2</c:v>
                </c:pt>
                <c:pt idx="542">
                  <c:v>4.3360000000000003E-2</c:v>
                </c:pt>
                <c:pt idx="543">
                  <c:v>4.3439999999999999E-2</c:v>
                </c:pt>
                <c:pt idx="544">
                  <c:v>4.3520000000000003E-2</c:v>
                </c:pt>
                <c:pt idx="545">
                  <c:v>4.36E-2</c:v>
                </c:pt>
                <c:pt idx="546">
                  <c:v>4.3679999999999997E-2</c:v>
                </c:pt>
                <c:pt idx="547">
                  <c:v>4.376E-2</c:v>
                </c:pt>
                <c:pt idx="548">
                  <c:v>4.3839999999999997E-2</c:v>
                </c:pt>
                <c:pt idx="549">
                  <c:v>4.3920000000000001E-2</c:v>
                </c:pt>
                <c:pt idx="550">
                  <c:v>4.3999999999999997E-2</c:v>
                </c:pt>
                <c:pt idx="551">
                  <c:v>4.4080000000000001E-2</c:v>
                </c:pt>
                <c:pt idx="552">
                  <c:v>4.4159999999999998E-2</c:v>
                </c:pt>
                <c:pt idx="553">
                  <c:v>4.4240000000000002E-2</c:v>
                </c:pt>
                <c:pt idx="554">
                  <c:v>4.4319999999999998E-2</c:v>
                </c:pt>
                <c:pt idx="555">
                  <c:v>4.4400000000000002E-2</c:v>
                </c:pt>
                <c:pt idx="556">
                  <c:v>4.4479999999999999E-2</c:v>
                </c:pt>
                <c:pt idx="557">
                  <c:v>4.4560000000000002E-2</c:v>
                </c:pt>
                <c:pt idx="558">
                  <c:v>4.4639999999999999E-2</c:v>
                </c:pt>
                <c:pt idx="559">
                  <c:v>4.4720000000000003E-2</c:v>
                </c:pt>
                <c:pt idx="560">
                  <c:v>4.48E-2</c:v>
                </c:pt>
                <c:pt idx="561">
                  <c:v>4.4880000000000003E-2</c:v>
                </c:pt>
                <c:pt idx="562">
                  <c:v>4.496E-2</c:v>
                </c:pt>
                <c:pt idx="563">
                  <c:v>4.5039999999999997E-2</c:v>
                </c:pt>
                <c:pt idx="564">
                  <c:v>4.512E-2</c:v>
                </c:pt>
                <c:pt idx="565">
                  <c:v>4.5199999999999997E-2</c:v>
                </c:pt>
                <c:pt idx="566">
                  <c:v>4.5280000000000001E-2</c:v>
                </c:pt>
                <c:pt idx="567">
                  <c:v>4.5359999999999998E-2</c:v>
                </c:pt>
                <c:pt idx="568">
                  <c:v>4.5440000000000001E-2</c:v>
                </c:pt>
                <c:pt idx="569">
                  <c:v>4.5519999999999998E-2</c:v>
                </c:pt>
                <c:pt idx="570">
                  <c:v>4.5600000000000002E-2</c:v>
                </c:pt>
                <c:pt idx="571">
                  <c:v>4.5679999999999998E-2</c:v>
                </c:pt>
                <c:pt idx="572">
                  <c:v>4.5760000000000002E-2</c:v>
                </c:pt>
                <c:pt idx="573">
                  <c:v>4.5839999999999999E-2</c:v>
                </c:pt>
                <c:pt idx="574">
                  <c:v>4.5920000000000002E-2</c:v>
                </c:pt>
                <c:pt idx="575">
                  <c:v>4.5999999999999999E-2</c:v>
                </c:pt>
                <c:pt idx="576">
                  <c:v>4.6080000000000003E-2</c:v>
                </c:pt>
                <c:pt idx="577">
                  <c:v>4.616E-2</c:v>
                </c:pt>
                <c:pt idx="578">
                  <c:v>4.6240000000000003E-2</c:v>
                </c:pt>
                <c:pt idx="579">
                  <c:v>4.632E-2</c:v>
                </c:pt>
                <c:pt idx="580">
                  <c:v>4.6399999999999997E-2</c:v>
                </c:pt>
                <c:pt idx="581">
                  <c:v>4.648E-2</c:v>
                </c:pt>
                <c:pt idx="582">
                  <c:v>4.6559999999999997E-2</c:v>
                </c:pt>
                <c:pt idx="583">
                  <c:v>4.6640000000000001E-2</c:v>
                </c:pt>
                <c:pt idx="584">
                  <c:v>4.6719999999999998E-2</c:v>
                </c:pt>
                <c:pt idx="585">
                  <c:v>4.6800000000000001E-2</c:v>
                </c:pt>
                <c:pt idx="586">
                  <c:v>4.6879999999999998E-2</c:v>
                </c:pt>
                <c:pt idx="587">
                  <c:v>4.6960000000000002E-2</c:v>
                </c:pt>
                <c:pt idx="588">
                  <c:v>4.7039999999999998E-2</c:v>
                </c:pt>
                <c:pt idx="589">
                  <c:v>4.7120000000000002E-2</c:v>
                </c:pt>
                <c:pt idx="590">
                  <c:v>4.7199999999999999E-2</c:v>
                </c:pt>
                <c:pt idx="591">
                  <c:v>4.7280000000000003E-2</c:v>
                </c:pt>
                <c:pt idx="592">
                  <c:v>4.7359999999999999E-2</c:v>
                </c:pt>
                <c:pt idx="593">
                  <c:v>4.7440000000000003E-2</c:v>
                </c:pt>
                <c:pt idx="594">
                  <c:v>4.752E-2</c:v>
                </c:pt>
                <c:pt idx="595">
                  <c:v>4.7600000000000003E-2</c:v>
                </c:pt>
                <c:pt idx="596">
                  <c:v>4.768E-2</c:v>
                </c:pt>
                <c:pt idx="597">
                  <c:v>4.7759999999999997E-2</c:v>
                </c:pt>
                <c:pt idx="598">
                  <c:v>4.7840000000000001E-2</c:v>
                </c:pt>
                <c:pt idx="599">
                  <c:v>4.7919999999999997E-2</c:v>
                </c:pt>
                <c:pt idx="600">
                  <c:v>4.8000000000000001E-2</c:v>
                </c:pt>
                <c:pt idx="601">
                  <c:v>4.8079999999999998E-2</c:v>
                </c:pt>
                <c:pt idx="602">
                  <c:v>4.8160000000000001E-2</c:v>
                </c:pt>
                <c:pt idx="603">
                  <c:v>4.8239999999999998E-2</c:v>
                </c:pt>
                <c:pt idx="604">
                  <c:v>4.8320000000000002E-2</c:v>
                </c:pt>
                <c:pt idx="605">
                  <c:v>4.8399999999999999E-2</c:v>
                </c:pt>
                <c:pt idx="606">
                  <c:v>4.8480000000000002E-2</c:v>
                </c:pt>
                <c:pt idx="607">
                  <c:v>4.8559999999999999E-2</c:v>
                </c:pt>
                <c:pt idx="608">
                  <c:v>4.8640000000000003E-2</c:v>
                </c:pt>
                <c:pt idx="609">
                  <c:v>4.8719999999999999E-2</c:v>
                </c:pt>
                <c:pt idx="610">
                  <c:v>4.8800000000000003E-2</c:v>
                </c:pt>
                <c:pt idx="611">
                  <c:v>4.888E-2</c:v>
                </c:pt>
                <c:pt idx="612">
                  <c:v>4.8959999999999997E-2</c:v>
                </c:pt>
                <c:pt idx="613">
                  <c:v>4.904E-2</c:v>
                </c:pt>
                <c:pt idx="614">
                  <c:v>4.9119999999999997E-2</c:v>
                </c:pt>
                <c:pt idx="615">
                  <c:v>4.9200000000000001E-2</c:v>
                </c:pt>
                <c:pt idx="616">
                  <c:v>4.9279999999999997E-2</c:v>
                </c:pt>
                <c:pt idx="617">
                  <c:v>4.9360000000000001E-2</c:v>
                </c:pt>
                <c:pt idx="618">
                  <c:v>4.9439999999999998E-2</c:v>
                </c:pt>
                <c:pt idx="619">
                  <c:v>4.9520000000000002E-2</c:v>
                </c:pt>
                <c:pt idx="620">
                  <c:v>4.9599999999999998E-2</c:v>
                </c:pt>
                <c:pt idx="621">
                  <c:v>4.9680000000000002E-2</c:v>
                </c:pt>
                <c:pt idx="622">
                  <c:v>4.9759999999999999E-2</c:v>
                </c:pt>
                <c:pt idx="623">
                  <c:v>4.9840000000000002E-2</c:v>
                </c:pt>
                <c:pt idx="624">
                  <c:v>4.9919999999999999E-2</c:v>
                </c:pt>
                <c:pt idx="625">
                  <c:v>0.05</c:v>
                </c:pt>
                <c:pt idx="626">
                  <c:v>5.008E-2</c:v>
                </c:pt>
                <c:pt idx="627">
                  <c:v>5.0160000000000003E-2</c:v>
                </c:pt>
                <c:pt idx="628">
                  <c:v>5.024E-2</c:v>
                </c:pt>
                <c:pt idx="629">
                  <c:v>5.0319999999999997E-2</c:v>
                </c:pt>
                <c:pt idx="630">
                  <c:v>5.04E-2</c:v>
                </c:pt>
                <c:pt idx="631">
                  <c:v>5.0479999999999997E-2</c:v>
                </c:pt>
                <c:pt idx="632">
                  <c:v>5.0560000000000001E-2</c:v>
                </c:pt>
                <c:pt idx="633">
                  <c:v>5.0639999999999998E-2</c:v>
                </c:pt>
                <c:pt idx="634">
                  <c:v>5.0720000000000001E-2</c:v>
                </c:pt>
                <c:pt idx="635">
                  <c:v>5.0799999999999998E-2</c:v>
                </c:pt>
                <c:pt idx="636">
                  <c:v>5.0880000000000002E-2</c:v>
                </c:pt>
                <c:pt idx="637">
                  <c:v>5.0959999999999998E-2</c:v>
                </c:pt>
                <c:pt idx="638">
                  <c:v>5.1040000000000002E-2</c:v>
                </c:pt>
                <c:pt idx="639">
                  <c:v>5.1119999999999999E-2</c:v>
                </c:pt>
                <c:pt idx="640">
                  <c:v>5.1200000000000002E-2</c:v>
                </c:pt>
                <c:pt idx="641">
                  <c:v>5.1279999999999999E-2</c:v>
                </c:pt>
                <c:pt idx="642">
                  <c:v>5.1360000000000003E-2</c:v>
                </c:pt>
                <c:pt idx="643">
                  <c:v>5.144E-2</c:v>
                </c:pt>
                <c:pt idx="644">
                  <c:v>5.1520000000000003E-2</c:v>
                </c:pt>
                <c:pt idx="645">
                  <c:v>5.16E-2</c:v>
                </c:pt>
                <c:pt idx="646">
                  <c:v>5.1679999999999997E-2</c:v>
                </c:pt>
                <c:pt idx="647">
                  <c:v>5.176E-2</c:v>
                </c:pt>
                <c:pt idx="648">
                  <c:v>5.1839999999999997E-2</c:v>
                </c:pt>
                <c:pt idx="649">
                  <c:v>5.1920000000000001E-2</c:v>
                </c:pt>
                <c:pt idx="650">
                  <c:v>5.1999999999999998E-2</c:v>
                </c:pt>
                <c:pt idx="651">
                  <c:v>5.2080000000000001E-2</c:v>
                </c:pt>
                <c:pt idx="652">
                  <c:v>5.2159999999999998E-2</c:v>
                </c:pt>
                <c:pt idx="653">
                  <c:v>5.2240000000000002E-2</c:v>
                </c:pt>
                <c:pt idx="654">
                  <c:v>5.2319999999999998E-2</c:v>
                </c:pt>
                <c:pt idx="655">
                  <c:v>5.2400000000000002E-2</c:v>
                </c:pt>
                <c:pt idx="656">
                  <c:v>5.2479999999999999E-2</c:v>
                </c:pt>
                <c:pt idx="657">
                  <c:v>5.2560000000000003E-2</c:v>
                </c:pt>
                <c:pt idx="658">
                  <c:v>5.2639999999999999E-2</c:v>
                </c:pt>
                <c:pt idx="659">
                  <c:v>5.2720000000000003E-2</c:v>
                </c:pt>
                <c:pt idx="660">
                  <c:v>5.28E-2</c:v>
                </c:pt>
                <c:pt idx="661">
                  <c:v>5.2880000000000003E-2</c:v>
                </c:pt>
                <c:pt idx="662">
                  <c:v>5.296E-2</c:v>
                </c:pt>
                <c:pt idx="663">
                  <c:v>5.3039999999999997E-2</c:v>
                </c:pt>
                <c:pt idx="664">
                  <c:v>5.3120000000000001E-2</c:v>
                </c:pt>
                <c:pt idx="665">
                  <c:v>5.3199999999999997E-2</c:v>
                </c:pt>
                <c:pt idx="666">
                  <c:v>5.3280000000000001E-2</c:v>
                </c:pt>
                <c:pt idx="667">
                  <c:v>5.3359999999999998E-2</c:v>
                </c:pt>
                <c:pt idx="668">
                  <c:v>5.3440000000000001E-2</c:v>
                </c:pt>
                <c:pt idx="669">
                  <c:v>5.3519999999999998E-2</c:v>
                </c:pt>
                <c:pt idx="670">
                  <c:v>5.3600000000000002E-2</c:v>
                </c:pt>
                <c:pt idx="671">
                  <c:v>5.3679999999999999E-2</c:v>
                </c:pt>
                <c:pt idx="672">
                  <c:v>5.3760000000000002E-2</c:v>
                </c:pt>
                <c:pt idx="673">
                  <c:v>5.3839999999999999E-2</c:v>
                </c:pt>
                <c:pt idx="674">
                  <c:v>5.3920000000000003E-2</c:v>
                </c:pt>
                <c:pt idx="675">
                  <c:v>5.3999999999999999E-2</c:v>
                </c:pt>
                <c:pt idx="676">
                  <c:v>5.4080000000000003E-2</c:v>
                </c:pt>
                <c:pt idx="677">
                  <c:v>5.416E-2</c:v>
                </c:pt>
                <c:pt idx="678">
                  <c:v>5.4239999999999997E-2</c:v>
                </c:pt>
                <c:pt idx="679">
                  <c:v>5.432E-2</c:v>
                </c:pt>
                <c:pt idx="680">
                  <c:v>5.4399999999999997E-2</c:v>
                </c:pt>
                <c:pt idx="681">
                  <c:v>5.4480000000000001E-2</c:v>
                </c:pt>
                <c:pt idx="682">
                  <c:v>5.4559999999999997E-2</c:v>
                </c:pt>
                <c:pt idx="683">
                  <c:v>5.4640000000000001E-2</c:v>
                </c:pt>
                <c:pt idx="684">
                  <c:v>5.4719999999999998E-2</c:v>
                </c:pt>
                <c:pt idx="685">
                  <c:v>5.4800000000000001E-2</c:v>
                </c:pt>
                <c:pt idx="686">
                  <c:v>5.4879999999999998E-2</c:v>
                </c:pt>
                <c:pt idx="687">
                  <c:v>5.4960000000000002E-2</c:v>
                </c:pt>
                <c:pt idx="688">
                  <c:v>5.5039999999999999E-2</c:v>
                </c:pt>
                <c:pt idx="689">
                  <c:v>5.5120000000000002E-2</c:v>
                </c:pt>
                <c:pt idx="690">
                  <c:v>5.5199999999999999E-2</c:v>
                </c:pt>
                <c:pt idx="691">
                  <c:v>5.5280000000000003E-2</c:v>
                </c:pt>
                <c:pt idx="692">
                  <c:v>5.5359999999999999E-2</c:v>
                </c:pt>
                <c:pt idx="693">
                  <c:v>5.5440000000000003E-2</c:v>
                </c:pt>
                <c:pt idx="694">
                  <c:v>5.552E-2</c:v>
                </c:pt>
                <c:pt idx="695">
                  <c:v>5.5599999999999997E-2</c:v>
                </c:pt>
                <c:pt idx="696">
                  <c:v>5.568E-2</c:v>
                </c:pt>
                <c:pt idx="697">
                  <c:v>5.5759999999999997E-2</c:v>
                </c:pt>
                <c:pt idx="698">
                  <c:v>5.5840000000000001E-2</c:v>
                </c:pt>
                <c:pt idx="699">
                  <c:v>5.5919999999999997E-2</c:v>
                </c:pt>
                <c:pt idx="700">
                  <c:v>5.6000000000000001E-2</c:v>
                </c:pt>
                <c:pt idx="701">
                  <c:v>5.6079999999999998E-2</c:v>
                </c:pt>
                <c:pt idx="702">
                  <c:v>5.6160000000000002E-2</c:v>
                </c:pt>
                <c:pt idx="703">
                  <c:v>5.6239999999999998E-2</c:v>
                </c:pt>
                <c:pt idx="704">
                  <c:v>5.6320000000000002E-2</c:v>
                </c:pt>
                <c:pt idx="705">
                  <c:v>5.6399999999999999E-2</c:v>
                </c:pt>
                <c:pt idx="706">
                  <c:v>5.6480000000000002E-2</c:v>
                </c:pt>
                <c:pt idx="707">
                  <c:v>5.6559999999999999E-2</c:v>
                </c:pt>
                <c:pt idx="708">
                  <c:v>5.6640000000000003E-2</c:v>
                </c:pt>
                <c:pt idx="709">
                  <c:v>5.672E-2</c:v>
                </c:pt>
                <c:pt idx="710">
                  <c:v>5.6800000000000003E-2</c:v>
                </c:pt>
                <c:pt idx="711">
                  <c:v>5.688E-2</c:v>
                </c:pt>
                <c:pt idx="712">
                  <c:v>5.6959999999999997E-2</c:v>
                </c:pt>
                <c:pt idx="713">
                  <c:v>5.704E-2</c:v>
                </c:pt>
                <c:pt idx="714">
                  <c:v>5.7119999999999997E-2</c:v>
                </c:pt>
                <c:pt idx="715">
                  <c:v>5.7200000000000001E-2</c:v>
                </c:pt>
                <c:pt idx="716">
                  <c:v>5.7279999999999998E-2</c:v>
                </c:pt>
                <c:pt idx="717">
                  <c:v>5.7360000000000001E-2</c:v>
                </c:pt>
                <c:pt idx="718">
                  <c:v>5.7439999999999998E-2</c:v>
                </c:pt>
                <c:pt idx="719">
                  <c:v>5.7520000000000002E-2</c:v>
                </c:pt>
                <c:pt idx="720">
                  <c:v>5.7599999999999998E-2</c:v>
                </c:pt>
                <c:pt idx="721">
                  <c:v>5.7680000000000002E-2</c:v>
                </c:pt>
                <c:pt idx="722">
                  <c:v>5.7759999999999999E-2</c:v>
                </c:pt>
                <c:pt idx="723">
                  <c:v>5.7840000000000003E-2</c:v>
                </c:pt>
                <c:pt idx="724">
                  <c:v>5.7919999999999999E-2</c:v>
                </c:pt>
                <c:pt idx="725">
                  <c:v>5.8000000000000003E-2</c:v>
                </c:pt>
                <c:pt idx="726">
                  <c:v>5.808E-2</c:v>
                </c:pt>
                <c:pt idx="727">
                  <c:v>5.8160000000000003E-2</c:v>
                </c:pt>
                <c:pt idx="728">
                  <c:v>5.824E-2</c:v>
                </c:pt>
                <c:pt idx="729">
                  <c:v>5.8319999999999997E-2</c:v>
                </c:pt>
                <c:pt idx="730">
                  <c:v>5.8400000000000001E-2</c:v>
                </c:pt>
                <c:pt idx="731">
                  <c:v>5.8479999999999997E-2</c:v>
                </c:pt>
                <c:pt idx="732">
                  <c:v>5.8560000000000001E-2</c:v>
                </c:pt>
                <c:pt idx="733">
                  <c:v>5.8639999999999998E-2</c:v>
                </c:pt>
                <c:pt idx="734">
                  <c:v>5.8720000000000001E-2</c:v>
                </c:pt>
                <c:pt idx="735">
                  <c:v>5.8799999999999998E-2</c:v>
                </c:pt>
                <c:pt idx="736">
                  <c:v>5.8880000000000002E-2</c:v>
                </c:pt>
                <c:pt idx="737">
                  <c:v>5.8959999999999999E-2</c:v>
                </c:pt>
                <c:pt idx="738">
                  <c:v>5.9040000000000002E-2</c:v>
                </c:pt>
                <c:pt idx="739">
                  <c:v>5.9119999999999999E-2</c:v>
                </c:pt>
                <c:pt idx="740">
                  <c:v>5.9200000000000003E-2</c:v>
                </c:pt>
                <c:pt idx="741">
                  <c:v>5.9279999999999999E-2</c:v>
                </c:pt>
                <c:pt idx="742">
                  <c:v>5.9360000000000003E-2</c:v>
                </c:pt>
                <c:pt idx="743">
                  <c:v>5.944E-2</c:v>
                </c:pt>
                <c:pt idx="744">
                  <c:v>5.9520000000000003E-2</c:v>
                </c:pt>
                <c:pt idx="745">
                  <c:v>5.96E-2</c:v>
                </c:pt>
                <c:pt idx="746">
                  <c:v>5.9679999999999997E-2</c:v>
                </c:pt>
                <c:pt idx="747">
                  <c:v>5.9760000000000001E-2</c:v>
                </c:pt>
                <c:pt idx="748">
                  <c:v>5.9839999999999997E-2</c:v>
                </c:pt>
                <c:pt idx="749">
                  <c:v>5.9920000000000001E-2</c:v>
                </c:pt>
                <c:pt idx="750">
                  <c:v>0.06</c:v>
                </c:pt>
                <c:pt idx="751">
                  <c:v>6.0080000000000001E-2</c:v>
                </c:pt>
                <c:pt idx="752">
                  <c:v>6.0159999999999998E-2</c:v>
                </c:pt>
                <c:pt idx="753">
                  <c:v>6.0240000000000002E-2</c:v>
                </c:pt>
                <c:pt idx="754">
                  <c:v>6.0319999999999999E-2</c:v>
                </c:pt>
                <c:pt idx="755">
                  <c:v>6.0400000000000002E-2</c:v>
                </c:pt>
                <c:pt idx="756">
                  <c:v>6.0479999999999999E-2</c:v>
                </c:pt>
                <c:pt idx="757">
                  <c:v>6.0560000000000003E-2</c:v>
                </c:pt>
                <c:pt idx="758">
                  <c:v>6.0639999999999999E-2</c:v>
                </c:pt>
                <c:pt idx="759">
                  <c:v>6.0720000000000003E-2</c:v>
                </c:pt>
                <c:pt idx="760">
                  <c:v>6.08E-2</c:v>
                </c:pt>
                <c:pt idx="761">
                  <c:v>6.0879999999999997E-2</c:v>
                </c:pt>
                <c:pt idx="762">
                  <c:v>6.096E-2</c:v>
                </c:pt>
                <c:pt idx="763">
                  <c:v>6.1039999999999997E-2</c:v>
                </c:pt>
                <c:pt idx="764">
                  <c:v>6.1120000000000001E-2</c:v>
                </c:pt>
                <c:pt idx="765">
                  <c:v>6.1199999999999997E-2</c:v>
                </c:pt>
                <c:pt idx="766">
                  <c:v>6.1280000000000001E-2</c:v>
                </c:pt>
                <c:pt idx="767">
                  <c:v>6.1359999999999998E-2</c:v>
                </c:pt>
                <c:pt idx="768">
                  <c:v>6.1440000000000002E-2</c:v>
                </c:pt>
                <c:pt idx="769">
                  <c:v>6.1519999999999998E-2</c:v>
                </c:pt>
                <c:pt idx="770">
                  <c:v>6.1600000000000002E-2</c:v>
                </c:pt>
                <c:pt idx="771">
                  <c:v>6.1679999999999999E-2</c:v>
                </c:pt>
                <c:pt idx="772">
                  <c:v>6.1760000000000002E-2</c:v>
                </c:pt>
                <c:pt idx="773">
                  <c:v>6.1839999999999999E-2</c:v>
                </c:pt>
                <c:pt idx="774">
                  <c:v>6.1920000000000003E-2</c:v>
                </c:pt>
                <c:pt idx="775">
                  <c:v>6.2E-2</c:v>
                </c:pt>
                <c:pt idx="776">
                  <c:v>6.2080000000000003E-2</c:v>
                </c:pt>
                <c:pt idx="777">
                  <c:v>6.216E-2</c:v>
                </c:pt>
                <c:pt idx="778">
                  <c:v>6.2239999999999997E-2</c:v>
                </c:pt>
                <c:pt idx="779">
                  <c:v>6.232E-2</c:v>
                </c:pt>
                <c:pt idx="780">
                  <c:v>6.2399999999999997E-2</c:v>
                </c:pt>
                <c:pt idx="781">
                  <c:v>6.2480000000000001E-2</c:v>
                </c:pt>
                <c:pt idx="782">
                  <c:v>6.2560000000000004E-2</c:v>
                </c:pt>
                <c:pt idx="783">
                  <c:v>6.2640000000000001E-2</c:v>
                </c:pt>
                <c:pt idx="784">
                  <c:v>6.2719999999999998E-2</c:v>
                </c:pt>
                <c:pt idx="785">
                  <c:v>6.2799999999999995E-2</c:v>
                </c:pt>
                <c:pt idx="786">
                  <c:v>6.2880000000000005E-2</c:v>
                </c:pt>
                <c:pt idx="787">
                  <c:v>6.2960000000000002E-2</c:v>
                </c:pt>
                <c:pt idx="788">
                  <c:v>6.3039999999999999E-2</c:v>
                </c:pt>
                <c:pt idx="789">
                  <c:v>6.3119999999999996E-2</c:v>
                </c:pt>
                <c:pt idx="790">
                  <c:v>6.3200000000000006E-2</c:v>
                </c:pt>
                <c:pt idx="791">
                  <c:v>6.3280000000000003E-2</c:v>
                </c:pt>
                <c:pt idx="792">
                  <c:v>6.336E-2</c:v>
                </c:pt>
                <c:pt idx="793">
                  <c:v>6.3439999999999996E-2</c:v>
                </c:pt>
                <c:pt idx="794">
                  <c:v>6.3519999999999993E-2</c:v>
                </c:pt>
                <c:pt idx="795">
                  <c:v>6.3600000000000004E-2</c:v>
                </c:pt>
                <c:pt idx="796">
                  <c:v>6.368E-2</c:v>
                </c:pt>
                <c:pt idx="797">
                  <c:v>6.3759999999999997E-2</c:v>
                </c:pt>
                <c:pt idx="798">
                  <c:v>6.3839999999999994E-2</c:v>
                </c:pt>
                <c:pt idx="799">
                  <c:v>6.3920000000000005E-2</c:v>
                </c:pt>
                <c:pt idx="800">
                  <c:v>6.4000000000000001E-2</c:v>
                </c:pt>
                <c:pt idx="801">
                  <c:v>6.4079999999999998E-2</c:v>
                </c:pt>
                <c:pt idx="802">
                  <c:v>6.4159999999999995E-2</c:v>
                </c:pt>
                <c:pt idx="803">
                  <c:v>6.4240000000000005E-2</c:v>
                </c:pt>
                <c:pt idx="804">
                  <c:v>6.4320000000000002E-2</c:v>
                </c:pt>
                <c:pt idx="805">
                  <c:v>6.4399999999999999E-2</c:v>
                </c:pt>
                <c:pt idx="806">
                  <c:v>6.4479999999999996E-2</c:v>
                </c:pt>
                <c:pt idx="807">
                  <c:v>6.4560000000000006E-2</c:v>
                </c:pt>
                <c:pt idx="808">
                  <c:v>6.4640000000000003E-2</c:v>
                </c:pt>
                <c:pt idx="809">
                  <c:v>6.472E-2</c:v>
                </c:pt>
                <c:pt idx="810">
                  <c:v>6.4799999999999996E-2</c:v>
                </c:pt>
                <c:pt idx="811">
                  <c:v>6.4879999999999993E-2</c:v>
                </c:pt>
                <c:pt idx="812">
                  <c:v>6.4960000000000004E-2</c:v>
                </c:pt>
                <c:pt idx="813">
                  <c:v>6.5040000000000001E-2</c:v>
                </c:pt>
                <c:pt idx="814">
                  <c:v>6.5119999999999997E-2</c:v>
                </c:pt>
                <c:pt idx="815">
                  <c:v>6.5199999999999994E-2</c:v>
                </c:pt>
                <c:pt idx="816">
                  <c:v>6.5280000000000005E-2</c:v>
                </c:pt>
                <c:pt idx="817">
                  <c:v>6.5360000000000001E-2</c:v>
                </c:pt>
                <c:pt idx="818">
                  <c:v>6.5439999999999998E-2</c:v>
                </c:pt>
                <c:pt idx="819">
                  <c:v>6.5519999999999995E-2</c:v>
                </c:pt>
                <c:pt idx="820">
                  <c:v>6.5600000000000006E-2</c:v>
                </c:pt>
                <c:pt idx="821">
                  <c:v>6.5680000000000002E-2</c:v>
                </c:pt>
                <c:pt idx="822">
                  <c:v>6.5759999999999999E-2</c:v>
                </c:pt>
                <c:pt idx="823">
                  <c:v>6.5839999999999996E-2</c:v>
                </c:pt>
                <c:pt idx="824">
                  <c:v>6.5920000000000006E-2</c:v>
                </c:pt>
                <c:pt idx="825">
                  <c:v>6.6000000000000003E-2</c:v>
                </c:pt>
                <c:pt idx="826">
                  <c:v>6.608E-2</c:v>
                </c:pt>
                <c:pt idx="827">
                  <c:v>6.6159999999999997E-2</c:v>
                </c:pt>
                <c:pt idx="828">
                  <c:v>6.6239999999999993E-2</c:v>
                </c:pt>
                <c:pt idx="829">
                  <c:v>6.6320000000000004E-2</c:v>
                </c:pt>
                <c:pt idx="830">
                  <c:v>6.6400000000000001E-2</c:v>
                </c:pt>
                <c:pt idx="831">
                  <c:v>6.6479999999999997E-2</c:v>
                </c:pt>
                <c:pt idx="832">
                  <c:v>6.6559999999999994E-2</c:v>
                </c:pt>
                <c:pt idx="833">
                  <c:v>6.6640000000000005E-2</c:v>
                </c:pt>
                <c:pt idx="834">
                  <c:v>6.6720000000000002E-2</c:v>
                </c:pt>
                <c:pt idx="835">
                  <c:v>6.6799999999999998E-2</c:v>
                </c:pt>
                <c:pt idx="836">
                  <c:v>6.6879999999999995E-2</c:v>
                </c:pt>
                <c:pt idx="837">
                  <c:v>6.6960000000000006E-2</c:v>
                </c:pt>
                <c:pt idx="838">
                  <c:v>6.7040000000000002E-2</c:v>
                </c:pt>
                <c:pt idx="839">
                  <c:v>6.7119999999999999E-2</c:v>
                </c:pt>
                <c:pt idx="840">
                  <c:v>6.7199999999999996E-2</c:v>
                </c:pt>
                <c:pt idx="841">
                  <c:v>6.7280000000000006E-2</c:v>
                </c:pt>
                <c:pt idx="842">
                  <c:v>6.7360000000000003E-2</c:v>
                </c:pt>
                <c:pt idx="843">
                  <c:v>6.744E-2</c:v>
                </c:pt>
                <c:pt idx="844">
                  <c:v>6.7519999999999997E-2</c:v>
                </c:pt>
                <c:pt idx="845">
                  <c:v>6.7599999999999993E-2</c:v>
                </c:pt>
                <c:pt idx="846">
                  <c:v>6.7680000000000004E-2</c:v>
                </c:pt>
                <c:pt idx="847">
                  <c:v>6.7760000000000001E-2</c:v>
                </c:pt>
                <c:pt idx="848">
                  <c:v>6.7839999999999998E-2</c:v>
                </c:pt>
                <c:pt idx="849">
                  <c:v>6.7919999999999994E-2</c:v>
                </c:pt>
                <c:pt idx="850">
                  <c:v>6.8000000000000005E-2</c:v>
                </c:pt>
                <c:pt idx="851">
                  <c:v>6.8080000000000002E-2</c:v>
                </c:pt>
                <c:pt idx="852">
                  <c:v>6.8159999999999998E-2</c:v>
                </c:pt>
                <c:pt idx="853">
                  <c:v>6.8239999999999995E-2</c:v>
                </c:pt>
                <c:pt idx="854">
                  <c:v>6.8320000000000006E-2</c:v>
                </c:pt>
                <c:pt idx="855">
                  <c:v>6.8400000000000002E-2</c:v>
                </c:pt>
                <c:pt idx="856">
                  <c:v>6.8479999999999999E-2</c:v>
                </c:pt>
                <c:pt idx="857">
                  <c:v>6.8559999999999996E-2</c:v>
                </c:pt>
                <c:pt idx="858">
                  <c:v>6.8640000000000007E-2</c:v>
                </c:pt>
                <c:pt idx="859">
                  <c:v>6.8720000000000003E-2</c:v>
                </c:pt>
                <c:pt idx="860">
                  <c:v>6.88E-2</c:v>
                </c:pt>
                <c:pt idx="861">
                  <c:v>6.8879999999999997E-2</c:v>
                </c:pt>
                <c:pt idx="862">
                  <c:v>6.8959999999999994E-2</c:v>
                </c:pt>
                <c:pt idx="863">
                  <c:v>6.9040000000000004E-2</c:v>
                </c:pt>
                <c:pt idx="864">
                  <c:v>6.9120000000000001E-2</c:v>
                </c:pt>
                <c:pt idx="865">
                  <c:v>6.9199999999999998E-2</c:v>
                </c:pt>
                <c:pt idx="866">
                  <c:v>6.9279999999999994E-2</c:v>
                </c:pt>
                <c:pt idx="867">
                  <c:v>6.9360000000000005E-2</c:v>
                </c:pt>
                <c:pt idx="868">
                  <c:v>6.9440000000000002E-2</c:v>
                </c:pt>
                <c:pt idx="869">
                  <c:v>6.9519999999999998E-2</c:v>
                </c:pt>
                <c:pt idx="870">
                  <c:v>6.9599999999999995E-2</c:v>
                </c:pt>
                <c:pt idx="871">
                  <c:v>6.9680000000000006E-2</c:v>
                </c:pt>
                <c:pt idx="872">
                  <c:v>6.9760000000000003E-2</c:v>
                </c:pt>
                <c:pt idx="873">
                  <c:v>6.9839999999999999E-2</c:v>
                </c:pt>
                <c:pt idx="874">
                  <c:v>6.9919999999999996E-2</c:v>
                </c:pt>
                <c:pt idx="875">
                  <c:v>7.0000000000000007E-2</c:v>
                </c:pt>
                <c:pt idx="876">
                  <c:v>7.0080000000000003E-2</c:v>
                </c:pt>
                <c:pt idx="877">
                  <c:v>7.016E-2</c:v>
                </c:pt>
                <c:pt idx="878">
                  <c:v>7.0239999999999997E-2</c:v>
                </c:pt>
                <c:pt idx="879">
                  <c:v>7.0319999999999994E-2</c:v>
                </c:pt>
                <c:pt idx="880">
                  <c:v>7.0400000000000004E-2</c:v>
                </c:pt>
                <c:pt idx="881">
                  <c:v>7.0480000000000001E-2</c:v>
                </c:pt>
                <c:pt idx="882">
                  <c:v>7.0559999999999998E-2</c:v>
                </c:pt>
                <c:pt idx="883">
                  <c:v>7.0639999999999994E-2</c:v>
                </c:pt>
                <c:pt idx="884">
                  <c:v>7.0720000000000005E-2</c:v>
                </c:pt>
                <c:pt idx="885">
                  <c:v>7.0800000000000002E-2</c:v>
                </c:pt>
                <c:pt idx="886">
                  <c:v>7.0879999999999999E-2</c:v>
                </c:pt>
                <c:pt idx="887">
                  <c:v>7.0959999999999995E-2</c:v>
                </c:pt>
                <c:pt idx="888">
                  <c:v>7.1040000000000006E-2</c:v>
                </c:pt>
                <c:pt idx="889">
                  <c:v>7.1120000000000003E-2</c:v>
                </c:pt>
                <c:pt idx="890">
                  <c:v>7.1199999999999999E-2</c:v>
                </c:pt>
                <c:pt idx="891">
                  <c:v>7.1279999999999996E-2</c:v>
                </c:pt>
                <c:pt idx="892">
                  <c:v>7.1360000000000007E-2</c:v>
                </c:pt>
                <c:pt idx="893">
                  <c:v>7.1440000000000003E-2</c:v>
                </c:pt>
                <c:pt idx="894">
                  <c:v>7.152E-2</c:v>
                </c:pt>
                <c:pt idx="895">
                  <c:v>7.1599999999999997E-2</c:v>
                </c:pt>
                <c:pt idx="896">
                  <c:v>7.1679999999999994E-2</c:v>
                </c:pt>
                <c:pt idx="897">
                  <c:v>7.1760000000000004E-2</c:v>
                </c:pt>
                <c:pt idx="898">
                  <c:v>7.1840000000000001E-2</c:v>
                </c:pt>
                <c:pt idx="899">
                  <c:v>7.1919999999999998E-2</c:v>
                </c:pt>
                <c:pt idx="900">
                  <c:v>7.1999999999999995E-2</c:v>
                </c:pt>
                <c:pt idx="901">
                  <c:v>7.2080000000000005E-2</c:v>
                </c:pt>
                <c:pt idx="902">
                  <c:v>7.2160000000000002E-2</c:v>
                </c:pt>
                <c:pt idx="903">
                  <c:v>7.2239999999999999E-2</c:v>
                </c:pt>
                <c:pt idx="904">
                  <c:v>7.2319999999999995E-2</c:v>
                </c:pt>
                <c:pt idx="905">
                  <c:v>7.2400000000000006E-2</c:v>
                </c:pt>
                <c:pt idx="906">
                  <c:v>7.2480000000000003E-2</c:v>
                </c:pt>
                <c:pt idx="907">
                  <c:v>7.2559999999999999E-2</c:v>
                </c:pt>
                <c:pt idx="908">
                  <c:v>7.2639999999999996E-2</c:v>
                </c:pt>
                <c:pt idx="909">
                  <c:v>7.2720000000000007E-2</c:v>
                </c:pt>
                <c:pt idx="910">
                  <c:v>7.2800000000000004E-2</c:v>
                </c:pt>
                <c:pt idx="911">
                  <c:v>7.288E-2</c:v>
                </c:pt>
                <c:pt idx="912">
                  <c:v>7.2959999999999997E-2</c:v>
                </c:pt>
                <c:pt idx="913">
                  <c:v>7.3039999999999994E-2</c:v>
                </c:pt>
                <c:pt idx="914">
                  <c:v>7.3120000000000004E-2</c:v>
                </c:pt>
                <c:pt idx="915">
                  <c:v>7.3200000000000001E-2</c:v>
                </c:pt>
                <c:pt idx="916">
                  <c:v>7.3279999999999998E-2</c:v>
                </c:pt>
                <c:pt idx="917">
                  <c:v>7.3359999999999995E-2</c:v>
                </c:pt>
                <c:pt idx="918">
                  <c:v>7.3440000000000005E-2</c:v>
                </c:pt>
                <c:pt idx="919">
                  <c:v>7.3520000000000002E-2</c:v>
                </c:pt>
                <c:pt idx="920">
                  <c:v>7.3599999999999999E-2</c:v>
                </c:pt>
                <c:pt idx="921">
                  <c:v>7.3679999999999995E-2</c:v>
                </c:pt>
                <c:pt idx="922">
                  <c:v>7.3760000000000006E-2</c:v>
                </c:pt>
                <c:pt idx="923">
                  <c:v>7.3840000000000003E-2</c:v>
                </c:pt>
                <c:pt idx="924">
                  <c:v>7.392E-2</c:v>
                </c:pt>
                <c:pt idx="925">
                  <c:v>7.3999999999999996E-2</c:v>
                </c:pt>
                <c:pt idx="926">
                  <c:v>7.4079999999999993E-2</c:v>
                </c:pt>
                <c:pt idx="927">
                  <c:v>7.4160000000000004E-2</c:v>
                </c:pt>
                <c:pt idx="928">
                  <c:v>7.424E-2</c:v>
                </c:pt>
                <c:pt idx="929">
                  <c:v>7.4319999999999997E-2</c:v>
                </c:pt>
                <c:pt idx="930">
                  <c:v>7.4399999999999994E-2</c:v>
                </c:pt>
                <c:pt idx="931">
                  <c:v>7.4480000000000005E-2</c:v>
                </c:pt>
                <c:pt idx="932">
                  <c:v>7.4560000000000001E-2</c:v>
                </c:pt>
                <c:pt idx="933">
                  <c:v>7.4639999999999998E-2</c:v>
                </c:pt>
                <c:pt idx="934">
                  <c:v>7.4719999999999995E-2</c:v>
                </c:pt>
                <c:pt idx="935">
                  <c:v>7.4800000000000005E-2</c:v>
                </c:pt>
                <c:pt idx="936">
                  <c:v>7.4880000000000002E-2</c:v>
                </c:pt>
                <c:pt idx="937">
                  <c:v>7.4959999999999999E-2</c:v>
                </c:pt>
                <c:pt idx="938">
                  <c:v>7.5039999999999996E-2</c:v>
                </c:pt>
                <c:pt idx="939">
                  <c:v>7.5120000000000006E-2</c:v>
                </c:pt>
                <c:pt idx="940">
                  <c:v>7.5200000000000003E-2</c:v>
                </c:pt>
                <c:pt idx="941">
                  <c:v>7.528E-2</c:v>
                </c:pt>
                <c:pt idx="942">
                  <c:v>7.5359999999999996E-2</c:v>
                </c:pt>
                <c:pt idx="943">
                  <c:v>7.5439999999999993E-2</c:v>
                </c:pt>
                <c:pt idx="944">
                  <c:v>7.5520000000000004E-2</c:v>
                </c:pt>
                <c:pt idx="945">
                  <c:v>7.5600000000000001E-2</c:v>
                </c:pt>
                <c:pt idx="946">
                  <c:v>7.5679999999999997E-2</c:v>
                </c:pt>
                <c:pt idx="947">
                  <c:v>7.5759999999999994E-2</c:v>
                </c:pt>
                <c:pt idx="948">
                  <c:v>7.5840000000000005E-2</c:v>
                </c:pt>
                <c:pt idx="949">
                  <c:v>7.5920000000000001E-2</c:v>
                </c:pt>
                <c:pt idx="950">
                  <c:v>7.5999999999999998E-2</c:v>
                </c:pt>
                <c:pt idx="951">
                  <c:v>7.6079999999999995E-2</c:v>
                </c:pt>
                <c:pt idx="952">
                  <c:v>7.6160000000000005E-2</c:v>
                </c:pt>
                <c:pt idx="953">
                  <c:v>7.6240000000000002E-2</c:v>
                </c:pt>
                <c:pt idx="954">
                  <c:v>7.6319999999999999E-2</c:v>
                </c:pt>
                <c:pt idx="955">
                  <c:v>7.6399999999999996E-2</c:v>
                </c:pt>
                <c:pt idx="956">
                  <c:v>7.6480000000000006E-2</c:v>
                </c:pt>
                <c:pt idx="957">
                  <c:v>7.6560000000000003E-2</c:v>
                </c:pt>
                <c:pt idx="958">
                  <c:v>7.664E-2</c:v>
                </c:pt>
                <c:pt idx="959">
                  <c:v>7.6719999999999997E-2</c:v>
                </c:pt>
                <c:pt idx="960">
                  <c:v>7.6799999999999993E-2</c:v>
                </c:pt>
                <c:pt idx="961">
                  <c:v>7.6880000000000004E-2</c:v>
                </c:pt>
                <c:pt idx="962">
                  <c:v>7.6960000000000001E-2</c:v>
                </c:pt>
                <c:pt idx="963">
                  <c:v>7.7039999999999997E-2</c:v>
                </c:pt>
                <c:pt idx="964">
                  <c:v>7.7119999999999994E-2</c:v>
                </c:pt>
                <c:pt idx="965">
                  <c:v>7.7200000000000005E-2</c:v>
                </c:pt>
                <c:pt idx="966">
                  <c:v>7.7280000000000001E-2</c:v>
                </c:pt>
                <c:pt idx="967">
                  <c:v>7.7359999999999998E-2</c:v>
                </c:pt>
                <c:pt idx="968">
                  <c:v>7.7439999999999995E-2</c:v>
                </c:pt>
                <c:pt idx="969">
                  <c:v>7.7520000000000006E-2</c:v>
                </c:pt>
                <c:pt idx="970">
                  <c:v>7.7600000000000002E-2</c:v>
                </c:pt>
                <c:pt idx="971">
                  <c:v>7.7679999999999999E-2</c:v>
                </c:pt>
                <c:pt idx="972">
                  <c:v>7.7759999999999996E-2</c:v>
                </c:pt>
                <c:pt idx="973">
                  <c:v>7.7840000000000006E-2</c:v>
                </c:pt>
                <c:pt idx="974">
                  <c:v>7.7920000000000003E-2</c:v>
                </c:pt>
                <c:pt idx="975">
                  <c:v>7.8E-2</c:v>
                </c:pt>
                <c:pt idx="976">
                  <c:v>7.8079999999999997E-2</c:v>
                </c:pt>
                <c:pt idx="977">
                  <c:v>7.8159999999999993E-2</c:v>
                </c:pt>
                <c:pt idx="978">
                  <c:v>7.8240000000000004E-2</c:v>
                </c:pt>
                <c:pt idx="979">
                  <c:v>7.8320000000000001E-2</c:v>
                </c:pt>
                <c:pt idx="980">
                  <c:v>7.8399999999999997E-2</c:v>
                </c:pt>
                <c:pt idx="981">
                  <c:v>7.8479999999999994E-2</c:v>
                </c:pt>
                <c:pt idx="982">
                  <c:v>7.8560000000000005E-2</c:v>
                </c:pt>
                <c:pt idx="983">
                  <c:v>7.8640000000000002E-2</c:v>
                </c:pt>
                <c:pt idx="984">
                  <c:v>7.8719999999999998E-2</c:v>
                </c:pt>
                <c:pt idx="985">
                  <c:v>7.8799999999999995E-2</c:v>
                </c:pt>
                <c:pt idx="986">
                  <c:v>7.8880000000000006E-2</c:v>
                </c:pt>
                <c:pt idx="987">
                  <c:v>7.8960000000000002E-2</c:v>
                </c:pt>
                <c:pt idx="988">
                  <c:v>7.9039999999999999E-2</c:v>
                </c:pt>
                <c:pt idx="989">
                  <c:v>7.9119999999999996E-2</c:v>
                </c:pt>
                <c:pt idx="990">
                  <c:v>7.9200000000000007E-2</c:v>
                </c:pt>
                <c:pt idx="991">
                  <c:v>7.9280000000000003E-2</c:v>
                </c:pt>
                <c:pt idx="992">
                  <c:v>7.936E-2</c:v>
                </c:pt>
                <c:pt idx="993">
                  <c:v>7.9439999999999997E-2</c:v>
                </c:pt>
                <c:pt idx="994">
                  <c:v>7.9519999999999993E-2</c:v>
                </c:pt>
                <c:pt idx="995">
                  <c:v>7.9600000000000004E-2</c:v>
                </c:pt>
                <c:pt idx="996">
                  <c:v>7.9680000000000001E-2</c:v>
                </c:pt>
                <c:pt idx="997">
                  <c:v>7.9759999999999998E-2</c:v>
                </c:pt>
                <c:pt idx="998">
                  <c:v>7.9839999999999994E-2</c:v>
                </c:pt>
                <c:pt idx="999">
                  <c:v>7.9920000000000005E-2</c:v>
                </c:pt>
                <c:pt idx="1000">
                  <c:v>0.08</c:v>
                </c:pt>
                <c:pt idx="1001">
                  <c:v>8.0079999999999998E-2</c:v>
                </c:pt>
                <c:pt idx="1002">
                  <c:v>8.0159999999999995E-2</c:v>
                </c:pt>
                <c:pt idx="1003">
                  <c:v>8.0240000000000006E-2</c:v>
                </c:pt>
                <c:pt idx="1004">
                  <c:v>8.0320000000000003E-2</c:v>
                </c:pt>
                <c:pt idx="1005">
                  <c:v>8.0399999999999999E-2</c:v>
                </c:pt>
                <c:pt idx="1006">
                  <c:v>8.0479999999999996E-2</c:v>
                </c:pt>
                <c:pt idx="1007">
                  <c:v>8.0560000000000007E-2</c:v>
                </c:pt>
                <c:pt idx="1008">
                  <c:v>8.0640000000000003E-2</c:v>
                </c:pt>
                <c:pt idx="1009">
                  <c:v>8.072E-2</c:v>
                </c:pt>
                <c:pt idx="1010">
                  <c:v>8.0799999999999997E-2</c:v>
                </c:pt>
                <c:pt idx="1011">
                  <c:v>8.0879999999999994E-2</c:v>
                </c:pt>
                <c:pt idx="1012">
                  <c:v>8.0960000000000004E-2</c:v>
                </c:pt>
                <c:pt idx="1013">
                  <c:v>8.1040000000000001E-2</c:v>
                </c:pt>
                <c:pt idx="1014">
                  <c:v>8.1119999999999998E-2</c:v>
                </c:pt>
                <c:pt idx="1015">
                  <c:v>8.1199999999999994E-2</c:v>
                </c:pt>
                <c:pt idx="1016">
                  <c:v>8.1280000000000005E-2</c:v>
                </c:pt>
                <c:pt idx="1017">
                  <c:v>8.1360000000000002E-2</c:v>
                </c:pt>
                <c:pt idx="1018">
                  <c:v>8.1439999999999999E-2</c:v>
                </c:pt>
                <c:pt idx="1019">
                  <c:v>8.1519999999999995E-2</c:v>
                </c:pt>
                <c:pt idx="1020">
                  <c:v>8.1600000000000006E-2</c:v>
                </c:pt>
                <c:pt idx="1021">
                  <c:v>8.1680000000000003E-2</c:v>
                </c:pt>
                <c:pt idx="1022">
                  <c:v>8.1759999999999999E-2</c:v>
                </c:pt>
                <c:pt idx="1023">
                  <c:v>8.1839999999999996E-2</c:v>
                </c:pt>
                <c:pt idx="1024">
                  <c:v>8.1920000000000007E-2</c:v>
                </c:pt>
                <c:pt idx="1025">
                  <c:v>8.2000000000000003E-2</c:v>
                </c:pt>
                <c:pt idx="1026">
                  <c:v>8.208E-2</c:v>
                </c:pt>
                <c:pt idx="1027">
                  <c:v>8.2159999999999997E-2</c:v>
                </c:pt>
                <c:pt idx="1028">
                  <c:v>8.2239999999999994E-2</c:v>
                </c:pt>
                <c:pt idx="1029">
                  <c:v>8.2320000000000004E-2</c:v>
                </c:pt>
                <c:pt idx="1030">
                  <c:v>8.2400000000000001E-2</c:v>
                </c:pt>
                <c:pt idx="1031">
                  <c:v>8.2479999999999998E-2</c:v>
                </c:pt>
                <c:pt idx="1032">
                  <c:v>8.2559999999999995E-2</c:v>
                </c:pt>
                <c:pt idx="1033">
                  <c:v>8.2640000000000005E-2</c:v>
                </c:pt>
                <c:pt idx="1034">
                  <c:v>8.2720000000000002E-2</c:v>
                </c:pt>
                <c:pt idx="1035">
                  <c:v>8.2799999999999999E-2</c:v>
                </c:pt>
                <c:pt idx="1036">
                  <c:v>8.2879999999999995E-2</c:v>
                </c:pt>
                <c:pt idx="1037">
                  <c:v>8.2960000000000006E-2</c:v>
                </c:pt>
                <c:pt idx="1038">
                  <c:v>8.3040000000000003E-2</c:v>
                </c:pt>
                <c:pt idx="1039">
                  <c:v>8.3119999999999999E-2</c:v>
                </c:pt>
                <c:pt idx="1040">
                  <c:v>8.3199999999999996E-2</c:v>
                </c:pt>
                <c:pt idx="1041">
                  <c:v>8.3280000000000007E-2</c:v>
                </c:pt>
                <c:pt idx="1042">
                  <c:v>8.3360000000000004E-2</c:v>
                </c:pt>
                <c:pt idx="1043">
                  <c:v>8.344E-2</c:v>
                </c:pt>
                <c:pt idx="1044">
                  <c:v>8.3519999999999997E-2</c:v>
                </c:pt>
                <c:pt idx="1045">
                  <c:v>8.3599999999999994E-2</c:v>
                </c:pt>
                <c:pt idx="1046">
                  <c:v>8.3680000000000004E-2</c:v>
                </c:pt>
                <c:pt idx="1047">
                  <c:v>8.3760000000000001E-2</c:v>
                </c:pt>
                <c:pt idx="1048">
                  <c:v>8.3839999999999998E-2</c:v>
                </c:pt>
                <c:pt idx="1049">
                  <c:v>8.3919999999999995E-2</c:v>
                </c:pt>
                <c:pt idx="1050">
                  <c:v>8.4000000000000005E-2</c:v>
                </c:pt>
                <c:pt idx="1051">
                  <c:v>8.4080000000000002E-2</c:v>
                </c:pt>
                <c:pt idx="1052">
                  <c:v>8.4159999999999999E-2</c:v>
                </c:pt>
                <c:pt idx="1053">
                  <c:v>8.4239999999999995E-2</c:v>
                </c:pt>
                <c:pt idx="1054">
                  <c:v>8.4320000000000006E-2</c:v>
                </c:pt>
                <c:pt idx="1055">
                  <c:v>8.4400000000000003E-2</c:v>
                </c:pt>
                <c:pt idx="1056">
                  <c:v>8.448E-2</c:v>
                </c:pt>
                <c:pt idx="1057">
                  <c:v>8.4559999999999996E-2</c:v>
                </c:pt>
                <c:pt idx="1058">
                  <c:v>8.4640000000000007E-2</c:v>
                </c:pt>
                <c:pt idx="1059">
                  <c:v>8.4720000000000004E-2</c:v>
                </c:pt>
                <c:pt idx="1060">
                  <c:v>8.48E-2</c:v>
                </c:pt>
                <c:pt idx="1061">
                  <c:v>8.4879999999999997E-2</c:v>
                </c:pt>
                <c:pt idx="1062">
                  <c:v>8.4959999999999994E-2</c:v>
                </c:pt>
                <c:pt idx="1063">
                  <c:v>8.5040000000000004E-2</c:v>
                </c:pt>
                <c:pt idx="1064">
                  <c:v>8.5120000000000001E-2</c:v>
                </c:pt>
                <c:pt idx="1065">
                  <c:v>8.5199999999999998E-2</c:v>
                </c:pt>
                <c:pt idx="1066">
                  <c:v>8.5279999999999995E-2</c:v>
                </c:pt>
                <c:pt idx="1067">
                  <c:v>8.5360000000000005E-2</c:v>
                </c:pt>
                <c:pt idx="1068">
                  <c:v>8.5440000000000002E-2</c:v>
                </c:pt>
                <c:pt idx="1069">
                  <c:v>8.5519999999999999E-2</c:v>
                </c:pt>
                <c:pt idx="1070">
                  <c:v>8.5599999999999996E-2</c:v>
                </c:pt>
                <c:pt idx="1071">
                  <c:v>8.5680000000000006E-2</c:v>
                </c:pt>
                <c:pt idx="1072">
                  <c:v>8.5760000000000003E-2</c:v>
                </c:pt>
                <c:pt idx="1073">
                  <c:v>8.584E-2</c:v>
                </c:pt>
                <c:pt idx="1074">
                  <c:v>8.5919999999999996E-2</c:v>
                </c:pt>
                <c:pt idx="1075">
                  <c:v>8.5999999999999993E-2</c:v>
                </c:pt>
                <c:pt idx="1076">
                  <c:v>8.6080000000000004E-2</c:v>
                </c:pt>
                <c:pt idx="1077">
                  <c:v>8.616E-2</c:v>
                </c:pt>
                <c:pt idx="1078">
                  <c:v>8.6239999999999997E-2</c:v>
                </c:pt>
                <c:pt idx="1079">
                  <c:v>8.6319999999999994E-2</c:v>
                </c:pt>
                <c:pt idx="1080">
                  <c:v>8.6400000000000005E-2</c:v>
                </c:pt>
                <c:pt idx="1081">
                  <c:v>8.6480000000000001E-2</c:v>
                </c:pt>
                <c:pt idx="1082">
                  <c:v>8.6559999999999998E-2</c:v>
                </c:pt>
                <c:pt idx="1083">
                  <c:v>8.6639999999999995E-2</c:v>
                </c:pt>
                <c:pt idx="1084">
                  <c:v>8.6720000000000005E-2</c:v>
                </c:pt>
                <c:pt idx="1085">
                  <c:v>8.6800000000000002E-2</c:v>
                </c:pt>
                <c:pt idx="1086">
                  <c:v>8.6879999999999999E-2</c:v>
                </c:pt>
                <c:pt idx="1087">
                  <c:v>8.6959999999999996E-2</c:v>
                </c:pt>
                <c:pt idx="1088">
                  <c:v>8.7040000000000006E-2</c:v>
                </c:pt>
                <c:pt idx="1089">
                  <c:v>8.7120000000000003E-2</c:v>
                </c:pt>
                <c:pt idx="1090">
                  <c:v>8.72E-2</c:v>
                </c:pt>
                <c:pt idx="1091">
                  <c:v>8.7279999999999996E-2</c:v>
                </c:pt>
                <c:pt idx="1092">
                  <c:v>8.7359999999999993E-2</c:v>
                </c:pt>
                <c:pt idx="1093">
                  <c:v>8.7440000000000004E-2</c:v>
                </c:pt>
                <c:pt idx="1094">
                  <c:v>8.7520000000000001E-2</c:v>
                </c:pt>
                <c:pt idx="1095">
                  <c:v>8.7599999999999997E-2</c:v>
                </c:pt>
                <c:pt idx="1096">
                  <c:v>8.7679999999999994E-2</c:v>
                </c:pt>
                <c:pt idx="1097">
                  <c:v>8.7760000000000005E-2</c:v>
                </c:pt>
                <c:pt idx="1098">
                  <c:v>8.7840000000000001E-2</c:v>
                </c:pt>
                <c:pt idx="1099">
                  <c:v>8.7919999999999998E-2</c:v>
                </c:pt>
                <c:pt idx="1100">
                  <c:v>8.7999999999999995E-2</c:v>
                </c:pt>
                <c:pt idx="1101">
                  <c:v>8.8080000000000006E-2</c:v>
                </c:pt>
                <c:pt idx="1102">
                  <c:v>8.8160000000000002E-2</c:v>
                </c:pt>
                <c:pt idx="1103">
                  <c:v>8.8239999999999999E-2</c:v>
                </c:pt>
                <c:pt idx="1104">
                  <c:v>8.8319999999999996E-2</c:v>
                </c:pt>
                <c:pt idx="1105">
                  <c:v>8.8400000000000006E-2</c:v>
                </c:pt>
                <c:pt idx="1106">
                  <c:v>8.8480000000000003E-2</c:v>
                </c:pt>
                <c:pt idx="1107">
                  <c:v>8.856E-2</c:v>
                </c:pt>
                <c:pt idx="1108">
                  <c:v>8.8639999999999997E-2</c:v>
                </c:pt>
                <c:pt idx="1109">
                  <c:v>8.8719999999999993E-2</c:v>
                </c:pt>
                <c:pt idx="1110">
                  <c:v>8.8800000000000004E-2</c:v>
                </c:pt>
                <c:pt idx="1111">
                  <c:v>8.8880000000000001E-2</c:v>
                </c:pt>
                <c:pt idx="1112">
                  <c:v>8.8959999999999997E-2</c:v>
                </c:pt>
                <c:pt idx="1113">
                  <c:v>8.9039999999999994E-2</c:v>
                </c:pt>
                <c:pt idx="1114">
                  <c:v>8.9120000000000005E-2</c:v>
                </c:pt>
                <c:pt idx="1115">
                  <c:v>8.9200000000000002E-2</c:v>
                </c:pt>
                <c:pt idx="1116">
                  <c:v>8.9279999999999998E-2</c:v>
                </c:pt>
                <c:pt idx="1117">
                  <c:v>8.9359999999999995E-2</c:v>
                </c:pt>
                <c:pt idx="1118">
                  <c:v>8.9440000000000006E-2</c:v>
                </c:pt>
                <c:pt idx="1119">
                  <c:v>8.9520000000000002E-2</c:v>
                </c:pt>
                <c:pt idx="1120">
                  <c:v>8.9599999999999999E-2</c:v>
                </c:pt>
                <c:pt idx="1121">
                  <c:v>8.9679999999999996E-2</c:v>
                </c:pt>
                <c:pt idx="1122">
                  <c:v>8.9760000000000006E-2</c:v>
                </c:pt>
                <c:pt idx="1123">
                  <c:v>8.9840000000000003E-2</c:v>
                </c:pt>
                <c:pt idx="1124">
                  <c:v>8.992E-2</c:v>
                </c:pt>
                <c:pt idx="1125">
                  <c:v>0.09</c:v>
                </c:pt>
                <c:pt idx="1126">
                  <c:v>9.0079999999999993E-2</c:v>
                </c:pt>
                <c:pt idx="1127">
                  <c:v>9.0160000000000004E-2</c:v>
                </c:pt>
                <c:pt idx="1128">
                  <c:v>9.0240000000000001E-2</c:v>
                </c:pt>
                <c:pt idx="1129">
                  <c:v>9.0319999999999998E-2</c:v>
                </c:pt>
                <c:pt idx="1130">
                  <c:v>9.0399999999999994E-2</c:v>
                </c:pt>
                <c:pt idx="1131">
                  <c:v>9.0480000000000005E-2</c:v>
                </c:pt>
                <c:pt idx="1132">
                  <c:v>9.0560000000000002E-2</c:v>
                </c:pt>
                <c:pt idx="1133">
                  <c:v>9.0639999999999998E-2</c:v>
                </c:pt>
                <c:pt idx="1134">
                  <c:v>9.0719999999999995E-2</c:v>
                </c:pt>
                <c:pt idx="1135">
                  <c:v>9.0800000000000006E-2</c:v>
                </c:pt>
                <c:pt idx="1136">
                  <c:v>9.0880000000000002E-2</c:v>
                </c:pt>
                <c:pt idx="1137">
                  <c:v>9.0959999999999999E-2</c:v>
                </c:pt>
                <c:pt idx="1138">
                  <c:v>9.1039999999999996E-2</c:v>
                </c:pt>
                <c:pt idx="1139">
                  <c:v>9.1120000000000007E-2</c:v>
                </c:pt>
                <c:pt idx="1140">
                  <c:v>9.1200000000000003E-2</c:v>
                </c:pt>
                <c:pt idx="1141">
                  <c:v>9.128E-2</c:v>
                </c:pt>
                <c:pt idx="1142">
                  <c:v>9.1359999999999997E-2</c:v>
                </c:pt>
                <c:pt idx="1143">
                  <c:v>9.1439999999999994E-2</c:v>
                </c:pt>
                <c:pt idx="1144">
                  <c:v>9.1520000000000004E-2</c:v>
                </c:pt>
                <c:pt idx="1145">
                  <c:v>9.1600000000000001E-2</c:v>
                </c:pt>
                <c:pt idx="1146">
                  <c:v>9.1679999999999998E-2</c:v>
                </c:pt>
                <c:pt idx="1147">
                  <c:v>9.1759999999999994E-2</c:v>
                </c:pt>
                <c:pt idx="1148">
                  <c:v>9.1840000000000005E-2</c:v>
                </c:pt>
                <c:pt idx="1149">
                  <c:v>9.1920000000000002E-2</c:v>
                </c:pt>
                <c:pt idx="1150">
                  <c:v>9.1999999999999998E-2</c:v>
                </c:pt>
                <c:pt idx="1151">
                  <c:v>9.2079999999999995E-2</c:v>
                </c:pt>
                <c:pt idx="1152">
                  <c:v>9.2160000000000006E-2</c:v>
                </c:pt>
                <c:pt idx="1153">
                  <c:v>9.2240000000000003E-2</c:v>
                </c:pt>
                <c:pt idx="1154">
                  <c:v>9.2319999999999999E-2</c:v>
                </c:pt>
                <c:pt idx="1155">
                  <c:v>9.2399999999999996E-2</c:v>
                </c:pt>
                <c:pt idx="1156">
                  <c:v>9.2480000000000007E-2</c:v>
                </c:pt>
                <c:pt idx="1157">
                  <c:v>9.2560000000000003E-2</c:v>
                </c:pt>
                <c:pt idx="1158">
                  <c:v>9.264E-2</c:v>
                </c:pt>
                <c:pt idx="1159">
                  <c:v>9.2719999999999997E-2</c:v>
                </c:pt>
                <c:pt idx="1160">
                  <c:v>9.2799999999999994E-2</c:v>
                </c:pt>
                <c:pt idx="1161">
                  <c:v>9.2880000000000004E-2</c:v>
                </c:pt>
                <c:pt idx="1162">
                  <c:v>9.2960000000000001E-2</c:v>
                </c:pt>
                <c:pt idx="1163">
                  <c:v>9.3039999999999998E-2</c:v>
                </c:pt>
                <c:pt idx="1164">
                  <c:v>9.3119999999999994E-2</c:v>
                </c:pt>
                <c:pt idx="1165">
                  <c:v>9.3200000000000005E-2</c:v>
                </c:pt>
                <c:pt idx="1166">
                  <c:v>9.3280000000000002E-2</c:v>
                </c:pt>
                <c:pt idx="1167">
                  <c:v>9.3359999999999999E-2</c:v>
                </c:pt>
                <c:pt idx="1168">
                  <c:v>9.3439999999999995E-2</c:v>
                </c:pt>
                <c:pt idx="1169">
                  <c:v>9.3520000000000006E-2</c:v>
                </c:pt>
                <c:pt idx="1170">
                  <c:v>9.3600000000000003E-2</c:v>
                </c:pt>
                <c:pt idx="1171">
                  <c:v>9.3679999999999999E-2</c:v>
                </c:pt>
                <c:pt idx="1172">
                  <c:v>9.3759999999999996E-2</c:v>
                </c:pt>
                <c:pt idx="1173">
                  <c:v>9.3840000000000007E-2</c:v>
                </c:pt>
                <c:pt idx="1174">
                  <c:v>9.3920000000000003E-2</c:v>
                </c:pt>
                <c:pt idx="1175">
                  <c:v>9.4E-2</c:v>
                </c:pt>
                <c:pt idx="1176">
                  <c:v>9.4079999999999997E-2</c:v>
                </c:pt>
                <c:pt idx="1177">
                  <c:v>9.4159999999999994E-2</c:v>
                </c:pt>
                <c:pt idx="1178">
                  <c:v>9.4240000000000004E-2</c:v>
                </c:pt>
                <c:pt idx="1179">
                  <c:v>9.4320000000000001E-2</c:v>
                </c:pt>
                <c:pt idx="1180">
                  <c:v>9.4399999999999998E-2</c:v>
                </c:pt>
                <c:pt idx="1181">
                  <c:v>9.4479999999999995E-2</c:v>
                </c:pt>
                <c:pt idx="1182">
                  <c:v>9.4560000000000005E-2</c:v>
                </c:pt>
                <c:pt idx="1183">
                  <c:v>9.4640000000000002E-2</c:v>
                </c:pt>
                <c:pt idx="1184">
                  <c:v>9.4719999999999999E-2</c:v>
                </c:pt>
                <c:pt idx="1185">
                  <c:v>9.4799999999999995E-2</c:v>
                </c:pt>
                <c:pt idx="1186">
                  <c:v>9.4880000000000006E-2</c:v>
                </c:pt>
                <c:pt idx="1187">
                  <c:v>9.4960000000000003E-2</c:v>
                </c:pt>
                <c:pt idx="1188">
                  <c:v>9.5039999999999999E-2</c:v>
                </c:pt>
                <c:pt idx="1189">
                  <c:v>9.5119999999999996E-2</c:v>
                </c:pt>
                <c:pt idx="1190">
                  <c:v>9.5200000000000007E-2</c:v>
                </c:pt>
                <c:pt idx="1191">
                  <c:v>9.5280000000000004E-2</c:v>
                </c:pt>
                <c:pt idx="1192">
                  <c:v>9.536E-2</c:v>
                </c:pt>
                <c:pt idx="1193">
                  <c:v>9.5439999999999997E-2</c:v>
                </c:pt>
                <c:pt idx="1194">
                  <c:v>9.5519999999999994E-2</c:v>
                </c:pt>
                <c:pt idx="1195">
                  <c:v>9.5600000000000004E-2</c:v>
                </c:pt>
                <c:pt idx="1196">
                  <c:v>9.5680000000000001E-2</c:v>
                </c:pt>
                <c:pt idx="1197">
                  <c:v>9.5759999999999998E-2</c:v>
                </c:pt>
                <c:pt idx="1198">
                  <c:v>9.5839999999999995E-2</c:v>
                </c:pt>
                <c:pt idx="1199">
                  <c:v>9.5920000000000005E-2</c:v>
                </c:pt>
                <c:pt idx="1200">
                  <c:v>9.6000000000000002E-2</c:v>
                </c:pt>
                <c:pt idx="1201">
                  <c:v>9.6079999999999999E-2</c:v>
                </c:pt>
                <c:pt idx="1202">
                  <c:v>9.6159999999999995E-2</c:v>
                </c:pt>
                <c:pt idx="1203">
                  <c:v>9.6240000000000006E-2</c:v>
                </c:pt>
                <c:pt idx="1204">
                  <c:v>9.6320000000000003E-2</c:v>
                </c:pt>
                <c:pt idx="1205">
                  <c:v>9.64E-2</c:v>
                </c:pt>
                <c:pt idx="1206">
                  <c:v>9.6479999999999996E-2</c:v>
                </c:pt>
                <c:pt idx="1207">
                  <c:v>9.6560000000000007E-2</c:v>
                </c:pt>
                <c:pt idx="1208">
                  <c:v>9.6640000000000004E-2</c:v>
                </c:pt>
                <c:pt idx="1209">
                  <c:v>9.672E-2</c:v>
                </c:pt>
                <c:pt idx="1210">
                  <c:v>9.6799999999999997E-2</c:v>
                </c:pt>
                <c:pt idx="1211">
                  <c:v>9.6879999999999994E-2</c:v>
                </c:pt>
                <c:pt idx="1212">
                  <c:v>9.6960000000000005E-2</c:v>
                </c:pt>
                <c:pt idx="1213">
                  <c:v>9.7040000000000001E-2</c:v>
                </c:pt>
                <c:pt idx="1214">
                  <c:v>9.7119999999999998E-2</c:v>
                </c:pt>
                <c:pt idx="1215">
                  <c:v>9.7199999999999995E-2</c:v>
                </c:pt>
                <c:pt idx="1216">
                  <c:v>9.7280000000000005E-2</c:v>
                </c:pt>
                <c:pt idx="1217">
                  <c:v>9.7360000000000002E-2</c:v>
                </c:pt>
                <c:pt idx="1218">
                  <c:v>9.7439999999999999E-2</c:v>
                </c:pt>
                <c:pt idx="1219">
                  <c:v>9.7519999999999996E-2</c:v>
                </c:pt>
                <c:pt idx="1220">
                  <c:v>9.7600000000000006E-2</c:v>
                </c:pt>
                <c:pt idx="1221">
                  <c:v>9.7680000000000003E-2</c:v>
                </c:pt>
                <c:pt idx="1222">
                  <c:v>9.776E-2</c:v>
                </c:pt>
                <c:pt idx="1223">
                  <c:v>9.7839999999999996E-2</c:v>
                </c:pt>
                <c:pt idx="1224">
                  <c:v>9.7919999999999993E-2</c:v>
                </c:pt>
                <c:pt idx="1225">
                  <c:v>9.8000000000000004E-2</c:v>
                </c:pt>
                <c:pt idx="1226">
                  <c:v>9.8080000000000001E-2</c:v>
                </c:pt>
                <c:pt idx="1227">
                  <c:v>9.8159999999999997E-2</c:v>
                </c:pt>
                <c:pt idx="1228">
                  <c:v>9.8239999999999994E-2</c:v>
                </c:pt>
                <c:pt idx="1229">
                  <c:v>9.8320000000000005E-2</c:v>
                </c:pt>
                <c:pt idx="1230">
                  <c:v>9.8400000000000001E-2</c:v>
                </c:pt>
                <c:pt idx="1231">
                  <c:v>9.8479999999999998E-2</c:v>
                </c:pt>
                <c:pt idx="1232">
                  <c:v>9.8559999999999995E-2</c:v>
                </c:pt>
                <c:pt idx="1233">
                  <c:v>9.8640000000000005E-2</c:v>
                </c:pt>
                <c:pt idx="1234">
                  <c:v>9.8720000000000002E-2</c:v>
                </c:pt>
                <c:pt idx="1235">
                  <c:v>9.8799999999999999E-2</c:v>
                </c:pt>
                <c:pt idx="1236">
                  <c:v>9.8879999999999996E-2</c:v>
                </c:pt>
                <c:pt idx="1237">
                  <c:v>9.8960000000000006E-2</c:v>
                </c:pt>
                <c:pt idx="1238">
                  <c:v>9.9040000000000003E-2</c:v>
                </c:pt>
                <c:pt idx="1239">
                  <c:v>9.912E-2</c:v>
                </c:pt>
                <c:pt idx="1240">
                  <c:v>9.9199999999999997E-2</c:v>
                </c:pt>
                <c:pt idx="1241">
                  <c:v>9.9279999999999993E-2</c:v>
                </c:pt>
                <c:pt idx="1242">
                  <c:v>9.9360000000000004E-2</c:v>
                </c:pt>
                <c:pt idx="1243">
                  <c:v>9.9440000000000001E-2</c:v>
                </c:pt>
                <c:pt idx="1244">
                  <c:v>9.9519999999999997E-2</c:v>
                </c:pt>
                <c:pt idx="1245">
                  <c:v>9.9599999999999994E-2</c:v>
                </c:pt>
                <c:pt idx="1246">
                  <c:v>9.9680000000000005E-2</c:v>
                </c:pt>
                <c:pt idx="1247">
                  <c:v>9.9760000000000001E-2</c:v>
                </c:pt>
                <c:pt idx="1248">
                  <c:v>9.9839999999999998E-2</c:v>
                </c:pt>
                <c:pt idx="1249">
                  <c:v>9.9919999999999995E-2</c:v>
                </c:pt>
              </c:numCache>
            </c:numRef>
          </c:xVal>
          <c:yVal>
            <c:numRef>
              <c:f>Sheet1!$E$3:$E$1252</c:f>
              <c:numCache>
                <c:formatCode>General</c:formatCode>
                <c:ptCount val="1250"/>
                <c:pt idx="0">
                  <c:v>10.589744617892249</c:v>
                </c:pt>
                <c:pt idx="1">
                  <c:v>6.6588433193604342</c:v>
                </c:pt>
                <c:pt idx="2">
                  <c:v>11.591728617892247</c:v>
                </c:pt>
                <c:pt idx="3">
                  <c:v>25.603332350355537</c:v>
                </c:pt>
                <c:pt idx="4">
                  <c:v>39.365572872378365</c:v>
                </c:pt>
                <c:pt idx="5">
                  <c:v>67.333018692933024</c:v>
                </c:pt>
                <c:pt idx="6">
                  <c:v>61.74445391642405</c:v>
                </c:pt>
                <c:pt idx="7">
                  <c:v>21.906759586897095</c:v>
                </c:pt>
                <c:pt idx="8">
                  <c:v>62.918427319360468</c:v>
                </c:pt>
                <c:pt idx="9">
                  <c:v>56.738714275314734</c:v>
                </c:pt>
                <c:pt idx="10">
                  <c:v>70.004441753291914</c:v>
                </c:pt>
                <c:pt idx="11">
                  <c:v>35.623897753291956</c:v>
                </c:pt>
                <c:pt idx="12">
                  <c:v>35.527106784287035</c:v>
                </c:pt>
                <c:pt idx="13">
                  <c:v>50.351533485755191</c:v>
                </c:pt>
                <c:pt idx="14">
                  <c:v>40.49687696373239</c:v>
                </c:pt>
                <c:pt idx="15">
                  <c:v>47.701505844645922</c:v>
                </c:pt>
                <c:pt idx="16">
                  <c:v>35.363968800600205</c:v>
                </c:pt>
                <c:pt idx="17">
                  <c:v>22.363114458022729</c:v>
                </c:pt>
                <c:pt idx="18">
                  <c:v>35.280637668463172</c:v>
                </c:pt>
                <c:pt idx="19">
                  <c:v>48.596689400926479</c:v>
                </c:pt>
                <c:pt idx="20">
                  <c:v>67.499964102394699</c:v>
                </c:pt>
                <c:pt idx="21">
                  <c:v>30.412224696195675</c:v>
                </c:pt>
                <c:pt idx="22">
                  <c:v>38.990463130127168</c:v>
                </c:pt>
                <c:pt idx="23">
                  <c:v>26.26773253306353</c:v>
                </c:pt>
                <c:pt idx="24">
                  <c:v>26.144488369931384</c:v>
                </c:pt>
                <c:pt idx="25">
                  <c:v>21.288514993096147</c:v>
                </c:pt>
                <c:pt idx="26">
                  <c:v>32.411349159490911</c:v>
                </c:pt>
                <c:pt idx="27">
                  <c:v>33.428284728822057</c:v>
                </c:pt>
                <c:pt idx="28">
                  <c:v>44.983256918055361</c:v>
                </c:pt>
                <c:pt idx="29">
                  <c:v>38.498794040404448</c:v>
                </c:pt>
                <c:pt idx="30">
                  <c:v>35.108418993096151</c:v>
                </c:pt>
                <c:pt idx="31">
                  <c:v>41.76219726389548</c:v>
                </c:pt>
                <c:pt idx="32">
                  <c:v>41.124353427027629</c:v>
                </c:pt>
                <c:pt idx="33">
                  <c:v>29.607365707614917</c:v>
                </c:pt>
                <c:pt idx="34">
                  <c:v>44.102077772867759</c:v>
                </c:pt>
                <c:pt idx="35">
                  <c:v>41.481452128495832</c:v>
                </c:pt>
                <c:pt idx="36">
                  <c:v>38.22950751511901</c:v>
                </c:pt>
                <c:pt idx="37">
                  <c:v>44.37610802409128</c:v>
                </c:pt>
                <c:pt idx="38">
                  <c:v>70.237718307941208</c:v>
                </c:pt>
                <c:pt idx="39">
                  <c:v>48.88555303551054</c:v>
                </c:pt>
                <c:pt idx="40">
                  <c:v>56.291633035510515</c:v>
                </c:pt>
                <c:pt idx="41">
                  <c:v>57.144386575477895</c:v>
                </c:pt>
                <c:pt idx="42">
                  <c:v>49.00034711055131</c:v>
                </c:pt>
                <c:pt idx="43">
                  <c:v>75.534427214955869</c:v>
                </c:pt>
                <c:pt idx="44">
                  <c:v>47.226673035510515</c:v>
                </c:pt>
                <c:pt idx="45">
                  <c:v>71.474140259001544</c:v>
                </c:pt>
                <c:pt idx="46">
                  <c:v>62.702466471073343</c:v>
                </c:pt>
                <c:pt idx="47">
                  <c:v>58.262231247582307</c:v>
                </c:pt>
                <c:pt idx="48">
                  <c:v>66.8868499490505</c:v>
                </c:pt>
                <c:pt idx="49">
                  <c:v>48.729047247582301</c:v>
                </c:pt>
                <c:pt idx="50">
                  <c:v>56.094721427027665</c:v>
                </c:pt>
                <c:pt idx="51">
                  <c:v>49.927384918055374</c:v>
                </c:pt>
                <c:pt idx="52">
                  <c:v>68.145111247582321</c:v>
                </c:pt>
                <c:pt idx="53">
                  <c:v>61.838552918055385</c:v>
                </c:pt>
                <c:pt idx="54">
                  <c:v>56.198999874009701</c:v>
                </c:pt>
                <c:pt idx="55">
                  <c:v>44.19806065051867</c:v>
                </c:pt>
                <c:pt idx="56">
                  <c:v>56.449985949050493</c:v>
                </c:pt>
                <c:pt idx="57">
                  <c:v>65.544279874009703</c:v>
                </c:pt>
                <c:pt idx="58">
                  <c:v>67.043073427027664</c:v>
                </c:pt>
                <c:pt idx="59">
                  <c:v>50.696730066505616</c:v>
                </c:pt>
                <c:pt idx="60">
                  <c:v>57.037952800600237</c:v>
                </c:pt>
                <c:pt idx="61">
                  <c:v>61.323438320991748</c:v>
                </c:pt>
                <c:pt idx="62">
                  <c:v>61.018459214955854</c:v>
                </c:pt>
                <c:pt idx="63">
                  <c:v>50.46626658852847</c:v>
                </c:pt>
                <c:pt idx="64">
                  <c:v>40.783811619523576</c:v>
                </c:pt>
                <c:pt idx="65">
                  <c:v>46.244100767973819</c:v>
                </c:pt>
                <c:pt idx="66">
                  <c:v>44.890565289996658</c:v>
                </c:pt>
                <c:pt idx="67">
                  <c:v>47.429573289996654</c:v>
                </c:pt>
                <c:pt idx="68">
                  <c:v>46.319322588528465</c:v>
                </c:pt>
                <c:pt idx="69">
                  <c:v>39.79821161952357</c:v>
                </c:pt>
                <c:pt idx="70">
                  <c:v>39.363802588528465</c:v>
                </c:pt>
                <c:pt idx="71">
                  <c:v>42.993797812019494</c:v>
                </c:pt>
                <c:pt idx="72">
                  <c:v>39.55042658852846</c:v>
                </c:pt>
                <c:pt idx="73">
                  <c:v>39.562246856065165</c:v>
                </c:pt>
                <c:pt idx="74">
                  <c:v>40.019185557533362</c:v>
                </c:pt>
                <c:pt idx="75">
                  <c:v>39.033818588528462</c:v>
                </c:pt>
                <c:pt idx="76">
                  <c:v>35.166938588528474</c:v>
                </c:pt>
                <c:pt idx="77">
                  <c:v>31.886065557533374</c:v>
                </c:pt>
                <c:pt idx="78">
                  <c:v>44.83446078102439</c:v>
                </c:pt>
                <c:pt idx="79">
                  <c:v>33.813830334042329</c:v>
                </c:pt>
                <c:pt idx="80">
                  <c:v>40.575814334042335</c:v>
                </c:pt>
                <c:pt idx="81">
                  <c:v>36.200689557533366</c:v>
                </c:pt>
                <c:pt idx="82">
                  <c:v>37.252274079556209</c:v>
                </c:pt>
                <c:pt idx="83">
                  <c:v>34.711474079556204</c:v>
                </c:pt>
                <c:pt idx="84">
                  <c:v>36.556038856065172</c:v>
                </c:pt>
                <c:pt idx="85">
                  <c:v>32.180167378088015</c:v>
                </c:pt>
                <c:pt idx="86">
                  <c:v>30.054195123601879</c:v>
                </c:pt>
                <c:pt idx="87">
                  <c:v>15.989447378088013</c:v>
                </c:pt>
                <c:pt idx="88">
                  <c:v>26.592882601579038</c:v>
                </c:pt>
                <c:pt idx="89">
                  <c:v>16.17289372066551</c:v>
                </c:pt>
                <c:pt idx="90">
                  <c:v>21.206533603210371</c:v>
                </c:pt>
                <c:pt idx="91">
                  <c:v>32.616583900110854</c:v>
                </c:pt>
                <c:pt idx="92">
                  <c:v>21.486260167647565</c:v>
                </c:pt>
                <c:pt idx="93">
                  <c:v>17.142708167647562</c:v>
                </c:pt>
                <c:pt idx="94">
                  <c:v>16.324788167647565</c:v>
                </c:pt>
                <c:pt idx="95">
                  <c:v>10.997256944156536</c:v>
                </c:pt>
                <c:pt idx="96">
                  <c:v>12.365040722296836</c:v>
                </c:pt>
                <c:pt idx="97">
                  <c:v>11.037558360143491</c:v>
                </c:pt>
                <c:pt idx="98">
                  <c:v>10.871433988202217</c:v>
                </c:pt>
                <c:pt idx="99">
                  <c:v>3.6494814661793811</c:v>
                </c:pt>
                <c:pt idx="100">
                  <c:v>13.723102764711195</c:v>
                </c:pt>
                <c:pt idx="101">
                  <c:v>10.182110764711194</c:v>
                </c:pt>
                <c:pt idx="102">
                  <c:v>15.346672722296836</c:v>
                </c:pt>
                <c:pt idx="103">
                  <c:v>7.7021719457878657</c:v>
                </c:pt>
                <c:pt idx="104">
                  <c:v>0.58266870272098215</c:v>
                </c:pt>
                <c:pt idx="105">
                  <c:v>5.8349112867340303</c:v>
                </c:pt>
                <c:pt idx="106">
                  <c:v>4.952927808756872</c:v>
                </c:pt>
                <c:pt idx="107">
                  <c:v>9.7711021382837906</c:v>
                </c:pt>
                <c:pt idx="108">
                  <c:v>8.2444893617748178</c:v>
                </c:pt>
                <c:pt idx="109">
                  <c:v>5.1516898837976566</c:v>
                </c:pt>
                <c:pt idx="110">
                  <c:v>2.3591554368156</c:v>
                </c:pt>
                <c:pt idx="111">
                  <c:v>6.238879704352307</c:v>
                </c:pt>
                <c:pt idx="112">
                  <c:v>9.9352194368155917</c:v>
                </c:pt>
                <c:pt idx="113">
                  <c:v>15.105775469442017</c:v>
                </c:pt>
                <c:pt idx="114">
                  <c:v>5.8735447353474068</c:v>
                </c:pt>
                <c:pt idx="115">
                  <c:v>24.958622033879209</c:v>
                </c:pt>
                <c:pt idx="116">
                  <c:v>27.695001022459955</c:v>
                </c:pt>
                <c:pt idx="117">
                  <c:v>17.757938810388179</c:v>
                </c:pt>
                <c:pt idx="118">
                  <c:v>7.2457277043522952</c:v>
                </c:pt>
                <c:pt idx="119">
                  <c:v>0.71348177939307966</c:v>
                </c:pt>
                <c:pt idx="120">
                  <c:v>11.534066810388179</c:v>
                </c:pt>
                <c:pt idx="121">
                  <c:v>8.5729148103881805</c:v>
                </c:pt>
                <c:pt idx="122">
                  <c:v>4.1935441089199923</c:v>
                </c:pt>
                <c:pt idx="123">
                  <c:v>9.536327586897146</c:v>
                </c:pt>
                <c:pt idx="124">
                  <c:v>4.985544630942826</c:v>
                </c:pt>
                <c:pt idx="125">
                  <c:v>9.9369041089199861</c:v>
                </c:pt>
                <c:pt idx="126">
                  <c:v>3.8641798544338499</c:v>
                </c:pt>
                <c:pt idx="127">
                  <c:v>6.3552081089199834</c:v>
                </c:pt>
                <c:pt idx="128">
                  <c:v>8.8464075868971452</c:v>
                </c:pt>
                <c:pt idx="129">
                  <c:v>7.89984863094283</c:v>
                </c:pt>
                <c:pt idx="130">
                  <c:v>11.255494960469742</c:v>
                </c:pt>
                <c:pt idx="131">
                  <c:v>13.971633661937926</c:v>
                </c:pt>
                <c:pt idx="132">
                  <c:v>13.416902960469741</c:v>
                </c:pt>
                <c:pt idx="133">
                  <c:v>9.9964021839607664</c:v>
                </c:pt>
                <c:pt idx="134">
                  <c:v>13.319963736978711</c:v>
                </c:pt>
                <c:pt idx="135">
                  <c:v>12.666651736978716</c:v>
                </c:pt>
                <c:pt idx="136">
                  <c:v>13.915590960469746</c:v>
                </c:pt>
                <c:pt idx="137">
                  <c:v>21.295279991464856</c:v>
                </c:pt>
                <c:pt idx="138">
                  <c:v>30.321435736978735</c:v>
                </c:pt>
                <c:pt idx="139">
                  <c:v>20.809265035510538</c:v>
                </c:pt>
                <c:pt idx="140">
                  <c:v>7.2784485134876959</c:v>
                </c:pt>
                <c:pt idx="141">
                  <c:v>36.566384513487719</c:v>
                </c:pt>
                <c:pt idx="142">
                  <c:v>10.612507736978724</c:v>
                </c:pt>
                <c:pt idx="143">
                  <c:v>27.381081544482804</c:v>
                </c:pt>
                <c:pt idx="144">
                  <c:v>18.212890066505643</c:v>
                </c:pt>
                <c:pt idx="145">
                  <c:v>20.707417544482798</c:v>
                </c:pt>
                <c:pt idx="146">
                  <c:v>19.926191991464854</c:v>
                </c:pt>
                <c:pt idx="147">
                  <c:v>18.9904255444828</c:v>
                </c:pt>
                <c:pt idx="148">
                  <c:v>22.410158320991773</c:v>
                </c:pt>
                <c:pt idx="149">
                  <c:v>20.825241022459959</c:v>
                </c:pt>
                <c:pt idx="150">
                  <c:v>19.409624500437126</c:v>
                </c:pt>
                <c:pt idx="151">
                  <c:v>16.786392500437124</c:v>
                </c:pt>
                <c:pt idx="152">
                  <c:v>13.946647978414285</c:v>
                </c:pt>
                <c:pt idx="153">
                  <c:v>16.441857009409382</c:v>
                </c:pt>
                <c:pt idx="154">
                  <c:v>22.472193009409384</c:v>
                </c:pt>
                <c:pt idx="155">
                  <c:v>27.493036232900401</c:v>
                </c:pt>
                <c:pt idx="156">
                  <c:v>39.019692232900404</c:v>
                </c:pt>
                <c:pt idx="157">
                  <c:v>37.911233531432224</c:v>
                </c:pt>
                <c:pt idx="158">
                  <c:v>40.640705531432218</c:v>
                </c:pt>
                <c:pt idx="159">
                  <c:v>31.481110307941197</c:v>
                </c:pt>
                <c:pt idx="160">
                  <c:v>28.707329009409381</c:v>
                </c:pt>
                <c:pt idx="161">
                  <c:v>19.954240487386539</c:v>
                </c:pt>
                <c:pt idx="162">
                  <c:v>24.745729009409384</c:v>
                </c:pt>
                <c:pt idx="163">
                  <c:v>22.629652219849834</c:v>
                </c:pt>
                <c:pt idx="164">
                  <c:v>24.010133263895511</c:v>
                </c:pt>
                <c:pt idx="165">
                  <c:v>31.416469263895522</c:v>
                </c:pt>
                <c:pt idx="166">
                  <c:v>34.252268128495857</c:v>
                </c:pt>
                <c:pt idx="167">
                  <c:v>42.425988559164715</c:v>
                </c:pt>
                <c:pt idx="168">
                  <c:v>36.710251502068459</c:v>
                </c:pt>
                <c:pt idx="169">
                  <c:v>36.581824278577422</c:v>
                </c:pt>
                <c:pt idx="170">
                  <c:v>32.936684546114137</c:v>
                </c:pt>
                <c:pt idx="171">
                  <c:v>41.931822112182651</c:v>
                </c:pt>
                <c:pt idx="172">
                  <c:v>36.260781068136978</c:v>
                </c:pt>
                <c:pt idx="173">
                  <c:v>30.00894117254154</c:v>
                </c:pt>
                <c:pt idx="174">
                  <c:v>32.249963502068447</c:v>
                </c:pt>
                <c:pt idx="175">
                  <c:v>35.279702621154925</c:v>
                </c:pt>
                <c:pt idx="176">
                  <c:v>22.926937544482804</c:v>
                </c:pt>
                <c:pt idx="177">
                  <c:v>27.807789694564377</c:v>
                </c:pt>
                <c:pt idx="178">
                  <c:v>28.421057949050503</c:v>
                </c:pt>
                <c:pt idx="179">
                  <c:v>27.180845694564379</c:v>
                </c:pt>
                <c:pt idx="180">
                  <c:v>20.216663874009718</c:v>
                </c:pt>
                <c:pt idx="181">
                  <c:v>19.747864396032561</c:v>
                </c:pt>
                <c:pt idx="182">
                  <c:v>23.689409949050507</c:v>
                </c:pt>
                <c:pt idx="183">
                  <c:v>24.063681949050505</c:v>
                </c:pt>
                <c:pt idx="184">
                  <c:v>24.759682471073347</c:v>
                </c:pt>
                <c:pt idx="185">
                  <c:v>21.815726738610056</c:v>
                </c:pt>
                <c:pt idx="186">
                  <c:v>17.657110725559477</c:v>
                </c:pt>
                <c:pt idx="187">
                  <c:v>22.669634993096189</c:v>
                </c:pt>
                <c:pt idx="188">
                  <c:v>22.626946471073346</c:v>
                </c:pt>
                <c:pt idx="189">
                  <c:v>25.796226471073346</c:v>
                </c:pt>
                <c:pt idx="190">
                  <c:v>29.771457949050493</c:v>
                </c:pt>
                <c:pt idx="191">
                  <c:v>30.049325694564367</c:v>
                </c:pt>
                <c:pt idx="192">
                  <c:v>27.428738471073341</c:v>
                </c:pt>
                <c:pt idx="193">
                  <c:v>44.606723515119015</c:v>
                </c:pt>
                <c:pt idx="194">
                  <c:v>39.061185949050497</c:v>
                </c:pt>
                <c:pt idx="195">
                  <c:v>20.564845172541531</c:v>
                </c:pt>
                <c:pt idx="196">
                  <c:v>20.336833949050497</c:v>
                </c:pt>
                <c:pt idx="197">
                  <c:v>17.092865427027657</c:v>
                </c:pt>
                <c:pt idx="198">
                  <c:v>20.926550203536632</c:v>
                </c:pt>
                <c:pt idx="199">
                  <c:v>17.832129949050501</c:v>
                </c:pt>
                <c:pt idx="200">
                  <c:v>18.910209427027652</c:v>
                </c:pt>
                <c:pt idx="201">
                  <c:v>17.713409427027656</c:v>
                </c:pt>
                <c:pt idx="202">
                  <c:v>15.068480905004815</c:v>
                </c:pt>
                <c:pt idx="203">
                  <c:v>17.013824905004817</c:v>
                </c:pt>
                <c:pt idx="204">
                  <c:v>14.847552905004822</c:v>
                </c:pt>
                <c:pt idx="205">
                  <c:v>13.635648905004819</c:v>
                </c:pt>
                <c:pt idx="206">
                  <c:v>9.2319369050048206</c:v>
                </c:pt>
                <c:pt idx="207">
                  <c:v>9.6429438609591358</c:v>
                </c:pt>
                <c:pt idx="208">
                  <c:v>13.738476128495842</c:v>
                </c:pt>
                <c:pt idx="209">
                  <c:v>12.846271860959135</c:v>
                </c:pt>
                <c:pt idx="210">
                  <c:v>13.127808382981977</c:v>
                </c:pt>
                <c:pt idx="211">
                  <c:v>9.5921710844501682</c:v>
                </c:pt>
                <c:pt idx="212">
                  <c:v>9.6972158609591386</c:v>
                </c:pt>
                <c:pt idx="213">
                  <c:v>8.1781753389362954</c:v>
                </c:pt>
                <c:pt idx="214">
                  <c:v>9.476203084450173</c:v>
                </c:pt>
                <c:pt idx="215">
                  <c:v>7.7165225624273335</c:v>
                </c:pt>
                <c:pt idx="216">
                  <c:v>14.885119338936315</c:v>
                </c:pt>
                <c:pt idx="217">
                  <c:v>17.093290562427335</c:v>
                </c:pt>
                <c:pt idx="218">
                  <c:v>14.135637785918359</c:v>
                </c:pt>
                <c:pt idx="219">
                  <c:v>30.08168526389553</c:v>
                </c:pt>
                <c:pt idx="220">
                  <c:v>7.9914452638955265</c:v>
                </c:pt>
                <c:pt idx="221">
                  <c:v>4.5072869343686071</c:v>
                </c:pt>
                <c:pt idx="222">
                  <c:v>6.2960207418726846</c:v>
                </c:pt>
                <c:pt idx="223">
                  <c:v>2.4670074433408691</c:v>
                </c:pt>
                <c:pt idx="224">
                  <c:v>3.8460159653637112</c:v>
                </c:pt>
                <c:pt idx="225">
                  <c:v>6.0015146668318984</c:v>
                </c:pt>
                <c:pt idx="226">
                  <c:v>6.72147144334087</c:v>
                </c:pt>
                <c:pt idx="227">
                  <c:v>8.0563418903229245</c:v>
                </c:pt>
                <c:pt idx="228">
                  <c:v>7.2964491138139547</c:v>
                </c:pt>
                <c:pt idx="229">
                  <c:v>10.437141890322916</c:v>
                </c:pt>
                <c:pt idx="230">
                  <c:v>14.159295443340852</c:v>
                </c:pt>
                <c:pt idx="231">
                  <c:v>27.46609233730495</c:v>
                </c:pt>
                <c:pt idx="232">
                  <c:v>23.192747815282125</c:v>
                </c:pt>
                <c:pt idx="233">
                  <c:v>34.255724337304954</c:v>
                </c:pt>
                <c:pt idx="234">
                  <c:v>15.210092337304971</c:v>
                </c:pt>
                <c:pt idx="235">
                  <c:v>10.533740337304975</c:v>
                </c:pt>
                <c:pt idx="236">
                  <c:v>9.5762155607960047</c:v>
                </c:pt>
                <c:pt idx="237">
                  <c:v>6.3977830387731665</c:v>
                </c:pt>
                <c:pt idx="238">
                  <c:v>11.897708337304975</c:v>
                </c:pt>
                <c:pt idx="239">
                  <c:v>14.560300859327816</c:v>
                </c:pt>
                <c:pt idx="240">
                  <c:v>12.563244859327813</c:v>
                </c:pt>
                <c:pt idx="241">
                  <c:v>17.701251306309867</c:v>
                </c:pt>
                <c:pt idx="242">
                  <c:v>18.213592082818842</c:v>
                </c:pt>
                <c:pt idx="243">
                  <c:v>18.137667828332717</c:v>
                </c:pt>
                <c:pt idx="244">
                  <c:v>15.493187828332717</c:v>
                </c:pt>
                <c:pt idx="245">
                  <c:v>22.99172600777807</c:v>
                </c:pt>
                <c:pt idx="246">
                  <c:v>28.373954784287037</c:v>
                </c:pt>
                <c:pt idx="247">
                  <c:v>28.839811306309876</c:v>
                </c:pt>
                <c:pt idx="248">
                  <c:v>26.564974007778055</c:v>
                </c:pt>
                <c:pt idx="249">
                  <c:v>33.937454529800902</c:v>
                </c:pt>
                <c:pt idx="250">
                  <c:v>26.628398529800904</c:v>
                </c:pt>
                <c:pt idx="251">
                  <c:v>17.561134529800903</c:v>
                </c:pt>
                <c:pt idx="252">
                  <c:v>14.145838529800901</c:v>
                </c:pt>
                <c:pt idx="253">
                  <c:v>20.763586784287035</c:v>
                </c:pt>
                <c:pt idx="254">
                  <c:v>24.996889231269087</c:v>
                </c:pt>
                <c:pt idx="255">
                  <c:v>21.25965130630987</c:v>
                </c:pt>
                <c:pt idx="256">
                  <c:v>22.972100454760117</c:v>
                </c:pt>
                <c:pt idx="257">
                  <c:v>23.279044454760118</c:v>
                </c:pt>
                <c:pt idx="258">
                  <c:v>22.732761335673651</c:v>
                </c:pt>
                <c:pt idx="259">
                  <c:v>27.192513949050475</c:v>
                </c:pt>
                <c:pt idx="260">
                  <c:v>20.062679247582292</c:v>
                </c:pt>
                <c:pt idx="261">
                  <c:v>24.616341681513767</c:v>
                </c:pt>
                <c:pt idx="262">
                  <c:v>30.006679769605132</c:v>
                </c:pt>
                <c:pt idx="263">
                  <c:v>20.548117472704643</c:v>
                </c:pt>
                <c:pt idx="264">
                  <c:v>32.781061185592087</c:v>
                </c:pt>
                <c:pt idx="265">
                  <c:v>26.312517081187515</c:v>
                </c:pt>
                <c:pt idx="266">
                  <c:v>29.032732154596978</c:v>
                </c:pt>
                <c:pt idx="267">
                  <c:v>31.524976931105947</c:v>
                </c:pt>
                <c:pt idx="268">
                  <c:v>25.011969844645918</c:v>
                </c:pt>
                <c:pt idx="269">
                  <c:v>29.827757068136947</c:v>
                </c:pt>
                <c:pt idx="270">
                  <c:v>32.930284546114116</c:v>
                </c:pt>
                <c:pt idx="271">
                  <c:v>24.905389068136948</c:v>
                </c:pt>
                <c:pt idx="272">
                  <c:v>23.864237068136948</c:v>
                </c:pt>
                <c:pt idx="273">
                  <c:v>39.156227515119006</c:v>
                </c:pt>
                <c:pt idx="274">
                  <c:v>24.492803515119011</c:v>
                </c:pt>
                <c:pt idx="275">
                  <c:v>19.794242993096166</c:v>
                </c:pt>
                <c:pt idx="276">
                  <c:v>21.836418471073323</c:v>
                </c:pt>
                <c:pt idx="277">
                  <c:v>25.731585427027643</c:v>
                </c:pt>
                <c:pt idx="278">
                  <c:v>31.890542843014593</c:v>
                </c:pt>
                <c:pt idx="279">
                  <c:v>23.054295247582299</c:v>
                </c:pt>
                <c:pt idx="280">
                  <c:v>23.714882993096168</c:v>
                </c:pt>
                <c:pt idx="281">
                  <c:v>24.464537440078221</c:v>
                </c:pt>
                <c:pt idx="282">
                  <c:v>25.423320918055378</c:v>
                </c:pt>
                <c:pt idx="283">
                  <c:v>21.495000918055378</c:v>
                </c:pt>
                <c:pt idx="284">
                  <c:v>14.786858353618186</c:v>
                </c:pt>
                <c:pt idx="285">
                  <c:v>25.430871874009696</c:v>
                </c:pt>
                <c:pt idx="286">
                  <c:v>25.31407239603254</c:v>
                </c:pt>
                <c:pt idx="287">
                  <c:v>22.487768918055384</c:v>
                </c:pt>
                <c:pt idx="288">
                  <c:v>29.825177440078228</c:v>
                </c:pt>
                <c:pt idx="289">
                  <c:v>28.353689440078234</c:v>
                </c:pt>
                <c:pt idx="290">
                  <c:v>21.503044663569256</c:v>
                </c:pt>
                <c:pt idx="291">
                  <c:v>20.535791887060277</c:v>
                </c:pt>
                <c:pt idx="292">
                  <c:v>31.202865035510523</c:v>
                </c:pt>
                <c:pt idx="293">
                  <c:v>23.407257440078226</c:v>
                </c:pt>
                <c:pt idx="294">
                  <c:v>24.103854738610035</c:v>
                </c:pt>
                <c:pt idx="295">
                  <c:v>28.120498079556207</c:v>
                </c:pt>
                <c:pt idx="296">
                  <c:v>22.566233962101062</c:v>
                </c:pt>
                <c:pt idx="297">
                  <c:v>20.290053185592093</c:v>
                </c:pt>
                <c:pt idx="298">
                  <c:v>24.850267632574148</c:v>
                </c:pt>
                <c:pt idx="299">
                  <c:v>19.854277707614933</c:v>
                </c:pt>
                <c:pt idx="300">
                  <c:v>22.220805185592091</c:v>
                </c:pt>
                <c:pt idx="301">
                  <c:v>18.825691006146748</c:v>
                </c:pt>
                <c:pt idx="302">
                  <c:v>16.589638751660612</c:v>
                </c:pt>
                <c:pt idx="303">
                  <c:v>22.999174229637781</c:v>
                </c:pt>
                <c:pt idx="304">
                  <c:v>7.7066312736834588</c:v>
                </c:pt>
                <c:pt idx="305">
                  <c:v>17.915612676619833</c:v>
                </c:pt>
                <c:pt idx="306">
                  <c:v>11.949319273683454</c:v>
                </c:pt>
                <c:pt idx="307">
                  <c:v>10.185564050192429</c:v>
                </c:pt>
                <c:pt idx="308">
                  <c:v>13.829980050192427</c:v>
                </c:pt>
                <c:pt idx="309">
                  <c:v>7.9241677957062961</c:v>
                </c:pt>
                <c:pt idx="310">
                  <c:v>15.095047273683457</c:v>
                </c:pt>
                <c:pt idx="311">
                  <c:v>7.5424930942381065</c:v>
                </c:pt>
                <c:pt idx="312">
                  <c:v>9.2958370942381077</c:v>
                </c:pt>
                <c:pt idx="313">
                  <c:v>10.872007795706299</c:v>
                </c:pt>
                <c:pt idx="314">
                  <c:v>10.561757094238109</c:v>
                </c:pt>
                <c:pt idx="315">
                  <c:v>40.75819387074705</c:v>
                </c:pt>
                <c:pt idx="316">
                  <c:v>8.2986536162609461</c:v>
                </c:pt>
                <c:pt idx="317">
                  <c:v>10.231879169278889</c:v>
                </c:pt>
                <c:pt idx="318">
                  <c:v>11.915335169278887</c:v>
                </c:pt>
                <c:pt idx="319">
                  <c:v>12.223643945787853</c:v>
                </c:pt>
                <c:pt idx="320">
                  <c:v>17.459806138283774</c:v>
                </c:pt>
                <c:pt idx="321">
                  <c:v>16.012828989833533</c:v>
                </c:pt>
                <c:pt idx="322">
                  <c:v>36.817841244319666</c:v>
                </c:pt>
                <c:pt idx="323">
                  <c:v>38.538247691301713</c:v>
                </c:pt>
                <c:pt idx="324">
                  <c:v>25.202718660306612</c:v>
                </c:pt>
                <c:pt idx="325">
                  <c:v>13.858311691301719</c:v>
                </c:pt>
                <c:pt idx="326">
                  <c:v>6.1737020208286264</c:v>
                </c:pt>
                <c:pt idx="327">
                  <c:v>8.5971057663424961</c:v>
                </c:pt>
                <c:pt idx="328">
                  <c:v>8.8172657663424978</c:v>
                </c:pt>
                <c:pt idx="329">
                  <c:v>2.754440735347389</c:v>
                </c:pt>
                <c:pt idx="330">
                  <c:v>11.36055894741917</c:v>
                </c:pt>
                <c:pt idx="331">
                  <c:v>10.247922810388177</c:v>
                </c:pt>
                <c:pt idx="332">
                  <c:v>7.5173190648743118</c:v>
                </c:pt>
                <c:pt idx="333">
                  <c:v>7.5348348103881717</c:v>
                </c:pt>
                <c:pt idx="334">
                  <c:v>8.6334155868971543</c:v>
                </c:pt>
                <c:pt idx="335">
                  <c:v>5.1018108103881765</c:v>
                </c:pt>
                <c:pt idx="336">
                  <c:v>7.9470795868971491</c:v>
                </c:pt>
                <c:pt idx="337">
                  <c:v>10.574236363406117</c:v>
                </c:pt>
                <c:pt idx="338">
                  <c:v>12.978673139915092</c:v>
                </c:pt>
                <c:pt idx="339">
                  <c:v>13.900294438446906</c:v>
                </c:pt>
                <c:pt idx="340">
                  <c:v>15.683569139915097</c:v>
                </c:pt>
                <c:pt idx="341">
                  <c:v>21.454769661937952</c:v>
                </c:pt>
                <c:pt idx="342">
                  <c:v>22.964678960469758</c:v>
                </c:pt>
                <c:pt idx="343">
                  <c:v>9.8111851399151018</c:v>
                </c:pt>
                <c:pt idx="344">
                  <c:v>15.57658243844692</c:v>
                </c:pt>
                <c:pt idx="345">
                  <c:v>27.569073661937942</c:v>
                </c:pt>
                <c:pt idx="346">
                  <c:v>23.769968513487704</c:v>
                </c:pt>
                <c:pt idx="347">
                  <c:v>12.841391991464855</c:v>
                </c:pt>
                <c:pt idx="348">
                  <c:v>18.05295521495589</c:v>
                </c:pt>
                <c:pt idx="349">
                  <c:v>16.996762692933046</c:v>
                </c:pt>
                <c:pt idx="350">
                  <c:v>16.768922692933046</c:v>
                </c:pt>
                <c:pt idx="351">
                  <c:v>20.066543469442017</c:v>
                </c:pt>
                <c:pt idx="352">
                  <c:v>20.961775469442021</c:v>
                </c:pt>
                <c:pt idx="353">
                  <c:v>17.64367469293304</c:v>
                </c:pt>
                <c:pt idx="354">
                  <c:v>17.287341903373498</c:v>
                </c:pt>
                <c:pt idx="355">
                  <c:v>14.006253381350655</c:v>
                </c:pt>
                <c:pt idx="356">
                  <c:v>23.213805381350657</c:v>
                </c:pt>
                <c:pt idx="357">
                  <c:v>28.593518425396333</c:v>
                </c:pt>
                <c:pt idx="358">
                  <c:v>36.257390425396331</c:v>
                </c:pt>
                <c:pt idx="359">
                  <c:v>25.309357903373495</c:v>
                </c:pt>
                <c:pt idx="360">
                  <c:v>49.797549903373486</c:v>
                </c:pt>
                <c:pt idx="361">
                  <c:v>50.581847456391429</c:v>
                </c:pt>
                <c:pt idx="362">
                  <c:v>51.697325903373482</c:v>
                </c:pt>
                <c:pt idx="363">
                  <c:v>20.516951456391435</c:v>
                </c:pt>
                <c:pt idx="364">
                  <c:v>30.17344267988247</c:v>
                </c:pt>
                <c:pt idx="365">
                  <c:v>20.409431456391438</c:v>
                </c:pt>
                <c:pt idx="366">
                  <c:v>25.031191978414288</c:v>
                </c:pt>
                <c:pt idx="367">
                  <c:v>27.282477276946093</c:v>
                </c:pt>
                <c:pt idx="368">
                  <c:v>31.751192396032565</c:v>
                </c:pt>
                <c:pt idx="369">
                  <c:v>34.742619632574161</c:v>
                </c:pt>
                <c:pt idx="370">
                  <c:v>33.2922489180554</c:v>
                </c:pt>
                <c:pt idx="371">
                  <c:v>22.589359573846583</c:v>
                </c:pt>
                <c:pt idx="372">
                  <c:v>36.236936317729146</c:v>
                </c:pt>
                <c:pt idx="373">
                  <c:v>35.027567260632892</c:v>
                </c:pt>
                <c:pt idx="374">
                  <c:v>26.118085289996667</c:v>
                </c:pt>
                <c:pt idx="375">
                  <c:v>25.741979110551323</c:v>
                </c:pt>
                <c:pt idx="376">
                  <c:v>28.556826066505643</c:v>
                </c:pt>
                <c:pt idx="377">
                  <c:v>26.687427619523589</c:v>
                </c:pt>
                <c:pt idx="378">
                  <c:v>27.734723619523589</c:v>
                </c:pt>
                <c:pt idx="379">
                  <c:v>26.387930588528491</c:v>
                </c:pt>
                <c:pt idx="380">
                  <c:v>24.511514066505647</c:v>
                </c:pt>
                <c:pt idx="381">
                  <c:v>28.433988663569274</c:v>
                </c:pt>
                <c:pt idx="382">
                  <c:v>24.297326843014616</c:v>
                </c:pt>
                <c:pt idx="383">
                  <c:v>26.423258588528483</c:v>
                </c:pt>
                <c:pt idx="384">
                  <c:v>26.386797172541531</c:v>
                </c:pt>
                <c:pt idx="385">
                  <c:v>30.188077694564374</c:v>
                </c:pt>
                <c:pt idx="386">
                  <c:v>31.065774738610052</c:v>
                </c:pt>
                <c:pt idx="387">
                  <c:v>26.603609962101082</c:v>
                </c:pt>
                <c:pt idx="388">
                  <c:v>25.565358738610051</c:v>
                </c:pt>
                <c:pt idx="389">
                  <c:v>28.295685185592106</c:v>
                </c:pt>
                <c:pt idx="390">
                  <c:v>30.923844663569263</c:v>
                </c:pt>
                <c:pt idx="391">
                  <c:v>34.149615887060286</c:v>
                </c:pt>
                <c:pt idx="392">
                  <c:v>31.419801440078242</c:v>
                </c:pt>
                <c:pt idx="393">
                  <c:v>42.177090993096172</c:v>
                </c:pt>
                <c:pt idx="394">
                  <c:v>37.494596663569254</c:v>
                </c:pt>
                <c:pt idx="395">
                  <c:v>30.97700621658721</c:v>
                </c:pt>
                <c:pt idx="396">
                  <c:v>22.268142216587208</c:v>
                </c:pt>
                <c:pt idx="397">
                  <c:v>21.995929440078243</c:v>
                </c:pt>
                <c:pt idx="398">
                  <c:v>20.741017440078242</c:v>
                </c:pt>
                <c:pt idx="399">
                  <c:v>21.662317172541524</c:v>
                </c:pt>
                <c:pt idx="400">
                  <c:v>20.773741172541531</c:v>
                </c:pt>
                <c:pt idx="401">
                  <c:v>22.896321949050495</c:v>
                </c:pt>
                <c:pt idx="402">
                  <c:v>19.4945939490505</c:v>
                </c:pt>
                <c:pt idx="403">
                  <c:v>23.564162471073345</c:v>
                </c:pt>
                <c:pt idx="404">
                  <c:v>18.565313949050502</c:v>
                </c:pt>
                <c:pt idx="405">
                  <c:v>15.717252141546425</c:v>
                </c:pt>
                <c:pt idx="406">
                  <c:v>19.903425949050501</c:v>
                </c:pt>
                <c:pt idx="407">
                  <c:v>15.221824905004818</c:v>
                </c:pt>
                <c:pt idx="408">
                  <c:v>14.272687991464853</c:v>
                </c:pt>
                <c:pt idx="409">
                  <c:v>17.058561427027655</c:v>
                </c:pt>
                <c:pt idx="410">
                  <c:v>23.024065949050492</c:v>
                </c:pt>
                <c:pt idx="411">
                  <c:v>17.128341681513785</c:v>
                </c:pt>
                <c:pt idx="412">
                  <c:v>16.471788128495842</c:v>
                </c:pt>
                <c:pt idx="413">
                  <c:v>13.472640382981973</c:v>
                </c:pt>
                <c:pt idx="414">
                  <c:v>15.673749681513787</c:v>
                </c:pt>
                <c:pt idx="415">
                  <c:v>15.524651606473</c:v>
                </c:pt>
                <c:pt idx="416">
                  <c:v>13.223660128495846</c:v>
                </c:pt>
                <c:pt idx="417">
                  <c:v>14.409151860959131</c:v>
                </c:pt>
                <c:pt idx="418">
                  <c:v>14.508907084450161</c:v>
                </c:pt>
                <c:pt idx="419">
                  <c:v>10.714113009409379</c:v>
                </c:pt>
                <c:pt idx="420">
                  <c:v>10.276971084450166</c:v>
                </c:pt>
                <c:pt idx="421">
                  <c:v>11.192254190486056</c:v>
                </c:pt>
                <c:pt idx="422">
                  <c:v>9.50869378591835</c:v>
                </c:pt>
                <c:pt idx="423">
                  <c:v>11.886591338936302</c:v>
                </c:pt>
                <c:pt idx="424">
                  <c:v>11.937941263895517</c:v>
                </c:pt>
                <c:pt idx="425">
                  <c:v>21.51046448738655</c:v>
                </c:pt>
                <c:pt idx="426">
                  <c:v>18.213205785918362</c:v>
                </c:pt>
                <c:pt idx="427">
                  <c:v>24.556522040404506</c:v>
                </c:pt>
                <c:pt idx="428">
                  <c:v>31.116927965363725</c:v>
                </c:pt>
                <c:pt idx="429">
                  <c:v>24.249044741872691</c:v>
                </c:pt>
                <c:pt idx="430">
                  <c:v>3.243794549376763</c:v>
                </c:pt>
                <c:pt idx="431">
                  <c:v>8.0403199653637145</c:v>
                </c:pt>
                <c:pt idx="432">
                  <c:v>8.6155519653637125</c:v>
                </c:pt>
                <c:pt idx="433">
                  <c:v>5.2011951888547383</c:v>
                </c:pt>
                <c:pt idx="434">
                  <c:v>8.6583691138139542</c:v>
                </c:pt>
                <c:pt idx="435">
                  <c:v>9.3945386668319024</c:v>
                </c:pt>
                <c:pt idx="436">
                  <c:v>8.8548058903229254</c:v>
                </c:pt>
                <c:pt idx="437">
                  <c:v>5.8873173683000886</c:v>
                </c:pt>
                <c:pt idx="438">
                  <c:v>5.8189653683000859</c:v>
                </c:pt>
                <c:pt idx="439">
                  <c:v>4.8310613683000883</c:v>
                </c:pt>
                <c:pt idx="440">
                  <c:v>9.447445890322923</c:v>
                </c:pt>
                <c:pt idx="441">
                  <c:v>11.289196337304976</c:v>
                </c:pt>
                <c:pt idx="442">
                  <c:v>20.884651815282126</c:v>
                </c:pt>
                <c:pt idx="443">
                  <c:v>28.159894516750306</c:v>
                </c:pt>
                <c:pt idx="444">
                  <c:v>21.361728069768255</c:v>
                </c:pt>
                <c:pt idx="445">
                  <c:v>21.949527038773152</c:v>
                </c:pt>
                <c:pt idx="446">
                  <c:v>29.557739293259282</c:v>
                </c:pt>
                <c:pt idx="447">
                  <c:v>9.9221350387731562</c:v>
                </c:pt>
                <c:pt idx="448">
                  <c:v>13.57122251675032</c:v>
                </c:pt>
                <c:pt idx="449">
                  <c:v>13.312599038773163</c:v>
                </c:pt>
                <c:pt idx="450">
                  <c:v>13.975532963732377</c:v>
                </c:pt>
                <c:pt idx="451">
                  <c:v>13.675266262264188</c:v>
                </c:pt>
                <c:pt idx="452">
                  <c:v>15.614381485755217</c:v>
                </c:pt>
                <c:pt idx="453">
                  <c:v>12.96813078428703</c:v>
                </c:pt>
                <c:pt idx="454">
                  <c:v>13.74157026226419</c:v>
                </c:pt>
                <c:pt idx="455">
                  <c:v>14.894530784287037</c:v>
                </c:pt>
                <c:pt idx="456">
                  <c:v>19.882223051823747</c:v>
                </c:pt>
                <c:pt idx="457">
                  <c:v>27.596057231269093</c:v>
                </c:pt>
                <c:pt idx="458">
                  <c:v>40.194841231269109</c:v>
                </c:pt>
                <c:pt idx="459">
                  <c:v>43.124420454760127</c:v>
                </c:pt>
                <c:pt idx="460">
                  <c:v>37.026244454760118</c:v>
                </c:pt>
                <c:pt idx="461">
                  <c:v>23.992004454760114</c:v>
                </c:pt>
                <c:pt idx="462">
                  <c:v>14.883182007778055</c:v>
                </c:pt>
                <c:pt idx="463">
                  <c:v>23.234073231269093</c:v>
                </c:pt>
                <c:pt idx="464">
                  <c:v>22.876100454760117</c:v>
                </c:pt>
                <c:pt idx="465">
                  <c:v>20.781444976782957</c:v>
                </c:pt>
                <c:pt idx="466">
                  <c:v>26.881135678251148</c:v>
                </c:pt>
                <c:pt idx="467">
                  <c:v>30.987206125233207</c:v>
                </c:pt>
                <c:pt idx="468">
                  <c:v>27.64785567825114</c:v>
                </c:pt>
                <c:pt idx="469">
                  <c:v>26.320772976782962</c:v>
                </c:pt>
                <c:pt idx="470">
                  <c:v>24.106438125233204</c:v>
                </c:pt>
                <c:pt idx="471">
                  <c:v>25.619717603210358</c:v>
                </c:pt>
                <c:pt idx="472">
                  <c:v>29.88038699309616</c:v>
                </c:pt>
                <c:pt idx="473">
                  <c:v>31.158084663569241</c:v>
                </c:pt>
                <c:pt idx="474">
                  <c:v>37.189764141546405</c:v>
                </c:pt>
                <c:pt idx="475">
                  <c:v>39.245188141546393</c:v>
                </c:pt>
                <c:pt idx="476">
                  <c:v>34.810586588528452</c:v>
                </c:pt>
                <c:pt idx="477">
                  <c:v>32.239792409083108</c:v>
                </c:pt>
                <c:pt idx="478">
                  <c:v>29.530371515118997</c:v>
                </c:pt>
                <c:pt idx="479">
                  <c:v>24.062040291627959</c:v>
                </c:pt>
                <c:pt idx="480">
                  <c:v>24.835331515118988</c:v>
                </c:pt>
                <c:pt idx="481">
                  <c:v>27.05948248412389</c:v>
                </c:pt>
                <c:pt idx="482">
                  <c:v>27.627694738610028</c:v>
                </c:pt>
                <c:pt idx="483">
                  <c:v>35.179586993096166</c:v>
                </c:pt>
                <c:pt idx="484">
                  <c:v>32.976387515119008</c:v>
                </c:pt>
                <c:pt idx="485">
                  <c:v>36.46745951511901</c:v>
                </c:pt>
                <c:pt idx="486">
                  <c:v>38.768217962101062</c:v>
                </c:pt>
                <c:pt idx="487">
                  <c:v>40.503022216587198</c:v>
                </c:pt>
                <c:pt idx="488">
                  <c:v>47.037104409083128</c:v>
                </c:pt>
                <c:pt idx="489">
                  <c:v>26.805464918055378</c:v>
                </c:pt>
                <c:pt idx="490">
                  <c:v>26.348504918055387</c:v>
                </c:pt>
                <c:pt idx="491">
                  <c:v>21.925679365037436</c:v>
                </c:pt>
                <c:pt idx="492">
                  <c:v>23.127768918055388</c:v>
                </c:pt>
                <c:pt idx="493">
                  <c:v>19.235054216587194</c:v>
                </c:pt>
                <c:pt idx="494">
                  <c:v>22.568089440078221</c:v>
                </c:pt>
                <c:pt idx="495">
                  <c:v>20.330052663569255</c:v>
                </c:pt>
                <c:pt idx="496">
                  <c:v>28.720687365037445</c:v>
                </c:pt>
                <c:pt idx="497">
                  <c:v>24.944943365037439</c:v>
                </c:pt>
                <c:pt idx="498">
                  <c:v>22.09327291805538</c:v>
                </c:pt>
                <c:pt idx="499">
                  <c:v>24.196312918055387</c:v>
                </c:pt>
                <c:pt idx="500">
                  <c:v>19.597721440078224</c:v>
                </c:pt>
                <c:pt idx="501">
                  <c:v>24.067845185592098</c:v>
                </c:pt>
                <c:pt idx="502">
                  <c:v>19.727428663569253</c:v>
                </c:pt>
                <c:pt idx="503">
                  <c:v>16.581723632574146</c:v>
                </c:pt>
                <c:pt idx="504">
                  <c:v>21.699396663569253</c:v>
                </c:pt>
                <c:pt idx="505">
                  <c:v>23.493531110551306</c:v>
                </c:pt>
                <c:pt idx="506">
                  <c:v>19.85645266356925</c:v>
                </c:pt>
                <c:pt idx="507">
                  <c:v>19.097093185592094</c:v>
                </c:pt>
                <c:pt idx="508">
                  <c:v>21.684997185592088</c:v>
                </c:pt>
                <c:pt idx="509">
                  <c:v>12.290818262264207</c:v>
                </c:pt>
                <c:pt idx="510">
                  <c:v>18.263260676619829</c:v>
                </c:pt>
                <c:pt idx="511">
                  <c:v>14.178694229637776</c:v>
                </c:pt>
                <c:pt idx="512">
                  <c:v>18.190021707614935</c:v>
                </c:pt>
                <c:pt idx="513">
                  <c:v>13.974257975151639</c:v>
                </c:pt>
                <c:pt idx="514">
                  <c:v>12.421446751660612</c:v>
                </c:pt>
                <c:pt idx="515">
                  <c:v>13.469788050192431</c:v>
                </c:pt>
                <c:pt idx="516">
                  <c:v>10.305905348724236</c:v>
                </c:pt>
                <c:pt idx="517">
                  <c:v>10.564892572215262</c:v>
                </c:pt>
                <c:pt idx="518">
                  <c:v>10.810311795706292</c:v>
                </c:pt>
                <c:pt idx="519">
                  <c:v>9.03358701919732</c:v>
                </c:pt>
                <c:pt idx="520">
                  <c:v>10.510364572215265</c:v>
                </c:pt>
                <c:pt idx="521">
                  <c:v>9.4108445722152645</c:v>
                </c:pt>
                <c:pt idx="522">
                  <c:v>10.502109094238104</c:v>
                </c:pt>
                <c:pt idx="523">
                  <c:v>7.065927169278889</c:v>
                </c:pt>
                <c:pt idx="524">
                  <c:v>5.7399106472560515</c:v>
                </c:pt>
                <c:pt idx="525">
                  <c:v>2.2627933617748157</c:v>
                </c:pt>
                <c:pt idx="526">
                  <c:v>7.6476226472560453</c:v>
                </c:pt>
                <c:pt idx="527">
                  <c:v>5.5729581382837781</c:v>
                </c:pt>
                <c:pt idx="528">
                  <c:v>9.6551341382837741</c:v>
                </c:pt>
                <c:pt idx="529">
                  <c:v>9.6365292443196608</c:v>
                </c:pt>
                <c:pt idx="530">
                  <c:v>8.6305356913017111</c:v>
                </c:pt>
                <c:pt idx="531">
                  <c:v>6.6601036913017158</c:v>
                </c:pt>
                <c:pt idx="532">
                  <c:v>9.5501089898335323</c:v>
                </c:pt>
                <c:pt idx="533">
                  <c:v>7.7008514368155918</c:v>
                </c:pt>
                <c:pt idx="534">
                  <c:v>9.3279857663425076</c:v>
                </c:pt>
                <c:pt idx="535">
                  <c:v>7.410630542851476</c:v>
                </c:pt>
                <c:pt idx="536">
                  <c:v>12.064540989833528</c:v>
                </c:pt>
                <c:pt idx="537">
                  <c:v>10.596231064874305</c:v>
                </c:pt>
                <c:pt idx="538">
                  <c:v>5.7663868103881653</c:v>
                </c:pt>
                <c:pt idx="539">
                  <c:v>2.046535586897142</c:v>
                </c:pt>
                <c:pt idx="540">
                  <c:v>4.0924028103881724</c:v>
                </c:pt>
                <c:pt idx="541">
                  <c:v>10.219272108919995</c:v>
                </c:pt>
                <c:pt idx="542">
                  <c:v>10.403314810388192</c:v>
                </c:pt>
                <c:pt idx="543">
                  <c:v>14.589169139915111</c:v>
                </c:pt>
                <c:pt idx="544">
                  <c:v>10.433351586897164</c:v>
                </c:pt>
                <c:pt idx="545">
                  <c:v>8.3606256619379433</c:v>
                </c:pt>
                <c:pt idx="546">
                  <c:v>3.1678155868971536</c:v>
                </c:pt>
                <c:pt idx="547">
                  <c:v>9.255174438446911</c:v>
                </c:pt>
                <c:pt idx="548">
                  <c:v>14.509489661937948</c:v>
                </c:pt>
                <c:pt idx="549">
                  <c:v>9.6801995868971638</c:v>
                </c:pt>
                <c:pt idx="550">
                  <c:v>12.51991946944203</c:v>
                </c:pt>
                <c:pt idx="551">
                  <c:v>14.524485916424084</c:v>
                </c:pt>
                <c:pt idx="552">
                  <c:v>13.234842692933057</c:v>
                </c:pt>
                <c:pt idx="553">
                  <c:v>11.240473648887377</c:v>
                </c:pt>
                <c:pt idx="554">
                  <c:v>9.011568095869432</c:v>
                </c:pt>
                <c:pt idx="555">
                  <c:v>6.6255403503555641</c:v>
                </c:pt>
                <c:pt idx="556">
                  <c:v>8.9278118283327217</c:v>
                </c:pt>
                <c:pt idx="557">
                  <c:v>13.46244590337351</c:v>
                </c:pt>
                <c:pt idx="558">
                  <c:v>14.506007978414289</c:v>
                </c:pt>
                <c:pt idx="559">
                  <c:v>21.351490575477914</c:v>
                </c:pt>
                <c:pt idx="560">
                  <c:v>15.003633557533385</c:v>
                </c:pt>
                <c:pt idx="561">
                  <c:v>13.630769035510545</c:v>
                </c:pt>
                <c:pt idx="562">
                  <c:v>11.542065035510547</c:v>
                </c:pt>
                <c:pt idx="563">
                  <c:v>11.191837407451811</c:v>
                </c:pt>
                <c:pt idx="564">
                  <c:v>17.450182542851479</c:v>
                </c:pt>
                <c:pt idx="565">
                  <c:v>13.334083828332714</c:v>
                </c:pt>
                <c:pt idx="566">
                  <c:v>19.871446412345762</c:v>
                </c:pt>
                <c:pt idx="567">
                  <c:v>13.187777531432229</c:v>
                </c:pt>
                <c:pt idx="568">
                  <c:v>17.711769440078243</c:v>
                </c:pt>
                <c:pt idx="569">
                  <c:v>18.401693198642693</c:v>
                </c:pt>
                <c:pt idx="570">
                  <c:v>18.76235668967043</c:v>
                </c:pt>
                <c:pt idx="571">
                  <c:v>13.623562614629643</c:v>
                </c:pt>
                <c:pt idx="572">
                  <c:v>12.13453757058396</c:v>
                </c:pt>
                <c:pt idx="573">
                  <c:v>16.500419201905316</c:v>
                </c:pt>
                <c:pt idx="574">
                  <c:v>10.694658679882469</c:v>
                </c:pt>
                <c:pt idx="575">
                  <c:v>10.62118667988247</c:v>
                </c:pt>
                <c:pt idx="576">
                  <c:v>15.519491097500747</c:v>
                </c:pt>
                <c:pt idx="577">
                  <c:v>13.24322763257417</c:v>
                </c:pt>
                <c:pt idx="578">
                  <c:v>8.6299380795562186</c:v>
                </c:pt>
                <c:pt idx="579">
                  <c:v>12.298866601579061</c:v>
                </c:pt>
                <c:pt idx="580">
                  <c:v>11.623709825070089</c:v>
                </c:pt>
                <c:pt idx="581">
                  <c:v>15.7414911236019</c:v>
                </c:pt>
                <c:pt idx="582">
                  <c:v>19.218843110551322</c:v>
                </c:pt>
                <c:pt idx="583">
                  <c:v>13.553884676619841</c:v>
                </c:pt>
                <c:pt idx="584">
                  <c:v>10.191028167647588</c:v>
                </c:pt>
                <c:pt idx="585">
                  <c:v>10.312585988202242</c:v>
                </c:pt>
                <c:pt idx="586">
                  <c:v>9.1728526896704263</c:v>
                </c:pt>
                <c:pt idx="587">
                  <c:v>7.1987732116932666</c:v>
                </c:pt>
                <c:pt idx="588">
                  <c:v>6.5218879131614518</c:v>
                </c:pt>
                <c:pt idx="589">
                  <c:v>10.292448435184289</c:v>
                </c:pt>
                <c:pt idx="590">
                  <c:v>11.362484167647578</c:v>
                </c:pt>
                <c:pt idx="591">
                  <c:v>7.5967684351842903</c:v>
                </c:pt>
                <c:pt idx="592">
                  <c:v>7.895285733716106</c:v>
                </c:pt>
                <c:pt idx="593">
                  <c:v>8.5471252116932668</c:v>
                </c:pt>
                <c:pt idx="594">
                  <c:v>8.0143892116932651</c:v>
                </c:pt>
                <c:pt idx="595">
                  <c:v>6.1904969572071344</c:v>
                </c:pt>
                <c:pt idx="596">
                  <c:v>8.5693759131614478</c:v>
                </c:pt>
                <c:pt idx="597">
                  <c:v>10.38034121169326</c:v>
                </c:pt>
                <c:pt idx="598">
                  <c:v>8.0001801676475779</c:v>
                </c:pt>
                <c:pt idx="599">
                  <c:v>5.6593604351842863</c:v>
                </c:pt>
                <c:pt idx="600">
                  <c:v>5.5698873911386109</c:v>
                </c:pt>
                <c:pt idx="601">
                  <c:v>2.164342360143503</c:v>
                </c:pt>
                <c:pt idx="602">
                  <c:v>5.1194564351842891</c:v>
                </c:pt>
                <c:pt idx="603">
                  <c:v>5.6215993911386102</c:v>
                </c:pt>
                <c:pt idx="604">
                  <c:v>4.5130346146296336</c:v>
                </c:pt>
                <c:pt idx="605">
                  <c:v>3.8241386146296348</c:v>
                </c:pt>
                <c:pt idx="606">
                  <c:v>6.0198276456247415</c:v>
                </c:pt>
                <c:pt idx="607">
                  <c:v>5.6310271236018989</c:v>
                </c:pt>
                <c:pt idx="608">
                  <c:v>1.9154026146296368</c:v>
                </c:pt>
                <c:pt idx="609">
                  <c:v>2.863070347092926</c:v>
                </c:pt>
                <c:pt idx="610">
                  <c:v>4.36214286911577</c:v>
                </c:pt>
                <c:pt idx="611">
                  <c:v>1.7409375705839527</c:v>
                </c:pt>
                <c:pt idx="612">
                  <c:v>2.5193045265382734</c:v>
                </c:pt>
                <c:pt idx="613">
                  <c:v>2.498056526538273</c:v>
                </c:pt>
                <c:pt idx="614">
                  <c:v>4.2787060795562208</c:v>
                </c:pt>
                <c:pt idx="615">
                  <c:v>1.9244453030472459</c:v>
                </c:pt>
                <c:pt idx="616">
                  <c:v>4.9660660795562199</c:v>
                </c:pt>
                <c:pt idx="617">
                  <c:v>1.4742047810244088</c:v>
                </c:pt>
                <c:pt idx="618">
                  <c:v>3.0989733030472473</c:v>
                </c:pt>
                <c:pt idx="619">
                  <c:v>0.85363948249259669</c:v>
                </c:pt>
                <c:pt idx="620">
                  <c:v>1.5614794824925942</c:v>
                </c:pt>
                <c:pt idx="621">
                  <c:v>1.1568069604697548</c:v>
                </c:pt>
                <c:pt idx="622">
                  <c:v>2.7882719914648577</c:v>
                </c:pt>
                <c:pt idx="623">
                  <c:v>1.5438346929330433</c:v>
                </c:pt>
                <c:pt idx="624">
                  <c:v>0.84890243844691526</c:v>
                </c:pt>
                <c:pt idx="625">
                  <c:v>0.75187843844691549</c:v>
                </c:pt>
                <c:pt idx="626">
                  <c:v>0.99932269293304687</c:v>
                </c:pt>
                <c:pt idx="627">
                  <c:v>0.56634191642407783</c:v>
                </c:pt>
                <c:pt idx="628">
                  <c:v>-0.23459563659386787</c:v>
                </c:pt>
                <c:pt idx="629">
                  <c:v>1.1361979164240747</c:v>
                </c:pt>
                <c:pt idx="630">
                  <c:v>1.1105749474191786</c:v>
                </c:pt>
                <c:pt idx="631">
                  <c:v>0.60239364888736879</c:v>
                </c:pt>
                <c:pt idx="632">
                  <c:v>0.84587094741918079</c:v>
                </c:pt>
                <c:pt idx="633">
                  <c:v>-0.40652364964444515</c:v>
                </c:pt>
                <c:pt idx="634">
                  <c:v>-0.62700312762160637</c:v>
                </c:pt>
                <c:pt idx="635">
                  <c:v>0.13715687237839652</c:v>
                </c:pt>
                <c:pt idx="636">
                  <c:v>0.56986035035555382</c:v>
                </c:pt>
                <c:pt idx="637">
                  <c:v>0.11475582833271092</c:v>
                </c:pt>
                <c:pt idx="638">
                  <c:v>1.023811828332712</c:v>
                </c:pt>
                <c:pt idx="639">
                  <c:v>0.24770460484168941</c:v>
                </c:pt>
                <c:pt idx="640">
                  <c:v>0.10169982833271525</c:v>
                </c:pt>
                <c:pt idx="641">
                  <c:v>0.18590252980090116</c:v>
                </c:pt>
                <c:pt idx="642">
                  <c:v>8.3267828332714025E-2</c:v>
                </c:pt>
                <c:pt idx="643">
                  <c:v>0.10067582833271482</c:v>
                </c:pt>
                <c:pt idx="644">
                  <c:v>-0.18527617166728721</c:v>
                </c:pt>
                <c:pt idx="645">
                  <c:v>-0.27376739515831383</c:v>
                </c:pt>
                <c:pt idx="646">
                  <c:v>0.37544860484168513</c:v>
                </c:pt>
                <c:pt idx="647">
                  <c:v>-0.22777217166728506</c:v>
                </c:pt>
                <c:pt idx="648">
                  <c:v>-0.14510547019910508</c:v>
                </c:pt>
                <c:pt idx="649">
                  <c:v>-0.61751191718115361</c:v>
                </c:pt>
                <c:pt idx="650">
                  <c:v>0.22321505182374041</c:v>
                </c:pt>
                <c:pt idx="651">
                  <c:v>0.1430006048416837</c:v>
                </c:pt>
                <c:pt idx="652">
                  <c:v>0.16200808281884749</c:v>
                </c:pt>
                <c:pt idx="653">
                  <c:v>-0.28315294817625741</c:v>
                </c:pt>
                <c:pt idx="654">
                  <c:v>-0.1805199171811534</c:v>
                </c:pt>
                <c:pt idx="655">
                  <c:v>0.72911323126908889</c:v>
                </c:pt>
                <c:pt idx="656">
                  <c:v>0.2091137532919265</c:v>
                </c:pt>
                <c:pt idx="657">
                  <c:v>0.3911510518237416</c:v>
                </c:pt>
                <c:pt idx="658">
                  <c:v>0.35784808281884334</c:v>
                </c:pt>
                <c:pt idx="659">
                  <c:v>-3.2444171667288114E-2</c:v>
                </c:pt>
                <c:pt idx="660">
                  <c:v>-0.17778869369012873</c:v>
                </c:pt>
                <c:pt idx="661">
                  <c:v>-2.5703395158312735E-2</c:v>
                </c:pt>
                <c:pt idx="662">
                  <c:v>0.26031375329192696</c:v>
                </c:pt>
                <c:pt idx="663">
                  <c:v>-1.6464426153417849E-2</c:v>
                </c:pt>
                <c:pt idx="664">
                  <c:v>2.9059306309872017E-2</c:v>
                </c:pt>
                <c:pt idx="665">
                  <c:v>3.6591051823741581E-2</c:v>
                </c:pt>
                <c:pt idx="666">
                  <c:v>3.1043828332713054E-2</c:v>
                </c:pt>
                <c:pt idx="667">
                  <c:v>-8.3324693690127821E-2</c:v>
                </c:pt>
                <c:pt idx="668">
                  <c:v>0.44832382833271289</c:v>
                </c:pt>
                <c:pt idx="669">
                  <c:v>-0.40244894817626342</c:v>
                </c:pt>
                <c:pt idx="670">
                  <c:v>-0.13247669369012871</c:v>
                </c:pt>
                <c:pt idx="671">
                  <c:v>-6.0092171667286233E-2</c:v>
                </c:pt>
                <c:pt idx="672">
                  <c:v>-0.15174017166728621</c:v>
                </c:pt>
                <c:pt idx="673">
                  <c:v>0.31488435035555329</c:v>
                </c:pt>
                <c:pt idx="674">
                  <c:v>-3.8524693690129716E-2</c:v>
                </c:pt>
                <c:pt idx="675">
                  <c:v>0.13873505182374182</c:v>
                </c:pt>
                <c:pt idx="676">
                  <c:v>0.52872912686452578</c:v>
                </c:pt>
                <c:pt idx="677">
                  <c:v>9.8799051823737757E-2</c:v>
                </c:pt>
                <c:pt idx="678">
                  <c:v>0.31085182833271263</c:v>
                </c:pt>
                <c:pt idx="679">
                  <c:v>-6.4869724685232694E-2</c:v>
                </c:pt>
                <c:pt idx="680">
                  <c:v>-0.1064916496444455</c:v>
                </c:pt>
                <c:pt idx="681">
                  <c:v>-0.38500043920399296</c:v>
                </c:pt>
                <c:pt idx="682">
                  <c:v>-0.22956417166728693</c:v>
                </c:pt>
                <c:pt idx="683">
                  <c:v>-0.22000739515831702</c:v>
                </c:pt>
                <c:pt idx="684">
                  <c:v>-0.15916417166728611</c:v>
                </c:pt>
                <c:pt idx="685">
                  <c:v>9.6408604841684148E-2</c:v>
                </c:pt>
                <c:pt idx="686">
                  <c:v>-0.17108842615341663</c:v>
                </c:pt>
                <c:pt idx="687">
                  <c:v>9.4531828332714035E-2</c:v>
                </c:pt>
                <c:pt idx="688">
                  <c:v>0.4283558283327108</c:v>
                </c:pt>
                <c:pt idx="689">
                  <c:v>-0.50410391718115344</c:v>
                </c:pt>
                <c:pt idx="690">
                  <c:v>0.32825982833271355</c:v>
                </c:pt>
                <c:pt idx="691">
                  <c:v>-0.21113217166728618</c:v>
                </c:pt>
                <c:pt idx="692">
                  <c:v>-3.5772171667289299E-2</c:v>
                </c:pt>
                <c:pt idx="693">
                  <c:v>8.0218797337608963E-2</c:v>
                </c:pt>
                <c:pt idx="694">
                  <c:v>5.955828332714996E-3</c:v>
                </c:pt>
                <c:pt idx="695">
                  <c:v>0.16843105182373966</c:v>
                </c:pt>
                <c:pt idx="696">
                  <c:v>0.47699582833270987</c:v>
                </c:pt>
                <c:pt idx="697">
                  <c:v>-0.20575617166728613</c:v>
                </c:pt>
                <c:pt idx="698">
                  <c:v>0.22502835035555444</c:v>
                </c:pt>
                <c:pt idx="699">
                  <c:v>-0.4226959171811514</c:v>
                </c:pt>
                <c:pt idx="700">
                  <c:v>0.31520382833271193</c:v>
                </c:pt>
                <c:pt idx="701">
                  <c:v>0.2131446048416851</c:v>
                </c:pt>
                <c:pt idx="702">
                  <c:v>9.9994275314768344E-2</c:v>
                </c:pt>
                <c:pt idx="703">
                  <c:v>0.10477182833271267</c:v>
                </c:pt>
                <c:pt idx="704">
                  <c:v>-5.6444693690127744E-2</c:v>
                </c:pt>
                <c:pt idx="705">
                  <c:v>-0.15097217166728405</c:v>
                </c:pt>
                <c:pt idx="706">
                  <c:v>0.25581182833271288</c:v>
                </c:pt>
                <c:pt idx="707">
                  <c:v>-6.139347019909789E-2</c:v>
                </c:pt>
                <c:pt idx="708">
                  <c:v>0.1511078283327128</c:v>
                </c:pt>
                <c:pt idx="709">
                  <c:v>1.465982833271573E-2</c:v>
                </c:pt>
                <c:pt idx="710">
                  <c:v>0.18624330630986718</c:v>
                </c:pt>
                <c:pt idx="711">
                  <c:v>0.2044193063098752</c:v>
                </c:pt>
                <c:pt idx="712">
                  <c:v>1.1331828332714041E-2</c:v>
                </c:pt>
                <c:pt idx="713">
                  <c:v>0.12883582833271501</c:v>
                </c:pt>
                <c:pt idx="714">
                  <c:v>-0.12556469369012899</c:v>
                </c:pt>
                <c:pt idx="715">
                  <c:v>-2.1755649644442425E-2</c:v>
                </c:pt>
                <c:pt idx="716">
                  <c:v>-0.11914172468523196</c:v>
                </c:pt>
                <c:pt idx="717">
                  <c:v>-0.27718017166728809</c:v>
                </c:pt>
                <c:pt idx="718">
                  <c:v>-9.5847395158314835E-2</c:v>
                </c:pt>
                <c:pt idx="719">
                  <c:v>-0.27615617166728501</c:v>
                </c:pt>
                <c:pt idx="720">
                  <c:v>-0.16180894817625752</c:v>
                </c:pt>
                <c:pt idx="721">
                  <c:v>0.21289027531476817</c:v>
                </c:pt>
                <c:pt idx="722">
                  <c:v>-0.20411242615341957</c:v>
                </c:pt>
                <c:pt idx="723">
                  <c:v>0.22193505182374063</c:v>
                </c:pt>
                <c:pt idx="724">
                  <c:v>-2.9541724685229549E-2</c:v>
                </c:pt>
                <c:pt idx="725">
                  <c:v>1.3210275314768349E-2</c:v>
                </c:pt>
                <c:pt idx="726">
                  <c:v>-0.19466339515831399</c:v>
                </c:pt>
                <c:pt idx="727">
                  <c:v>0.21698460484168408</c:v>
                </c:pt>
                <c:pt idx="728">
                  <c:v>0.32228705182373868</c:v>
                </c:pt>
                <c:pt idx="729">
                  <c:v>-0.19577217166728694</c:v>
                </c:pt>
                <c:pt idx="730">
                  <c:v>-6.1712948176259629E-2</c:v>
                </c:pt>
                <c:pt idx="731">
                  <c:v>-0.17733850119420427</c:v>
                </c:pt>
                <c:pt idx="732">
                  <c:v>-3.5772171667285746E-2</c:v>
                </c:pt>
                <c:pt idx="733">
                  <c:v>-0.43555939515831471</c:v>
                </c:pt>
                <c:pt idx="734">
                  <c:v>-6.8368948176257271E-2</c:v>
                </c:pt>
                <c:pt idx="735">
                  <c:v>0.22031427531476838</c:v>
                </c:pt>
                <c:pt idx="736">
                  <c:v>0.19590782833271314</c:v>
                </c:pt>
                <c:pt idx="737">
                  <c:v>6.7395828332713792E-2</c:v>
                </c:pt>
                <c:pt idx="738">
                  <c:v>0.27872487237839738</c:v>
                </c:pt>
                <c:pt idx="739">
                  <c:v>-5.9920948176260348E-2</c:v>
                </c:pt>
                <c:pt idx="740">
                  <c:v>-3.8076171667284761E-2</c:v>
                </c:pt>
                <c:pt idx="741">
                  <c:v>6.2959051823741577E-2</c:v>
                </c:pt>
                <c:pt idx="742">
                  <c:v>5.6815051823742732E-2</c:v>
                </c:pt>
                <c:pt idx="743">
                  <c:v>-5.5228171667291215E-2</c:v>
                </c:pt>
                <c:pt idx="744">
                  <c:v>-0.5742249481762578</c:v>
                </c:pt>
                <c:pt idx="745">
                  <c:v>-8.6032948176258506E-2</c:v>
                </c:pt>
                <c:pt idx="746">
                  <c:v>-0.19056739515831161</c:v>
                </c:pt>
                <c:pt idx="747">
                  <c:v>-7.0672948176257272E-2</c:v>
                </c:pt>
                <c:pt idx="748">
                  <c:v>-0.34160739515831151</c:v>
                </c:pt>
                <c:pt idx="749">
                  <c:v>4.119905182374143E-2</c:v>
                </c:pt>
                <c:pt idx="750">
                  <c:v>-8.2535395158312735E-2</c:v>
                </c:pt>
                <c:pt idx="751">
                  <c:v>-0.20466869369012564</c:v>
                </c:pt>
                <c:pt idx="752">
                  <c:v>0.13796705182374158</c:v>
                </c:pt>
                <c:pt idx="753">
                  <c:v>0.18421827531476931</c:v>
                </c:pt>
                <c:pt idx="754">
                  <c:v>-0.53326494817625958</c:v>
                </c:pt>
                <c:pt idx="755">
                  <c:v>3.2643306309875594E-2</c:v>
                </c:pt>
                <c:pt idx="756">
                  <c:v>-0.32357797917136333</c:v>
                </c:pt>
                <c:pt idx="757">
                  <c:v>-4.6780171667286131E-2</c:v>
                </c:pt>
                <c:pt idx="758">
                  <c:v>-0.26574494817626243</c:v>
                </c:pt>
                <c:pt idx="759">
                  <c:v>-0.13222069369012465</c:v>
                </c:pt>
                <c:pt idx="760">
                  <c:v>5.9182529800902127E-2</c:v>
                </c:pt>
                <c:pt idx="761">
                  <c:v>-0.1201022467080709</c:v>
                </c:pt>
                <c:pt idx="762">
                  <c:v>-0.18732417166728904</c:v>
                </c:pt>
                <c:pt idx="763">
                  <c:v>0.42306460484168495</c:v>
                </c:pt>
                <c:pt idx="764">
                  <c:v>4.1003503555555598E-3</c:v>
                </c:pt>
                <c:pt idx="765">
                  <c:v>0.11799905182374086</c:v>
                </c:pt>
                <c:pt idx="766">
                  <c:v>4.2735051823737616E-2</c:v>
                </c:pt>
                <c:pt idx="767">
                  <c:v>-5.9984426153416627E-2</c:v>
                </c:pt>
                <c:pt idx="768">
                  <c:v>0.10647905182373751</c:v>
                </c:pt>
                <c:pt idx="769">
                  <c:v>0.21606835035555058</c:v>
                </c:pt>
                <c:pt idx="770">
                  <c:v>6.5859828332710688E-2</c:v>
                </c:pt>
                <c:pt idx="771">
                  <c:v>-0.19901372468522979</c:v>
                </c:pt>
                <c:pt idx="772">
                  <c:v>9.5983051823737481E-2</c:v>
                </c:pt>
                <c:pt idx="773">
                  <c:v>-0.19414972468523078</c:v>
                </c:pt>
                <c:pt idx="774">
                  <c:v>-5.6592948176258526E-2</c:v>
                </c:pt>
                <c:pt idx="775">
                  <c:v>4.8623051823742734E-2</c:v>
                </c:pt>
                <c:pt idx="776">
                  <c:v>0.20742782833271206</c:v>
                </c:pt>
                <c:pt idx="777">
                  <c:v>6.1270518237427352E-3</c:v>
                </c:pt>
                <c:pt idx="778">
                  <c:v>-4.3877724685232634E-2</c:v>
                </c:pt>
                <c:pt idx="779">
                  <c:v>0.27682512686452715</c:v>
                </c:pt>
                <c:pt idx="780">
                  <c:v>0.12354460484168631</c:v>
                </c:pt>
                <c:pt idx="781">
                  <c:v>-0.25228469369012679</c:v>
                </c:pt>
                <c:pt idx="782">
                  <c:v>-0.47116469369012454</c:v>
                </c:pt>
                <c:pt idx="783">
                  <c:v>5.9375051823740609E-2</c:v>
                </c:pt>
                <c:pt idx="784">
                  <c:v>0.11123530630987204</c:v>
                </c:pt>
                <c:pt idx="785">
                  <c:v>0.3555670518237396</c:v>
                </c:pt>
                <c:pt idx="786">
                  <c:v>4.3247051823741757E-2</c:v>
                </c:pt>
                <c:pt idx="787">
                  <c:v>-0.16624572468523263</c:v>
                </c:pt>
                <c:pt idx="788">
                  <c:v>8.2307306309874387E-2</c:v>
                </c:pt>
                <c:pt idx="789">
                  <c:v>-0.1316009481762592</c:v>
                </c:pt>
                <c:pt idx="790">
                  <c:v>-0.12374972468523249</c:v>
                </c:pt>
                <c:pt idx="791">
                  <c:v>2.1059828332710945E-2</c:v>
                </c:pt>
                <c:pt idx="792">
                  <c:v>-0.13782972468523066</c:v>
                </c:pt>
                <c:pt idx="793">
                  <c:v>-2.1692171667285993E-2</c:v>
                </c:pt>
                <c:pt idx="794">
                  <c:v>-0.3127854701991008</c:v>
                </c:pt>
                <c:pt idx="795">
                  <c:v>-0.34152094817626422</c:v>
                </c:pt>
                <c:pt idx="796">
                  <c:v>0.21348705182374267</c:v>
                </c:pt>
                <c:pt idx="797">
                  <c:v>-3.9868171667285179E-2</c:v>
                </c:pt>
                <c:pt idx="798">
                  <c:v>-0.2637199171811565</c:v>
                </c:pt>
                <c:pt idx="799">
                  <c:v>0.54869712686452465</c:v>
                </c:pt>
                <c:pt idx="800">
                  <c:v>-5.6592948176257526E-2</c:v>
                </c:pt>
                <c:pt idx="801">
                  <c:v>1.3828350355552721E-2</c:v>
                </c:pt>
                <c:pt idx="802">
                  <c:v>1.3039051823741748E-2</c:v>
                </c:pt>
                <c:pt idx="803">
                  <c:v>0.24557182833271479</c:v>
                </c:pt>
                <c:pt idx="804">
                  <c:v>-6.7856948176258494E-2</c:v>
                </c:pt>
                <c:pt idx="805">
                  <c:v>-0.14525372468523035</c:v>
                </c:pt>
                <c:pt idx="806">
                  <c:v>-0.1113769481762584</c:v>
                </c:pt>
                <c:pt idx="807">
                  <c:v>0.18649930630987024</c:v>
                </c:pt>
                <c:pt idx="808">
                  <c:v>7.3283828332715004E-2</c:v>
                </c:pt>
                <c:pt idx="809">
                  <c:v>0.32235052980089796</c:v>
                </c:pt>
                <c:pt idx="810">
                  <c:v>-0.16319669369012774</c:v>
                </c:pt>
                <c:pt idx="811">
                  <c:v>-0.10864572468522977</c:v>
                </c:pt>
                <c:pt idx="812">
                  <c:v>9.5727051823741527E-2</c:v>
                </c:pt>
                <c:pt idx="813">
                  <c:v>-0.12264094817625922</c:v>
                </c:pt>
                <c:pt idx="814">
                  <c:v>0.25715530630987321</c:v>
                </c:pt>
                <c:pt idx="815">
                  <c:v>0.32749349880579726</c:v>
                </c:pt>
                <c:pt idx="816">
                  <c:v>1.7304604841686298E-2</c:v>
                </c:pt>
                <c:pt idx="817">
                  <c:v>0.42199800777805929</c:v>
                </c:pt>
                <c:pt idx="818">
                  <c:v>0.2846550518237424</c:v>
                </c:pt>
                <c:pt idx="819">
                  <c:v>-0.18868894817625731</c:v>
                </c:pt>
                <c:pt idx="820">
                  <c:v>-2.8604171667283955E-2</c:v>
                </c:pt>
                <c:pt idx="821">
                  <c:v>-0.28573591718115338</c:v>
                </c:pt>
                <c:pt idx="822">
                  <c:v>-0.22905217166728331</c:v>
                </c:pt>
                <c:pt idx="823">
                  <c:v>-8.4325724685230766E-2</c:v>
                </c:pt>
                <c:pt idx="824">
                  <c:v>0.1927510518237408</c:v>
                </c:pt>
                <c:pt idx="825">
                  <c:v>0.13547052980090096</c:v>
                </c:pt>
                <c:pt idx="826">
                  <c:v>0.14658627531477048</c:v>
                </c:pt>
                <c:pt idx="827">
                  <c:v>0.24267105182373888</c:v>
                </c:pt>
                <c:pt idx="828">
                  <c:v>-2.7481716672883003E-3</c:v>
                </c:pt>
                <c:pt idx="829">
                  <c:v>0.34191260484168629</c:v>
                </c:pt>
                <c:pt idx="830">
                  <c:v>-0.21249694817625656</c:v>
                </c:pt>
                <c:pt idx="831">
                  <c:v>0.28343852980090423</c:v>
                </c:pt>
                <c:pt idx="832">
                  <c:v>8.8047051823741757E-2</c:v>
                </c:pt>
                <c:pt idx="833">
                  <c:v>-0.50894494817625613</c:v>
                </c:pt>
                <c:pt idx="834">
                  <c:v>0.15477827531476634</c:v>
                </c:pt>
                <c:pt idx="835">
                  <c:v>5.1864604841684182E-2</c:v>
                </c:pt>
                <c:pt idx="836">
                  <c:v>-6.7004171667289045E-2</c:v>
                </c:pt>
                <c:pt idx="837">
                  <c:v>0.45542835035555013</c:v>
                </c:pt>
                <c:pt idx="838">
                  <c:v>-2.3484171667284982E-2</c:v>
                </c:pt>
                <c:pt idx="839">
                  <c:v>-0.2859689481762594</c:v>
                </c:pt>
                <c:pt idx="840">
                  <c:v>0.22042035035555566</c:v>
                </c:pt>
                <c:pt idx="841">
                  <c:v>0.22176382833271094</c:v>
                </c:pt>
                <c:pt idx="842">
                  <c:v>-0.12639617166728911</c:v>
                </c:pt>
                <c:pt idx="843">
                  <c:v>-0.10290764964444828</c:v>
                </c:pt>
                <c:pt idx="844">
                  <c:v>-0.28274869369012789</c:v>
                </c:pt>
                <c:pt idx="845">
                  <c:v>0.25427582833271389</c:v>
                </c:pt>
                <c:pt idx="846">
                  <c:v>0.16032382833271305</c:v>
                </c:pt>
                <c:pt idx="847">
                  <c:v>-1.75326936901248E-2</c:v>
                </c:pt>
                <c:pt idx="848">
                  <c:v>0.20614782833271406</c:v>
                </c:pt>
                <c:pt idx="849">
                  <c:v>-8.1680948176260371E-2</c:v>
                </c:pt>
                <c:pt idx="850">
                  <c:v>-0.20151191718115341</c:v>
                </c:pt>
                <c:pt idx="851">
                  <c:v>-0.17580417166728718</c:v>
                </c:pt>
                <c:pt idx="852">
                  <c:v>0.33293297678295752</c:v>
                </c:pt>
                <c:pt idx="853">
                  <c:v>-0.14548842615342095</c:v>
                </c:pt>
                <c:pt idx="854">
                  <c:v>-0.14619294817625922</c:v>
                </c:pt>
                <c:pt idx="855">
                  <c:v>7.3455051823740389E-2</c:v>
                </c:pt>
                <c:pt idx="856">
                  <c:v>5.9908350355555882E-2</c:v>
                </c:pt>
                <c:pt idx="857">
                  <c:v>-2.0325724685230685E-2</c:v>
                </c:pt>
                <c:pt idx="858">
                  <c:v>0.23993982833271504</c:v>
                </c:pt>
                <c:pt idx="859">
                  <c:v>-0.34704520266239014</c:v>
                </c:pt>
                <c:pt idx="860">
                  <c:v>-0.20364469369012564</c:v>
                </c:pt>
                <c:pt idx="861">
                  <c:v>-2.3312948176259368E-2</c:v>
                </c:pt>
                <c:pt idx="862">
                  <c:v>0.13540705182374138</c:v>
                </c:pt>
                <c:pt idx="863">
                  <c:v>8.5743051823741534E-2</c:v>
                </c:pt>
                <c:pt idx="864">
                  <c:v>1.5256604841686117E-2</c:v>
                </c:pt>
                <c:pt idx="865">
                  <c:v>0.33696382833270977</c:v>
                </c:pt>
                <c:pt idx="866">
                  <c:v>-0.29686920266238892</c:v>
                </c:pt>
                <c:pt idx="867">
                  <c:v>0.42645775329192748</c:v>
                </c:pt>
                <c:pt idx="868">
                  <c:v>-0.10463617166728616</c:v>
                </c:pt>
                <c:pt idx="869">
                  <c:v>-0.32217269369012902</c:v>
                </c:pt>
                <c:pt idx="870">
                  <c:v>-0.15762650119420302</c:v>
                </c:pt>
                <c:pt idx="871">
                  <c:v>-0.23161217166728906</c:v>
                </c:pt>
                <c:pt idx="872">
                  <c:v>0.25965182833271483</c:v>
                </c:pt>
                <c:pt idx="873">
                  <c:v>0.17022305182373959</c:v>
                </c:pt>
                <c:pt idx="874">
                  <c:v>-9.148171667286948E-3</c:v>
                </c:pt>
                <c:pt idx="875">
                  <c:v>-0.12812469369012985</c:v>
                </c:pt>
                <c:pt idx="876">
                  <c:v>-0.16498869369012775</c:v>
                </c:pt>
                <c:pt idx="877">
                  <c:v>-0.53840791718115655</c:v>
                </c:pt>
                <c:pt idx="878">
                  <c:v>7.4563828332714993E-2</c:v>
                </c:pt>
                <c:pt idx="879">
                  <c:v>9.6194784287036095E-2</c:v>
                </c:pt>
                <c:pt idx="880">
                  <c:v>-0.2009769481762565</c:v>
                </c:pt>
                <c:pt idx="881">
                  <c:v>-2.7694701991020309E-3</c:v>
                </c:pt>
                <c:pt idx="882">
                  <c:v>-0.47276417166728402</c:v>
                </c:pt>
                <c:pt idx="883">
                  <c:v>-6.0126936901287124E-3</c:v>
                </c:pt>
                <c:pt idx="884">
                  <c:v>-3.0992948176259676E-2</c:v>
                </c:pt>
                <c:pt idx="885">
                  <c:v>4.8623051823742734E-2</c:v>
                </c:pt>
                <c:pt idx="886">
                  <c:v>0.20409982833271262</c:v>
                </c:pt>
                <c:pt idx="887">
                  <c:v>-9.6636693690125383E-2</c:v>
                </c:pt>
                <c:pt idx="888">
                  <c:v>-4.6249481762584812E-3</c:v>
                </c:pt>
                <c:pt idx="889">
                  <c:v>0.1493174988057962</c:v>
                </c:pt>
                <c:pt idx="890">
                  <c:v>7.4563828332714993E-2</c:v>
                </c:pt>
                <c:pt idx="891">
                  <c:v>-2.7294817625840849E-4</c:v>
                </c:pt>
                <c:pt idx="892">
                  <c:v>-6.8112948176258417E-2</c:v>
                </c:pt>
                <c:pt idx="893">
                  <c:v>9.478782833271307E-2</c:v>
                </c:pt>
                <c:pt idx="894">
                  <c:v>-7.8780171667290261E-2</c:v>
                </c:pt>
                <c:pt idx="895">
                  <c:v>2.6414529800900109E-2</c:v>
                </c:pt>
                <c:pt idx="896">
                  <c:v>-0.56748250119420374</c:v>
                </c:pt>
                <c:pt idx="897">
                  <c:v>-0.12596894817626036</c:v>
                </c:pt>
                <c:pt idx="898">
                  <c:v>-1.0409481762634564E-3</c:v>
                </c:pt>
                <c:pt idx="899">
                  <c:v>0.46515635035555469</c:v>
                </c:pt>
                <c:pt idx="900">
                  <c:v>-0.1531049481762613</c:v>
                </c:pt>
                <c:pt idx="901">
                  <c:v>-0.19235772468523049</c:v>
                </c:pt>
                <c:pt idx="902">
                  <c:v>-0.40076469369013107</c:v>
                </c:pt>
                <c:pt idx="903">
                  <c:v>-0.1286137246852308</c:v>
                </c:pt>
                <c:pt idx="904">
                  <c:v>-0.23656094817625828</c:v>
                </c:pt>
                <c:pt idx="905">
                  <c:v>-8.9553470199100801E-2</c:v>
                </c:pt>
                <c:pt idx="906">
                  <c:v>-0.14286494817625947</c:v>
                </c:pt>
                <c:pt idx="907">
                  <c:v>-0.2089129481762563</c:v>
                </c:pt>
                <c:pt idx="908">
                  <c:v>-0.19867294817626133</c:v>
                </c:pt>
                <c:pt idx="909">
                  <c:v>1.3635828332713779E-2</c:v>
                </c:pt>
                <c:pt idx="910">
                  <c:v>5.1183051823741409E-2</c:v>
                </c:pt>
                <c:pt idx="911">
                  <c:v>-0.45951397917136044</c:v>
                </c:pt>
                <c:pt idx="912">
                  <c:v>-0.35135669369013084</c:v>
                </c:pt>
                <c:pt idx="913">
                  <c:v>8.6851828332715986E-2</c:v>
                </c:pt>
                <c:pt idx="914">
                  <c:v>8.5879733761289327E-4</c:v>
                </c:pt>
                <c:pt idx="915">
                  <c:v>8.9242275314770719E-2</c:v>
                </c:pt>
                <c:pt idx="916">
                  <c:v>1.4575051823739643E-2</c:v>
                </c:pt>
                <c:pt idx="917">
                  <c:v>-8.6460171667286145E-2</c:v>
                </c:pt>
                <c:pt idx="918">
                  <c:v>0.3496790518237396</c:v>
                </c:pt>
                <c:pt idx="919">
                  <c:v>-0.15496042615342093</c:v>
                </c:pt>
                <c:pt idx="920">
                  <c:v>-0.35718121571296846</c:v>
                </c:pt>
                <c:pt idx="921">
                  <c:v>-6.2992948176259625E-2</c:v>
                </c:pt>
                <c:pt idx="922">
                  <c:v>0.18507105182374201</c:v>
                </c:pt>
                <c:pt idx="923">
                  <c:v>9.3338275314770486E-2</c:v>
                </c:pt>
                <c:pt idx="924">
                  <c:v>4.5039051823740399E-2</c:v>
                </c:pt>
                <c:pt idx="925">
                  <c:v>0.16433505182374275</c:v>
                </c:pt>
                <c:pt idx="926">
                  <c:v>0.11108705182374275</c:v>
                </c:pt>
                <c:pt idx="927">
                  <c:v>0.12192382833270976</c:v>
                </c:pt>
                <c:pt idx="928">
                  <c:v>3.0191051823741533E-2</c:v>
                </c:pt>
                <c:pt idx="929">
                  <c:v>0.12864330630986928</c:v>
                </c:pt>
                <c:pt idx="930">
                  <c:v>0.18564652980090018</c:v>
                </c:pt>
                <c:pt idx="931">
                  <c:v>-0.169063395158318</c:v>
                </c:pt>
                <c:pt idx="932">
                  <c:v>-6.7856948176258494E-2</c:v>
                </c:pt>
                <c:pt idx="933">
                  <c:v>-5.8128948176263642E-2</c:v>
                </c:pt>
                <c:pt idx="934">
                  <c:v>-0.16462494817626344</c:v>
                </c:pt>
                <c:pt idx="935">
                  <c:v>-0.10079617166728735</c:v>
                </c:pt>
                <c:pt idx="936">
                  <c:v>-1.8427649644441293E-2</c:v>
                </c:pt>
                <c:pt idx="937">
                  <c:v>0.14259635035555368</c:v>
                </c:pt>
                <c:pt idx="938">
                  <c:v>0.12653182833271501</c:v>
                </c:pt>
                <c:pt idx="939">
                  <c:v>0.11936382833270964</c:v>
                </c:pt>
                <c:pt idx="940">
                  <c:v>-9.4908171667286226E-2</c:v>
                </c:pt>
                <c:pt idx="941">
                  <c:v>3.814835035555271E-2</c:v>
                </c:pt>
                <c:pt idx="942">
                  <c:v>-0.22521050119420533</c:v>
                </c:pt>
                <c:pt idx="943">
                  <c:v>-0.24477591718115871</c:v>
                </c:pt>
                <c:pt idx="944">
                  <c:v>-0.23476894817625729</c:v>
                </c:pt>
                <c:pt idx="945">
                  <c:v>-1.2304948176258495E-2</c:v>
                </c:pt>
                <c:pt idx="946">
                  <c:v>5.0927051823741534E-2</c:v>
                </c:pt>
                <c:pt idx="947">
                  <c:v>3.4627828332710699E-2</c:v>
                </c:pt>
                <c:pt idx="948">
                  <c:v>-1.2220171667285982E-2</c:v>
                </c:pt>
                <c:pt idx="949">
                  <c:v>0.31981182833271304</c:v>
                </c:pt>
                <c:pt idx="950">
                  <c:v>0.13839260484168728</c:v>
                </c:pt>
                <c:pt idx="951">
                  <c:v>-0.10856094817625614</c:v>
                </c:pt>
                <c:pt idx="952">
                  <c:v>-0.27769217166728943</c:v>
                </c:pt>
                <c:pt idx="953">
                  <c:v>-0.23060947019910119</c:v>
                </c:pt>
                <c:pt idx="954">
                  <c:v>0.15127905182374274</c:v>
                </c:pt>
                <c:pt idx="955">
                  <c:v>0.28960382833271592</c:v>
                </c:pt>
                <c:pt idx="956">
                  <c:v>-0.4861609481762571</c:v>
                </c:pt>
                <c:pt idx="957">
                  <c:v>-0.1804121716672879</c:v>
                </c:pt>
                <c:pt idx="958">
                  <c:v>-0.21113217166728501</c:v>
                </c:pt>
                <c:pt idx="959">
                  <c:v>1.7989498805794302E-2</c:v>
                </c:pt>
                <c:pt idx="960">
                  <c:v>-0.11410817166728711</c:v>
                </c:pt>
                <c:pt idx="961">
                  <c:v>-5.4032948176256056E-2</c:v>
                </c:pt>
                <c:pt idx="962">
                  <c:v>8.6853498805799179E-2</c:v>
                </c:pt>
                <c:pt idx="963">
                  <c:v>0.14078305182374079</c:v>
                </c:pt>
                <c:pt idx="964">
                  <c:v>-9.0725724685230685E-2</c:v>
                </c:pt>
                <c:pt idx="965">
                  <c:v>-8.9616948176259453E-2</c:v>
                </c:pt>
                <c:pt idx="966">
                  <c:v>-0.6630569481762647</c:v>
                </c:pt>
                <c:pt idx="967">
                  <c:v>-0.23835294817625857</c:v>
                </c:pt>
                <c:pt idx="968">
                  <c:v>-0.1698739922219398</c:v>
                </c:pt>
                <c:pt idx="969">
                  <c:v>-7.8928426153418996E-2</c:v>
                </c:pt>
                <c:pt idx="970">
                  <c:v>0.19650627531476761</c:v>
                </c:pt>
                <c:pt idx="971">
                  <c:v>-9.5420171667285003E-2</c:v>
                </c:pt>
                <c:pt idx="972">
                  <c:v>0.19437182833271063</c:v>
                </c:pt>
                <c:pt idx="973">
                  <c:v>-0.39400094817625936</c:v>
                </c:pt>
                <c:pt idx="974">
                  <c:v>-8.2256426153422879E-2</c:v>
                </c:pt>
                <c:pt idx="975">
                  <c:v>4.1711051823741595E-2</c:v>
                </c:pt>
                <c:pt idx="976">
                  <c:v>-0.33588894817625742</c:v>
                </c:pt>
                <c:pt idx="977">
                  <c:v>0.2552998283327127</c:v>
                </c:pt>
                <c:pt idx="978">
                  <c:v>-0.18700469369012979</c:v>
                </c:pt>
                <c:pt idx="979">
                  <c:v>0.17696382833271068</c:v>
                </c:pt>
                <c:pt idx="980">
                  <c:v>0.4015409767829542</c:v>
                </c:pt>
                <c:pt idx="981">
                  <c:v>0.20045235035555348</c:v>
                </c:pt>
                <c:pt idx="982">
                  <c:v>-0.21158069369013033</c:v>
                </c:pt>
                <c:pt idx="983">
                  <c:v>0.35405235035555138</c:v>
                </c:pt>
                <c:pt idx="984">
                  <c:v>2.048435035555158E-2</c:v>
                </c:pt>
                <c:pt idx="985">
                  <c:v>-0.2500654701991033</c:v>
                </c:pt>
                <c:pt idx="986">
                  <c:v>4.5529753291928876E-2</c:v>
                </c:pt>
                <c:pt idx="987">
                  <c:v>0.11475582833271381</c:v>
                </c:pt>
                <c:pt idx="988">
                  <c:v>0.18626627531477052</c:v>
                </c:pt>
                <c:pt idx="989">
                  <c:v>-4.6864948176260357E-2</c:v>
                </c:pt>
                <c:pt idx="990">
                  <c:v>2.1999051823739409E-2</c:v>
                </c:pt>
                <c:pt idx="991">
                  <c:v>-0.20592572468523246</c:v>
                </c:pt>
                <c:pt idx="992">
                  <c:v>0.37730575329192578</c:v>
                </c:pt>
                <c:pt idx="993">
                  <c:v>0.40887852980090023</c:v>
                </c:pt>
                <c:pt idx="994">
                  <c:v>0.16346097678295635</c:v>
                </c:pt>
                <c:pt idx="995">
                  <c:v>-7.0736426153417853E-2</c:v>
                </c:pt>
                <c:pt idx="996">
                  <c:v>-0.16498869369012775</c:v>
                </c:pt>
                <c:pt idx="997">
                  <c:v>-0.47105694817626198</c:v>
                </c:pt>
                <c:pt idx="998">
                  <c:v>-0.26738869369012563</c:v>
                </c:pt>
                <c:pt idx="999">
                  <c:v>-0.41418068063954949</c:v>
                </c:pt>
                <c:pt idx="1000">
                  <c:v>0.17261182833271499</c:v>
                </c:pt>
                <c:pt idx="1001">
                  <c:v>-0.22418817166728697</c:v>
                </c:pt>
                <c:pt idx="1002">
                  <c:v>0.23422305182373943</c:v>
                </c:pt>
                <c:pt idx="1003">
                  <c:v>7.2858275314765589E-2</c:v>
                </c:pt>
                <c:pt idx="1004">
                  <c:v>-0.6098089481762603</c:v>
                </c:pt>
                <c:pt idx="1005">
                  <c:v>-2.1008948176259624E-2</c:v>
                </c:pt>
                <c:pt idx="1006">
                  <c:v>-9.3116171667285003E-2</c:v>
                </c:pt>
                <c:pt idx="1007">
                  <c:v>-0.33153694817626211</c:v>
                </c:pt>
                <c:pt idx="1008">
                  <c:v>0.190275828332715</c:v>
                </c:pt>
                <c:pt idx="1009">
                  <c:v>-0.16872094817626043</c:v>
                </c:pt>
                <c:pt idx="1010">
                  <c:v>0.18208382833271183</c:v>
                </c:pt>
                <c:pt idx="1011">
                  <c:v>-9.422494817626248E-2</c:v>
                </c:pt>
                <c:pt idx="1012">
                  <c:v>0.31673982833271525</c:v>
                </c:pt>
                <c:pt idx="1013">
                  <c:v>-0.24323991718115553</c:v>
                </c:pt>
                <c:pt idx="1014">
                  <c:v>-0.2878244261534178</c:v>
                </c:pt>
                <c:pt idx="1015">
                  <c:v>-5.1665470199103156E-2</c:v>
                </c:pt>
                <c:pt idx="1016">
                  <c:v>0.10246782833271387</c:v>
                </c:pt>
                <c:pt idx="1017">
                  <c:v>0.16085712686452597</c:v>
                </c:pt>
                <c:pt idx="1018">
                  <c:v>-0.20712094817626139</c:v>
                </c:pt>
                <c:pt idx="1019">
                  <c:v>0.3289852312690858</c:v>
                </c:pt>
                <c:pt idx="1020">
                  <c:v>0.10398252980090213</c:v>
                </c:pt>
                <c:pt idx="1021">
                  <c:v>-2.9968948176260436E-2</c:v>
                </c:pt>
                <c:pt idx="1022">
                  <c:v>-1.4096948176258218E-2</c:v>
                </c:pt>
                <c:pt idx="1023">
                  <c:v>0.11245349880579747</c:v>
                </c:pt>
                <c:pt idx="1024">
                  <c:v>0.10167852980090213</c:v>
                </c:pt>
                <c:pt idx="1025">
                  <c:v>-0.25352042615341974</c:v>
                </c:pt>
                <c:pt idx="1026">
                  <c:v>1.6026275314769488E-2</c:v>
                </c:pt>
                <c:pt idx="1027">
                  <c:v>-4.5648426153419054E-2</c:v>
                </c:pt>
                <c:pt idx="1028">
                  <c:v>-2.2779649644446752E-2</c:v>
                </c:pt>
                <c:pt idx="1029">
                  <c:v>9.3679051823741602E-2</c:v>
                </c:pt>
                <c:pt idx="1030">
                  <c:v>-0.3166041716672871</c:v>
                </c:pt>
                <c:pt idx="1031">
                  <c:v>-6.8284171667286925E-2</c:v>
                </c:pt>
                <c:pt idx="1032">
                  <c:v>0.21860705182374277</c:v>
                </c:pt>
                <c:pt idx="1033">
                  <c:v>-4.114817166728596E-2</c:v>
                </c:pt>
                <c:pt idx="1034">
                  <c:v>0.25871427531477048</c:v>
                </c:pt>
                <c:pt idx="1035">
                  <c:v>-8.4367904130578195E-2</c:v>
                </c:pt>
                <c:pt idx="1036">
                  <c:v>-0.19807617166728891</c:v>
                </c:pt>
                <c:pt idx="1037">
                  <c:v>0.13598252980090206</c:v>
                </c:pt>
                <c:pt idx="1038">
                  <c:v>1.6686529800897975E-2</c:v>
                </c:pt>
                <c:pt idx="1039">
                  <c:v>0.13822305182374178</c:v>
                </c:pt>
                <c:pt idx="1040">
                  <c:v>-9.4736948176260188E-2</c:v>
                </c:pt>
                <c:pt idx="1041">
                  <c:v>0.20768382833271382</c:v>
                </c:pt>
                <c:pt idx="1042">
                  <c:v>-0.53778817166728521</c:v>
                </c:pt>
                <c:pt idx="1043">
                  <c:v>-8.7143395158313958E-2</c:v>
                </c:pt>
                <c:pt idx="1044">
                  <c:v>-0.14243772468523141</c:v>
                </c:pt>
                <c:pt idx="1045">
                  <c:v>0.12141182833271483</c:v>
                </c:pt>
                <c:pt idx="1046">
                  <c:v>-6.0687277703176432E-2</c:v>
                </c:pt>
                <c:pt idx="1047">
                  <c:v>-0.19568739515831385</c:v>
                </c:pt>
                <c:pt idx="1048">
                  <c:v>7.7614529800900001E-2</c:v>
                </c:pt>
                <c:pt idx="1049">
                  <c:v>-6.9244693690128714E-2</c:v>
                </c:pt>
                <c:pt idx="1050">
                  <c:v>3.2004350355553449E-2</c:v>
                </c:pt>
                <c:pt idx="1051">
                  <c:v>-0.36646069369012801</c:v>
                </c:pt>
                <c:pt idx="1052">
                  <c:v>-5.8748693690127737E-2</c:v>
                </c:pt>
                <c:pt idx="1053">
                  <c:v>-0.29398972468522883</c:v>
                </c:pt>
                <c:pt idx="1054">
                  <c:v>0.12175260484168633</c:v>
                </c:pt>
                <c:pt idx="1055">
                  <c:v>6.1507828332714995E-2</c:v>
                </c:pt>
                <c:pt idx="1056">
                  <c:v>-0.19161269369012859</c:v>
                </c:pt>
                <c:pt idx="1057">
                  <c:v>5.3999051823743517E-2</c:v>
                </c:pt>
                <c:pt idx="1058">
                  <c:v>7.9825298009001504E-3</c:v>
                </c:pt>
                <c:pt idx="1059">
                  <c:v>2.4387828332714006E-2</c:v>
                </c:pt>
                <c:pt idx="1060">
                  <c:v>-7.4768948176258496E-2</c:v>
                </c:pt>
                <c:pt idx="1061">
                  <c:v>0.12320382833271307</c:v>
                </c:pt>
                <c:pt idx="1062">
                  <c:v>-0.17426817166728575</c:v>
                </c:pt>
                <c:pt idx="1063">
                  <c:v>0.332334529800898</c:v>
                </c:pt>
                <c:pt idx="1064">
                  <c:v>0.11364705182374275</c:v>
                </c:pt>
                <c:pt idx="1065">
                  <c:v>-0.32769694817626371</c:v>
                </c:pt>
                <c:pt idx="1066">
                  <c:v>8.3695051823741567E-2</c:v>
                </c:pt>
                <c:pt idx="1067">
                  <c:v>-0.34924521571296963</c:v>
                </c:pt>
                <c:pt idx="1068">
                  <c:v>-0.50883720266239207</c:v>
                </c:pt>
                <c:pt idx="1069">
                  <c:v>0.27091582833271072</c:v>
                </c:pt>
                <c:pt idx="1070">
                  <c:v>-0.40353642615341762</c:v>
                </c:pt>
                <c:pt idx="1071">
                  <c:v>0.14658460484168728</c:v>
                </c:pt>
                <c:pt idx="1072">
                  <c:v>4.8623051823742734E-2</c:v>
                </c:pt>
                <c:pt idx="1073">
                  <c:v>0.10297982833271306</c:v>
                </c:pt>
                <c:pt idx="1074">
                  <c:v>-0.11726494817625961</c:v>
                </c:pt>
                <c:pt idx="1075">
                  <c:v>-0.28402869369012612</c:v>
                </c:pt>
                <c:pt idx="1076">
                  <c:v>-0.34484894817625938</c:v>
                </c:pt>
                <c:pt idx="1077">
                  <c:v>7.4627306309871036E-2</c:v>
                </c:pt>
                <c:pt idx="1078">
                  <c:v>0.32235052980090095</c:v>
                </c:pt>
                <c:pt idx="1079">
                  <c:v>2.8035306309874386E-2</c:v>
                </c:pt>
                <c:pt idx="1080">
                  <c:v>3.0447051823741588E-2</c:v>
                </c:pt>
                <c:pt idx="1081">
                  <c:v>-0.46783669369012781</c:v>
                </c:pt>
                <c:pt idx="1082">
                  <c:v>-9.5504948176260179E-2</c:v>
                </c:pt>
                <c:pt idx="1083">
                  <c:v>-4.5840948176259236E-2</c:v>
                </c:pt>
                <c:pt idx="1084">
                  <c:v>-7.5196171667288064E-2</c:v>
                </c:pt>
                <c:pt idx="1085">
                  <c:v>0.42551852980090227</c:v>
                </c:pt>
                <c:pt idx="1086">
                  <c:v>-0.14789850119420295</c:v>
                </c:pt>
                <c:pt idx="1087">
                  <c:v>0.16501827531476851</c:v>
                </c:pt>
                <c:pt idx="1088">
                  <c:v>0.18675697678295353</c:v>
                </c:pt>
                <c:pt idx="1089">
                  <c:v>0.31616435035555152</c:v>
                </c:pt>
                <c:pt idx="1090">
                  <c:v>0.42423852980089816</c:v>
                </c:pt>
                <c:pt idx="1091">
                  <c:v>4.5807051823737607E-2</c:v>
                </c:pt>
                <c:pt idx="1092">
                  <c:v>-2.4508171667287922E-2</c:v>
                </c:pt>
                <c:pt idx="1093">
                  <c:v>0.33943905182373973</c:v>
                </c:pt>
                <c:pt idx="1094">
                  <c:v>0.16791905182373959</c:v>
                </c:pt>
                <c:pt idx="1095">
                  <c:v>3.6518283327130695E-3</c:v>
                </c:pt>
                <c:pt idx="1096">
                  <c:v>0.17463852980090189</c:v>
                </c:pt>
                <c:pt idx="1097">
                  <c:v>-1.5313470199097895E-2</c:v>
                </c:pt>
                <c:pt idx="1098">
                  <c:v>-2.832948176258497E-3</c:v>
                </c:pt>
                <c:pt idx="1099">
                  <c:v>7.2431051823737838E-2</c:v>
                </c:pt>
                <c:pt idx="1100">
                  <c:v>0.31819105182373991</c:v>
                </c:pt>
                <c:pt idx="1101">
                  <c:v>-1.4096948176258483E-2</c:v>
                </c:pt>
                <c:pt idx="1102">
                  <c:v>-0.1154729481762609</c:v>
                </c:pt>
                <c:pt idx="1103">
                  <c:v>-0.21932250119420393</c:v>
                </c:pt>
                <c:pt idx="1104">
                  <c:v>-0.12494494817625838</c:v>
                </c:pt>
                <c:pt idx="1105">
                  <c:v>0.17841505182373982</c:v>
                </c:pt>
                <c:pt idx="1106">
                  <c:v>2.6776604841686303E-2</c:v>
                </c:pt>
                <c:pt idx="1107">
                  <c:v>-0.17505747019910095</c:v>
                </c:pt>
                <c:pt idx="1108">
                  <c:v>0.46615905182374073</c:v>
                </c:pt>
                <c:pt idx="1109">
                  <c:v>-0.4782019791713612</c:v>
                </c:pt>
                <c:pt idx="1110">
                  <c:v>0.44499582833271167</c:v>
                </c:pt>
                <c:pt idx="1111">
                  <c:v>-0.33322120266238908</c:v>
                </c:pt>
                <c:pt idx="1112">
                  <c:v>1.122575329192862E-2</c:v>
                </c:pt>
                <c:pt idx="1113">
                  <c:v>-6.3956496444443735E-3</c:v>
                </c:pt>
                <c:pt idx="1114">
                  <c:v>-0.20566972468523356</c:v>
                </c:pt>
                <c:pt idx="1115">
                  <c:v>4.2735051823742751E-2</c:v>
                </c:pt>
                <c:pt idx="1116">
                  <c:v>-0.4718019791713613</c:v>
                </c:pt>
                <c:pt idx="1117">
                  <c:v>7.8767573846581423E-2</c:v>
                </c:pt>
                <c:pt idx="1118">
                  <c:v>-6.4380693690129775E-2</c:v>
                </c:pt>
                <c:pt idx="1119">
                  <c:v>9.2143051823736277E-2</c:v>
                </c:pt>
                <c:pt idx="1120">
                  <c:v>-0.10779294817625842</c:v>
                </c:pt>
                <c:pt idx="1121">
                  <c:v>-0.21582494817625938</c:v>
                </c:pt>
                <c:pt idx="1122">
                  <c:v>0.29555530630987531</c:v>
                </c:pt>
                <c:pt idx="1123">
                  <c:v>-0.25838442615341989</c:v>
                </c:pt>
                <c:pt idx="1124">
                  <c:v>-0.28972417166728698</c:v>
                </c:pt>
                <c:pt idx="1125">
                  <c:v>0.19742252980090019</c:v>
                </c:pt>
                <c:pt idx="1126">
                  <c:v>-0.3836745011942031</c:v>
                </c:pt>
                <c:pt idx="1127">
                  <c:v>0.74995530630986829</c:v>
                </c:pt>
                <c:pt idx="1128">
                  <c:v>-0.54173591718115721</c:v>
                </c:pt>
                <c:pt idx="1129">
                  <c:v>-0.27112094817626342</c:v>
                </c:pt>
                <c:pt idx="1130">
                  <c:v>0.39780705182374476</c:v>
                </c:pt>
                <c:pt idx="1131">
                  <c:v>0.22127312686452577</c:v>
                </c:pt>
                <c:pt idx="1132">
                  <c:v>-2.5788171667287918E-2</c:v>
                </c:pt>
                <c:pt idx="1133">
                  <c:v>-0.5660329481762616</c:v>
                </c:pt>
                <c:pt idx="1134">
                  <c:v>0.2197158283327138</c:v>
                </c:pt>
                <c:pt idx="1135">
                  <c:v>-0.20703450119420391</c:v>
                </c:pt>
                <c:pt idx="1136">
                  <c:v>0.18300175329192889</c:v>
                </c:pt>
                <c:pt idx="1137">
                  <c:v>0.38193505182374388</c:v>
                </c:pt>
                <c:pt idx="1138">
                  <c:v>-3.2272948176259218E-2</c:v>
                </c:pt>
                <c:pt idx="1139">
                  <c:v>-0.69454494817626222</c:v>
                </c:pt>
                <c:pt idx="1140">
                  <c:v>-0.22410172468523068</c:v>
                </c:pt>
                <c:pt idx="1141">
                  <c:v>0.41632382833271303</c:v>
                </c:pt>
                <c:pt idx="1142">
                  <c:v>0.29847905182374079</c:v>
                </c:pt>
                <c:pt idx="1143">
                  <c:v>-0.12829591718115746</c:v>
                </c:pt>
                <c:pt idx="1144">
                  <c:v>9.4083306309877296E-2</c:v>
                </c:pt>
                <c:pt idx="1145">
                  <c:v>1.9695051823740362E-2</c:v>
                </c:pt>
                <c:pt idx="1146">
                  <c:v>-4.0976948176260353E-2</c:v>
                </c:pt>
                <c:pt idx="1147">
                  <c:v>-8.5776948176260109E-2</c:v>
                </c:pt>
                <c:pt idx="1148">
                  <c:v>0.16467582833271313</c:v>
                </c:pt>
                <c:pt idx="1149">
                  <c:v>0.11458460484168512</c:v>
                </c:pt>
                <c:pt idx="1150">
                  <c:v>0.14103905182374046</c:v>
                </c:pt>
                <c:pt idx="1151">
                  <c:v>2.9594275314769485E-2</c:v>
                </c:pt>
                <c:pt idx="1152">
                  <c:v>0.29617505182374176</c:v>
                </c:pt>
                <c:pt idx="1153">
                  <c:v>0.40047312686452791</c:v>
                </c:pt>
                <c:pt idx="1154">
                  <c:v>-4.5840948176259236E-2</c:v>
                </c:pt>
                <c:pt idx="1155">
                  <c:v>-0.1307481716672883</c:v>
                </c:pt>
                <c:pt idx="1156">
                  <c:v>0.12561557384658192</c:v>
                </c:pt>
                <c:pt idx="1157">
                  <c:v>-0.36294017166729009</c:v>
                </c:pt>
                <c:pt idx="1158">
                  <c:v>0.16900652980089687</c:v>
                </c:pt>
                <c:pt idx="1159">
                  <c:v>4.1347306309872225E-2</c:v>
                </c:pt>
                <c:pt idx="1160">
                  <c:v>-0.26589320266239341</c:v>
                </c:pt>
                <c:pt idx="1161">
                  <c:v>7.8126529800900166E-2</c:v>
                </c:pt>
                <c:pt idx="1162">
                  <c:v>4.5720604841684352E-2</c:v>
                </c:pt>
                <c:pt idx="1163">
                  <c:v>0.17670782833271473</c:v>
                </c:pt>
                <c:pt idx="1164">
                  <c:v>0.57990782833270982</c:v>
                </c:pt>
                <c:pt idx="1165">
                  <c:v>0.50074035035555253</c:v>
                </c:pt>
                <c:pt idx="1166">
                  <c:v>-1.3244171667284204E-2</c:v>
                </c:pt>
                <c:pt idx="1167">
                  <c:v>-0.11912042615341663</c:v>
                </c:pt>
                <c:pt idx="1168">
                  <c:v>-0.32095617166729107</c:v>
                </c:pt>
                <c:pt idx="1169">
                  <c:v>3.215427531476657E-2</c:v>
                </c:pt>
                <c:pt idx="1170">
                  <c:v>9.2399051823741585E-2</c:v>
                </c:pt>
                <c:pt idx="1171">
                  <c:v>-9.1836171667283778E-2</c:v>
                </c:pt>
                <c:pt idx="1172">
                  <c:v>0.17798782833271526</c:v>
                </c:pt>
                <c:pt idx="1173">
                  <c:v>0.27334678428703552</c:v>
                </c:pt>
                <c:pt idx="1174">
                  <c:v>-0.11257217166728621</c:v>
                </c:pt>
                <c:pt idx="1175">
                  <c:v>0.23313557384658196</c:v>
                </c:pt>
                <c:pt idx="1176">
                  <c:v>-4.057269369012563E-2</c:v>
                </c:pt>
                <c:pt idx="1177">
                  <c:v>-0.10617217166728621</c:v>
                </c:pt>
                <c:pt idx="1178">
                  <c:v>-1.281694817625848E-2</c:v>
                </c:pt>
                <c:pt idx="1179">
                  <c:v>0.17694252980089886</c:v>
                </c:pt>
                <c:pt idx="1180">
                  <c:v>8.301182833271073E-2</c:v>
                </c:pt>
                <c:pt idx="1181">
                  <c:v>-0.32370869369012556</c:v>
                </c:pt>
                <c:pt idx="1182">
                  <c:v>-8.6181202662390086E-2</c:v>
                </c:pt>
                <c:pt idx="1183">
                  <c:v>0.1733585298008993</c:v>
                </c:pt>
                <c:pt idx="1184">
                  <c:v>0.204334529800901</c:v>
                </c:pt>
                <c:pt idx="1185">
                  <c:v>-0.22578597917136239</c:v>
                </c:pt>
                <c:pt idx="1186">
                  <c:v>-8.8252171667284746E-2</c:v>
                </c:pt>
                <c:pt idx="1187">
                  <c:v>0.10219052980090115</c:v>
                </c:pt>
                <c:pt idx="1188">
                  <c:v>0.48996705182374267</c:v>
                </c:pt>
                <c:pt idx="1189">
                  <c:v>0.11441505182374249</c:v>
                </c:pt>
                <c:pt idx="1190">
                  <c:v>0.12977505182373966</c:v>
                </c:pt>
                <c:pt idx="1191">
                  <c:v>5.3423573846583361E-2</c:v>
                </c:pt>
                <c:pt idx="1192">
                  <c:v>0.34404705182374135</c:v>
                </c:pt>
                <c:pt idx="1193">
                  <c:v>-8.2000426153418821E-2</c:v>
                </c:pt>
                <c:pt idx="1194">
                  <c:v>-6.6492171667286951E-2</c:v>
                </c:pt>
                <c:pt idx="1195">
                  <c:v>-0.40827347019910293</c:v>
                </c:pt>
                <c:pt idx="1196">
                  <c:v>0.12484757384658127</c:v>
                </c:pt>
                <c:pt idx="1197">
                  <c:v>-7.6476171667287901E-2</c:v>
                </c:pt>
                <c:pt idx="1198">
                  <c:v>-3.5772468522831671E-4</c:v>
                </c:pt>
                <c:pt idx="1199">
                  <c:v>-0.21874869369012898</c:v>
                </c:pt>
                <c:pt idx="1200">
                  <c:v>0.10878305182374273</c:v>
                </c:pt>
                <c:pt idx="1201">
                  <c:v>2.5475306309874386E-2</c:v>
                </c:pt>
                <c:pt idx="1202">
                  <c:v>-0.11257050119420389</c:v>
                </c:pt>
                <c:pt idx="1203">
                  <c:v>0.11644175329192982</c:v>
                </c:pt>
                <c:pt idx="1204">
                  <c:v>0.10391905182374153</c:v>
                </c:pt>
                <c:pt idx="1205">
                  <c:v>-0.18877372468523249</c:v>
                </c:pt>
                <c:pt idx="1206">
                  <c:v>-2.001470199100251E-3</c:v>
                </c:pt>
                <c:pt idx="1207">
                  <c:v>-0.26950017166728835</c:v>
                </c:pt>
                <c:pt idx="1208">
                  <c:v>-0.27001217166728708</c:v>
                </c:pt>
                <c:pt idx="1209">
                  <c:v>0.11467105182374274</c:v>
                </c:pt>
                <c:pt idx="1210">
                  <c:v>-0.18698172468523069</c:v>
                </c:pt>
                <c:pt idx="1211">
                  <c:v>-1.776572468522954E-2</c:v>
                </c:pt>
                <c:pt idx="1212">
                  <c:v>-6.9392948176258407E-2</c:v>
                </c:pt>
                <c:pt idx="1213">
                  <c:v>0.1124305298009021</c:v>
                </c:pt>
                <c:pt idx="1214">
                  <c:v>-0.1951119171811557</c:v>
                </c:pt>
                <c:pt idx="1215">
                  <c:v>7.3967051823739818E-2</c:v>
                </c:pt>
                <c:pt idx="1216">
                  <c:v>-6.9392948176258407E-2</c:v>
                </c:pt>
                <c:pt idx="1217">
                  <c:v>3.6825753291928706E-2</c:v>
                </c:pt>
                <c:pt idx="1218">
                  <c:v>7.4070518237384277E-3</c:v>
                </c:pt>
                <c:pt idx="1219">
                  <c:v>0.55667697678295658</c:v>
                </c:pt>
                <c:pt idx="1220">
                  <c:v>-0.20148894817626228</c:v>
                </c:pt>
                <c:pt idx="1221">
                  <c:v>-0.16916947019909997</c:v>
                </c:pt>
                <c:pt idx="1222">
                  <c:v>-0.15916417166728611</c:v>
                </c:pt>
                <c:pt idx="1223">
                  <c:v>-0.43493797917136223</c:v>
                </c:pt>
                <c:pt idx="1224">
                  <c:v>-0.20481694817626045</c:v>
                </c:pt>
                <c:pt idx="1225">
                  <c:v>9.6814529800900911E-2</c:v>
                </c:pt>
                <c:pt idx="1226">
                  <c:v>-0.23186817166728627</c:v>
                </c:pt>
                <c:pt idx="1227">
                  <c:v>4.4846529800902105E-2</c:v>
                </c:pt>
                <c:pt idx="1228">
                  <c:v>0.22483582833271093</c:v>
                </c:pt>
                <c:pt idx="1229">
                  <c:v>-7.0736426153417853E-2</c:v>
                </c:pt>
                <c:pt idx="1230">
                  <c:v>-0.12136094817625938</c:v>
                </c:pt>
                <c:pt idx="1231">
                  <c:v>-7.664572468523051E-2</c:v>
                </c:pt>
                <c:pt idx="1232">
                  <c:v>4.9647051823741517E-2</c:v>
                </c:pt>
                <c:pt idx="1233">
                  <c:v>-0.75288997917136125</c:v>
                </c:pt>
                <c:pt idx="1234">
                  <c:v>-8.859294817625904E-2</c:v>
                </c:pt>
                <c:pt idx="1235">
                  <c:v>0.12109235035555563</c:v>
                </c:pt>
                <c:pt idx="1236">
                  <c:v>0.10477182833271267</c:v>
                </c:pt>
                <c:pt idx="1237">
                  <c:v>0.20811105182374368</c:v>
                </c:pt>
                <c:pt idx="1238">
                  <c:v>-0.15942017166729106</c:v>
                </c:pt>
                <c:pt idx="1239">
                  <c:v>-3.3895395158313871E-2</c:v>
                </c:pt>
                <c:pt idx="1240">
                  <c:v>-0.19167617166728912</c:v>
                </c:pt>
                <c:pt idx="1241">
                  <c:v>-0.18081642615341878</c:v>
                </c:pt>
                <c:pt idx="1242">
                  <c:v>-0.34450817166728881</c:v>
                </c:pt>
                <c:pt idx="1243">
                  <c:v>0.20640382833271387</c:v>
                </c:pt>
                <c:pt idx="1244">
                  <c:v>-0.12921217166728913</c:v>
                </c:pt>
                <c:pt idx="1245">
                  <c:v>-0.24014494817625964</c:v>
                </c:pt>
                <c:pt idx="1246">
                  <c:v>-0.14371939515831372</c:v>
                </c:pt>
                <c:pt idx="1247">
                  <c:v>-3.9100171667285175E-2</c:v>
                </c:pt>
                <c:pt idx="1248">
                  <c:v>-0.12033694817625853</c:v>
                </c:pt>
                <c:pt idx="1249">
                  <c:v>-0.56998069369012661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52096"/>
        <c:axId val="82854272"/>
      </c:scatterChart>
      <c:valAx>
        <c:axId val="82852096"/>
        <c:scaling>
          <c:orientation val="minMax"/>
          <c:max val="5.000000000000001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crossAx val="82854272"/>
        <c:crosses val="autoZero"/>
        <c:crossBetween val="midCat"/>
      </c:valAx>
      <c:valAx>
        <c:axId val="82854272"/>
        <c:scaling>
          <c:orientation val="minMax"/>
          <c:max val="400"/>
          <c:min val="-5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(W)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2852096"/>
        <c:crosses val="autoZero"/>
        <c:crossBetween val="midCat"/>
        <c:majorUnit val="100"/>
        <c:minorUnit val="5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Hydrogen</a:t>
            </a:r>
            <a:r>
              <a:rPr lang="en-US" baseline="0"/>
              <a:t> Lower Flammability Limit in 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3% Criterion</c:v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Sheet2!$D$3:$D$6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15000</c:v>
                </c:pt>
                <c:pt idx="2">
                  <c:v>30000</c:v>
                </c:pt>
                <c:pt idx="3">
                  <c:v>40000</c:v>
                </c:pt>
              </c:numCache>
            </c:numRef>
          </c:xVal>
          <c:yVal>
            <c:numRef>
              <c:f>Sheet2!$E$3:$E$6</c:f>
              <c:numCache>
                <c:formatCode>0.00%</c:formatCode>
                <c:ptCount val="4"/>
                <c:pt idx="0">
                  <c:v>4.7E-2</c:v>
                </c:pt>
                <c:pt idx="1">
                  <c:v>4.41E-2</c:v>
                </c:pt>
                <c:pt idx="2">
                  <c:v>4.07E-2</c:v>
                </c:pt>
                <c:pt idx="3">
                  <c:v>3.8899999999999997E-2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64416"/>
        <c:axId val="103566720"/>
      </c:scatterChart>
      <c:valAx>
        <c:axId val="1035644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(feet)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3566720"/>
        <c:crosses val="autoZero"/>
        <c:crossBetween val="midCat"/>
      </c:valAx>
      <c:valAx>
        <c:axId val="103566720"/>
        <c:scaling>
          <c:orientation val="minMax"/>
          <c:max val="5.000000000000001E-2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.0%" sourceLinked="0"/>
        <c:majorTickMark val="none"/>
        <c:minorTickMark val="none"/>
        <c:tickLblPos val="nextTo"/>
        <c:crossAx val="103564416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Atmospheric Pressure(14.7PSI) Hydrogen in Oxygen Depleted Air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0% N2</c:v>
          </c:tx>
          <c:xVal>
            <c:numRef>
              <c:f>Sheet1!$A$3:$A$19</c:f>
              <c:numCache>
                <c:formatCode>0.00%</c:formatCode>
                <c:ptCount val="17"/>
                <c:pt idx="0">
                  <c:v>4.6809089672064236E-2</c:v>
                </c:pt>
                <c:pt idx="1">
                  <c:v>4.8095238095238101E-2</c:v>
                </c:pt>
                <c:pt idx="2">
                  <c:v>6.0144237311198792E-2</c:v>
                </c:pt>
                <c:pt idx="3">
                  <c:v>8.0628699734639736E-2</c:v>
                </c:pt>
                <c:pt idx="4">
                  <c:v>0.15077907055861742</c:v>
                </c:pt>
                <c:pt idx="5">
                  <c:v>0.22866594652984065</c:v>
                </c:pt>
                <c:pt idx="6">
                  <c:v>0.29733405875952118</c:v>
                </c:pt>
                <c:pt idx="7">
                  <c:v>0.29733405875952118</c:v>
                </c:pt>
                <c:pt idx="8">
                  <c:v>0.35987780040733197</c:v>
                </c:pt>
                <c:pt idx="9">
                  <c:v>0.45305483739284252</c:v>
                </c:pt>
                <c:pt idx="10">
                  <c:v>0.59869405523058083</c:v>
                </c:pt>
                <c:pt idx="11">
                  <c:v>0.75469515514425689</c:v>
                </c:pt>
                <c:pt idx="12">
                  <c:v>0.76420551207893839</c:v>
                </c:pt>
                <c:pt idx="13">
                  <c:v>0.77500340182337735</c:v>
                </c:pt>
                <c:pt idx="14">
                  <c:v>0.77705185790118414</c:v>
                </c:pt>
                <c:pt idx="15">
                  <c:v>0.7798938919874846</c:v>
                </c:pt>
                <c:pt idx="16">
                  <c:v>0.78215062533985857</c:v>
                </c:pt>
              </c:numCache>
            </c:numRef>
          </c:xVal>
          <c:yVal>
            <c:numRef>
              <c:f>Sheet1!$B$3:$B$19</c:f>
              <c:numCache>
                <c:formatCode>0.00%</c:formatCode>
                <c:ptCount val="17"/>
                <c:pt idx="0">
                  <c:v>2.9446183154170635E-2</c:v>
                </c:pt>
                <c:pt idx="1">
                  <c:v>3.5231292517006803E-2</c:v>
                </c:pt>
                <c:pt idx="2">
                  <c:v>9.8074567968431073E-2</c:v>
                </c:pt>
                <c:pt idx="3">
                  <c:v>0.43159828536436012</c:v>
                </c:pt>
                <c:pt idx="4">
                  <c:v>4.2391576512213378</c:v>
                </c:pt>
                <c:pt idx="5">
                  <c:v>6.0425600864164188</c:v>
                </c:pt>
                <c:pt idx="6">
                  <c:v>6.8620647442872684</c:v>
                </c:pt>
                <c:pt idx="7">
                  <c:v>6.8620647442872684</c:v>
                </c:pt>
                <c:pt idx="8">
                  <c:v>6.7737678207739309</c:v>
                </c:pt>
                <c:pt idx="9">
                  <c:v>6.1693087494897263</c:v>
                </c:pt>
                <c:pt idx="10">
                  <c:v>4.828526731056999</c:v>
                </c:pt>
                <c:pt idx="11">
                  <c:v>2.6593494828524769</c:v>
                </c:pt>
                <c:pt idx="12">
                  <c:v>2.4246614494726098</c:v>
                </c:pt>
                <c:pt idx="13">
                  <c:v>0.59883657640495302</c:v>
                </c:pt>
                <c:pt idx="14">
                  <c:v>0.15222539812168231</c:v>
                </c:pt>
                <c:pt idx="15">
                  <c:v>4.3497483335600592E-2</c:v>
                </c:pt>
                <c:pt idx="16">
                  <c:v>2.852773246329527E-2</c:v>
                </c:pt>
              </c:numCache>
            </c:numRef>
          </c:yVal>
          <c:smooth val="1"/>
        </c:ser>
        <c:ser>
          <c:idx val="1"/>
          <c:order val="1"/>
          <c:tx>
            <c:v>20% N2</c:v>
          </c:tx>
          <c:xVal>
            <c:numRef>
              <c:f>Sheet1!$E$3:$E$15</c:f>
              <c:numCache>
                <c:formatCode>0.00%</c:formatCode>
                <c:ptCount val="13"/>
                <c:pt idx="0">
                  <c:v>4.4093630919978206E-2</c:v>
                </c:pt>
                <c:pt idx="1">
                  <c:v>4.7055623555011541E-2</c:v>
                </c:pt>
                <c:pt idx="2">
                  <c:v>4.8639455782312949E-2</c:v>
                </c:pt>
                <c:pt idx="3">
                  <c:v>5.0057811331020864E-2</c:v>
                </c:pt>
                <c:pt idx="4">
                  <c:v>7.9496769806188403E-2</c:v>
                </c:pt>
                <c:pt idx="5">
                  <c:v>0.15909400081621547</c:v>
                </c:pt>
                <c:pt idx="6">
                  <c:v>0.23638092650455098</c:v>
                </c:pt>
                <c:pt idx="7">
                  <c:v>0.23638092650455098</c:v>
                </c:pt>
                <c:pt idx="8">
                  <c:v>0.30019042437431998</c:v>
                </c:pt>
                <c:pt idx="9">
                  <c:v>0.39978220921527252</c:v>
                </c:pt>
                <c:pt idx="10">
                  <c:v>0.55994012790855896</c:v>
                </c:pt>
                <c:pt idx="11">
                  <c:v>0.57695971692977677</c:v>
                </c:pt>
                <c:pt idx="12">
                  <c:v>0.57999999999999996</c:v>
                </c:pt>
              </c:numCache>
            </c:numRef>
          </c:xVal>
          <c:yVal>
            <c:numRef>
              <c:f>Sheet1!$F$3:$F$15</c:f>
              <c:numCache>
                <c:formatCode>0.00%</c:formatCode>
                <c:ptCount val="13"/>
                <c:pt idx="0">
                  <c:v>2.1407185628742515E-2</c:v>
                </c:pt>
                <c:pt idx="1">
                  <c:v>3.0892152862777099E-2</c:v>
                </c:pt>
                <c:pt idx="2">
                  <c:v>3.8204081632653063E-2</c:v>
                </c:pt>
                <c:pt idx="3">
                  <c:v>5.0731143304087602E-2</c:v>
                </c:pt>
                <c:pt idx="4">
                  <c:v>0.38903094185651138</c:v>
                </c:pt>
                <c:pt idx="5">
                  <c:v>4.3979458577064348</c:v>
                </c:pt>
                <c:pt idx="6">
                  <c:v>6.0689512294525203</c:v>
                </c:pt>
                <c:pt idx="7">
                  <c:v>6.0689512294525203</c:v>
                </c:pt>
                <c:pt idx="8">
                  <c:v>5.7382276931447223</c:v>
                </c:pt>
                <c:pt idx="9">
                  <c:v>4.8063091267950728</c:v>
                </c:pt>
                <c:pt idx="10">
                  <c:v>2.4664920397332968</c:v>
                </c:pt>
                <c:pt idx="11">
                  <c:v>3.2505443658138268E-2</c:v>
                </c:pt>
                <c:pt idx="12">
                  <c:v>2.8346938775510207E-2</c:v>
                </c:pt>
              </c:numCache>
            </c:numRef>
          </c:yVal>
          <c:smooth val="1"/>
        </c:ser>
        <c:ser>
          <c:idx val="2"/>
          <c:order val="2"/>
          <c:tx>
            <c:v>40% N2</c:v>
          </c:tx>
          <c:xVal>
            <c:numRef>
              <c:f>Sheet1!$I$3:$I$14</c:f>
              <c:numCache>
                <c:formatCode>0.00%</c:formatCode>
                <c:ptCount val="12"/>
                <c:pt idx="0">
                  <c:v>4.6880315710689263E-2</c:v>
                </c:pt>
                <c:pt idx="1">
                  <c:v>4.7990768395329828E-2</c:v>
                </c:pt>
                <c:pt idx="2">
                  <c:v>7.9942849367260899E-2</c:v>
                </c:pt>
                <c:pt idx="3">
                  <c:v>0.12963214334193024</c:v>
                </c:pt>
                <c:pt idx="4">
                  <c:v>0.17774301067954557</c:v>
                </c:pt>
                <c:pt idx="5">
                  <c:v>0.17774301067954557</c:v>
                </c:pt>
                <c:pt idx="6">
                  <c:v>0.2500340089783703</c:v>
                </c:pt>
                <c:pt idx="7">
                  <c:v>0.35010881392818283</c:v>
                </c:pt>
                <c:pt idx="8">
                  <c:v>0.37875492728014137</c:v>
                </c:pt>
                <c:pt idx="9">
                  <c:v>0.38521136332744332</c:v>
                </c:pt>
                <c:pt idx="10">
                  <c:v>0.38995850057827064</c:v>
                </c:pt>
                <c:pt idx="11">
                  <c:v>0.39504997620180865</c:v>
                </c:pt>
              </c:numCache>
            </c:numRef>
          </c:xVal>
          <c:yVal>
            <c:numRef>
              <c:f>Sheet1!$J$3:$J$14</c:f>
              <c:numCache>
                <c:formatCode>0.00%</c:formatCode>
                <c:ptCount val="12"/>
                <c:pt idx="0">
                  <c:v>2.8522827787983946E-2</c:v>
                </c:pt>
                <c:pt idx="1">
                  <c:v>3.3776812381210969E-2</c:v>
                </c:pt>
                <c:pt idx="2">
                  <c:v>0.32575860661314465</c:v>
                </c:pt>
                <c:pt idx="3">
                  <c:v>3.7081987240396361</c:v>
                </c:pt>
                <c:pt idx="4">
                  <c:v>4.9736684579280324</c:v>
                </c:pt>
                <c:pt idx="5">
                  <c:v>4.9736684579280324</c:v>
                </c:pt>
                <c:pt idx="6">
                  <c:v>4.3047204461977957</c:v>
                </c:pt>
                <c:pt idx="7">
                  <c:v>2.8714159412404787</c:v>
                </c:pt>
                <c:pt idx="8">
                  <c:v>0.21105749626206335</c:v>
                </c:pt>
                <c:pt idx="9">
                  <c:v>4.3896968873182007E-2</c:v>
                </c:pt>
                <c:pt idx="10">
                  <c:v>3.3002245050683721E-2</c:v>
                </c:pt>
                <c:pt idx="11">
                  <c:v>2.2948255932549125E-2</c:v>
                </c:pt>
              </c:numCache>
            </c:numRef>
          </c:yVal>
          <c:smooth val="1"/>
        </c:ser>
        <c:ser>
          <c:idx val="3"/>
          <c:order val="3"/>
          <c:tx>
            <c:v>60% N2</c:v>
          </c:tx>
          <c:marker>
            <c:symbol val="circle"/>
            <c:size val="6"/>
          </c:marker>
          <c:xVal>
            <c:numRef>
              <c:f>Sheet1!$M$3:$M$11</c:f>
              <c:numCache>
                <c:formatCode>0.00%</c:formatCode>
                <c:ptCount val="9"/>
                <c:pt idx="0">
                  <c:v>4.6091094493541804E-2</c:v>
                </c:pt>
                <c:pt idx="1">
                  <c:v>4.7609331428960087E-2</c:v>
                </c:pt>
                <c:pt idx="2">
                  <c:v>7.9978237214363451E-2</c:v>
                </c:pt>
                <c:pt idx="3">
                  <c:v>0.11801918236854637</c:v>
                </c:pt>
                <c:pt idx="4">
                  <c:v>0.11801918236854637</c:v>
                </c:pt>
                <c:pt idx="5">
                  <c:v>0.15037747398490106</c:v>
                </c:pt>
                <c:pt idx="6">
                  <c:v>0.16998843616080539</c:v>
                </c:pt>
                <c:pt idx="7">
                  <c:v>0.19503570214212851</c:v>
                </c:pt>
                <c:pt idx="8">
                  <c:v>0.19864038069340584</c:v>
                </c:pt>
              </c:numCache>
            </c:numRef>
          </c:xVal>
          <c:yVal>
            <c:numRef>
              <c:f>Sheet1!$N$3:$N$11</c:f>
              <c:numCache>
                <c:formatCode>0.00%</c:formatCode>
                <c:ptCount val="9"/>
                <c:pt idx="0">
                  <c:v>2.4751869476546565E-2</c:v>
                </c:pt>
                <c:pt idx="1">
                  <c:v>3.2299530708018775E-2</c:v>
                </c:pt>
                <c:pt idx="2">
                  <c:v>0.31443144722524485</c:v>
                </c:pt>
                <c:pt idx="3">
                  <c:v>2.7977008366777767</c:v>
                </c:pt>
                <c:pt idx="4">
                  <c:v>2.7977008366777767</c:v>
                </c:pt>
                <c:pt idx="5">
                  <c:v>2.177997687546759</c:v>
                </c:pt>
                <c:pt idx="6">
                  <c:v>0.65526154683354865</c:v>
                </c:pt>
                <c:pt idx="7">
                  <c:v>3.2750765045902755E-2</c:v>
                </c:pt>
                <c:pt idx="8">
                  <c:v>2.8857919782460908E-2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19744"/>
        <c:axId val="111134208"/>
      </c:scatterChart>
      <c:valAx>
        <c:axId val="11111974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134208"/>
        <c:crosses val="autoZero"/>
        <c:crossBetween val="midCat"/>
      </c:valAx>
      <c:valAx>
        <c:axId val="11113420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111197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15,000 feet (8.29PSI) Hydrogen in Oxygen Depleted Air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0% N2</c:v>
          </c:tx>
          <c:xVal>
            <c:numRef>
              <c:f>Sheet1!$A$3:$A$18</c:f>
              <c:numCache>
                <c:formatCode>0.00%</c:formatCode>
                <c:ptCount val="16"/>
                <c:pt idx="0">
                  <c:v>4.3871278775461021E-2</c:v>
                </c:pt>
                <c:pt idx="1">
                  <c:v>4.5465508924264354E-2</c:v>
                </c:pt>
                <c:pt idx="2">
                  <c:v>5.8724225250211037E-2</c:v>
                </c:pt>
                <c:pt idx="3">
                  <c:v>8.0188110454600281E-2</c:v>
                </c:pt>
                <c:pt idx="4">
                  <c:v>0.15241770167611238</c:v>
                </c:pt>
                <c:pt idx="5">
                  <c:v>0.22034715525554485</c:v>
                </c:pt>
                <c:pt idx="6">
                  <c:v>0.29506812974798025</c:v>
                </c:pt>
                <c:pt idx="7">
                  <c:v>0.29506812974798025</c:v>
                </c:pt>
                <c:pt idx="8">
                  <c:v>0.36207936316487754</c:v>
                </c:pt>
                <c:pt idx="9">
                  <c:v>0.41337349397590356</c:v>
                </c:pt>
                <c:pt idx="10">
                  <c:v>0.60043378720327745</c:v>
                </c:pt>
                <c:pt idx="11">
                  <c:v>0.74960876369327079</c:v>
                </c:pt>
                <c:pt idx="12">
                  <c:v>0.77137033928785514</c:v>
                </c:pt>
                <c:pt idx="13">
                  <c:v>0.78576589595375723</c:v>
                </c:pt>
                <c:pt idx="14">
                  <c:v>0.7858176555716353</c:v>
                </c:pt>
                <c:pt idx="15">
                  <c:v>0.78841522157996147</c:v>
                </c:pt>
              </c:numCache>
            </c:numRef>
          </c:xVal>
          <c:yVal>
            <c:numRef>
              <c:f>Sheet1!$B$3:$B$18</c:f>
              <c:numCache>
                <c:formatCode>0.00%</c:formatCode>
                <c:ptCount val="16"/>
                <c:pt idx="0">
                  <c:v>2.8781487284560685E-2</c:v>
                </c:pt>
                <c:pt idx="1">
                  <c:v>3.6179450072358899E-2</c:v>
                </c:pt>
                <c:pt idx="2">
                  <c:v>9.5574580971904022E-2</c:v>
                </c:pt>
                <c:pt idx="3">
                  <c:v>0.42207886169058245</c:v>
                </c:pt>
                <c:pt idx="4">
                  <c:v>4.4185578198480648</c:v>
                </c:pt>
                <c:pt idx="5">
                  <c:v>5.7675144648023142</c:v>
                </c:pt>
                <c:pt idx="6">
                  <c:v>6.76919088387797</c:v>
                </c:pt>
                <c:pt idx="7">
                  <c:v>6.76919088387797</c:v>
                </c:pt>
                <c:pt idx="8">
                  <c:v>6.6486551682547343</c:v>
                </c:pt>
                <c:pt idx="9">
                  <c:v>6.3561445783132529</c:v>
                </c:pt>
                <c:pt idx="10">
                  <c:v>4.764116158573322</c:v>
                </c:pt>
                <c:pt idx="11">
                  <c:v>3.1759239195858915</c:v>
                </c:pt>
                <c:pt idx="12">
                  <c:v>2.6917036326579549</c:v>
                </c:pt>
                <c:pt idx="13">
                  <c:v>0.59261801541425818</c:v>
                </c:pt>
                <c:pt idx="14">
                  <c:v>5.0313555233960444E-2</c:v>
                </c:pt>
                <c:pt idx="15">
                  <c:v>2.938342967244701E-2</c:v>
                </c:pt>
              </c:numCache>
            </c:numRef>
          </c:yVal>
          <c:smooth val="1"/>
        </c:ser>
        <c:ser>
          <c:idx val="1"/>
          <c:order val="1"/>
          <c:tx>
            <c:v>20% N2</c:v>
          </c:tx>
          <c:xVal>
            <c:numRef>
              <c:f>Sheet1!$E$3:$E$15</c:f>
              <c:numCache>
                <c:formatCode>0.00%</c:formatCode>
                <c:ptCount val="13"/>
                <c:pt idx="0">
                  <c:v>4.5355850422195407E-2</c:v>
                </c:pt>
                <c:pt idx="1">
                  <c:v>4.8204386599180513E-2</c:v>
                </c:pt>
                <c:pt idx="2">
                  <c:v>7.9778259821643757E-2</c:v>
                </c:pt>
                <c:pt idx="3">
                  <c:v>0.10184404001446308</c:v>
                </c:pt>
                <c:pt idx="4">
                  <c:v>0.19886569325449499</c:v>
                </c:pt>
                <c:pt idx="5">
                  <c:v>0.23629352934088438</c:v>
                </c:pt>
                <c:pt idx="6">
                  <c:v>0.23629352934088438</c:v>
                </c:pt>
                <c:pt idx="7">
                  <c:v>0.30031332851289466</c:v>
                </c:pt>
                <c:pt idx="8">
                  <c:v>0.39987937273823881</c:v>
                </c:pt>
                <c:pt idx="9">
                  <c:v>0.5001205400192863</c:v>
                </c:pt>
                <c:pt idx="10">
                  <c:v>0.58343366241271366</c:v>
                </c:pt>
                <c:pt idx="11">
                  <c:v>0.59047044632086854</c:v>
                </c:pt>
                <c:pt idx="12">
                  <c:v>0.59295451803595123</c:v>
                </c:pt>
              </c:numCache>
            </c:numRef>
          </c:xVal>
          <c:yVal>
            <c:numRef>
              <c:f>Sheet1!$F$3:$F$15</c:f>
              <c:numCache>
                <c:formatCode>0.00%</c:formatCode>
                <c:ptCount val="13"/>
                <c:pt idx="0">
                  <c:v>2.93124246079614E-2</c:v>
                </c:pt>
                <c:pt idx="1">
                  <c:v>3.6791998071824539E-2</c:v>
                </c:pt>
                <c:pt idx="2">
                  <c:v>0.41669076885996625</c:v>
                </c:pt>
                <c:pt idx="3">
                  <c:v>2.9180547185729777</c:v>
                </c:pt>
                <c:pt idx="4">
                  <c:v>5.4270906238687093</c:v>
                </c:pt>
                <c:pt idx="5">
                  <c:v>5.9670080732618391</c:v>
                </c:pt>
                <c:pt idx="6">
                  <c:v>5.9670080732618391</c:v>
                </c:pt>
                <c:pt idx="7">
                  <c:v>5.6604603518920227</c:v>
                </c:pt>
                <c:pt idx="8">
                  <c:v>4.741507840772015</c:v>
                </c:pt>
                <c:pt idx="9">
                  <c:v>3.6785800385728065</c:v>
                </c:pt>
                <c:pt idx="10">
                  <c:v>1.7352395858415606</c:v>
                </c:pt>
                <c:pt idx="11">
                  <c:v>3.5995174909529561E-2</c:v>
                </c:pt>
                <c:pt idx="12">
                  <c:v>2.9786463988418388E-2</c:v>
                </c:pt>
              </c:numCache>
            </c:numRef>
          </c:yVal>
          <c:smooth val="1"/>
        </c:ser>
        <c:ser>
          <c:idx val="2"/>
          <c:order val="2"/>
          <c:tx>
            <c:v>40% N2</c:v>
          </c:tx>
          <c:xVal>
            <c:numRef>
              <c:f>Sheet1!$I$3:$I$15</c:f>
              <c:numCache>
                <c:formatCode>0.00%</c:formatCode>
                <c:ptCount val="13"/>
                <c:pt idx="0">
                  <c:v>4.2098914354644072E-2</c:v>
                </c:pt>
                <c:pt idx="1">
                  <c:v>4.5410744398939988E-2</c:v>
                </c:pt>
                <c:pt idx="2">
                  <c:v>7.9759036144578299E-2</c:v>
                </c:pt>
                <c:pt idx="3">
                  <c:v>0.12989516809254131</c:v>
                </c:pt>
                <c:pt idx="4">
                  <c:v>0.17698154180238873</c:v>
                </c:pt>
                <c:pt idx="5">
                  <c:v>0.17698154180238873</c:v>
                </c:pt>
                <c:pt idx="6">
                  <c:v>0.19975859987929998</c:v>
                </c:pt>
                <c:pt idx="7">
                  <c:v>0.29945750452079567</c:v>
                </c:pt>
                <c:pt idx="8">
                  <c:v>0.3694996986136227</c:v>
                </c:pt>
                <c:pt idx="9">
                  <c:v>0.39355304305989897</c:v>
                </c:pt>
                <c:pt idx="10">
                  <c:v>0.39558717144924038</c:v>
                </c:pt>
                <c:pt idx="11">
                  <c:v>0.39966212139495594</c:v>
                </c:pt>
                <c:pt idx="12">
                  <c:v>0.40448625180897246</c:v>
                </c:pt>
              </c:numCache>
            </c:numRef>
          </c:xVal>
          <c:yVal>
            <c:numRef>
              <c:f>Sheet1!$J$3:$J$15</c:f>
              <c:numCache>
                <c:formatCode>0.00%</c:formatCode>
                <c:ptCount val="13"/>
                <c:pt idx="0">
                  <c:v>2.4451145958986731E-2</c:v>
                </c:pt>
                <c:pt idx="1">
                  <c:v>3.4822934232715014E-2</c:v>
                </c:pt>
                <c:pt idx="2">
                  <c:v>0.34981927710843375</c:v>
                </c:pt>
                <c:pt idx="3">
                  <c:v>3.7261115797083986</c:v>
                </c:pt>
                <c:pt idx="4">
                  <c:v>4.8128121606948966</c:v>
                </c:pt>
                <c:pt idx="5">
                  <c:v>4.8128121606948966</c:v>
                </c:pt>
                <c:pt idx="6">
                  <c:v>4.7104284852142424</c:v>
                </c:pt>
                <c:pt idx="7">
                  <c:v>3.6873538276069922</c:v>
                </c:pt>
                <c:pt idx="8">
                  <c:v>2.6099819168173597</c:v>
                </c:pt>
                <c:pt idx="9">
                  <c:v>9.4563387057974499E-2</c:v>
                </c:pt>
                <c:pt idx="10">
                  <c:v>4.3115505184470694E-2</c:v>
                </c:pt>
                <c:pt idx="11">
                  <c:v>3.314830457342826E-2</c:v>
                </c:pt>
                <c:pt idx="12">
                  <c:v>2.4927641099855281E-2</c:v>
                </c:pt>
              </c:numCache>
            </c:numRef>
          </c:yVal>
          <c:smooth val="1"/>
        </c:ser>
        <c:ser>
          <c:idx val="3"/>
          <c:order val="3"/>
          <c:tx>
            <c:v>60% N2</c:v>
          </c:tx>
          <c:marker>
            <c:symbol val="circle"/>
            <c:size val="6"/>
          </c:marker>
          <c:xVal>
            <c:numRef>
              <c:f>Sheet1!$M$3:$M$12</c:f>
              <c:numCache>
                <c:formatCode>0.00%</c:formatCode>
                <c:ptCount val="10"/>
                <c:pt idx="0">
                  <c:v>4.1269458187522631E-2</c:v>
                </c:pt>
                <c:pt idx="1">
                  <c:v>4.4232855248885136E-2</c:v>
                </c:pt>
                <c:pt idx="2">
                  <c:v>7.9734620024125458E-2</c:v>
                </c:pt>
                <c:pt idx="3">
                  <c:v>9.9770780552539504E-2</c:v>
                </c:pt>
                <c:pt idx="4">
                  <c:v>0.11785283474065138</c:v>
                </c:pt>
                <c:pt idx="5">
                  <c:v>0.11785283474065138</c:v>
                </c:pt>
                <c:pt idx="6">
                  <c:v>0.16052948255114316</c:v>
                </c:pt>
                <c:pt idx="7">
                  <c:v>0.18816297010607524</c:v>
                </c:pt>
                <c:pt idx="8">
                  <c:v>0.20796139927623641</c:v>
                </c:pt>
                <c:pt idx="9">
                  <c:v>0.21003134796238243</c:v>
                </c:pt>
              </c:numCache>
            </c:numRef>
          </c:xVal>
          <c:yVal>
            <c:numRef>
              <c:f>Sheet1!$N$3:$N$12</c:f>
              <c:numCache>
                <c:formatCode>0.00%</c:formatCode>
                <c:ptCount val="10"/>
                <c:pt idx="0">
                  <c:v>2.0103777000120667E-2</c:v>
                </c:pt>
                <c:pt idx="1">
                  <c:v>3.3481981439074361E-2</c:v>
                </c:pt>
                <c:pt idx="2">
                  <c:v>0.35512665862484927</c:v>
                </c:pt>
                <c:pt idx="3">
                  <c:v>2.1007721076124986</c:v>
                </c:pt>
                <c:pt idx="4">
                  <c:v>3.0773220747889023</c:v>
                </c:pt>
                <c:pt idx="5">
                  <c:v>3.0773220747889023</c:v>
                </c:pt>
                <c:pt idx="6">
                  <c:v>2.4942719614921778</c:v>
                </c:pt>
                <c:pt idx="7">
                  <c:v>0.51950337512054012</c:v>
                </c:pt>
                <c:pt idx="8">
                  <c:v>3.2098914354644154E-2</c:v>
                </c:pt>
                <c:pt idx="9">
                  <c:v>2.8791897757414999E-2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11264"/>
        <c:axId val="111213184"/>
      </c:scatterChart>
      <c:valAx>
        <c:axId val="1112112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Hydrogen Concentration</a:t>
                </a:r>
                <a:endParaRPr lang="en-US"/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213184"/>
        <c:crosses val="autoZero"/>
        <c:crossBetween val="midCat"/>
      </c:valAx>
      <c:valAx>
        <c:axId val="11121318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112112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30,000 feet (4.36PSI) Hydrogen in Oxygen Depleted Air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0% N2</c:v>
          </c:tx>
          <c:xVal>
            <c:numRef>
              <c:f>Sheet1!$A$3:$A$16</c:f>
              <c:numCache>
                <c:formatCode>0.00%</c:formatCode>
                <c:ptCount val="14"/>
                <c:pt idx="0">
                  <c:v>3.9461678832116792E-2</c:v>
                </c:pt>
                <c:pt idx="1">
                  <c:v>4.1628959276018083E-2</c:v>
                </c:pt>
                <c:pt idx="2">
                  <c:v>5.2016498625114586E-2</c:v>
                </c:pt>
                <c:pt idx="3">
                  <c:v>8.1310123683005039E-2</c:v>
                </c:pt>
                <c:pt idx="4">
                  <c:v>0.14947271893626773</c:v>
                </c:pt>
                <c:pt idx="5">
                  <c:v>0.22329206785878036</c:v>
                </c:pt>
                <c:pt idx="6">
                  <c:v>0.2959651535992664</c:v>
                </c:pt>
                <c:pt idx="7">
                  <c:v>0.2959651535992664</c:v>
                </c:pt>
                <c:pt idx="8">
                  <c:v>0.35809261806510773</c:v>
                </c:pt>
                <c:pt idx="9">
                  <c:v>0.45050412465627859</c:v>
                </c:pt>
                <c:pt idx="10">
                  <c:v>0.60073260073260082</c:v>
                </c:pt>
                <c:pt idx="11">
                  <c:v>0.76845411711913847</c:v>
                </c:pt>
                <c:pt idx="12">
                  <c:v>0.77862735831042451</c:v>
                </c:pt>
                <c:pt idx="13">
                  <c:v>0.77864166476103358</c:v>
                </c:pt>
              </c:numCache>
            </c:numRef>
          </c:xVal>
          <c:yVal>
            <c:numRef>
              <c:f>Sheet1!$B$3:$B$16</c:f>
              <c:numCache>
                <c:formatCode>0.00%</c:formatCode>
                <c:ptCount val="14"/>
                <c:pt idx="0">
                  <c:v>2.301551094890511E-2</c:v>
                </c:pt>
                <c:pt idx="1">
                  <c:v>3.316742081447964E-2</c:v>
                </c:pt>
                <c:pt idx="2">
                  <c:v>9.0329972502291481E-2</c:v>
                </c:pt>
                <c:pt idx="3">
                  <c:v>0.67169033440219883</c:v>
                </c:pt>
                <c:pt idx="4">
                  <c:v>4.1928243924805138</c:v>
                </c:pt>
                <c:pt idx="5">
                  <c:v>5.7784044016506186</c:v>
                </c:pt>
                <c:pt idx="6">
                  <c:v>6.7463319578175147</c:v>
                </c:pt>
                <c:pt idx="7">
                  <c:v>6.7463319578175147</c:v>
                </c:pt>
                <c:pt idx="8">
                  <c:v>6.5698074277854195</c:v>
                </c:pt>
                <c:pt idx="9">
                  <c:v>5.9302016498625116</c:v>
                </c:pt>
                <c:pt idx="10">
                  <c:v>4.7803571428571425</c:v>
                </c:pt>
                <c:pt idx="11">
                  <c:v>2.9249943908458604</c:v>
                </c:pt>
                <c:pt idx="12">
                  <c:v>2.498233802669676</c:v>
                </c:pt>
                <c:pt idx="13">
                  <c:v>2.1747084381431511E-2</c:v>
                </c:pt>
              </c:numCache>
            </c:numRef>
          </c:yVal>
          <c:smooth val="1"/>
        </c:ser>
        <c:ser>
          <c:idx val="1"/>
          <c:order val="1"/>
          <c:tx>
            <c:v>20% N2</c:v>
          </c:tx>
          <c:xVal>
            <c:numRef>
              <c:f>Sheet1!$E$3:$E$16</c:f>
              <c:numCache>
                <c:formatCode>0.00%</c:formatCode>
                <c:ptCount val="14"/>
                <c:pt idx="0">
                  <c:v>4.0302267002518877E-2</c:v>
                </c:pt>
                <c:pt idx="1">
                  <c:v>4.2153493699885386E-2</c:v>
                </c:pt>
                <c:pt idx="2">
                  <c:v>7.9917563544767575E-2</c:v>
                </c:pt>
                <c:pt idx="3">
                  <c:v>0.13906071019473079</c:v>
                </c:pt>
                <c:pt idx="4">
                  <c:v>0.19958847736625515</c:v>
                </c:pt>
                <c:pt idx="5">
                  <c:v>0.23565855897200547</c:v>
                </c:pt>
                <c:pt idx="6">
                  <c:v>0.25975217989903621</c:v>
                </c:pt>
                <c:pt idx="7">
                  <c:v>0.25975217989903621</c:v>
                </c:pt>
                <c:pt idx="8">
                  <c:v>0.29983941270933701</c:v>
                </c:pt>
                <c:pt idx="9">
                  <c:v>0.39972464433226246</c:v>
                </c:pt>
                <c:pt idx="10">
                  <c:v>0.49954149472718939</c:v>
                </c:pt>
                <c:pt idx="11">
                  <c:v>0.58917927556166905</c:v>
                </c:pt>
                <c:pt idx="12">
                  <c:v>0.59995414947271897</c:v>
                </c:pt>
                <c:pt idx="13">
                  <c:v>0.61039853412734768</c:v>
                </c:pt>
              </c:numCache>
            </c:numRef>
          </c:xVal>
          <c:yVal>
            <c:numRef>
              <c:f>Sheet1!$F$3:$F$16</c:f>
              <c:numCache>
                <c:formatCode>0.00%</c:formatCode>
                <c:ptCount val="14"/>
                <c:pt idx="0">
                  <c:v>2.5417907029997709E-2</c:v>
                </c:pt>
                <c:pt idx="1">
                  <c:v>3.4249713631156926E-2</c:v>
                </c:pt>
                <c:pt idx="2">
                  <c:v>0.49248912296771241</c:v>
                </c:pt>
                <c:pt idx="3">
                  <c:v>3.9131042382588772</c:v>
                </c:pt>
                <c:pt idx="4">
                  <c:v>5.3026063100137177</c:v>
                </c:pt>
                <c:pt idx="5">
                  <c:v>5.8291418081688855</c:v>
                </c:pt>
                <c:pt idx="6">
                  <c:v>5.8584901330885737</c:v>
                </c:pt>
                <c:pt idx="7">
                  <c:v>5.8584901330885737</c:v>
                </c:pt>
                <c:pt idx="8">
                  <c:v>5.6717366368433124</c:v>
                </c:pt>
                <c:pt idx="9">
                  <c:v>4.7624368976594775</c:v>
                </c:pt>
                <c:pt idx="10">
                  <c:v>3.6533470884915178</c:v>
                </c:pt>
                <c:pt idx="11">
                  <c:v>2.4025447042640993</c:v>
                </c:pt>
                <c:pt idx="12">
                  <c:v>3.6955524988537367E-2</c:v>
                </c:pt>
                <c:pt idx="13">
                  <c:v>1.5895556573522679E-2</c:v>
                </c:pt>
              </c:numCache>
            </c:numRef>
          </c:yVal>
          <c:smooth val="1"/>
        </c:ser>
        <c:ser>
          <c:idx val="2"/>
          <c:order val="2"/>
          <c:tx>
            <c:v>40% N2</c:v>
          </c:tx>
          <c:xVal>
            <c:numRef>
              <c:f>Sheet1!$I$3:$I$14</c:f>
              <c:numCache>
                <c:formatCode>0.00%</c:formatCode>
                <c:ptCount val="12"/>
                <c:pt idx="0">
                  <c:v>4.0741588464179433E-2</c:v>
                </c:pt>
                <c:pt idx="1">
                  <c:v>4.172397982576808E-2</c:v>
                </c:pt>
                <c:pt idx="2">
                  <c:v>7.9115367077063473E-2</c:v>
                </c:pt>
                <c:pt idx="3">
                  <c:v>0.12975699220541043</c:v>
                </c:pt>
                <c:pt idx="4">
                  <c:v>0.17616106154198122</c:v>
                </c:pt>
                <c:pt idx="5">
                  <c:v>0.17616106154198122</c:v>
                </c:pt>
                <c:pt idx="6">
                  <c:v>0.2004122766834632</c:v>
                </c:pt>
                <c:pt idx="7">
                  <c:v>0.30002292000916797</c:v>
                </c:pt>
                <c:pt idx="8">
                  <c:v>0.38038496791934012</c:v>
                </c:pt>
                <c:pt idx="9">
                  <c:v>0.40059414990859232</c:v>
                </c:pt>
                <c:pt idx="10">
                  <c:v>0.41029748283752859</c:v>
                </c:pt>
                <c:pt idx="11">
                  <c:v>0.42049874170670326</c:v>
                </c:pt>
              </c:numCache>
            </c:numRef>
          </c:xVal>
          <c:yVal>
            <c:numRef>
              <c:f>Sheet1!$J$3:$J$14</c:f>
              <c:numCache>
                <c:formatCode>0.00%</c:formatCode>
                <c:ptCount val="12"/>
                <c:pt idx="0">
                  <c:v>2.5635156786449991E-2</c:v>
                </c:pt>
                <c:pt idx="1">
                  <c:v>3.1934892251260893E-2</c:v>
                </c:pt>
                <c:pt idx="2">
                  <c:v>0.45807113543091654</c:v>
                </c:pt>
                <c:pt idx="3">
                  <c:v>3.6203576341127923</c:v>
                </c:pt>
                <c:pt idx="4">
                  <c:v>4.7273850377487987</c:v>
                </c:pt>
                <c:pt idx="5">
                  <c:v>4.7273850377487987</c:v>
                </c:pt>
                <c:pt idx="6">
                  <c:v>4.6377004122766836</c:v>
                </c:pt>
                <c:pt idx="7">
                  <c:v>3.686545954618381</c:v>
                </c:pt>
                <c:pt idx="8">
                  <c:v>2.6223877176901929</c:v>
                </c:pt>
                <c:pt idx="9">
                  <c:v>0.64417276051188299</c:v>
                </c:pt>
                <c:pt idx="10">
                  <c:v>3.5606407322654458E-2</c:v>
                </c:pt>
                <c:pt idx="11">
                  <c:v>1.9583619309082586E-2</c:v>
                </c:pt>
              </c:numCache>
            </c:numRef>
          </c:yVal>
          <c:smooth val="1"/>
        </c:ser>
        <c:ser>
          <c:idx val="3"/>
          <c:order val="3"/>
          <c:tx>
            <c:v>60% N2</c:v>
          </c:tx>
          <c:marker>
            <c:symbol val="circle"/>
            <c:size val="6"/>
          </c:marker>
          <c:xVal>
            <c:numRef>
              <c:f>Sheet1!$M$3:$M$13</c:f>
              <c:numCache>
                <c:formatCode>0.00%</c:formatCode>
                <c:ptCount val="11"/>
                <c:pt idx="0">
                  <c:v>4.0082455336692635E-2</c:v>
                </c:pt>
                <c:pt idx="1">
                  <c:v>4.0998625744388471E-2</c:v>
                </c:pt>
                <c:pt idx="2">
                  <c:v>8.0560018361257743E-2</c:v>
                </c:pt>
                <c:pt idx="3">
                  <c:v>0.10036663611365723</c:v>
                </c:pt>
                <c:pt idx="4">
                  <c:v>0.11801099908340974</c:v>
                </c:pt>
                <c:pt idx="5">
                  <c:v>0.11801099908340974</c:v>
                </c:pt>
                <c:pt idx="6">
                  <c:v>0.14000916590284143</c:v>
                </c:pt>
                <c:pt idx="7">
                  <c:v>0.18523613021549748</c:v>
                </c:pt>
                <c:pt idx="8">
                  <c:v>0.2008215426745778</c:v>
                </c:pt>
                <c:pt idx="9">
                  <c:v>0.21050228310502281</c:v>
                </c:pt>
                <c:pt idx="10">
                  <c:v>0.22008253094910593</c:v>
                </c:pt>
              </c:numCache>
            </c:numRef>
          </c:xVal>
          <c:yVal>
            <c:numRef>
              <c:f>Sheet1!$N$3:$N$13</c:f>
              <c:numCache>
                <c:formatCode>0.00%</c:formatCode>
                <c:ptCount val="11"/>
                <c:pt idx="0">
                  <c:v>1.0833715071003207E-2</c:v>
                </c:pt>
                <c:pt idx="1">
                  <c:v>3.2867613376087949E-2</c:v>
                </c:pt>
                <c:pt idx="2">
                  <c:v>0.45871012164333252</c:v>
                </c:pt>
                <c:pt idx="3">
                  <c:v>2.0732813932172323</c:v>
                </c:pt>
                <c:pt idx="4">
                  <c:v>3.0779789184234647</c:v>
                </c:pt>
                <c:pt idx="5">
                  <c:v>3.0779789184234647</c:v>
                </c:pt>
                <c:pt idx="6">
                  <c:v>3.0730980751604031</c:v>
                </c:pt>
                <c:pt idx="7">
                  <c:v>1.9990600641907383</c:v>
                </c:pt>
                <c:pt idx="8">
                  <c:v>0.47909630305796447</c:v>
                </c:pt>
                <c:pt idx="9">
                  <c:v>5.0433789954337907E-2</c:v>
                </c:pt>
                <c:pt idx="10">
                  <c:v>2.8083447959651536E-2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18912"/>
        <c:axId val="111329280"/>
      </c:scatterChart>
      <c:valAx>
        <c:axId val="1113189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329280"/>
        <c:crosses val="autoZero"/>
        <c:crossBetween val="midCat"/>
      </c:valAx>
      <c:valAx>
        <c:axId val="111329280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113189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40,000 feet (2.71PSI) Hydrogen in Oxygen</a:t>
            </a:r>
            <a:r>
              <a:rPr lang="en-US" baseline="0"/>
              <a:t> Depleted Air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0% N2</c:v>
          </c:tx>
          <c:xVal>
            <c:numRef>
              <c:f>Sheet1!$A$3:$A$16</c:f>
              <c:numCache>
                <c:formatCode>0.00%</c:formatCode>
                <c:ptCount val="14"/>
                <c:pt idx="0">
                  <c:v>3.8731095536702322E-2</c:v>
                </c:pt>
                <c:pt idx="1">
                  <c:v>3.9085545722713895E-2</c:v>
                </c:pt>
                <c:pt idx="2">
                  <c:v>4.9023221525985997E-2</c:v>
                </c:pt>
                <c:pt idx="3">
                  <c:v>8.0265095729013233E-2</c:v>
                </c:pt>
                <c:pt idx="4">
                  <c:v>0.15149281238481388</c:v>
                </c:pt>
                <c:pt idx="5">
                  <c:v>0.22246696035242292</c:v>
                </c:pt>
                <c:pt idx="6">
                  <c:v>0.29500367376928727</c:v>
                </c:pt>
                <c:pt idx="7">
                  <c:v>0.29500367376928727</c:v>
                </c:pt>
                <c:pt idx="8">
                  <c:v>0.36198106336489433</c:v>
                </c:pt>
                <c:pt idx="9">
                  <c:v>0.45119705340699812</c:v>
                </c:pt>
                <c:pt idx="10">
                  <c:v>0.6</c:v>
                </c:pt>
                <c:pt idx="11">
                  <c:v>0.75623167155425219</c:v>
                </c:pt>
                <c:pt idx="12">
                  <c:v>0.7686885005140256</c:v>
                </c:pt>
                <c:pt idx="13">
                  <c:v>0.76869795888291204</c:v>
                </c:pt>
              </c:numCache>
            </c:numRef>
          </c:xVal>
          <c:yVal>
            <c:numRef>
              <c:f>Sheet1!$B$3:$B$16</c:f>
              <c:numCache>
                <c:formatCode>0.00%</c:formatCode>
                <c:ptCount val="14"/>
                <c:pt idx="0">
                  <c:v>2.648469199557359E-2</c:v>
                </c:pt>
                <c:pt idx="1">
                  <c:v>3.5693215339233038E-2</c:v>
                </c:pt>
                <c:pt idx="2">
                  <c:v>0.11739771470696646</c:v>
                </c:pt>
                <c:pt idx="3">
                  <c:v>0.7793078055964654</c:v>
                </c:pt>
                <c:pt idx="4">
                  <c:v>4.0584961297456692</c:v>
                </c:pt>
                <c:pt idx="5">
                  <c:v>5.573678414096916</c:v>
                </c:pt>
                <c:pt idx="6">
                  <c:v>6.4644746509919173</c:v>
                </c:pt>
                <c:pt idx="7">
                  <c:v>6.4644746509919173</c:v>
                </c:pt>
                <c:pt idx="8">
                  <c:v>6.4128186453022575</c:v>
                </c:pt>
                <c:pt idx="9">
                  <c:v>5.8885082872928178</c:v>
                </c:pt>
                <c:pt idx="10">
                  <c:v>4.607550644567219</c:v>
                </c:pt>
                <c:pt idx="11">
                  <c:v>3.2163489736070381</c:v>
                </c:pt>
                <c:pt idx="12">
                  <c:v>2.8294903803789104</c:v>
                </c:pt>
                <c:pt idx="13">
                  <c:v>2.1848058359737677E-2</c:v>
                </c:pt>
              </c:numCache>
            </c:numRef>
          </c:yVal>
          <c:smooth val="1"/>
        </c:ser>
        <c:ser>
          <c:idx val="1"/>
          <c:order val="1"/>
          <c:tx>
            <c:v>20% N2</c:v>
          </c:tx>
          <c:xVal>
            <c:numRef>
              <c:f>Sheet1!$E$3:$E$16</c:f>
              <c:numCache>
                <c:formatCode>0.00%</c:formatCode>
                <c:ptCount val="14"/>
                <c:pt idx="0">
                  <c:v>4.0899042004421432E-2</c:v>
                </c:pt>
                <c:pt idx="1">
                  <c:v>4.1620626151012891E-2</c:v>
                </c:pt>
                <c:pt idx="2">
                  <c:v>7.7536231884057963E-2</c:v>
                </c:pt>
                <c:pt idx="3">
                  <c:v>0.13306302985624768</c:v>
                </c:pt>
                <c:pt idx="4">
                  <c:v>0.23655121591746497</c:v>
                </c:pt>
                <c:pt idx="5">
                  <c:v>0.23655121591746497</c:v>
                </c:pt>
                <c:pt idx="6">
                  <c:v>0.300258207303578</c:v>
                </c:pt>
                <c:pt idx="7">
                  <c:v>0.36621273463378728</c:v>
                </c:pt>
                <c:pt idx="8">
                  <c:v>0.45150624540778833</c:v>
                </c:pt>
                <c:pt idx="9">
                  <c:v>0.55226608187134507</c:v>
                </c:pt>
                <c:pt idx="10">
                  <c:v>0.58014705882352946</c:v>
                </c:pt>
                <c:pt idx="11">
                  <c:v>0.59042357274401469</c:v>
                </c:pt>
                <c:pt idx="12">
                  <c:v>0.5978932074100981</c:v>
                </c:pt>
              </c:numCache>
            </c:numRef>
          </c:xVal>
          <c:yVal>
            <c:numRef>
              <c:f>Sheet1!$F$3:$F$16</c:f>
              <c:numCache>
                <c:formatCode>0.00%</c:formatCode>
                <c:ptCount val="14"/>
                <c:pt idx="0">
                  <c:v>3.820928518791452E-2</c:v>
                </c:pt>
                <c:pt idx="1">
                  <c:v>4.6372007366482511E-2</c:v>
                </c:pt>
                <c:pt idx="2">
                  <c:v>0.5735507246376812</c:v>
                </c:pt>
                <c:pt idx="3">
                  <c:v>3.7120530777736822</c:v>
                </c:pt>
                <c:pt idx="4">
                  <c:v>5.9077008106116438</c:v>
                </c:pt>
                <c:pt idx="5">
                  <c:v>5.9077008106116438</c:v>
                </c:pt>
                <c:pt idx="6">
                  <c:v>5.6351530800442644</c:v>
                </c:pt>
                <c:pt idx="7">
                  <c:v>4.9900993743099002</c:v>
                </c:pt>
                <c:pt idx="8">
                  <c:v>4.2480896399706101</c:v>
                </c:pt>
                <c:pt idx="9">
                  <c:v>3.131688596491228</c:v>
                </c:pt>
                <c:pt idx="10">
                  <c:v>2.7318382352941173</c:v>
                </c:pt>
                <c:pt idx="11">
                  <c:v>2.4720441988950275</c:v>
                </c:pt>
                <c:pt idx="12">
                  <c:v>1.9033781329458772E-2</c:v>
                </c:pt>
              </c:numCache>
            </c:numRef>
          </c:yVal>
          <c:smooth val="1"/>
        </c:ser>
        <c:ser>
          <c:idx val="2"/>
          <c:order val="2"/>
          <c:tx>
            <c:v>40% N2</c:v>
          </c:tx>
          <c:xVal>
            <c:numRef>
              <c:f>Sheet1!$I$3:$I$14</c:f>
              <c:numCache>
                <c:formatCode>0.00%</c:formatCode>
                <c:ptCount val="12"/>
                <c:pt idx="0">
                  <c:v>4.0944300995942533E-2</c:v>
                </c:pt>
                <c:pt idx="1">
                  <c:v>8.0603606919396345E-2</c:v>
                </c:pt>
                <c:pt idx="2">
                  <c:v>9.7416974169741627E-2</c:v>
                </c:pt>
                <c:pt idx="3">
                  <c:v>0.12536656891495604</c:v>
                </c:pt>
                <c:pt idx="4">
                  <c:v>0.17746686303387341</c:v>
                </c:pt>
                <c:pt idx="5">
                  <c:v>0.17746686303387341</c:v>
                </c:pt>
                <c:pt idx="6">
                  <c:v>0.25073637702503682</c:v>
                </c:pt>
                <c:pt idx="7">
                  <c:v>0.32057416267942584</c:v>
                </c:pt>
                <c:pt idx="8">
                  <c:v>0.40051489518205224</c:v>
                </c:pt>
                <c:pt idx="9">
                  <c:v>0.41037909458962091</c:v>
                </c:pt>
                <c:pt idx="10">
                  <c:v>0.41491325212255448</c:v>
                </c:pt>
                <c:pt idx="11">
                  <c:v>0.42037513791835229</c:v>
                </c:pt>
              </c:numCache>
            </c:numRef>
          </c:xVal>
          <c:yVal>
            <c:numRef>
              <c:f>Sheet1!$J$3:$J$14</c:f>
              <c:numCache>
                <c:formatCode>0.00%</c:formatCode>
                <c:ptCount val="12"/>
                <c:pt idx="0">
                  <c:v>3.5374400590188121E-2</c:v>
                </c:pt>
                <c:pt idx="1">
                  <c:v>0.68266470371733523</c:v>
                </c:pt>
                <c:pt idx="2">
                  <c:v>1.7073800738007379</c:v>
                </c:pt>
                <c:pt idx="3">
                  <c:v>3.3890029325513198</c:v>
                </c:pt>
                <c:pt idx="4">
                  <c:v>4.6158321060382912</c:v>
                </c:pt>
                <c:pt idx="5">
                  <c:v>4.6158321060382912</c:v>
                </c:pt>
                <c:pt idx="6">
                  <c:v>4.2786818851251844</c:v>
                </c:pt>
                <c:pt idx="7">
                  <c:v>3.5532204637467792</c:v>
                </c:pt>
                <c:pt idx="8">
                  <c:v>2.3402353806546525</c:v>
                </c:pt>
                <c:pt idx="9">
                  <c:v>0.32859771807140231</c:v>
                </c:pt>
                <c:pt idx="10">
                  <c:v>5.363602805463271E-2</c:v>
                </c:pt>
                <c:pt idx="11">
                  <c:v>2.9201912467819051E-2</c:v>
                </c:pt>
              </c:numCache>
            </c:numRef>
          </c:yVal>
          <c:smooth val="1"/>
        </c:ser>
        <c:ser>
          <c:idx val="3"/>
          <c:order val="3"/>
          <c:tx>
            <c:v>60% N2</c:v>
          </c:tx>
          <c:marker>
            <c:symbol val="circle"/>
            <c:size val="6"/>
          </c:marker>
          <c:xVal>
            <c:numRef>
              <c:f>Sheet1!$M$3:$M$17</c:f>
              <c:numCache>
                <c:formatCode>0.00%</c:formatCode>
                <c:ptCount val="15"/>
                <c:pt idx="0">
                  <c:v>3.962195565249E-2</c:v>
                </c:pt>
                <c:pt idx="1">
                  <c:v>4.2081949058693238E-2</c:v>
                </c:pt>
                <c:pt idx="2">
                  <c:v>8.1120943952802338E-2</c:v>
                </c:pt>
                <c:pt idx="3">
                  <c:v>0.11781924624954265</c:v>
                </c:pt>
                <c:pt idx="4">
                  <c:v>0.1185321100917431</c:v>
                </c:pt>
                <c:pt idx="5">
                  <c:v>0.12988929889298897</c:v>
                </c:pt>
                <c:pt idx="6">
                  <c:v>0.12988929889298897</c:v>
                </c:pt>
                <c:pt idx="7">
                  <c:v>0.15001842978252852</c:v>
                </c:pt>
                <c:pt idx="8">
                  <c:v>0.15605897159295218</c:v>
                </c:pt>
                <c:pt idx="9">
                  <c:v>0.20210449927431062</c:v>
                </c:pt>
                <c:pt idx="10">
                  <c:v>0.22144948755490482</c:v>
                </c:pt>
                <c:pt idx="11">
                  <c:v>0.2228360957642726</c:v>
                </c:pt>
                <c:pt idx="12">
                  <c:v>0.22415066469719347</c:v>
                </c:pt>
                <c:pt idx="13">
                  <c:v>0.2281535648994516</c:v>
                </c:pt>
                <c:pt idx="14">
                  <c:v>0.22864506627393225</c:v>
                </c:pt>
              </c:numCache>
            </c:numRef>
          </c:xVal>
          <c:yVal>
            <c:numRef>
              <c:f>Sheet1!$N$3:$N$17</c:f>
              <c:numCache>
                <c:formatCode>0.00%</c:formatCode>
                <c:ptCount val="15"/>
                <c:pt idx="0">
                  <c:v>1.1123227917121047E-2</c:v>
                </c:pt>
                <c:pt idx="1">
                  <c:v>4.0642303433001105E-2</c:v>
                </c:pt>
                <c:pt idx="2">
                  <c:v>0.62544247787610607</c:v>
                </c:pt>
                <c:pt idx="3">
                  <c:v>2.9680936699597513</c:v>
                </c:pt>
                <c:pt idx="4">
                  <c:v>3.0162568807339452</c:v>
                </c:pt>
                <c:pt idx="5">
                  <c:v>3.1599261992619927</c:v>
                </c:pt>
                <c:pt idx="6">
                  <c:v>3.1599261992619927</c:v>
                </c:pt>
                <c:pt idx="7">
                  <c:v>3.1031699225949136</c:v>
                </c:pt>
                <c:pt idx="8">
                  <c:v>2.9676015821646891</c:v>
                </c:pt>
                <c:pt idx="9">
                  <c:v>1.8009796806966618</c:v>
                </c:pt>
                <c:pt idx="10">
                  <c:v>5.6954612005856504E-2</c:v>
                </c:pt>
                <c:pt idx="11">
                  <c:v>4.8176795580110503E-2</c:v>
                </c:pt>
                <c:pt idx="12">
                  <c:v>3.7075332348596751E-2</c:v>
                </c:pt>
                <c:pt idx="13">
                  <c:v>3.1261425959780625E-2</c:v>
                </c:pt>
                <c:pt idx="14">
                  <c:v>2.8976435935198823E-2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18368"/>
        <c:axId val="111420544"/>
      </c:scatterChart>
      <c:valAx>
        <c:axId val="1114183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1420544"/>
        <c:crosses val="autoZero"/>
        <c:crossBetween val="midCat"/>
      </c:valAx>
      <c:valAx>
        <c:axId val="11142054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114183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Hydrogen Explosion</a:t>
            </a:r>
            <a:r>
              <a:rPr lang="en-US" sz="1400" baseline="0" dirty="0"/>
              <a:t> Pressure Increase at Varying Altitudes and Nitrogen Concentrations </a:t>
            </a:r>
            <a:endParaRPr lang="en-US" sz="1400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Sea Level, 0% N2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'Sea Level'!$A$4:$A$19</c:f>
              <c:numCache>
                <c:formatCode>0.00%</c:formatCode>
                <c:ptCount val="16"/>
                <c:pt idx="0">
                  <c:v>4.6809089672064236E-2</c:v>
                </c:pt>
                <c:pt idx="1">
                  <c:v>4.8095238095238101E-2</c:v>
                </c:pt>
                <c:pt idx="2">
                  <c:v>6.0144237311198792E-2</c:v>
                </c:pt>
                <c:pt idx="3">
                  <c:v>8.0628699734639736E-2</c:v>
                </c:pt>
                <c:pt idx="4">
                  <c:v>0.15077907055861742</c:v>
                </c:pt>
                <c:pt idx="5">
                  <c:v>0.22866594652984065</c:v>
                </c:pt>
                <c:pt idx="6">
                  <c:v>0.29733405875952118</c:v>
                </c:pt>
                <c:pt idx="7">
                  <c:v>0.29733405875952118</c:v>
                </c:pt>
                <c:pt idx="8">
                  <c:v>0.35987780040733197</c:v>
                </c:pt>
                <c:pt idx="9">
                  <c:v>0.45305483739284252</c:v>
                </c:pt>
                <c:pt idx="10">
                  <c:v>0.59869405523058083</c:v>
                </c:pt>
                <c:pt idx="11">
                  <c:v>0.75469515514425689</c:v>
                </c:pt>
                <c:pt idx="12">
                  <c:v>0.76420551207893839</c:v>
                </c:pt>
                <c:pt idx="13">
                  <c:v>0.77500340182337735</c:v>
                </c:pt>
                <c:pt idx="14">
                  <c:v>0.77705185790118414</c:v>
                </c:pt>
                <c:pt idx="15">
                  <c:v>0.7798938919874846</c:v>
                </c:pt>
              </c:numCache>
            </c:numRef>
          </c:xVal>
          <c:yVal>
            <c:numRef>
              <c:f>'Sea Level'!$B$4:$B$20</c:f>
              <c:numCache>
                <c:formatCode>0.000</c:formatCode>
                <c:ptCount val="17"/>
                <c:pt idx="0">
                  <c:v>0.43285889236630831</c:v>
                </c:pt>
                <c:pt idx="1">
                  <c:v>0.51790000000000003</c:v>
                </c:pt>
                <c:pt idx="2">
                  <c:v>1.4416961491359368</c:v>
                </c:pt>
                <c:pt idx="3">
                  <c:v>6.3444947948560939</c:v>
                </c:pt>
                <c:pt idx="4">
                  <c:v>62.315617472953662</c:v>
                </c:pt>
                <c:pt idx="5">
                  <c:v>88.825633270321347</c:v>
                </c:pt>
                <c:pt idx="6">
                  <c:v>100.87235174102284</c:v>
                </c:pt>
                <c:pt idx="7">
                  <c:v>100.87235174102284</c:v>
                </c:pt>
                <c:pt idx="8">
                  <c:v>99.574386965376775</c:v>
                </c:pt>
                <c:pt idx="9">
                  <c:v>90.688838617498973</c:v>
                </c:pt>
                <c:pt idx="10">
                  <c:v>70.979342946537884</c:v>
                </c:pt>
                <c:pt idx="11">
                  <c:v>39.092437397931405</c:v>
                </c:pt>
                <c:pt idx="12">
                  <c:v>35.642523307247359</c:v>
                </c:pt>
                <c:pt idx="13">
                  <c:v>8.8028976731528097</c:v>
                </c:pt>
                <c:pt idx="14">
                  <c:v>2.23771335238873</c:v>
                </c:pt>
                <c:pt idx="15">
                  <c:v>0.63941300503332865</c:v>
                </c:pt>
                <c:pt idx="16">
                  <c:v>0.41935766721044043</c:v>
                </c:pt>
              </c:numCache>
            </c:numRef>
          </c:yVal>
          <c:smooth val="1"/>
        </c:ser>
        <c:ser>
          <c:idx val="1"/>
          <c:order val="1"/>
          <c:tx>
            <c:v>Sea Level, 20% N2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'Sea Level'!$D$4:$D$16</c:f>
              <c:numCache>
                <c:formatCode>0.00%</c:formatCode>
                <c:ptCount val="13"/>
                <c:pt idx="0">
                  <c:v>4.4093630919978206E-2</c:v>
                </c:pt>
                <c:pt idx="1">
                  <c:v>4.7055623555011541E-2</c:v>
                </c:pt>
                <c:pt idx="2">
                  <c:v>4.8639455782312949E-2</c:v>
                </c:pt>
                <c:pt idx="3">
                  <c:v>5.0057811331020864E-2</c:v>
                </c:pt>
                <c:pt idx="4">
                  <c:v>7.9496769806188403E-2</c:v>
                </c:pt>
                <c:pt idx="5">
                  <c:v>0.15909400081621547</c:v>
                </c:pt>
                <c:pt idx="6">
                  <c:v>0.23638092650455098</c:v>
                </c:pt>
                <c:pt idx="7">
                  <c:v>0.23638092650455098</c:v>
                </c:pt>
                <c:pt idx="8">
                  <c:v>0.30019042437431998</c:v>
                </c:pt>
                <c:pt idx="9">
                  <c:v>0.39978220921527252</c:v>
                </c:pt>
                <c:pt idx="10">
                  <c:v>0.55994012790855896</c:v>
                </c:pt>
                <c:pt idx="11">
                  <c:v>0.57695971692977677</c:v>
                </c:pt>
                <c:pt idx="12">
                  <c:v>0.57999999999999996</c:v>
                </c:pt>
              </c:numCache>
            </c:numRef>
          </c:xVal>
          <c:yVal>
            <c:numRef>
              <c:f>'Sea Level'!$E$4:$E$16</c:f>
              <c:numCache>
                <c:formatCode>0.000</c:formatCode>
                <c:ptCount val="13"/>
                <c:pt idx="0">
                  <c:v>0.31468562874251493</c:v>
                </c:pt>
                <c:pt idx="1">
                  <c:v>0.45411464708282334</c:v>
                </c:pt>
                <c:pt idx="2">
                  <c:v>0.56159999999999999</c:v>
                </c:pt>
                <c:pt idx="3">
                  <c:v>0.74574780657008766</c:v>
                </c:pt>
                <c:pt idx="4">
                  <c:v>5.7187548452907171</c:v>
                </c:pt>
                <c:pt idx="5">
                  <c:v>64.649804108284584</c:v>
                </c:pt>
                <c:pt idx="6">
                  <c:v>89.213583072952048</c:v>
                </c:pt>
                <c:pt idx="7">
                  <c:v>89.213583072952048</c:v>
                </c:pt>
                <c:pt idx="8">
                  <c:v>84.351947089227409</c:v>
                </c:pt>
                <c:pt idx="9">
                  <c:v>70.652744163887562</c:v>
                </c:pt>
                <c:pt idx="10">
                  <c:v>36.257432984079458</c:v>
                </c:pt>
                <c:pt idx="11">
                  <c:v>0.47783002177463252</c:v>
                </c:pt>
                <c:pt idx="12">
                  <c:v>0.41670000000000001</c:v>
                </c:pt>
              </c:numCache>
            </c:numRef>
          </c:yVal>
          <c:smooth val="1"/>
        </c:ser>
        <c:ser>
          <c:idx val="2"/>
          <c:order val="2"/>
          <c:tx>
            <c:v>Sea Level, 40% N2</c:v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'Sea Level'!$G$4:$G$15</c:f>
              <c:numCache>
                <c:formatCode>0.00%</c:formatCode>
                <c:ptCount val="12"/>
                <c:pt idx="0">
                  <c:v>4.6880315710689263E-2</c:v>
                </c:pt>
                <c:pt idx="1">
                  <c:v>4.7990768395329828E-2</c:v>
                </c:pt>
                <c:pt idx="2">
                  <c:v>7.9942849367260899E-2</c:v>
                </c:pt>
                <c:pt idx="3">
                  <c:v>0.12963214334193024</c:v>
                </c:pt>
                <c:pt idx="4">
                  <c:v>0.17774301067954557</c:v>
                </c:pt>
                <c:pt idx="5">
                  <c:v>0.17774301067954557</c:v>
                </c:pt>
                <c:pt idx="6">
                  <c:v>0.2500340089783703</c:v>
                </c:pt>
                <c:pt idx="7">
                  <c:v>0.35010881392818283</c:v>
                </c:pt>
                <c:pt idx="8">
                  <c:v>0.37875492728014137</c:v>
                </c:pt>
                <c:pt idx="9">
                  <c:v>0.38521136332744332</c:v>
                </c:pt>
                <c:pt idx="10">
                  <c:v>0.38995850057827064</c:v>
                </c:pt>
                <c:pt idx="11">
                  <c:v>0.39504997620180865</c:v>
                </c:pt>
              </c:numCache>
            </c:numRef>
          </c:xVal>
          <c:yVal>
            <c:numRef>
              <c:f>'Sea Level'!$H$4:$H$15</c:f>
              <c:numCache>
                <c:formatCode>0.000</c:formatCode>
                <c:ptCount val="12"/>
                <c:pt idx="0">
                  <c:v>0.41928556848336401</c:v>
                </c:pt>
                <c:pt idx="1">
                  <c:v>0.49651914200380121</c:v>
                </c:pt>
                <c:pt idx="2">
                  <c:v>4.7886515172132258</c:v>
                </c:pt>
                <c:pt idx="3">
                  <c:v>54.510521243382648</c:v>
                </c:pt>
                <c:pt idx="4">
                  <c:v>73.11292633154207</c:v>
                </c:pt>
                <c:pt idx="5">
                  <c:v>73.11292633154207</c:v>
                </c:pt>
                <c:pt idx="6">
                  <c:v>63.279390559107597</c:v>
                </c:pt>
                <c:pt idx="7">
                  <c:v>42.209814336235034</c:v>
                </c:pt>
                <c:pt idx="8">
                  <c:v>3.1025451950523313</c:v>
                </c:pt>
                <c:pt idx="9">
                  <c:v>0.64528544243577546</c:v>
                </c:pt>
                <c:pt idx="10">
                  <c:v>0.48513300224505068</c:v>
                </c:pt>
                <c:pt idx="11">
                  <c:v>0.3373393622084721</c:v>
                </c:pt>
              </c:numCache>
            </c:numRef>
          </c:yVal>
          <c:smooth val="1"/>
        </c:ser>
        <c:ser>
          <c:idx val="3"/>
          <c:order val="3"/>
          <c:tx>
            <c:v>Sea Level, 60% N2</c:v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'Sea Level'!$J$4:$J$12</c:f>
              <c:numCache>
                <c:formatCode>0.00%</c:formatCode>
                <c:ptCount val="9"/>
                <c:pt idx="0">
                  <c:v>4.6091094493541804E-2</c:v>
                </c:pt>
                <c:pt idx="1">
                  <c:v>4.7609331428960087E-2</c:v>
                </c:pt>
                <c:pt idx="2">
                  <c:v>7.9978237214363451E-2</c:v>
                </c:pt>
                <c:pt idx="3">
                  <c:v>0.11801918236854637</c:v>
                </c:pt>
                <c:pt idx="4">
                  <c:v>0.11801918236854637</c:v>
                </c:pt>
                <c:pt idx="5">
                  <c:v>0.15037747398490106</c:v>
                </c:pt>
                <c:pt idx="6">
                  <c:v>0.16998843616080539</c:v>
                </c:pt>
                <c:pt idx="7">
                  <c:v>0.19503570214212851</c:v>
                </c:pt>
                <c:pt idx="8">
                  <c:v>0.19864038069340584</c:v>
                </c:pt>
              </c:numCache>
            </c:numRef>
          </c:xVal>
          <c:yVal>
            <c:numRef>
              <c:f>'Sea Level'!$K$4:$K$12</c:f>
              <c:numCache>
                <c:formatCode>0.000</c:formatCode>
                <c:ptCount val="9"/>
                <c:pt idx="0">
                  <c:v>0.36385248130523451</c:v>
                </c:pt>
                <c:pt idx="1">
                  <c:v>0.47480310140787596</c:v>
                </c:pt>
                <c:pt idx="2">
                  <c:v>4.6221422742110994</c:v>
                </c:pt>
                <c:pt idx="3">
                  <c:v>41.126202299163317</c:v>
                </c:pt>
                <c:pt idx="4">
                  <c:v>41.126202299163317</c:v>
                </c:pt>
                <c:pt idx="5">
                  <c:v>32.016566006937353</c:v>
                </c:pt>
                <c:pt idx="6">
                  <c:v>9.6323447384531651</c:v>
                </c:pt>
                <c:pt idx="7">
                  <c:v>0.48143624617477049</c:v>
                </c:pt>
                <c:pt idx="8">
                  <c:v>0.42421142080217533</c:v>
                </c:pt>
              </c:numCache>
            </c:numRef>
          </c:yVal>
          <c:smooth val="1"/>
        </c:ser>
        <c:ser>
          <c:idx val="4"/>
          <c:order val="4"/>
          <c:tx>
            <c:v>15,000 Feet, 0% N2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'15,000 Feet'!$A$4:$A$19</c:f>
              <c:numCache>
                <c:formatCode>0.00%</c:formatCode>
                <c:ptCount val="16"/>
                <c:pt idx="0">
                  <c:v>4.3871278775461021E-2</c:v>
                </c:pt>
                <c:pt idx="1">
                  <c:v>4.5465508924264354E-2</c:v>
                </c:pt>
                <c:pt idx="2">
                  <c:v>5.8724225250211037E-2</c:v>
                </c:pt>
                <c:pt idx="3">
                  <c:v>8.0188110454600281E-2</c:v>
                </c:pt>
                <c:pt idx="4">
                  <c:v>0.15241770167611238</c:v>
                </c:pt>
                <c:pt idx="5">
                  <c:v>0.22034715525554485</c:v>
                </c:pt>
                <c:pt idx="6">
                  <c:v>0.29506812974798025</c:v>
                </c:pt>
                <c:pt idx="7">
                  <c:v>0.29506812974798025</c:v>
                </c:pt>
                <c:pt idx="8">
                  <c:v>0.36207936316487754</c:v>
                </c:pt>
                <c:pt idx="9">
                  <c:v>0.41337349397590356</c:v>
                </c:pt>
                <c:pt idx="10">
                  <c:v>0.60043378720327745</c:v>
                </c:pt>
                <c:pt idx="11">
                  <c:v>0.74960876369327079</c:v>
                </c:pt>
                <c:pt idx="12">
                  <c:v>0.77137033928785514</c:v>
                </c:pt>
                <c:pt idx="13">
                  <c:v>0.78576589595375723</c:v>
                </c:pt>
                <c:pt idx="14">
                  <c:v>0.7858176555716353</c:v>
                </c:pt>
                <c:pt idx="15">
                  <c:v>0.78841522157996147</c:v>
                </c:pt>
              </c:numCache>
            </c:numRef>
          </c:xVal>
          <c:yVal>
            <c:numRef>
              <c:f>'15,000 Feet'!$B$4:$B$19</c:f>
              <c:numCache>
                <c:formatCode>0.000</c:formatCode>
                <c:ptCount val="16"/>
                <c:pt idx="0">
                  <c:v>0.23859852958900807</c:v>
                </c:pt>
                <c:pt idx="1">
                  <c:v>0.29992764109985526</c:v>
                </c:pt>
                <c:pt idx="2">
                  <c:v>0.79231327625708425</c:v>
                </c:pt>
                <c:pt idx="3">
                  <c:v>3.499033763414928</c:v>
                </c:pt>
                <c:pt idx="4">
                  <c:v>36.629844326540457</c:v>
                </c:pt>
                <c:pt idx="5">
                  <c:v>47.812694913211182</c:v>
                </c:pt>
                <c:pt idx="6">
                  <c:v>56.116592427348365</c:v>
                </c:pt>
                <c:pt idx="7">
                  <c:v>56.116592427348365</c:v>
                </c:pt>
                <c:pt idx="8">
                  <c:v>55.117351344831739</c:v>
                </c:pt>
                <c:pt idx="9">
                  <c:v>52.692438554216864</c:v>
                </c:pt>
                <c:pt idx="10">
                  <c:v>39.494522954572837</c:v>
                </c:pt>
                <c:pt idx="11">
                  <c:v>26.328409293367038</c:v>
                </c:pt>
                <c:pt idx="12">
                  <c:v>22.314223114734443</c:v>
                </c:pt>
                <c:pt idx="13">
                  <c:v>4.9128033477841999</c:v>
                </c:pt>
                <c:pt idx="14">
                  <c:v>0.41709937288953203</c:v>
                </c:pt>
                <c:pt idx="15">
                  <c:v>0.24358863198458569</c:v>
                </c:pt>
              </c:numCache>
            </c:numRef>
          </c:yVal>
          <c:smooth val="1"/>
        </c:ser>
        <c:ser>
          <c:idx val="5"/>
          <c:order val="5"/>
          <c:tx>
            <c:v>15,000 Feet, 20% N2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'15,000 Feet'!$D$4:$D$16</c:f>
              <c:numCache>
                <c:formatCode>0.00%</c:formatCode>
                <c:ptCount val="13"/>
                <c:pt idx="0">
                  <c:v>4.5355850422195407E-2</c:v>
                </c:pt>
                <c:pt idx="1">
                  <c:v>4.8204386599180513E-2</c:v>
                </c:pt>
                <c:pt idx="2">
                  <c:v>7.9778259821643757E-2</c:v>
                </c:pt>
                <c:pt idx="3">
                  <c:v>0.10184404001446308</c:v>
                </c:pt>
                <c:pt idx="4">
                  <c:v>0.19886569325449499</c:v>
                </c:pt>
                <c:pt idx="5">
                  <c:v>0.23629352934088438</c:v>
                </c:pt>
                <c:pt idx="6">
                  <c:v>0.23629352934088438</c:v>
                </c:pt>
                <c:pt idx="7">
                  <c:v>0.30031332851289466</c:v>
                </c:pt>
                <c:pt idx="8">
                  <c:v>0.39987937273823881</c:v>
                </c:pt>
                <c:pt idx="9">
                  <c:v>0.5001205400192863</c:v>
                </c:pt>
                <c:pt idx="10">
                  <c:v>0.58343366241271366</c:v>
                </c:pt>
                <c:pt idx="11">
                  <c:v>0.59047044632086854</c:v>
                </c:pt>
                <c:pt idx="12">
                  <c:v>0.59295451803595123</c:v>
                </c:pt>
              </c:numCache>
            </c:numRef>
          </c:xVal>
          <c:yVal>
            <c:numRef>
              <c:f>'15,000 Feet'!$E$4:$E$16</c:f>
              <c:numCache>
                <c:formatCode>0.000</c:formatCode>
                <c:ptCount val="13"/>
                <c:pt idx="0">
                  <c:v>0.24299999999999999</c:v>
                </c:pt>
                <c:pt idx="1">
                  <c:v>0.30500566401542539</c:v>
                </c:pt>
                <c:pt idx="2">
                  <c:v>3.4543664738491198</c:v>
                </c:pt>
                <c:pt idx="3">
                  <c:v>24.190673616969981</c:v>
                </c:pt>
                <c:pt idx="4">
                  <c:v>44.990581271871598</c:v>
                </c:pt>
                <c:pt idx="5">
                  <c:v>49.466496927340643</c:v>
                </c:pt>
                <c:pt idx="6">
                  <c:v>49.466496927340643</c:v>
                </c:pt>
                <c:pt idx="7">
                  <c:v>46.925216317184862</c:v>
                </c:pt>
                <c:pt idx="8">
                  <c:v>39.307099999999998</c:v>
                </c:pt>
                <c:pt idx="9">
                  <c:v>30.495428519768563</c:v>
                </c:pt>
                <c:pt idx="10">
                  <c:v>14.385136166626536</c:v>
                </c:pt>
                <c:pt idx="11">
                  <c:v>0.29840000000000005</c:v>
                </c:pt>
                <c:pt idx="12">
                  <c:v>0.24692978646398842</c:v>
                </c:pt>
              </c:numCache>
            </c:numRef>
          </c:yVal>
          <c:smooth val="1"/>
        </c:ser>
        <c:ser>
          <c:idx val="6"/>
          <c:order val="6"/>
          <c:tx>
            <c:v>15,000 Feet, 40% N2</c:v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'15,000 Feet'!$G$4:$G$16</c:f>
              <c:numCache>
                <c:formatCode>0.00%</c:formatCode>
                <c:ptCount val="13"/>
                <c:pt idx="0">
                  <c:v>4.2098914354644072E-2</c:v>
                </c:pt>
                <c:pt idx="1">
                  <c:v>4.5410744398939988E-2</c:v>
                </c:pt>
                <c:pt idx="2">
                  <c:v>7.9759036144578299E-2</c:v>
                </c:pt>
                <c:pt idx="3">
                  <c:v>0.12989516809254131</c:v>
                </c:pt>
                <c:pt idx="4">
                  <c:v>0.17698154180238873</c:v>
                </c:pt>
                <c:pt idx="5">
                  <c:v>0.17698154180238873</c:v>
                </c:pt>
                <c:pt idx="6">
                  <c:v>0.19975859987929998</c:v>
                </c:pt>
                <c:pt idx="7">
                  <c:v>0.29945750452079567</c:v>
                </c:pt>
                <c:pt idx="8">
                  <c:v>0.3694996986136227</c:v>
                </c:pt>
                <c:pt idx="9">
                  <c:v>0.39355304305989897</c:v>
                </c:pt>
                <c:pt idx="10">
                  <c:v>0.39558717144924038</c:v>
                </c:pt>
                <c:pt idx="11">
                  <c:v>0.39966212139495594</c:v>
                </c:pt>
                <c:pt idx="12">
                  <c:v>0.40448625180897246</c:v>
                </c:pt>
              </c:numCache>
            </c:numRef>
          </c:xVal>
          <c:yVal>
            <c:numRef>
              <c:f>'15,000 Feet'!$H$4:$H$16</c:f>
              <c:numCache>
                <c:formatCode>0.000</c:formatCode>
                <c:ptCount val="13"/>
                <c:pt idx="0">
                  <c:v>0.20269999999999999</c:v>
                </c:pt>
                <c:pt idx="1">
                  <c:v>0.28868212478920746</c:v>
                </c:pt>
                <c:pt idx="2">
                  <c:v>2.9000018072289153</c:v>
                </c:pt>
                <c:pt idx="3">
                  <c:v>30.889464995782621</c:v>
                </c:pt>
                <c:pt idx="4">
                  <c:v>39.898212812160686</c:v>
                </c:pt>
                <c:pt idx="5">
                  <c:v>39.898212812160686</c:v>
                </c:pt>
                <c:pt idx="6">
                  <c:v>39.049452142426063</c:v>
                </c:pt>
                <c:pt idx="7">
                  <c:v>30.568163230861963</c:v>
                </c:pt>
                <c:pt idx="8">
                  <c:v>21.636750090415909</c:v>
                </c:pt>
                <c:pt idx="9">
                  <c:v>0.7839304787106085</c:v>
                </c:pt>
                <c:pt idx="10">
                  <c:v>0.35742753797926202</c:v>
                </c:pt>
                <c:pt idx="11">
                  <c:v>0.27479944491372027</c:v>
                </c:pt>
                <c:pt idx="12">
                  <c:v>0.20665014471780024</c:v>
                </c:pt>
              </c:numCache>
            </c:numRef>
          </c:yVal>
          <c:smooth val="1"/>
        </c:ser>
        <c:ser>
          <c:idx val="7"/>
          <c:order val="7"/>
          <c:tx>
            <c:v>15,000 Feet, 60% N2</c:v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'15,000 Feet'!$J$4:$J$13</c:f>
              <c:numCache>
                <c:formatCode>0.00%</c:formatCode>
                <c:ptCount val="10"/>
                <c:pt idx="0">
                  <c:v>4.1269458187522631E-2</c:v>
                </c:pt>
                <c:pt idx="1">
                  <c:v>4.4232855248885136E-2</c:v>
                </c:pt>
                <c:pt idx="2">
                  <c:v>7.9734620024125458E-2</c:v>
                </c:pt>
                <c:pt idx="3">
                  <c:v>9.9770780552539504E-2</c:v>
                </c:pt>
                <c:pt idx="4">
                  <c:v>0.11785283474065138</c:v>
                </c:pt>
                <c:pt idx="5">
                  <c:v>0.11785283474065138</c:v>
                </c:pt>
                <c:pt idx="6">
                  <c:v>0.16052948255114316</c:v>
                </c:pt>
                <c:pt idx="7">
                  <c:v>0.18816297010607524</c:v>
                </c:pt>
                <c:pt idx="8">
                  <c:v>0.20796139927623641</c:v>
                </c:pt>
                <c:pt idx="9">
                  <c:v>0.21003134796238243</c:v>
                </c:pt>
              </c:numCache>
            </c:numRef>
          </c:xVal>
          <c:yVal>
            <c:numRef>
              <c:f>'15,000 Feet'!$K$4:$K$13</c:f>
              <c:numCache>
                <c:formatCode>0.000</c:formatCode>
                <c:ptCount val="10"/>
                <c:pt idx="0">
                  <c:v>0.16666031133100032</c:v>
                </c:pt>
                <c:pt idx="1">
                  <c:v>0.27756562612992641</c:v>
                </c:pt>
                <c:pt idx="2">
                  <c:v>2.944</c:v>
                </c:pt>
                <c:pt idx="3">
                  <c:v>17.41540077210761</c:v>
                </c:pt>
                <c:pt idx="4">
                  <c:v>25.510999999999996</c:v>
                </c:pt>
                <c:pt idx="5">
                  <c:v>25.510999999999996</c:v>
                </c:pt>
                <c:pt idx="6">
                  <c:v>20.677514560770152</c:v>
                </c:pt>
                <c:pt idx="7">
                  <c:v>4.3066829797492776</c:v>
                </c:pt>
                <c:pt idx="8">
                  <c:v>0.2661</c:v>
                </c:pt>
                <c:pt idx="9">
                  <c:v>0.23868483240897032</c:v>
                </c:pt>
              </c:numCache>
            </c:numRef>
          </c:yVal>
          <c:smooth val="1"/>
        </c:ser>
        <c:ser>
          <c:idx val="8"/>
          <c:order val="8"/>
          <c:tx>
            <c:v>30,000 Feet, 0% N2</c:v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'30,000 Feet'!$A$4:$A$17</c:f>
              <c:numCache>
                <c:formatCode>0.00%</c:formatCode>
                <c:ptCount val="14"/>
                <c:pt idx="0">
                  <c:v>3.9461678832116792E-2</c:v>
                </c:pt>
                <c:pt idx="1">
                  <c:v>4.1628959276018083E-2</c:v>
                </c:pt>
                <c:pt idx="2">
                  <c:v>5.2016498625114586E-2</c:v>
                </c:pt>
                <c:pt idx="3">
                  <c:v>8.1310123683005039E-2</c:v>
                </c:pt>
                <c:pt idx="4">
                  <c:v>0.14947271893626773</c:v>
                </c:pt>
                <c:pt idx="5">
                  <c:v>0.22329206785878036</c:v>
                </c:pt>
                <c:pt idx="6">
                  <c:v>0.2959651535992664</c:v>
                </c:pt>
                <c:pt idx="7">
                  <c:v>0.2959651535992664</c:v>
                </c:pt>
                <c:pt idx="8">
                  <c:v>0.35809261806510773</c:v>
                </c:pt>
                <c:pt idx="9">
                  <c:v>0.45050412465627859</c:v>
                </c:pt>
                <c:pt idx="10">
                  <c:v>0.60073260073260082</c:v>
                </c:pt>
                <c:pt idx="11">
                  <c:v>0.76845411711913847</c:v>
                </c:pt>
                <c:pt idx="12">
                  <c:v>0.77862735831042451</c:v>
                </c:pt>
                <c:pt idx="13">
                  <c:v>0.77864166476103358</c:v>
                </c:pt>
              </c:numCache>
            </c:numRef>
          </c:xVal>
          <c:yVal>
            <c:numRef>
              <c:f>'30,000 Feet'!$B$4:$B$17</c:f>
              <c:numCache>
                <c:formatCode>0.000</c:formatCode>
                <c:ptCount val="14"/>
                <c:pt idx="0">
                  <c:v>0.10034762773722629</c:v>
                </c:pt>
                <c:pt idx="1">
                  <c:v>0.14460995475113123</c:v>
                </c:pt>
                <c:pt idx="2">
                  <c:v>0.3938386801099909</c:v>
                </c:pt>
                <c:pt idx="3">
                  <c:v>2.9285698579935873</c:v>
                </c:pt>
                <c:pt idx="4">
                  <c:v>18.280714351215043</c:v>
                </c:pt>
                <c:pt idx="5">
                  <c:v>25.193843191196699</c:v>
                </c:pt>
                <c:pt idx="6">
                  <c:v>29.414007336084367</c:v>
                </c:pt>
                <c:pt idx="7">
                  <c:v>29.414007336084367</c:v>
                </c:pt>
                <c:pt idx="8">
                  <c:v>28.644360385144431</c:v>
                </c:pt>
                <c:pt idx="9">
                  <c:v>25.855679193400551</c:v>
                </c:pt>
                <c:pt idx="10">
                  <c:v>20.842357142857143</c:v>
                </c:pt>
                <c:pt idx="11">
                  <c:v>12.752975544087953</c:v>
                </c:pt>
                <c:pt idx="12">
                  <c:v>10.892299379639788</c:v>
                </c:pt>
                <c:pt idx="13">
                  <c:v>9.4817287903041392E-2</c:v>
                </c:pt>
              </c:numCache>
            </c:numRef>
          </c:yVal>
          <c:smooth val="1"/>
        </c:ser>
        <c:ser>
          <c:idx val="9"/>
          <c:order val="9"/>
          <c:tx>
            <c:v>30,000 Feet, 20% N2</c:v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6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'30,000 Feet'!$D$4:$D$17</c:f>
              <c:numCache>
                <c:formatCode>0.00%</c:formatCode>
                <c:ptCount val="14"/>
                <c:pt idx="0">
                  <c:v>4.0302267002518877E-2</c:v>
                </c:pt>
                <c:pt idx="1">
                  <c:v>4.2153493699885386E-2</c:v>
                </c:pt>
                <c:pt idx="2">
                  <c:v>7.9917563544767575E-2</c:v>
                </c:pt>
                <c:pt idx="3">
                  <c:v>0.13906071019473079</c:v>
                </c:pt>
                <c:pt idx="4">
                  <c:v>0.19958847736625515</c:v>
                </c:pt>
                <c:pt idx="5">
                  <c:v>0.23565855897200547</c:v>
                </c:pt>
                <c:pt idx="6">
                  <c:v>0.25975217989903621</c:v>
                </c:pt>
                <c:pt idx="7">
                  <c:v>0.25975217989903621</c:v>
                </c:pt>
                <c:pt idx="8">
                  <c:v>0.29983941270933701</c:v>
                </c:pt>
                <c:pt idx="9">
                  <c:v>0.39972464433226246</c:v>
                </c:pt>
                <c:pt idx="10">
                  <c:v>0.49954149472718939</c:v>
                </c:pt>
                <c:pt idx="11">
                  <c:v>0.58917927556166905</c:v>
                </c:pt>
                <c:pt idx="12">
                  <c:v>0.59995414947271897</c:v>
                </c:pt>
                <c:pt idx="13">
                  <c:v>0.61039853412734768</c:v>
                </c:pt>
              </c:numCache>
            </c:numRef>
          </c:xVal>
          <c:yVal>
            <c:numRef>
              <c:f>'30,000 Feet'!$E$4:$E$17</c:f>
              <c:numCache>
                <c:formatCode>0.000</c:formatCode>
                <c:ptCount val="14"/>
                <c:pt idx="0">
                  <c:v>0.11082207465079003</c:v>
                </c:pt>
                <c:pt idx="1">
                  <c:v>0.14932875143184421</c:v>
                </c:pt>
                <c:pt idx="2">
                  <c:v>2.1472525761392265</c:v>
                </c:pt>
                <c:pt idx="3">
                  <c:v>17.061134478808707</c:v>
                </c:pt>
                <c:pt idx="4">
                  <c:v>23.11936351165981</c:v>
                </c:pt>
                <c:pt idx="5">
                  <c:v>25.415058283616343</c:v>
                </c:pt>
                <c:pt idx="6">
                  <c:v>25.543016980266184</c:v>
                </c:pt>
                <c:pt idx="7">
                  <c:v>25.543016980266184</c:v>
                </c:pt>
                <c:pt idx="8">
                  <c:v>24.728771736636844</c:v>
                </c:pt>
                <c:pt idx="9">
                  <c:v>20.764224873795325</c:v>
                </c:pt>
                <c:pt idx="10">
                  <c:v>15.92859330582302</c:v>
                </c:pt>
                <c:pt idx="11">
                  <c:v>10.475094910591473</c:v>
                </c:pt>
                <c:pt idx="12">
                  <c:v>0.16112608895002292</c:v>
                </c:pt>
                <c:pt idx="13">
                  <c:v>6.930462666055888E-2</c:v>
                </c:pt>
              </c:numCache>
            </c:numRef>
          </c:yVal>
          <c:smooth val="1"/>
        </c:ser>
        <c:ser>
          <c:idx val="10"/>
          <c:order val="10"/>
          <c:tx>
            <c:v>30,000 Feet, 40% N2</c:v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'30,000 Feet'!$G$4:$G$15</c:f>
              <c:numCache>
                <c:formatCode>0.00%</c:formatCode>
                <c:ptCount val="12"/>
                <c:pt idx="0">
                  <c:v>4.0741588464179433E-2</c:v>
                </c:pt>
                <c:pt idx="1">
                  <c:v>4.172397982576808E-2</c:v>
                </c:pt>
                <c:pt idx="2">
                  <c:v>7.9115367077063473E-2</c:v>
                </c:pt>
                <c:pt idx="3">
                  <c:v>0.12975699220541043</c:v>
                </c:pt>
                <c:pt idx="4">
                  <c:v>0.17616106154198122</c:v>
                </c:pt>
                <c:pt idx="5">
                  <c:v>0.17616106154198122</c:v>
                </c:pt>
                <c:pt idx="6">
                  <c:v>0.2004122766834632</c:v>
                </c:pt>
                <c:pt idx="7">
                  <c:v>0.30002292000916797</c:v>
                </c:pt>
                <c:pt idx="8">
                  <c:v>0.38038496791934012</c:v>
                </c:pt>
                <c:pt idx="9">
                  <c:v>0.40059414990859232</c:v>
                </c:pt>
                <c:pt idx="10">
                  <c:v>0.41029748283752859</c:v>
                </c:pt>
                <c:pt idx="11">
                  <c:v>0.42049874170670326</c:v>
                </c:pt>
              </c:numCache>
            </c:numRef>
          </c:xVal>
          <c:yVal>
            <c:numRef>
              <c:f>'30,000 Feet'!$H$4:$H$15</c:f>
              <c:numCache>
                <c:formatCode>0.000</c:formatCode>
                <c:ptCount val="12"/>
                <c:pt idx="0">
                  <c:v>0.11176928358892196</c:v>
                </c:pt>
                <c:pt idx="1">
                  <c:v>0.13923613021549749</c:v>
                </c:pt>
                <c:pt idx="2">
                  <c:v>1.9971901504787963</c:v>
                </c:pt>
                <c:pt idx="3">
                  <c:v>15.784759284731775</c:v>
                </c:pt>
                <c:pt idx="4">
                  <c:v>20.611398764584763</c:v>
                </c:pt>
                <c:pt idx="5">
                  <c:v>20.611398764584763</c:v>
                </c:pt>
                <c:pt idx="6">
                  <c:v>20.220373797526342</c:v>
                </c:pt>
                <c:pt idx="7">
                  <c:v>16.073340362136143</c:v>
                </c:pt>
                <c:pt idx="8">
                  <c:v>11.433610449129242</c:v>
                </c:pt>
                <c:pt idx="9">
                  <c:v>2.8085932358318102</c:v>
                </c:pt>
                <c:pt idx="10">
                  <c:v>0.15524393592677346</c:v>
                </c:pt>
                <c:pt idx="11">
                  <c:v>8.5384580187600076E-2</c:v>
                </c:pt>
              </c:numCache>
            </c:numRef>
          </c:yVal>
          <c:smooth val="1"/>
        </c:ser>
        <c:ser>
          <c:idx val="11"/>
          <c:order val="11"/>
          <c:tx>
            <c:v>30,000 Feet, 60% N2</c:v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'30,000 Feet'!$J$4:$J$14</c:f>
              <c:numCache>
                <c:formatCode>0.00%</c:formatCode>
                <c:ptCount val="11"/>
                <c:pt idx="0">
                  <c:v>4.0082455336692635E-2</c:v>
                </c:pt>
                <c:pt idx="1">
                  <c:v>4.0998625744388471E-2</c:v>
                </c:pt>
                <c:pt idx="2">
                  <c:v>8.0560018361257743E-2</c:v>
                </c:pt>
                <c:pt idx="3">
                  <c:v>0.10036663611365723</c:v>
                </c:pt>
                <c:pt idx="4">
                  <c:v>0.11801099908340974</c:v>
                </c:pt>
                <c:pt idx="5">
                  <c:v>0.11801099908340974</c:v>
                </c:pt>
                <c:pt idx="6">
                  <c:v>0.14000916590284143</c:v>
                </c:pt>
                <c:pt idx="7">
                  <c:v>0.18523613021549748</c:v>
                </c:pt>
                <c:pt idx="8">
                  <c:v>0.2008215426745778</c:v>
                </c:pt>
                <c:pt idx="9">
                  <c:v>0.21050228310502281</c:v>
                </c:pt>
                <c:pt idx="10">
                  <c:v>0.22008253094910593</c:v>
                </c:pt>
              </c:numCache>
            </c:numRef>
          </c:xVal>
          <c:yVal>
            <c:numRef>
              <c:f>'30,000 Feet'!$K$4:$K$14</c:f>
              <c:numCache>
                <c:formatCode>0.000</c:formatCode>
                <c:ptCount val="11"/>
                <c:pt idx="0">
                  <c:v>4.7234997709573991E-2</c:v>
                </c:pt>
                <c:pt idx="1">
                  <c:v>0.14330279431974347</c:v>
                </c:pt>
                <c:pt idx="2">
                  <c:v>1.9999761303649299</c:v>
                </c:pt>
                <c:pt idx="3">
                  <c:v>9.0395068744271327</c:v>
                </c:pt>
                <c:pt idx="4">
                  <c:v>13.419988084326308</c:v>
                </c:pt>
                <c:pt idx="5">
                  <c:v>13.419988084326308</c:v>
                </c:pt>
                <c:pt idx="6">
                  <c:v>13.398707607699359</c:v>
                </c:pt>
                <c:pt idx="7">
                  <c:v>8.7159018798716197</c:v>
                </c:pt>
                <c:pt idx="8">
                  <c:v>2.0888598813327253</c:v>
                </c:pt>
                <c:pt idx="9">
                  <c:v>0.21989132420091329</c:v>
                </c:pt>
                <c:pt idx="10">
                  <c:v>0.1224438331040807</c:v>
                </c:pt>
              </c:numCache>
            </c:numRef>
          </c:yVal>
          <c:smooth val="1"/>
        </c:ser>
        <c:ser>
          <c:idx val="12"/>
          <c:order val="12"/>
          <c:tx>
            <c:v>40,000 Feet, 0% N2</c:v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'40,000 Feet'!$A$4:$A$17</c:f>
              <c:numCache>
                <c:formatCode>0.00%</c:formatCode>
                <c:ptCount val="14"/>
                <c:pt idx="0">
                  <c:v>3.8731095536702322E-2</c:v>
                </c:pt>
                <c:pt idx="1">
                  <c:v>3.9085545722713895E-2</c:v>
                </c:pt>
                <c:pt idx="2">
                  <c:v>4.9023221525985997E-2</c:v>
                </c:pt>
                <c:pt idx="3">
                  <c:v>8.0265095729013233E-2</c:v>
                </c:pt>
                <c:pt idx="4">
                  <c:v>0.15149281238481388</c:v>
                </c:pt>
                <c:pt idx="5">
                  <c:v>0.22246696035242292</c:v>
                </c:pt>
                <c:pt idx="6">
                  <c:v>0.29500367376928727</c:v>
                </c:pt>
                <c:pt idx="7">
                  <c:v>0.29500367376928727</c:v>
                </c:pt>
                <c:pt idx="8">
                  <c:v>0.36198106336489433</c:v>
                </c:pt>
                <c:pt idx="9">
                  <c:v>0.45119705340699812</c:v>
                </c:pt>
                <c:pt idx="10">
                  <c:v>0.6</c:v>
                </c:pt>
                <c:pt idx="11">
                  <c:v>0.75623167155425219</c:v>
                </c:pt>
                <c:pt idx="12">
                  <c:v>0.7686885005140256</c:v>
                </c:pt>
                <c:pt idx="13">
                  <c:v>0.76869795888291204</c:v>
                </c:pt>
              </c:numCache>
            </c:numRef>
          </c:xVal>
          <c:yVal>
            <c:numRef>
              <c:f>'40,000 Feet'!$B$4:$B$17</c:f>
              <c:numCache>
                <c:formatCode>0.000</c:formatCode>
                <c:ptCount val="14"/>
                <c:pt idx="0">
                  <c:v>7.1773515308004424E-2</c:v>
                </c:pt>
                <c:pt idx="1">
                  <c:v>9.6728613569321525E-2</c:v>
                </c:pt>
                <c:pt idx="2">
                  <c:v>0.31814780685587912</c:v>
                </c:pt>
                <c:pt idx="3">
                  <c:v>2.111924153166421</c:v>
                </c:pt>
                <c:pt idx="4">
                  <c:v>10.998524511610764</c:v>
                </c:pt>
                <c:pt idx="5">
                  <c:v>15.104668502202642</c:v>
                </c:pt>
                <c:pt idx="6">
                  <c:v>17.518726304188096</c:v>
                </c:pt>
                <c:pt idx="7">
                  <c:v>17.518726304188096</c:v>
                </c:pt>
                <c:pt idx="8">
                  <c:v>17.378738528769119</c:v>
                </c:pt>
                <c:pt idx="9">
                  <c:v>15.957857458563536</c:v>
                </c:pt>
                <c:pt idx="10">
                  <c:v>12.486462246777164</c:v>
                </c:pt>
                <c:pt idx="11">
                  <c:v>8.7163057184750734</c:v>
                </c:pt>
                <c:pt idx="12">
                  <c:v>7.6679189308268469</c:v>
                </c:pt>
                <c:pt idx="13">
                  <c:v>5.9208238154889105E-2</c:v>
                </c:pt>
              </c:numCache>
            </c:numRef>
          </c:yVal>
          <c:smooth val="1"/>
        </c:ser>
        <c:ser>
          <c:idx val="13"/>
          <c:order val="13"/>
          <c:tx>
            <c:v>40,000 Feet, 20% N2</c:v>
          </c:tx>
          <c:spPr>
            <a:ln>
              <a:solidFill>
                <a:schemeClr val="accent4"/>
              </a:solidFill>
            </a:ln>
          </c:spPr>
          <c:marker>
            <c:symbol val="square"/>
            <c:size val="6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'40,000 Feet'!$D$4:$D$17</c:f>
              <c:numCache>
                <c:formatCode>0.00%</c:formatCode>
                <c:ptCount val="14"/>
                <c:pt idx="0">
                  <c:v>4.0899042004421432E-2</c:v>
                </c:pt>
                <c:pt idx="1">
                  <c:v>4.1620626151012891E-2</c:v>
                </c:pt>
                <c:pt idx="2">
                  <c:v>7.7536231884057963E-2</c:v>
                </c:pt>
                <c:pt idx="3">
                  <c:v>0.13306302985624768</c:v>
                </c:pt>
                <c:pt idx="4">
                  <c:v>0.23655121591746497</c:v>
                </c:pt>
                <c:pt idx="5">
                  <c:v>0.23655121591746497</c:v>
                </c:pt>
                <c:pt idx="6">
                  <c:v>0.300258207303578</c:v>
                </c:pt>
                <c:pt idx="7">
                  <c:v>0.36621273463378728</c:v>
                </c:pt>
                <c:pt idx="8">
                  <c:v>0.45150624540778833</c:v>
                </c:pt>
                <c:pt idx="9">
                  <c:v>0.55226608187134507</c:v>
                </c:pt>
                <c:pt idx="10">
                  <c:v>0.58014705882352946</c:v>
                </c:pt>
                <c:pt idx="11">
                  <c:v>0.59042357274401469</c:v>
                </c:pt>
                <c:pt idx="12">
                  <c:v>0.5978932074100981</c:v>
                </c:pt>
                <c:pt idx="13">
                  <c:v>0.60247093023255804</c:v>
                </c:pt>
              </c:numCache>
            </c:numRef>
          </c:xVal>
          <c:yVal>
            <c:numRef>
              <c:f>'40,000 Feet'!$E$4:$E$17</c:f>
              <c:numCache>
                <c:formatCode>0.000</c:formatCode>
                <c:ptCount val="14"/>
                <c:pt idx="0">
                  <c:v>0.10354716285924835</c:v>
                </c:pt>
                <c:pt idx="1">
                  <c:v>0.12566813996316761</c:v>
                </c:pt>
                <c:pt idx="2">
                  <c:v>1.5543224637681161</c:v>
                </c:pt>
                <c:pt idx="3">
                  <c:v>10.059663840766678</c:v>
                </c:pt>
                <c:pt idx="4">
                  <c:v>16.009869196757556</c:v>
                </c:pt>
                <c:pt idx="5">
                  <c:v>16.009869196757556</c:v>
                </c:pt>
                <c:pt idx="6">
                  <c:v>15.271264846919957</c:v>
                </c:pt>
                <c:pt idx="7">
                  <c:v>13.523169304379829</c:v>
                </c:pt>
                <c:pt idx="8">
                  <c:v>11.512322924320353</c:v>
                </c:pt>
                <c:pt idx="9">
                  <c:v>8.486876096491228</c:v>
                </c:pt>
                <c:pt idx="10">
                  <c:v>7.4032816176470577</c:v>
                </c:pt>
                <c:pt idx="11">
                  <c:v>6.6992397790055245</c:v>
                </c:pt>
                <c:pt idx="12">
                  <c:v>5.1581547402833272E-2</c:v>
                </c:pt>
                <c:pt idx="13">
                  <c:v>3.948800872093023E-2</c:v>
                </c:pt>
              </c:numCache>
            </c:numRef>
          </c:yVal>
          <c:smooth val="1"/>
        </c:ser>
        <c:ser>
          <c:idx val="14"/>
          <c:order val="14"/>
          <c:tx>
            <c:v>40,000 Feet, 40% N2</c:v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'40,000 Feet'!$G$4:$G$15</c:f>
              <c:numCache>
                <c:formatCode>0.00%</c:formatCode>
                <c:ptCount val="12"/>
                <c:pt idx="0">
                  <c:v>4.0944300995942533E-2</c:v>
                </c:pt>
                <c:pt idx="1">
                  <c:v>8.0603606919396345E-2</c:v>
                </c:pt>
                <c:pt idx="2">
                  <c:v>9.7416974169741627E-2</c:v>
                </c:pt>
                <c:pt idx="3">
                  <c:v>0.12536656891495604</c:v>
                </c:pt>
                <c:pt idx="4">
                  <c:v>0.17746686303387341</c:v>
                </c:pt>
                <c:pt idx="5">
                  <c:v>0.17746686303387341</c:v>
                </c:pt>
                <c:pt idx="6">
                  <c:v>0.25073637702503682</c:v>
                </c:pt>
                <c:pt idx="7">
                  <c:v>0.32057416267942584</c:v>
                </c:pt>
                <c:pt idx="8">
                  <c:v>0.40051489518205224</c:v>
                </c:pt>
                <c:pt idx="9">
                  <c:v>0.41037909458962091</c:v>
                </c:pt>
                <c:pt idx="10">
                  <c:v>0.41491325212255448</c:v>
                </c:pt>
                <c:pt idx="11">
                  <c:v>0.42037513791835229</c:v>
                </c:pt>
              </c:numCache>
            </c:numRef>
          </c:xVal>
          <c:yVal>
            <c:numRef>
              <c:f>'40,000 Feet'!$H$4:$H$15</c:f>
              <c:numCache>
                <c:formatCode>0.000</c:formatCode>
                <c:ptCount val="12"/>
                <c:pt idx="0">
                  <c:v>9.5864625599409808E-2</c:v>
                </c:pt>
                <c:pt idx="1">
                  <c:v>1.8500213470739784</c:v>
                </c:pt>
                <c:pt idx="2">
                  <c:v>4.6269999999999998</c:v>
                </c:pt>
                <c:pt idx="3">
                  <c:v>9.1841979472140771</c:v>
                </c:pt>
                <c:pt idx="4">
                  <c:v>12.508905007363769</c:v>
                </c:pt>
                <c:pt idx="5">
                  <c:v>12.508905007363769</c:v>
                </c:pt>
                <c:pt idx="6">
                  <c:v>11.59522790868925</c:v>
                </c:pt>
                <c:pt idx="7">
                  <c:v>9.629227456753771</c:v>
                </c:pt>
                <c:pt idx="8">
                  <c:v>6.3420378815741083</c:v>
                </c:pt>
                <c:pt idx="9">
                  <c:v>0.89049981597350025</c:v>
                </c:pt>
                <c:pt idx="10">
                  <c:v>0.14535363602805465</c:v>
                </c:pt>
                <c:pt idx="11">
                  <c:v>7.9137182787789626E-2</c:v>
                </c:pt>
              </c:numCache>
            </c:numRef>
          </c:yVal>
          <c:smooth val="1"/>
        </c:ser>
        <c:ser>
          <c:idx val="15"/>
          <c:order val="15"/>
          <c:tx>
            <c:v>40,000 Feet, 60% N2</c:v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xVal>
            <c:numRef>
              <c:f>'40,000 Feet'!$J$4:$J$18</c:f>
              <c:numCache>
                <c:formatCode>0.00%</c:formatCode>
                <c:ptCount val="15"/>
                <c:pt idx="0">
                  <c:v>3.962195565249E-2</c:v>
                </c:pt>
                <c:pt idx="1">
                  <c:v>4.2081949058693238E-2</c:v>
                </c:pt>
                <c:pt idx="2">
                  <c:v>8.1120943952802338E-2</c:v>
                </c:pt>
                <c:pt idx="3">
                  <c:v>0.11781924624954265</c:v>
                </c:pt>
                <c:pt idx="4">
                  <c:v>0.1185321100917431</c:v>
                </c:pt>
                <c:pt idx="5">
                  <c:v>0.12988929889298897</c:v>
                </c:pt>
                <c:pt idx="6">
                  <c:v>0.12988929889298897</c:v>
                </c:pt>
                <c:pt idx="7">
                  <c:v>0.15001842978252852</c:v>
                </c:pt>
                <c:pt idx="8">
                  <c:v>0.15605897159295218</c:v>
                </c:pt>
                <c:pt idx="9">
                  <c:v>0.20210449927431062</c:v>
                </c:pt>
                <c:pt idx="10">
                  <c:v>0.22144948755490482</c:v>
                </c:pt>
                <c:pt idx="11">
                  <c:v>0.2228360957642726</c:v>
                </c:pt>
                <c:pt idx="12">
                  <c:v>0.22415066469719347</c:v>
                </c:pt>
                <c:pt idx="13">
                  <c:v>0.2281535648994516</c:v>
                </c:pt>
                <c:pt idx="14">
                  <c:v>0.22864506627393225</c:v>
                </c:pt>
              </c:numCache>
            </c:numRef>
          </c:xVal>
          <c:yVal>
            <c:numRef>
              <c:f>'40,000 Feet'!$K$4:$K$18</c:f>
              <c:numCache>
                <c:formatCode>0.000</c:formatCode>
                <c:ptCount val="15"/>
                <c:pt idx="0">
                  <c:v>3.0143947655398035E-2</c:v>
                </c:pt>
                <c:pt idx="1">
                  <c:v>0.110140642303433</c:v>
                </c:pt>
                <c:pt idx="2">
                  <c:v>1.6949491150442475</c:v>
                </c:pt>
                <c:pt idx="3">
                  <c:v>8.0435338455909253</c:v>
                </c:pt>
                <c:pt idx="4">
                  <c:v>8.1740561467889918</c:v>
                </c:pt>
                <c:pt idx="5">
                  <c:v>8.5633999999999997</c:v>
                </c:pt>
                <c:pt idx="6">
                  <c:v>8.5633999999999997</c:v>
                </c:pt>
                <c:pt idx="7">
                  <c:v>8.4095904902322154</c:v>
                </c:pt>
                <c:pt idx="8">
                  <c:v>8.0422002876663079</c:v>
                </c:pt>
                <c:pt idx="9">
                  <c:v>4.8806549346879535</c:v>
                </c:pt>
                <c:pt idx="10">
                  <c:v>0.15434699853587114</c:v>
                </c:pt>
                <c:pt idx="11">
                  <c:v>0.13055911602209946</c:v>
                </c:pt>
                <c:pt idx="12">
                  <c:v>0.1004741506646972</c:v>
                </c:pt>
                <c:pt idx="13">
                  <c:v>8.4718464351005496E-2</c:v>
                </c:pt>
                <c:pt idx="14">
                  <c:v>7.8526141384388806E-2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923072"/>
        <c:axId val="79937536"/>
      </c:scatterChart>
      <c:valAx>
        <c:axId val="799230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79937536"/>
        <c:crosses val="autoZero"/>
        <c:crossBetween val="midCat"/>
      </c:valAx>
      <c:valAx>
        <c:axId val="79937536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Rise (PSI)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79923072"/>
        <c:crosses val="autoZero"/>
        <c:crossBetween val="midCat"/>
        <c:majorUnit val="1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Limiting Oxygen Concentration vs. Pressure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Atmospheric</c:v>
          </c:tx>
          <c:xVal>
            <c:numRef>
              <c:f>Sheet1!$A$3:$A$11</c:f>
              <c:numCache>
                <c:formatCode>0.00%</c:formatCode>
                <c:ptCount val="9"/>
                <c:pt idx="0">
                  <c:v>3.694626327252927E-2</c:v>
                </c:pt>
                <c:pt idx="1">
                  <c:v>3.7782658959537578E-2</c:v>
                </c:pt>
                <c:pt idx="2">
                  <c:v>3.8262104187946878E-2</c:v>
                </c:pt>
                <c:pt idx="3">
                  <c:v>3.9982764481914602E-2</c:v>
                </c:pt>
                <c:pt idx="4">
                  <c:v>4.1013302939575391E-2</c:v>
                </c:pt>
                <c:pt idx="5">
                  <c:v>4.203398421553952E-2</c:v>
                </c:pt>
                <c:pt idx="6">
                  <c:v>4.2988607767122357E-2</c:v>
                </c:pt>
                <c:pt idx="7">
                  <c:v>4.5022184416468179E-2</c:v>
                </c:pt>
                <c:pt idx="8">
                  <c:v>4.5988847330839855E-2</c:v>
                </c:pt>
              </c:numCache>
            </c:numRef>
          </c:xVal>
          <c:yVal>
            <c:numRef>
              <c:f>Sheet1!$B$3:$B$11</c:f>
              <c:numCache>
                <c:formatCode>0.00%</c:formatCode>
                <c:ptCount val="9"/>
                <c:pt idx="0">
                  <c:v>1.2149469098829295E-2</c:v>
                </c:pt>
                <c:pt idx="1">
                  <c:v>1.3253995239714381E-2</c:v>
                </c:pt>
                <c:pt idx="2">
                  <c:v>1.3878106911814778E-2</c:v>
                </c:pt>
                <c:pt idx="3">
                  <c:v>1.7786238781615449E-2</c:v>
                </c:pt>
                <c:pt idx="4">
                  <c:v>2.2441480675013607E-2</c:v>
                </c:pt>
                <c:pt idx="5">
                  <c:v>2.8065042862974551E-2</c:v>
                </c:pt>
                <c:pt idx="6">
                  <c:v>3.7373325171733661E-2</c:v>
                </c:pt>
                <c:pt idx="7">
                  <c:v>7.0323239197005796E-2</c:v>
                </c:pt>
                <c:pt idx="8">
                  <c:v>0.16771846310778646</c:v>
                </c:pt>
              </c:numCache>
            </c:numRef>
          </c:yVal>
          <c:smooth val="1"/>
        </c:ser>
        <c:ser>
          <c:idx val="1"/>
          <c:order val="1"/>
          <c:tx>
            <c:v>15,000 Feet</c:v>
          </c:tx>
          <c:marker>
            <c:symbol val="square"/>
            <c:size val="6"/>
          </c:marker>
          <c:xVal>
            <c:numRef>
              <c:f>Sheet1!$D$3:$D$13</c:f>
              <c:numCache>
                <c:formatCode>0.00%</c:formatCode>
                <c:ptCount val="11"/>
                <c:pt idx="0">
                  <c:v>3.542903536203993E-2</c:v>
                </c:pt>
                <c:pt idx="1">
                  <c:v>3.650283166646584E-2</c:v>
                </c:pt>
                <c:pt idx="2">
                  <c:v>3.7163653892504214E-2</c:v>
                </c:pt>
                <c:pt idx="3">
                  <c:v>3.7999035214664738E-2</c:v>
                </c:pt>
                <c:pt idx="4">
                  <c:v>3.8737450343084144E-2</c:v>
                </c:pt>
                <c:pt idx="5">
                  <c:v>3.8782260009647851E-2</c:v>
                </c:pt>
                <c:pt idx="6">
                  <c:v>3.903020619799831E-2</c:v>
                </c:pt>
                <c:pt idx="7">
                  <c:v>3.9980530440024108E-2</c:v>
                </c:pt>
                <c:pt idx="8">
                  <c:v>4.0960583413693352E-2</c:v>
                </c:pt>
                <c:pt idx="9">
                  <c:v>4.2026433313216656E-2</c:v>
                </c:pt>
                <c:pt idx="10">
                  <c:v>4.300993377483444E-2</c:v>
                </c:pt>
              </c:numCache>
            </c:numRef>
          </c:xVal>
          <c:yVal>
            <c:numRef>
              <c:f>Sheet1!$E$3:$E$13</c:f>
              <c:numCache>
                <c:formatCode>0.00%</c:formatCode>
                <c:ptCount val="11"/>
                <c:pt idx="0">
                  <c:v>1.6766899206158287E-2</c:v>
                </c:pt>
                <c:pt idx="1">
                  <c:v>2.0002409928907099E-2</c:v>
                </c:pt>
                <c:pt idx="2">
                  <c:v>2.1920944805977345E-2</c:v>
                </c:pt>
                <c:pt idx="3">
                  <c:v>2.5120598166907863E-2</c:v>
                </c:pt>
                <c:pt idx="4">
                  <c:v>2.9493198507283012E-2</c:v>
                </c:pt>
                <c:pt idx="5">
                  <c:v>2.891944042450555E-2</c:v>
                </c:pt>
                <c:pt idx="6">
                  <c:v>3.1677318220185699E-2</c:v>
                </c:pt>
                <c:pt idx="7">
                  <c:v>4.2977697408077151E-2</c:v>
                </c:pt>
                <c:pt idx="8">
                  <c:v>5.429122468659596E-2</c:v>
                </c:pt>
                <c:pt idx="9">
                  <c:v>8.8267954133977061E-2</c:v>
                </c:pt>
                <c:pt idx="10">
                  <c:v>0.15968693558097533</c:v>
                </c:pt>
              </c:numCache>
            </c:numRef>
          </c:yVal>
          <c:smooth val="1"/>
        </c:ser>
        <c:ser>
          <c:idx val="2"/>
          <c:order val="2"/>
          <c:tx>
            <c:v>30,000 Feet</c:v>
          </c:tx>
          <c:xVal>
            <c:numRef>
              <c:f>Sheet1!$G$3:$G$11</c:f>
              <c:numCache>
                <c:formatCode>0.00%</c:formatCode>
                <c:ptCount val="9"/>
                <c:pt idx="0">
                  <c:v>3.3391607592042072E-2</c:v>
                </c:pt>
                <c:pt idx="1">
                  <c:v>3.4453453796889293E-2</c:v>
                </c:pt>
                <c:pt idx="2">
                  <c:v>3.5751993620414667E-2</c:v>
                </c:pt>
                <c:pt idx="3">
                  <c:v>3.5794924087922043E-2</c:v>
                </c:pt>
                <c:pt idx="4">
                  <c:v>3.6645842798727846E-2</c:v>
                </c:pt>
                <c:pt idx="5">
                  <c:v>3.7602564102564101E-2</c:v>
                </c:pt>
                <c:pt idx="6">
                  <c:v>3.8610921501706488E-2</c:v>
                </c:pt>
                <c:pt idx="7">
                  <c:v>3.9834170280757808E-2</c:v>
                </c:pt>
                <c:pt idx="8">
                  <c:v>4.0699044585987262E-2</c:v>
                </c:pt>
              </c:numCache>
            </c:numRef>
          </c:xVal>
          <c:yVal>
            <c:numRef>
              <c:f>Sheet1!$H$3:$H$11</c:f>
              <c:numCache>
                <c:formatCode>0.00%</c:formatCode>
                <c:ptCount val="9"/>
                <c:pt idx="0">
                  <c:v>1.8431282872170135E-2</c:v>
                </c:pt>
                <c:pt idx="1">
                  <c:v>2.1866422689844466E-2</c:v>
                </c:pt>
                <c:pt idx="2">
                  <c:v>2.7341079972658916E-2</c:v>
                </c:pt>
                <c:pt idx="3">
                  <c:v>2.6807160661681394E-2</c:v>
                </c:pt>
                <c:pt idx="4">
                  <c:v>3.3916401635620166E-2</c:v>
                </c:pt>
                <c:pt idx="5">
                  <c:v>5.0079419105967783E-2</c:v>
                </c:pt>
                <c:pt idx="6">
                  <c:v>7.501706484641639E-2</c:v>
                </c:pt>
                <c:pt idx="7">
                  <c:v>0.13038119150878796</c:v>
                </c:pt>
                <c:pt idx="8">
                  <c:v>0.20034121929026388</c:v>
                </c:pt>
              </c:numCache>
            </c:numRef>
          </c:yVal>
          <c:smooth val="1"/>
        </c:ser>
        <c:ser>
          <c:idx val="3"/>
          <c:order val="3"/>
          <c:tx>
            <c:v>40,000 Feet</c:v>
          </c:tx>
          <c:marker>
            <c:symbol val="circle"/>
            <c:size val="6"/>
          </c:marker>
          <c:xVal>
            <c:numRef>
              <c:f>Sheet1!$J$3:$J$12</c:f>
              <c:numCache>
                <c:formatCode>0.00%</c:formatCode>
                <c:ptCount val="10"/>
                <c:pt idx="0">
                  <c:v>3.1747071742313324E-2</c:v>
                </c:pt>
                <c:pt idx="1">
                  <c:v>3.3134435657800144E-2</c:v>
                </c:pt>
                <c:pt idx="2">
                  <c:v>3.487842278203724E-2</c:v>
                </c:pt>
                <c:pt idx="3">
                  <c:v>3.4981017323995577E-2</c:v>
                </c:pt>
                <c:pt idx="4">
                  <c:v>3.5460855382384929E-2</c:v>
                </c:pt>
                <c:pt idx="5">
                  <c:v>3.5995768947755698E-2</c:v>
                </c:pt>
                <c:pt idx="6">
                  <c:v>3.6607207863123409E-2</c:v>
                </c:pt>
                <c:pt idx="7">
                  <c:v>3.7440610243370864E-2</c:v>
                </c:pt>
                <c:pt idx="8">
                  <c:v>3.8518975681650698E-2</c:v>
                </c:pt>
                <c:pt idx="9">
                  <c:v>3.9732758620689659E-2</c:v>
                </c:pt>
              </c:numCache>
            </c:numRef>
          </c:xVal>
          <c:yVal>
            <c:numRef>
              <c:f>Sheet1!$K$3:$K$12</c:f>
              <c:numCache>
                <c:formatCode>0.00%</c:formatCode>
                <c:ptCount val="10"/>
                <c:pt idx="0">
                  <c:v>1.6068814055636895E-2</c:v>
                </c:pt>
                <c:pt idx="1">
                  <c:v>2.2178289000718908E-2</c:v>
                </c:pt>
                <c:pt idx="2">
                  <c:v>2.9536327126688574E-2</c:v>
                </c:pt>
                <c:pt idx="3">
                  <c:v>3.0888315517876887E-2</c:v>
                </c:pt>
                <c:pt idx="4">
                  <c:v>3.327292497281624E-2</c:v>
                </c:pt>
                <c:pt idx="5">
                  <c:v>3.7490802060338488E-2</c:v>
                </c:pt>
                <c:pt idx="6">
                  <c:v>5.5478704040771758E-2</c:v>
                </c:pt>
                <c:pt idx="7">
                  <c:v>8.4852887758808573E-2</c:v>
                </c:pt>
                <c:pt idx="8">
                  <c:v>0.1445099484156227</c:v>
                </c:pt>
                <c:pt idx="9">
                  <c:v>0.25304475421863537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06528"/>
        <c:axId val="80016896"/>
      </c:scatterChart>
      <c:valAx>
        <c:axId val="80006528"/>
        <c:scaling>
          <c:orientation val="minMax"/>
          <c:max val="5.000000000000001E-2"/>
          <c:min val="3.0000000000000006E-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Oxygen Concentration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80016896"/>
        <c:crosses val="autoZero"/>
        <c:crossBetween val="midCat"/>
        <c:majorUnit val="5.000000000000001E-3"/>
        <c:minorUnit val="2.5000000000000005E-3"/>
      </c:valAx>
      <c:valAx>
        <c:axId val="80016896"/>
        <c:scaling>
          <c:orientation val="minMax"/>
          <c:max val="0.12000000000000001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80006528"/>
        <c:crosses val="autoZero"/>
        <c:crossBetween val="midCat"/>
        <c:majorUnit val="3.0000000000000006E-2"/>
        <c:minorUnit val="1.0000000000000002E-2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Limiting Oxygen Concentration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731555541221413"/>
          <c:y val="0.10789117706440542"/>
          <c:w val="0.82688580585358629"/>
          <c:h val="0.77350191802947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Limiting O2 %</c:v>
                </c:pt>
              </c:strCache>
            </c:strRef>
          </c:tx>
          <c:xVal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15000</c:v>
                </c:pt>
                <c:pt idx="2">
                  <c:v>30000</c:v>
                </c:pt>
                <c:pt idx="3">
                  <c:v>40000</c:v>
                </c:pt>
              </c:numCache>
            </c:numRef>
          </c:xVal>
          <c:yVal>
            <c:numRef>
              <c:f>Sheet2!$B$2:$B$5</c:f>
              <c:numCache>
                <c:formatCode>0.00%</c:formatCode>
                <c:ptCount val="4"/>
                <c:pt idx="0">
                  <c:v>4.2099999999999999E-2</c:v>
                </c:pt>
                <c:pt idx="1">
                  <c:v>3.8899999999999997E-2</c:v>
                </c:pt>
                <c:pt idx="2">
                  <c:v>3.61E-2</c:v>
                </c:pt>
                <c:pt idx="3">
                  <c:v>3.49E-2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34432"/>
        <c:axId val="80081664"/>
      </c:scatterChart>
      <c:valAx>
        <c:axId val="800344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(feet)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0081664"/>
        <c:crosses val="autoZero"/>
        <c:crossBetween val="midCat"/>
        <c:majorUnit val="10000"/>
        <c:minorUnit val="5000"/>
      </c:valAx>
      <c:valAx>
        <c:axId val="80081664"/>
        <c:scaling>
          <c:orientation val="minMax"/>
          <c:max val="5.000000000000001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Oxygen Concentration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800344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6634044545739062"/>
          <c:y val="0.52015916641282356"/>
          <c:w val="2.2281828367747232E-2"/>
          <c:h val="5.6552144631728821E-2"/>
        </c:manualLayout>
      </c:layout>
      <c:overlay val="0"/>
    </c:legend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Spark Energy in 0.05s Spark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Avg Energy</c:v>
                </c:pt>
              </c:strCache>
            </c:strRef>
          </c:tx>
          <c:spPr>
            <a:ln w="28575">
              <a:noFill/>
            </a:ln>
          </c:spPr>
          <c:trendline>
            <c:trendlineType val="exp"/>
            <c:dispRSqr val="0"/>
            <c:dispEq val="0"/>
          </c:trendline>
          <c:xVal>
            <c:numRef>
              <c:f>Sheet1!$G$3:$G$6</c:f>
              <c:numCache>
                <c:formatCode>General</c:formatCode>
                <c:ptCount val="4"/>
                <c:pt idx="0">
                  <c:v>0.186</c:v>
                </c:pt>
                <c:pt idx="1">
                  <c:v>0.3125</c:v>
                </c:pt>
                <c:pt idx="2">
                  <c:v>0.625</c:v>
                </c:pt>
                <c:pt idx="3">
                  <c:v>0.75</c:v>
                </c:pt>
              </c:numCache>
            </c:numRef>
          </c:xVal>
          <c:yVal>
            <c:numRef>
              <c:f>Sheet1!$H$3:$H$6</c:f>
              <c:numCache>
                <c:formatCode>General</c:formatCode>
                <c:ptCount val="4"/>
                <c:pt idx="0">
                  <c:v>1.0888271554330797</c:v>
                </c:pt>
                <c:pt idx="1">
                  <c:v>1.2409348817931436</c:v>
                </c:pt>
                <c:pt idx="2">
                  <c:v>1.6549375581450096</c:v>
                </c:pt>
                <c:pt idx="3">
                  <c:v>1.8784829306191999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250240"/>
        <c:axId val="88264704"/>
      </c:scatterChart>
      <c:valAx>
        <c:axId val="882502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Electrode</a:t>
                </a:r>
                <a:r>
                  <a:rPr lang="en-US" baseline="0"/>
                  <a:t> Gap (inches)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crossAx val="88264704"/>
        <c:crosses val="autoZero"/>
        <c:crossBetween val="midCat"/>
      </c:valAx>
      <c:valAx>
        <c:axId val="882647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(J)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250240"/>
        <c:crosses val="autoZero"/>
        <c:crossBetween val="midCat"/>
        <c:majorUnit val="0.5"/>
        <c:minorUnit val="0.25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4.55% H</a:t>
            </a:r>
            <a:r>
              <a:rPr lang="en-US" baseline="-25000"/>
              <a:t>2</a:t>
            </a:r>
            <a:r>
              <a:rPr lang="en-US"/>
              <a:t>, 95.45% Air, 8.292 PSIA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'lean limit 25'!$C$240:$C$11562</c:f>
              <c:numCache>
                <c:formatCode>General</c:formatCode>
                <c:ptCount val="11323"/>
                <c:pt idx="0">
                  <c:v>8.2830999999999992</c:v>
                </c:pt>
                <c:pt idx="1">
                  <c:v>8.2922999999999991</c:v>
                </c:pt>
                <c:pt idx="2">
                  <c:v>8.2895000000000003</c:v>
                </c:pt>
                <c:pt idx="3">
                  <c:v>8.2949999999999999</c:v>
                </c:pt>
                <c:pt idx="4">
                  <c:v>8.2922999999999991</c:v>
                </c:pt>
                <c:pt idx="5">
                  <c:v>8.2922999999999991</c:v>
                </c:pt>
                <c:pt idx="6">
                  <c:v>8.2949999999999999</c:v>
                </c:pt>
                <c:pt idx="7">
                  <c:v>8.2904</c:v>
                </c:pt>
                <c:pt idx="8">
                  <c:v>8.2949999999999999</c:v>
                </c:pt>
                <c:pt idx="9">
                  <c:v>8.2932000000000006</c:v>
                </c:pt>
                <c:pt idx="10">
                  <c:v>8.2922999999999991</c:v>
                </c:pt>
                <c:pt idx="11">
                  <c:v>8.2958999999999996</c:v>
                </c:pt>
                <c:pt idx="12">
                  <c:v>8.2949999999999999</c:v>
                </c:pt>
                <c:pt idx="13">
                  <c:v>8.2867999999999995</c:v>
                </c:pt>
                <c:pt idx="14">
                  <c:v>8.3004999999999995</c:v>
                </c:pt>
                <c:pt idx="15">
                  <c:v>8.2895000000000003</c:v>
                </c:pt>
                <c:pt idx="16">
                  <c:v>8.2895000000000003</c:v>
                </c:pt>
                <c:pt idx="17">
                  <c:v>8.2941000000000003</c:v>
                </c:pt>
                <c:pt idx="18">
                  <c:v>8.2941000000000003</c:v>
                </c:pt>
                <c:pt idx="19">
                  <c:v>8.2987000000000002</c:v>
                </c:pt>
                <c:pt idx="20">
                  <c:v>8.2867999999999995</c:v>
                </c:pt>
                <c:pt idx="21">
                  <c:v>8.2941000000000003</c:v>
                </c:pt>
                <c:pt idx="22">
                  <c:v>8.2941000000000003</c:v>
                </c:pt>
                <c:pt idx="23">
                  <c:v>8.3032000000000004</c:v>
                </c:pt>
                <c:pt idx="24">
                  <c:v>8.2904</c:v>
                </c:pt>
                <c:pt idx="25">
                  <c:v>8.2912999999999997</c:v>
                </c:pt>
                <c:pt idx="26">
                  <c:v>8.2922999999999991</c:v>
                </c:pt>
                <c:pt idx="27">
                  <c:v>8.2867999999999995</c:v>
                </c:pt>
                <c:pt idx="28">
                  <c:v>8.2949999999999999</c:v>
                </c:pt>
                <c:pt idx="29">
                  <c:v>8.2932000000000006</c:v>
                </c:pt>
                <c:pt idx="30">
                  <c:v>8.2922999999999991</c:v>
                </c:pt>
                <c:pt idx="31">
                  <c:v>8.2987000000000002</c:v>
                </c:pt>
                <c:pt idx="32">
                  <c:v>8.2849000000000004</c:v>
                </c:pt>
                <c:pt idx="33">
                  <c:v>8.2912999999999997</c:v>
                </c:pt>
                <c:pt idx="34">
                  <c:v>8.2958999999999996</c:v>
                </c:pt>
                <c:pt idx="35">
                  <c:v>8.2895000000000003</c:v>
                </c:pt>
                <c:pt idx="36">
                  <c:v>8.2932000000000006</c:v>
                </c:pt>
                <c:pt idx="37">
                  <c:v>8.2904</c:v>
                </c:pt>
                <c:pt idx="38">
                  <c:v>8.3013999999999992</c:v>
                </c:pt>
                <c:pt idx="39">
                  <c:v>8.2858000000000001</c:v>
                </c:pt>
                <c:pt idx="40">
                  <c:v>8.2941000000000003</c:v>
                </c:pt>
                <c:pt idx="41">
                  <c:v>8.2904</c:v>
                </c:pt>
                <c:pt idx="42">
                  <c:v>8.2886000000000006</c:v>
                </c:pt>
                <c:pt idx="43">
                  <c:v>8.2904</c:v>
                </c:pt>
                <c:pt idx="44">
                  <c:v>8.2886000000000006</c:v>
                </c:pt>
                <c:pt idx="45">
                  <c:v>8.2932000000000006</c:v>
                </c:pt>
                <c:pt idx="46">
                  <c:v>8.2912999999999997</c:v>
                </c:pt>
                <c:pt idx="47">
                  <c:v>8.2886000000000006</c:v>
                </c:pt>
                <c:pt idx="48">
                  <c:v>8.2886000000000006</c:v>
                </c:pt>
                <c:pt idx="49">
                  <c:v>8.2922999999999991</c:v>
                </c:pt>
                <c:pt idx="50">
                  <c:v>8.2904</c:v>
                </c:pt>
                <c:pt idx="51">
                  <c:v>8.2912999999999997</c:v>
                </c:pt>
                <c:pt idx="52">
                  <c:v>8.2958999999999996</c:v>
                </c:pt>
                <c:pt idx="53">
                  <c:v>8.2922999999999991</c:v>
                </c:pt>
                <c:pt idx="54">
                  <c:v>8.2904</c:v>
                </c:pt>
                <c:pt idx="55">
                  <c:v>8.2941000000000003</c:v>
                </c:pt>
                <c:pt idx="56">
                  <c:v>8.2922999999999991</c:v>
                </c:pt>
                <c:pt idx="57">
                  <c:v>8.2932000000000006</c:v>
                </c:pt>
                <c:pt idx="58">
                  <c:v>8.2941000000000003</c:v>
                </c:pt>
                <c:pt idx="59">
                  <c:v>8.2867999999999995</c:v>
                </c:pt>
                <c:pt idx="60">
                  <c:v>8.2941000000000003</c:v>
                </c:pt>
                <c:pt idx="61">
                  <c:v>8.2922999999999991</c:v>
                </c:pt>
                <c:pt idx="62">
                  <c:v>8.2941000000000003</c:v>
                </c:pt>
                <c:pt idx="63">
                  <c:v>8.2904</c:v>
                </c:pt>
                <c:pt idx="64">
                  <c:v>8.2941000000000003</c:v>
                </c:pt>
                <c:pt idx="65">
                  <c:v>8.2958999999999996</c:v>
                </c:pt>
                <c:pt idx="66">
                  <c:v>8.2932000000000006</c:v>
                </c:pt>
                <c:pt idx="67">
                  <c:v>8.2967999999999993</c:v>
                </c:pt>
                <c:pt idx="68">
                  <c:v>8.2867999999999995</c:v>
                </c:pt>
                <c:pt idx="69">
                  <c:v>8.2967999999999993</c:v>
                </c:pt>
                <c:pt idx="70">
                  <c:v>8.2886000000000006</c:v>
                </c:pt>
                <c:pt idx="71">
                  <c:v>8.2941000000000003</c:v>
                </c:pt>
                <c:pt idx="72">
                  <c:v>8.2958999999999996</c:v>
                </c:pt>
                <c:pt idx="73">
                  <c:v>8.2941000000000003</c:v>
                </c:pt>
                <c:pt idx="74">
                  <c:v>8.2941000000000003</c:v>
                </c:pt>
                <c:pt idx="75">
                  <c:v>8.2987000000000002</c:v>
                </c:pt>
                <c:pt idx="76">
                  <c:v>8.2987000000000002</c:v>
                </c:pt>
                <c:pt idx="77">
                  <c:v>8.2904</c:v>
                </c:pt>
                <c:pt idx="78">
                  <c:v>8.2904</c:v>
                </c:pt>
                <c:pt idx="79">
                  <c:v>8.2949999999999999</c:v>
                </c:pt>
                <c:pt idx="80">
                  <c:v>8.2912999999999997</c:v>
                </c:pt>
                <c:pt idx="81">
                  <c:v>8.2922999999999991</c:v>
                </c:pt>
                <c:pt idx="82">
                  <c:v>8.2932000000000006</c:v>
                </c:pt>
                <c:pt idx="83">
                  <c:v>8.2840000000000007</c:v>
                </c:pt>
                <c:pt idx="84">
                  <c:v>8.2967999999999993</c:v>
                </c:pt>
                <c:pt idx="85">
                  <c:v>8.2876999999999992</c:v>
                </c:pt>
                <c:pt idx="86">
                  <c:v>8.3004999999999995</c:v>
                </c:pt>
                <c:pt idx="87">
                  <c:v>8.2895000000000003</c:v>
                </c:pt>
                <c:pt idx="88">
                  <c:v>8.2867999999999995</c:v>
                </c:pt>
                <c:pt idx="89">
                  <c:v>8.2912999999999997</c:v>
                </c:pt>
                <c:pt idx="90">
                  <c:v>8.2876999999999992</c:v>
                </c:pt>
                <c:pt idx="91">
                  <c:v>8.2977000000000007</c:v>
                </c:pt>
                <c:pt idx="92">
                  <c:v>8.2912999999999997</c:v>
                </c:pt>
                <c:pt idx="93">
                  <c:v>8.2941000000000003</c:v>
                </c:pt>
                <c:pt idx="94">
                  <c:v>8.2867999999999995</c:v>
                </c:pt>
                <c:pt idx="95">
                  <c:v>8.2912999999999997</c:v>
                </c:pt>
                <c:pt idx="96">
                  <c:v>8.2941000000000003</c:v>
                </c:pt>
                <c:pt idx="97">
                  <c:v>8.2932000000000006</c:v>
                </c:pt>
                <c:pt idx="98">
                  <c:v>8.2941000000000003</c:v>
                </c:pt>
                <c:pt idx="99">
                  <c:v>8.2858000000000001</c:v>
                </c:pt>
                <c:pt idx="100">
                  <c:v>8.2958999999999996</c:v>
                </c:pt>
                <c:pt idx="101">
                  <c:v>8.2941000000000003</c:v>
                </c:pt>
                <c:pt idx="102">
                  <c:v>8.2876999999999992</c:v>
                </c:pt>
                <c:pt idx="103">
                  <c:v>8.2912999999999997</c:v>
                </c:pt>
                <c:pt idx="104">
                  <c:v>8.2876999999999992</c:v>
                </c:pt>
                <c:pt idx="105">
                  <c:v>8.2895000000000003</c:v>
                </c:pt>
                <c:pt idx="106">
                  <c:v>8.2858000000000001</c:v>
                </c:pt>
                <c:pt idx="107">
                  <c:v>8.2912999999999997</c:v>
                </c:pt>
                <c:pt idx="108">
                  <c:v>8.2967999999999993</c:v>
                </c:pt>
                <c:pt idx="109">
                  <c:v>8.2904</c:v>
                </c:pt>
                <c:pt idx="110">
                  <c:v>8.2977000000000007</c:v>
                </c:pt>
                <c:pt idx="111">
                  <c:v>8.2922999999999991</c:v>
                </c:pt>
                <c:pt idx="112">
                  <c:v>8.2922999999999991</c:v>
                </c:pt>
                <c:pt idx="113">
                  <c:v>8.2932000000000006</c:v>
                </c:pt>
                <c:pt idx="114">
                  <c:v>8.2867999999999995</c:v>
                </c:pt>
                <c:pt idx="115">
                  <c:v>8.2967999999999993</c:v>
                </c:pt>
                <c:pt idx="116">
                  <c:v>8.2886000000000006</c:v>
                </c:pt>
                <c:pt idx="117">
                  <c:v>8.2941000000000003</c:v>
                </c:pt>
                <c:pt idx="118">
                  <c:v>8.2904</c:v>
                </c:pt>
                <c:pt idx="119">
                  <c:v>8.2895000000000003</c:v>
                </c:pt>
                <c:pt idx="120">
                  <c:v>8.2895000000000003</c:v>
                </c:pt>
                <c:pt idx="121">
                  <c:v>8.2922999999999991</c:v>
                </c:pt>
                <c:pt idx="122">
                  <c:v>8.2922999999999991</c:v>
                </c:pt>
                <c:pt idx="123">
                  <c:v>8.2904</c:v>
                </c:pt>
                <c:pt idx="124">
                  <c:v>8.2941000000000003</c:v>
                </c:pt>
                <c:pt idx="125">
                  <c:v>8.2932000000000006</c:v>
                </c:pt>
                <c:pt idx="126">
                  <c:v>8.2886000000000006</c:v>
                </c:pt>
                <c:pt idx="127">
                  <c:v>8.2995999999999999</c:v>
                </c:pt>
                <c:pt idx="128">
                  <c:v>8.2967999999999993</c:v>
                </c:pt>
                <c:pt idx="129">
                  <c:v>8.2932000000000006</c:v>
                </c:pt>
                <c:pt idx="130">
                  <c:v>8.2967999999999993</c:v>
                </c:pt>
                <c:pt idx="131">
                  <c:v>8.2867999999999995</c:v>
                </c:pt>
                <c:pt idx="132">
                  <c:v>8.2886000000000006</c:v>
                </c:pt>
                <c:pt idx="133">
                  <c:v>8.2932000000000006</c:v>
                </c:pt>
                <c:pt idx="134">
                  <c:v>8.2958999999999996</c:v>
                </c:pt>
                <c:pt idx="135">
                  <c:v>8.2886000000000006</c:v>
                </c:pt>
                <c:pt idx="136">
                  <c:v>8.2932000000000006</c:v>
                </c:pt>
                <c:pt idx="137">
                  <c:v>8.2912999999999997</c:v>
                </c:pt>
                <c:pt idx="138">
                  <c:v>8.2858000000000001</c:v>
                </c:pt>
                <c:pt idx="139">
                  <c:v>8.2977000000000007</c:v>
                </c:pt>
                <c:pt idx="140">
                  <c:v>8.2912999999999997</c:v>
                </c:pt>
                <c:pt idx="141">
                  <c:v>8.2904</c:v>
                </c:pt>
                <c:pt idx="142">
                  <c:v>8.2904</c:v>
                </c:pt>
                <c:pt idx="143">
                  <c:v>8.2895000000000003</c:v>
                </c:pt>
                <c:pt idx="144">
                  <c:v>8.2977000000000007</c:v>
                </c:pt>
                <c:pt idx="145">
                  <c:v>8.2958999999999996</c:v>
                </c:pt>
                <c:pt idx="146">
                  <c:v>8.2912999999999997</c:v>
                </c:pt>
                <c:pt idx="147">
                  <c:v>8.2886000000000006</c:v>
                </c:pt>
                <c:pt idx="148">
                  <c:v>8.2876999999999992</c:v>
                </c:pt>
                <c:pt idx="149">
                  <c:v>8.2977000000000007</c:v>
                </c:pt>
                <c:pt idx="150">
                  <c:v>8.2995999999999999</c:v>
                </c:pt>
                <c:pt idx="151">
                  <c:v>8.2904</c:v>
                </c:pt>
                <c:pt idx="152">
                  <c:v>8.2876999999999992</c:v>
                </c:pt>
                <c:pt idx="153">
                  <c:v>8.2886000000000006</c:v>
                </c:pt>
                <c:pt idx="154">
                  <c:v>8.2949999999999999</c:v>
                </c:pt>
                <c:pt idx="155">
                  <c:v>8.2849000000000004</c:v>
                </c:pt>
                <c:pt idx="156">
                  <c:v>8.2904</c:v>
                </c:pt>
                <c:pt idx="157">
                  <c:v>8.2849000000000004</c:v>
                </c:pt>
                <c:pt idx="158">
                  <c:v>8.2904</c:v>
                </c:pt>
                <c:pt idx="159">
                  <c:v>8.2895000000000003</c:v>
                </c:pt>
                <c:pt idx="160">
                  <c:v>8.2904</c:v>
                </c:pt>
                <c:pt idx="161">
                  <c:v>8.2932000000000006</c:v>
                </c:pt>
                <c:pt idx="162">
                  <c:v>8.2886000000000006</c:v>
                </c:pt>
                <c:pt idx="163">
                  <c:v>8.2967999999999993</c:v>
                </c:pt>
                <c:pt idx="164">
                  <c:v>8.2922999999999991</c:v>
                </c:pt>
                <c:pt idx="165">
                  <c:v>8.2904</c:v>
                </c:pt>
                <c:pt idx="166">
                  <c:v>8.2904</c:v>
                </c:pt>
                <c:pt idx="167">
                  <c:v>8.2941000000000003</c:v>
                </c:pt>
                <c:pt idx="168">
                  <c:v>8.2922999999999991</c:v>
                </c:pt>
                <c:pt idx="169">
                  <c:v>8.2941000000000003</c:v>
                </c:pt>
                <c:pt idx="170">
                  <c:v>8.2932000000000006</c:v>
                </c:pt>
                <c:pt idx="171">
                  <c:v>8.2958999999999996</c:v>
                </c:pt>
                <c:pt idx="172">
                  <c:v>8.2876999999999992</c:v>
                </c:pt>
                <c:pt idx="173">
                  <c:v>8.2904</c:v>
                </c:pt>
                <c:pt idx="174">
                  <c:v>8.2876999999999992</c:v>
                </c:pt>
                <c:pt idx="175">
                  <c:v>8.2912999999999997</c:v>
                </c:pt>
                <c:pt idx="176">
                  <c:v>8.2949999999999999</c:v>
                </c:pt>
                <c:pt idx="177">
                  <c:v>8.2886000000000006</c:v>
                </c:pt>
                <c:pt idx="178">
                  <c:v>8.2977000000000007</c:v>
                </c:pt>
                <c:pt idx="179">
                  <c:v>8.2876999999999992</c:v>
                </c:pt>
                <c:pt idx="180">
                  <c:v>8.2995999999999999</c:v>
                </c:pt>
                <c:pt idx="181">
                  <c:v>8.2886000000000006</c:v>
                </c:pt>
                <c:pt idx="182">
                  <c:v>8.2932000000000006</c:v>
                </c:pt>
                <c:pt idx="183">
                  <c:v>8.2958999999999996</c:v>
                </c:pt>
                <c:pt idx="184">
                  <c:v>8.2886000000000006</c:v>
                </c:pt>
                <c:pt idx="185">
                  <c:v>8.2977000000000007</c:v>
                </c:pt>
                <c:pt idx="186">
                  <c:v>8.2912999999999997</c:v>
                </c:pt>
                <c:pt idx="187">
                  <c:v>8.2967999999999993</c:v>
                </c:pt>
                <c:pt idx="188">
                  <c:v>8.2895000000000003</c:v>
                </c:pt>
                <c:pt idx="189">
                  <c:v>8.2922999999999991</c:v>
                </c:pt>
                <c:pt idx="190">
                  <c:v>8.2949999999999999</c:v>
                </c:pt>
                <c:pt idx="191">
                  <c:v>8.2958999999999996</c:v>
                </c:pt>
                <c:pt idx="192">
                  <c:v>8.2904</c:v>
                </c:pt>
                <c:pt idx="193">
                  <c:v>8.2932000000000006</c:v>
                </c:pt>
                <c:pt idx="194">
                  <c:v>8.2876999999999992</c:v>
                </c:pt>
                <c:pt idx="195">
                  <c:v>8.2932000000000006</c:v>
                </c:pt>
                <c:pt idx="196">
                  <c:v>8.2922999999999991</c:v>
                </c:pt>
                <c:pt idx="197">
                  <c:v>8.2995999999999999</c:v>
                </c:pt>
                <c:pt idx="198">
                  <c:v>8.2949999999999999</c:v>
                </c:pt>
                <c:pt idx="199">
                  <c:v>8.2886000000000006</c:v>
                </c:pt>
                <c:pt idx="200">
                  <c:v>8.2912999999999997</c:v>
                </c:pt>
                <c:pt idx="201">
                  <c:v>8.2830999999999992</c:v>
                </c:pt>
                <c:pt idx="202">
                  <c:v>8.2958999999999996</c:v>
                </c:pt>
                <c:pt idx="203">
                  <c:v>8.2840000000000007</c:v>
                </c:pt>
                <c:pt idx="204">
                  <c:v>8.2932000000000006</c:v>
                </c:pt>
                <c:pt idx="205">
                  <c:v>8.2886000000000006</c:v>
                </c:pt>
                <c:pt idx="206">
                  <c:v>8.2958999999999996</c:v>
                </c:pt>
                <c:pt idx="207">
                  <c:v>8.2958999999999996</c:v>
                </c:pt>
                <c:pt idx="208">
                  <c:v>8.2932000000000006</c:v>
                </c:pt>
                <c:pt idx="209">
                  <c:v>8.2912999999999997</c:v>
                </c:pt>
                <c:pt idx="210">
                  <c:v>8.2876999999999992</c:v>
                </c:pt>
                <c:pt idx="211">
                  <c:v>8.2949999999999999</c:v>
                </c:pt>
                <c:pt idx="212">
                  <c:v>8.2886000000000006</c:v>
                </c:pt>
                <c:pt idx="213">
                  <c:v>8.2876999999999992</c:v>
                </c:pt>
                <c:pt idx="214">
                  <c:v>8.2895000000000003</c:v>
                </c:pt>
                <c:pt idx="215">
                  <c:v>8.2932000000000006</c:v>
                </c:pt>
                <c:pt idx="216">
                  <c:v>8.2922999999999991</c:v>
                </c:pt>
                <c:pt idx="217">
                  <c:v>8.2858000000000001</c:v>
                </c:pt>
                <c:pt idx="218">
                  <c:v>8.2895000000000003</c:v>
                </c:pt>
                <c:pt idx="219">
                  <c:v>8.2904</c:v>
                </c:pt>
                <c:pt idx="220">
                  <c:v>8.2912999999999997</c:v>
                </c:pt>
                <c:pt idx="221">
                  <c:v>8.2932000000000006</c:v>
                </c:pt>
                <c:pt idx="222">
                  <c:v>8.2904</c:v>
                </c:pt>
                <c:pt idx="223">
                  <c:v>8.2941000000000003</c:v>
                </c:pt>
                <c:pt idx="224">
                  <c:v>8.2977000000000007</c:v>
                </c:pt>
                <c:pt idx="225">
                  <c:v>8.2904</c:v>
                </c:pt>
                <c:pt idx="226">
                  <c:v>8.2949999999999999</c:v>
                </c:pt>
                <c:pt idx="227">
                  <c:v>8.2912999999999997</c:v>
                </c:pt>
                <c:pt idx="228">
                  <c:v>8.2941000000000003</c:v>
                </c:pt>
                <c:pt idx="229">
                  <c:v>8.2995999999999999</c:v>
                </c:pt>
                <c:pt idx="230">
                  <c:v>8.2932000000000006</c:v>
                </c:pt>
                <c:pt idx="231">
                  <c:v>8.2912999999999997</c:v>
                </c:pt>
                <c:pt idx="232">
                  <c:v>8.2904</c:v>
                </c:pt>
                <c:pt idx="233">
                  <c:v>8.2922999999999991</c:v>
                </c:pt>
                <c:pt idx="234">
                  <c:v>8.2886000000000006</c:v>
                </c:pt>
                <c:pt idx="235">
                  <c:v>8.2922999999999991</c:v>
                </c:pt>
                <c:pt idx="236">
                  <c:v>8.2922999999999991</c:v>
                </c:pt>
                <c:pt idx="237">
                  <c:v>8.2904</c:v>
                </c:pt>
                <c:pt idx="238">
                  <c:v>8.2949999999999999</c:v>
                </c:pt>
                <c:pt idx="239">
                  <c:v>8.2932000000000006</c:v>
                </c:pt>
                <c:pt idx="240">
                  <c:v>8.2895000000000003</c:v>
                </c:pt>
                <c:pt idx="241">
                  <c:v>8.2941000000000003</c:v>
                </c:pt>
                <c:pt idx="242">
                  <c:v>8.2912999999999997</c:v>
                </c:pt>
                <c:pt idx="243">
                  <c:v>8.2904</c:v>
                </c:pt>
                <c:pt idx="244">
                  <c:v>8.2922999999999991</c:v>
                </c:pt>
                <c:pt idx="245">
                  <c:v>8.2895000000000003</c:v>
                </c:pt>
                <c:pt idx="246">
                  <c:v>8.2932000000000006</c:v>
                </c:pt>
                <c:pt idx="247">
                  <c:v>8.2912999999999997</c:v>
                </c:pt>
                <c:pt idx="248">
                  <c:v>8.2958999999999996</c:v>
                </c:pt>
                <c:pt idx="249">
                  <c:v>8.2941000000000003</c:v>
                </c:pt>
                <c:pt idx="250">
                  <c:v>8.2995999999999999</c:v>
                </c:pt>
                <c:pt idx="251">
                  <c:v>8.2922999999999991</c:v>
                </c:pt>
                <c:pt idx="252">
                  <c:v>8.2886000000000006</c:v>
                </c:pt>
                <c:pt idx="253">
                  <c:v>8.2932000000000006</c:v>
                </c:pt>
                <c:pt idx="254">
                  <c:v>8.2912999999999997</c:v>
                </c:pt>
                <c:pt idx="255">
                  <c:v>8.2941000000000003</c:v>
                </c:pt>
                <c:pt idx="256">
                  <c:v>8.2977000000000007</c:v>
                </c:pt>
                <c:pt idx="257">
                  <c:v>8.2876999999999992</c:v>
                </c:pt>
                <c:pt idx="258">
                  <c:v>8.2922999999999991</c:v>
                </c:pt>
                <c:pt idx="259">
                  <c:v>8.2904</c:v>
                </c:pt>
                <c:pt idx="260">
                  <c:v>8.2904</c:v>
                </c:pt>
                <c:pt idx="261">
                  <c:v>8.2904</c:v>
                </c:pt>
                <c:pt idx="262">
                  <c:v>8.2932000000000006</c:v>
                </c:pt>
                <c:pt idx="263">
                  <c:v>8.2932000000000006</c:v>
                </c:pt>
                <c:pt idx="264">
                  <c:v>8.2876999999999992</c:v>
                </c:pt>
                <c:pt idx="265">
                  <c:v>8.2922999999999991</c:v>
                </c:pt>
                <c:pt idx="266">
                  <c:v>8.2922999999999991</c:v>
                </c:pt>
                <c:pt idx="267">
                  <c:v>8.2941000000000003</c:v>
                </c:pt>
                <c:pt idx="268">
                  <c:v>8.2932000000000006</c:v>
                </c:pt>
                <c:pt idx="269">
                  <c:v>8.2904</c:v>
                </c:pt>
                <c:pt idx="270">
                  <c:v>8.2895000000000003</c:v>
                </c:pt>
                <c:pt idx="271">
                  <c:v>8.2886000000000006</c:v>
                </c:pt>
                <c:pt idx="272">
                  <c:v>8.2941000000000003</c:v>
                </c:pt>
                <c:pt idx="273">
                  <c:v>8.2886000000000006</c:v>
                </c:pt>
                <c:pt idx="274">
                  <c:v>8.2876999999999992</c:v>
                </c:pt>
                <c:pt idx="275">
                  <c:v>8.2886000000000006</c:v>
                </c:pt>
                <c:pt idx="276">
                  <c:v>8.2987000000000002</c:v>
                </c:pt>
                <c:pt idx="277">
                  <c:v>8.2941000000000003</c:v>
                </c:pt>
                <c:pt idx="278">
                  <c:v>8.2840000000000007</c:v>
                </c:pt>
                <c:pt idx="279">
                  <c:v>8.2987000000000002</c:v>
                </c:pt>
                <c:pt idx="280">
                  <c:v>8.2821999999999996</c:v>
                </c:pt>
                <c:pt idx="281">
                  <c:v>8.2904</c:v>
                </c:pt>
                <c:pt idx="282">
                  <c:v>8.2932000000000006</c:v>
                </c:pt>
                <c:pt idx="283">
                  <c:v>8.2941000000000003</c:v>
                </c:pt>
                <c:pt idx="284">
                  <c:v>8.2949999999999999</c:v>
                </c:pt>
                <c:pt idx="285">
                  <c:v>8.2958999999999996</c:v>
                </c:pt>
                <c:pt idx="286">
                  <c:v>8.2922999999999991</c:v>
                </c:pt>
                <c:pt idx="287">
                  <c:v>8.2932000000000006</c:v>
                </c:pt>
                <c:pt idx="288">
                  <c:v>8.2904</c:v>
                </c:pt>
                <c:pt idx="289">
                  <c:v>8.2958999999999996</c:v>
                </c:pt>
                <c:pt idx="290">
                  <c:v>8.2912999999999997</c:v>
                </c:pt>
                <c:pt idx="291">
                  <c:v>8.2932000000000006</c:v>
                </c:pt>
                <c:pt idx="292">
                  <c:v>8.2932000000000006</c:v>
                </c:pt>
                <c:pt idx="293">
                  <c:v>8.2904</c:v>
                </c:pt>
                <c:pt idx="294">
                  <c:v>8.2967999999999993</c:v>
                </c:pt>
                <c:pt idx="295">
                  <c:v>8.2876999999999992</c:v>
                </c:pt>
                <c:pt idx="296">
                  <c:v>8.2922999999999991</c:v>
                </c:pt>
                <c:pt idx="297">
                  <c:v>8.2886000000000006</c:v>
                </c:pt>
                <c:pt idx="298">
                  <c:v>8.2904</c:v>
                </c:pt>
                <c:pt idx="299">
                  <c:v>8.2922999999999991</c:v>
                </c:pt>
                <c:pt idx="300">
                  <c:v>8.2886000000000006</c:v>
                </c:pt>
                <c:pt idx="301">
                  <c:v>8.2932000000000006</c:v>
                </c:pt>
                <c:pt idx="302">
                  <c:v>8.2932000000000006</c:v>
                </c:pt>
                <c:pt idx="303">
                  <c:v>8.2941000000000003</c:v>
                </c:pt>
                <c:pt idx="304">
                  <c:v>8.2886000000000006</c:v>
                </c:pt>
                <c:pt idx="305">
                  <c:v>8.2912999999999997</c:v>
                </c:pt>
                <c:pt idx="306">
                  <c:v>8.2949999999999999</c:v>
                </c:pt>
                <c:pt idx="307">
                  <c:v>8.2922999999999991</c:v>
                </c:pt>
                <c:pt idx="308">
                  <c:v>8.2932000000000006</c:v>
                </c:pt>
                <c:pt idx="309">
                  <c:v>8.2941000000000003</c:v>
                </c:pt>
                <c:pt idx="310">
                  <c:v>8.2912999999999997</c:v>
                </c:pt>
                <c:pt idx="311">
                  <c:v>8.2912999999999997</c:v>
                </c:pt>
                <c:pt idx="312">
                  <c:v>8.2858000000000001</c:v>
                </c:pt>
                <c:pt idx="313">
                  <c:v>8.2922999999999991</c:v>
                </c:pt>
                <c:pt idx="314">
                  <c:v>8.2912999999999997</c:v>
                </c:pt>
                <c:pt idx="315">
                  <c:v>8.2886000000000006</c:v>
                </c:pt>
                <c:pt idx="316">
                  <c:v>8.2886000000000006</c:v>
                </c:pt>
                <c:pt idx="317">
                  <c:v>8.2876999999999992</c:v>
                </c:pt>
                <c:pt idx="318">
                  <c:v>8.2977000000000007</c:v>
                </c:pt>
                <c:pt idx="319">
                  <c:v>8.2886000000000006</c:v>
                </c:pt>
                <c:pt idx="320">
                  <c:v>8.2987000000000002</c:v>
                </c:pt>
                <c:pt idx="321">
                  <c:v>8.2895000000000003</c:v>
                </c:pt>
                <c:pt idx="322">
                  <c:v>8.2941000000000003</c:v>
                </c:pt>
                <c:pt idx="323">
                  <c:v>8.2912999999999997</c:v>
                </c:pt>
                <c:pt idx="324">
                  <c:v>8.2922999999999991</c:v>
                </c:pt>
                <c:pt idx="325">
                  <c:v>8.2941000000000003</c:v>
                </c:pt>
                <c:pt idx="326">
                  <c:v>8.2849000000000004</c:v>
                </c:pt>
                <c:pt idx="327">
                  <c:v>8.2904</c:v>
                </c:pt>
                <c:pt idx="328">
                  <c:v>8.2867999999999995</c:v>
                </c:pt>
                <c:pt idx="329">
                  <c:v>8.2922999999999991</c:v>
                </c:pt>
                <c:pt idx="330">
                  <c:v>8.2958999999999996</c:v>
                </c:pt>
                <c:pt idx="331">
                  <c:v>8.2867999999999995</c:v>
                </c:pt>
                <c:pt idx="332">
                  <c:v>8.2912999999999997</c:v>
                </c:pt>
                <c:pt idx="333">
                  <c:v>8.2941000000000003</c:v>
                </c:pt>
                <c:pt idx="334">
                  <c:v>8.2886000000000006</c:v>
                </c:pt>
                <c:pt idx="335">
                  <c:v>8.2958999999999996</c:v>
                </c:pt>
                <c:pt idx="336">
                  <c:v>8.2867999999999995</c:v>
                </c:pt>
                <c:pt idx="337">
                  <c:v>8.2977000000000007</c:v>
                </c:pt>
                <c:pt idx="338">
                  <c:v>8.2858000000000001</c:v>
                </c:pt>
                <c:pt idx="339">
                  <c:v>8.2912999999999997</c:v>
                </c:pt>
                <c:pt idx="340">
                  <c:v>8.2941000000000003</c:v>
                </c:pt>
                <c:pt idx="341">
                  <c:v>8.2904</c:v>
                </c:pt>
                <c:pt idx="342">
                  <c:v>8.2932000000000006</c:v>
                </c:pt>
                <c:pt idx="343">
                  <c:v>8.2867999999999995</c:v>
                </c:pt>
                <c:pt idx="344">
                  <c:v>8.2958999999999996</c:v>
                </c:pt>
                <c:pt idx="345">
                  <c:v>8.2840000000000007</c:v>
                </c:pt>
                <c:pt idx="346">
                  <c:v>8.2958999999999996</c:v>
                </c:pt>
                <c:pt idx="347">
                  <c:v>8.2932000000000006</c:v>
                </c:pt>
                <c:pt idx="348">
                  <c:v>8.2895000000000003</c:v>
                </c:pt>
                <c:pt idx="349">
                  <c:v>8.2932000000000006</c:v>
                </c:pt>
                <c:pt idx="350">
                  <c:v>8.2922999999999991</c:v>
                </c:pt>
                <c:pt idx="351">
                  <c:v>8.2941000000000003</c:v>
                </c:pt>
                <c:pt idx="352">
                  <c:v>8.2895000000000003</c:v>
                </c:pt>
                <c:pt idx="353">
                  <c:v>8.2895000000000003</c:v>
                </c:pt>
                <c:pt idx="354">
                  <c:v>8.2904</c:v>
                </c:pt>
                <c:pt idx="355">
                  <c:v>8.2922999999999991</c:v>
                </c:pt>
                <c:pt idx="356">
                  <c:v>8.2904</c:v>
                </c:pt>
                <c:pt idx="357">
                  <c:v>8.2949999999999999</c:v>
                </c:pt>
                <c:pt idx="358">
                  <c:v>8.2922999999999991</c:v>
                </c:pt>
                <c:pt idx="359">
                  <c:v>8.2922999999999991</c:v>
                </c:pt>
                <c:pt idx="360">
                  <c:v>8.2830999999999992</c:v>
                </c:pt>
                <c:pt idx="361">
                  <c:v>8.2977000000000007</c:v>
                </c:pt>
                <c:pt idx="362">
                  <c:v>8.2904</c:v>
                </c:pt>
                <c:pt idx="363">
                  <c:v>8.2932000000000006</c:v>
                </c:pt>
                <c:pt idx="364">
                  <c:v>8.2895000000000003</c:v>
                </c:pt>
                <c:pt idx="365">
                  <c:v>8.2904</c:v>
                </c:pt>
                <c:pt idx="366">
                  <c:v>8.2995999999999999</c:v>
                </c:pt>
                <c:pt idx="367">
                  <c:v>8.2895000000000003</c:v>
                </c:pt>
                <c:pt idx="368">
                  <c:v>8.2922999999999991</c:v>
                </c:pt>
                <c:pt idx="369">
                  <c:v>8.2932000000000006</c:v>
                </c:pt>
                <c:pt idx="370">
                  <c:v>8.2932000000000006</c:v>
                </c:pt>
                <c:pt idx="371">
                  <c:v>8.2904</c:v>
                </c:pt>
                <c:pt idx="372">
                  <c:v>8.2941000000000003</c:v>
                </c:pt>
                <c:pt idx="373">
                  <c:v>8.2912999999999997</c:v>
                </c:pt>
                <c:pt idx="374">
                  <c:v>8.2904</c:v>
                </c:pt>
                <c:pt idx="375">
                  <c:v>8.2912999999999997</c:v>
                </c:pt>
                <c:pt idx="376">
                  <c:v>8.2886000000000006</c:v>
                </c:pt>
                <c:pt idx="377">
                  <c:v>8.2949999999999999</c:v>
                </c:pt>
                <c:pt idx="378">
                  <c:v>8.2895000000000003</c:v>
                </c:pt>
                <c:pt idx="379">
                  <c:v>8.2912999999999997</c:v>
                </c:pt>
                <c:pt idx="380">
                  <c:v>8.2904</c:v>
                </c:pt>
                <c:pt idx="381">
                  <c:v>8.3004999999999995</c:v>
                </c:pt>
                <c:pt idx="382">
                  <c:v>8.2876999999999992</c:v>
                </c:pt>
                <c:pt idx="383">
                  <c:v>8.2922999999999991</c:v>
                </c:pt>
                <c:pt idx="384">
                  <c:v>8.2922999999999991</c:v>
                </c:pt>
                <c:pt idx="385">
                  <c:v>8.2941000000000003</c:v>
                </c:pt>
                <c:pt idx="386">
                  <c:v>8.2904</c:v>
                </c:pt>
                <c:pt idx="387">
                  <c:v>8.2904</c:v>
                </c:pt>
                <c:pt idx="388">
                  <c:v>8.3004999999999995</c:v>
                </c:pt>
                <c:pt idx="389">
                  <c:v>8.2958999999999996</c:v>
                </c:pt>
                <c:pt idx="390">
                  <c:v>8.2932000000000006</c:v>
                </c:pt>
                <c:pt idx="391">
                  <c:v>8.2876999999999992</c:v>
                </c:pt>
                <c:pt idx="392">
                  <c:v>8.2922999999999991</c:v>
                </c:pt>
                <c:pt idx="393">
                  <c:v>8.2932000000000006</c:v>
                </c:pt>
                <c:pt idx="394">
                  <c:v>8.2895000000000003</c:v>
                </c:pt>
                <c:pt idx="395">
                  <c:v>8.2932000000000006</c:v>
                </c:pt>
                <c:pt idx="396">
                  <c:v>8.2922999999999991</c:v>
                </c:pt>
                <c:pt idx="397">
                  <c:v>8.2932000000000006</c:v>
                </c:pt>
                <c:pt idx="398">
                  <c:v>8.2949999999999999</c:v>
                </c:pt>
                <c:pt idx="399">
                  <c:v>8.2904</c:v>
                </c:pt>
                <c:pt idx="400">
                  <c:v>8.2895000000000003</c:v>
                </c:pt>
                <c:pt idx="401">
                  <c:v>8.2867999999999995</c:v>
                </c:pt>
                <c:pt idx="402">
                  <c:v>8.2958999999999996</c:v>
                </c:pt>
                <c:pt idx="403">
                  <c:v>8.2949999999999999</c:v>
                </c:pt>
                <c:pt idx="404">
                  <c:v>8.2941000000000003</c:v>
                </c:pt>
                <c:pt idx="405">
                  <c:v>8.2995999999999999</c:v>
                </c:pt>
                <c:pt idx="406">
                  <c:v>8.2867999999999995</c:v>
                </c:pt>
                <c:pt idx="407">
                  <c:v>8.2995999999999999</c:v>
                </c:pt>
                <c:pt idx="408">
                  <c:v>8.2876999999999992</c:v>
                </c:pt>
                <c:pt idx="409">
                  <c:v>8.2941000000000003</c:v>
                </c:pt>
                <c:pt idx="410">
                  <c:v>8.2912999999999997</c:v>
                </c:pt>
                <c:pt idx="411">
                  <c:v>8.2895000000000003</c:v>
                </c:pt>
                <c:pt idx="412">
                  <c:v>8.2922999999999991</c:v>
                </c:pt>
                <c:pt idx="413">
                  <c:v>8.2895000000000003</c:v>
                </c:pt>
                <c:pt idx="414">
                  <c:v>8.2977000000000007</c:v>
                </c:pt>
                <c:pt idx="415">
                  <c:v>8.2904</c:v>
                </c:pt>
                <c:pt idx="416">
                  <c:v>8.2932000000000006</c:v>
                </c:pt>
                <c:pt idx="417">
                  <c:v>8.2886000000000006</c:v>
                </c:pt>
                <c:pt idx="418">
                  <c:v>8.2876999999999992</c:v>
                </c:pt>
                <c:pt idx="419">
                  <c:v>8.2967999999999993</c:v>
                </c:pt>
                <c:pt idx="420">
                  <c:v>8.2886000000000006</c:v>
                </c:pt>
                <c:pt idx="421">
                  <c:v>8.2895000000000003</c:v>
                </c:pt>
                <c:pt idx="422">
                  <c:v>8.2941000000000003</c:v>
                </c:pt>
                <c:pt idx="423">
                  <c:v>8.2849000000000004</c:v>
                </c:pt>
                <c:pt idx="424">
                  <c:v>8.2995999999999999</c:v>
                </c:pt>
                <c:pt idx="425">
                  <c:v>8.2941000000000003</c:v>
                </c:pt>
                <c:pt idx="426">
                  <c:v>8.2886000000000006</c:v>
                </c:pt>
                <c:pt idx="427">
                  <c:v>8.2886000000000006</c:v>
                </c:pt>
                <c:pt idx="428">
                  <c:v>8.2912999999999997</c:v>
                </c:pt>
                <c:pt idx="429">
                  <c:v>8.2932000000000006</c:v>
                </c:pt>
                <c:pt idx="430">
                  <c:v>8.2886000000000006</c:v>
                </c:pt>
                <c:pt idx="431">
                  <c:v>8.2967999999999993</c:v>
                </c:pt>
                <c:pt idx="432">
                  <c:v>8.2849000000000004</c:v>
                </c:pt>
                <c:pt idx="433">
                  <c:v>8.2922999999999991</c:v>
                </c:pt>
                <c:pt idx="434">
                  <c:v>8.2904</c:v>
                </c:pt>
                <c:pt idx="435">
                  <c:v>8.2876999999999992</c:v>
                </c:pt>
                <c:pt idx="436">
                  <c:v>8.2912999999999997</c:v>
                </c:pt>
                <c:pt idx="437">
                  <c:v>8.2904</c:v>
                </c:pt>
                <c:pt idx="438">
                  <c:v>8.2987000000000002</c:v>
                </c:pt>
                <c:pt idx="439">
                  <c:v>8.2912999999999997</c:v>
                </c:pt>
                <c:pt idx="440">
                  <c:v>8.2895000000000003</c:v>
                </c:pt>
                <c:pt idx="441">
                  <c:v>8.2904</c:v>
                </c:pt>
                <c:pt idx="442">
                  <c:v>8.2949999999999999</c:v>
                </c:pt>
                <c:pt idx="443">
                  <c:v>8.2922999999999991</c:v>
                </c:pt>
                <c:pt idx="444">
                  <c:v>8.2876999999999992</c:v>
                </c:pt>
                <c:pt idx="445">
                  <c:v>8.2904</c:v>
                </c:pt>
                <c:pt idx="446">
                  <c:v>8.2949999999999999</c:v>
                </c:pt>
                <c:pt idx="447">
                  <c:v>8.2912999999999997</c:v>
                </c:pt>
                <c:pt idx="448">
                  <c:v>8.2949999999999999</c:v>
                </c:pt>
                <c:pt idx="449">
                  <c:v>8.2867999999999995</c:v>
                </c:pt>
                <c:pt idx="450">
                  <c:v>8.2922999999999991</c:v>
                </c:pt>
                <c:pt idx="451">
                  <c:v>8.2941000000000003</c:v>
                </c:pt>
                <c:pt idx="452">
                  <c:v>8.2876999999999992</c:v>
                </c:pt>
                <c:pt idx="453">
                  <c:v>8.2995999999999999</c:v>
                </c:pt>
                <c:pt idx="454">
                  <c:v>8.2904</c:v>
                </c:pt>
                <c:pt idx="455">
                  <c:v>8.2949999999999999</c:v>
                </c:pt>
                <c:pt idx="456">
                  <c:v>8.2886000000000006</c:v>
                </c:pt>
                <c:pt idx="457">
                  <c:v>8.2949999999999999</c:v>
                </c:pt>
                <c:pt idx="458">
                  <c:v>8.2886000000000006</c:v>
                </c:pt>
                <c:pt idx="459">
                  <c:v>8.2922999999999991</c:v>
                </c:pt>
                <c:pt idx="460">
                  <c:v>8.3013999999999992</c:v>
                </c:pt>
                <c:pt idx="461">
                  <c:v>8.2876999999999992</c:v>
                </c:pt>
                <c:pt idx="462">
                  <c:v>8.2967999999999993</c:v>
                </c:pt>
                <c:pt idx="463">
                  <c:v>8.2912999999999997</c:v>
                </c:pt>
                <c:pt idx="464">
                  <c:v>8.2895000000000003</c:v>
                </c:pt>
                <c:pt idx="465">
                  <c:v>8.2912999999999997</c:v>
                </c:pt>
                <c:pt idx="466">
                  <c:v>8.2895000000000003</c:v>
                </c:pt>
                <c:pt idx="467">
                  <c:v>8.2932000000000006</c:v>
                </c:pt>
                <c:pt idx="468">
                  <c:v>8.2941000000000003</c:v>
                </c:pt>
                <c:pt idx="469">
                  <c:v>8.2858000000000001</c:v>
                </c:pt>
                <c:pt idx="470">
                  <c:v>8.2932000000000006</c:v>
                </c:pt>
                <c:pt idx="471">
                  <c:v>8.2912999999999997</c:v>
                </c:pt>
                <c:pt idx="472">
                  <c:v>8.2912999999999997</c:v>
                </c:pt>
                <c:pt idx="473">
                  <c:v>8.2895000000000003</c:v>
                </c:pt>
                <c:pt idx="474">
                  <c:v>8.2922999999999991</c:v>
                </c:pt>
                <c:pt idx="475">
                  <c:v>8.2912999999999997</c:v>
                </c:pt>
                <c:pt idx="476">
                  <c:v>8.2840000000000007</c:v>
                </c:pt>
                <c:pt idx="477">
                  <c:v>8.3023000000000007</c:v>
                </c:pt>
                <c:pt idx="478">
                  <c:v>8.2858000000000001</c:v>
                </c:pt>
                <c:pt idx="479">
                  <c:v>8.2922999999999991</c:v>
                </c:pt>
                <c:pt idx="480">
                  <c:v>8.2941000000000003</c:v>
                </c:pt>
                <c:pt idx="481">
                  <c:v>8.2922999999999991</c:v>
                </c:pt>
                <c:pt idx="482">
                  <c:v>8.2967999999999993</c:v>
                </c:pt>
                <c:pt idx="483">
                  <c:v>8.2904</c:v>
                </c:pt>
                <c:pt idx="484">
                  <c:v>8.2932000000000006</c:v>
                </c:pt>
                <c:pt idx="485">
                  <c:v>8.2876999999999992</c:v>
                </c:pt>
                <c:pt idx="486">
                  <c:v>8.2895000000000003</c:v>
                </c:pt>
                <c:pt idx="487">
                  <c:v>8.2895000000000003</c:v>
                </c:pt>
                <c:pt idx="488">
                  <c:v>8.3013999999999992</c:v>
                </c:pt>
                <c:pt idx="489">
                  <c:v>8.2912999999999997</c:v>
                </c:pt>
                <c:pt idx="490">
                  <c:v>8.2895000000000003</c:v>
                </c:pt>
                <c:pt idx="491">
                  <c:v>8.2912999999999997</c:v>
                </c:pt>
                <c:pt idx="492">
                  <c:v>8.2895000000000003</c:v>
                </c:pt>
                <c:pt idx="493">
                  <c:v>8.2912999999999997</c:v>
                </c:pt>
                <c:pt idx="494">
                  <c:v>8.2958999999999996</c:v>
                </c:pt>
                <c:pt idx="495">
                  <c:v>8.2941000000000003</c:v>
                </c:pt>
                <c:pt idx="496">
                  <c:v>8.2895000000000003</c:v>
                </c:pt>
                <c:pt idx="497">
                  <c:v>8.2904</c:v>
                </c:pt>
                <c:pt idx="498">
                  <c:v>8.2912999999999997</c:v>
                </c:pt>
                <c:pt idx="499">
                  <c:v>8.2987000000000002</c:v>
                </c:pt>
                <c:pt idx="500">
                  <c:v>8.2912999999999997</c:v>
                </c:pt>
                <c:pt idx="501">
                  <c:v>8.2995999999999999</c:v>
                </c:pt>
                <c:pt idx="502">
                  <c:v>8.2912999999999997</c:v>
                </c:pt>
                <c:pt idx="503">
                  <c:v>8.2932000000000006</c:v>
                </c:pt>
                <c:pt idx="504">
                  <c:v>8.2895000000000003</c:v>
                </c:pt>
                <c:pt idx="505">
                  <c:v>8.2904</c:v>
                </c:pt>
                <c:pt idx="506">
                  <c:v>8.2941000000000003</c:v>
                </c:pt>
                <c:pt idx="507">
                  <c:v>8.2904</c:v>
                </c:pt>
                <c:pt idx="508">
                  <c:v>8.2958999999999996</c:v>
                </c:pt>
                <c:pt idx="509">
                  <c:v>8.2977000000000007</c:v>
                </c:pt>
                <c:pt idx="510">
                  <c:v>8.2977000000000007</c:v>
                </c:pt>
                <c:pt idx="511">
                  <c:v>8.2904</c:v>
                </c:pt>
                <c:pt idx="512">
                  <c:v>8.2922999999999991</c:v>
                </c:pt>
                <c:pt idx="513">
                  <c:v>8.2904</c:v>
                </c:pt>
                <c:pt idx="514">
                  <c:v>8.2932000000000006</c:v>
                </c:pt>
                <c:pt idx="515">
                  <c:v>8.2949999999999999</c:v>
                </c:pt>
                <c:pt idx="516">
                  <c:v>8.2941000000000003</c:v>
                </c:pt>
                <c:pt idx="517">
                  <c:v>8.2886000000000006</c:v>
                </c:pt>
                <c:pt idx="518">
                  <c:v>8.2967999999999993</c:v>
                </c:pt>
                <c:pt idx="519">
                  <c:v>8.2904</c:v>
                </c:pt>
                <c:pt idx="520">
                  <c:v>8.2922999999999991</c:v>
                </c:pt>
                <c:pt idx="521">
                  <c:v>8.2941000000000003</c:v>
                </c:pt>
                <c:pt idx="522">
                  <c:v>8.2886000000000006</c:v>
                </c:pt>
                <c:pt idx="523">
                  <c:v>8.2904</c:v>
                </c:pt>
                <c:pt idx="524">
                  <c:v>8.2904</c:v>
                </c:pt>
                <c:pt idx="525">
                  <c:v>8.3004999999999995</c:v>
                </c:pt>
                <c:pt idx="526">
                  <c:v>8.2941000000000003</c:v>
                </c:pt>
                <c:pt idx="527">
                  <c:v>8.2886000000000006</c:v>
                </c:pt>
                <c:pt idx="528">
                  <c:v>8.2895000000000003</c:v>
                </c:pt>
                <c:pt idx="529">
                  <c:v>8.2912999999999997</c:v>
                </c:pt>
                <c:pt idx="530">
                  <c:v>8.2849000000000004</c:v>
                </c:pt>
                <c:pt idx="531">
                  <c:v>8.2895000000000003</c:v>
                </c:pt>
                <c:pt idx="532">
                  <c:v>8.2886000000000006</c:v>
                </c:pt>
                <c:pt idx="533">
                  <c:v>8.2912999999999997</c:v>
                </c:pt>
                <c:pt idx="534">
                  <c:v>8.2904</c:v>
                </c:pt>
                <c:pt idx="535">
                  <c:v>8.2941000000000003</c:v>
                </c:pt>
                <c:pt idx="536">
                  <c:v>8.2922999999999991</c:v>
                </c:pt>
                <c:pt idx="537">
                  <c:v>8.2895000000000003</c:v>
                </c:pt>
                <c:pt idx="538">
                  <c:v>8.2958999999999996</c:v>
                </c:pt>
                <c:pt idx="539">
                  <c:v>8.2821999999999996</c:v>
                </c:pt>
                <c:pt idx="540">
                  <c:v>8.2932000000000006</c:v>
                </c:pt>
                <c:pt idx="541">
                  <c:v>8.2904</c:v>
                </c:pt>
                <c:pt idx="542">
                  <c:v>8.2958999999999996</c:v>
                </c:pt>
                <c:pt idx="543">
                  <c:v>8.2922999999999991</c:v>
                </c:pt>
                <c:pt idx="544">
                  <c:v>8.2895000000000003</c:v>
                </c:pt>
                <c:pt idx="545">
                  <c:v>8.2967999999999993</c:v>
                </c:pt>
                <c:pt idx="546">
                  <c:v>8.2904</c:v>
                </c:pt>
                <c:pt idx="547">
                  <c:v>8.2922999999999991</c:v>
                </c:pt>
                <c:pt idx="548">
                  <c:v>8.2876999999999992</c:v>
                </c:pt>
                <c:pt idx="549">
                  <c:v>8.3032000000000004</c:v>
                </c:pt>
                <c:pt idx="550">
                  <c:v>8.2886000000000006</c:v>
                </c:pt>
                <c:pt idx="551">
                  <c:v>8.2912999999999997</c:v>
                </c:pt>
                <c:pt idx="552">
                  <c:v>8.2912999999999997</c:v>
                </c:pt>
                <c:pt idx="553">
                  <c:v>8.2932000000000006</c:v>
                </c:pt>
                <c:pt idx="554">
                  <c:v>8.2904</c:v>
                </c:pt>
                <c:pt idx="555">
                  <c:v>8.2932000000000006</c:v>
                </c:pt>
                <c:pt idx="556">
                  <c:v>8.2895000000000003</c:v>
                </c:pt>
                <c:pt idx="557">
                  <c:v>8.2876999999999992</c:v>
                </c:pt>
                <c:pt idx="558">
                  <c:v>8.2876999999999992</c:v>
                </c:pt>
                <c:pt idx="559">
                  <c:v>8.2949999999999999</c:v>
                </c:pt>
                <c:pt idx="560">
                  <c:v>8.2977000000000007</c:v>
                </c:pt>
                <c:pt idx="561">
                  <c:v>8.2858000000000001</c:v>
                </c:pt>
                <c:pt idx="562">
                  <c:v>8.2932000000000006</c:v>
                </c:pt>
                <c:pt idx="563">
                  <c:v>8.2912999999999997</c:v>
                </c:pt>
                <c:pt idx="564">
                  <c:v>8.3013999999999992</c:v>
                </c:pt>
                <c:pt idx="565">
                  <c:v>8.2886000000000006</c:v>
                </c:pt>
                <c:pt idx="566">
                  <c:v>8.2941000000000003</c:v>
                </c:pt>
                <c:pt idx="567">
                  <c:v>8.2949999999999999</c:v>
                </c:pt>
                <c:pt idx="568">
                  <c:v>8.2977000000000007</c:v>
                </c:pt>
                <c:pt idx="569">
                  <c:v>8.2912999999999997</c:v>
                </c:pt>
                <c:pt idx="570">
                  <c:v>8.2876999999999992</c:v>
                </c:pt>
                <c:pt idx="571">
                  <c:v>8.2987000000000002</c:v>
                </c:pt>
                <c:pt idx="572">
                  <c:v>8.2912999999999997</c:v>
                </c:pt>
                <c:pt idx="573">
                  <c:v>8.2977000000000007</c:v>
                </c:pt>
                <c:pt idx="574">
                  <c:v>8.2912999999999997</c:v>
                </c:pt>
                <c:pt idx="575">
                  <c:v>8.2912999999999997</c:v>
                </c:pt>
                <c:pt idx="576">
                  <c:v>8.2941000000000003</c:v>
                </c:pt>
                <c:pt idx="577">
                  <c:v>8.2895000000000003</c:v>
                </c:pt>
                <c:pt idx="578">
                  <c:v>8.2967999999999993</c:v>
                </c:pt>
                <c:pt idx="579">
                  <c:v>8.2904</c:v>
                </c:pt>
                <c:pt idx="580">
                  <c:v>8.3013999999999992</c:v>
                </c:pt>
                <c:pt idx="581">
                  <c:v>8.2912999999999997</c:v>
                </c:pt>
                <c:pt idx="582">
                  <c:v>8.2912999999999997</c:v>
                </c:pt>
                <c:pt idx="583">
                  <c:v>8.2949999999999999</c:v>
                </c:pt>
                <c:pt idx="584">
                  <c:v>8.2886000000000006</c:v>
                </c:pt>
                <c:pt idx="585">
                  <c:v>8.2858000000000001</c:v>
                </c:pt>
                <c:pt idx="586">
                  <c:v>8.2995999999999999</c:v>
                </c:pt>
                <c:pt idx="587">
                  <c:v>8.2895000000000003</c:v>
                </c:pt>
                <c:pt idx="588">
                  <c:v>8.2949999999999999</c:v>
                </c:pt>
                <c:pt idx="589">
                  <c:v>8.2840000000000007</c:v>
                </c:pt>
                <c:pt idx="590">
                  <c:v>8.2932000000000006</c:v>
                </c:pt>
                <c:pt idx="591">
                  <c:v>8.2932000000000006</c:v>
                </c:pt>
                <c:pt idx="592">
                  <c:v>8.2858000000000001</c:v>
                </c:pt>
                <c:pt idx="593">
                  <c:v>8.2912999999999997</c:v>
                </c:pt>
                <c:pt idx="594">
                  <c:v>8.2904</c:v>
                </c:pt>
                <c:pt idx="595">
                  <c:v>8.2977000000000007</c:v>
                </c:pt>
                <c:pt idx="596">
                  <c:v>8.2858000000000001</c:v>
                </c:pt>
                <c:pt idx="597">
                  <c:v>8.2904</c:v>
                </c:pt>
                <c:pt idx="598">
                  <c:v>8.2904</c:v>
                </c:pt>
                <c:pt idx="599">
                  <c:v>8.2932000000000006</c:v>
                </c:pt>
                <c:pt idx="600">
                  <c:v>8.2904</c:v>
                </c:pt>
                <c:pt idx="601">
                  <c:v>8.2895000000000003</c:v>
                </c:pt>
                <c:pt idx="602">
                  <c:v>8.2904</c:v>
                </c:pt>
                <c:pt idx="603">
                  <c:v>8.2922999999999991</c:v>
                </c:pt>
                <c:pt idx="604">
                  <c:v>8.2912999999999997</c:v>
                </c:pt>
                <c:pt idx="605">
                  <c:v>8.2840000000000007</c:v>
                </c:pt>
                <c:pt idx="606">
                  <c:v>8.2904</c:v>
                </c:pt>
                <c:pt idx="607">
                  <c:v>8.2904</c:v>
                </c:pt>
                <c:pt idx="608">
                  <c:v>8.2941000000000003</c:v>
                </c:pt>
                <c:pt idx="609">
                  <c:v>8.2876999999999992</c:v>
                </c:pt>
                <c:pt idx="610">
                  <c:v>8.2949999999999999</c:v>
                </c:pt>
                <c:pt idx="611">
                  <c:v>8.2858000000000001</c:v>
                </c:pt>
                <c:pt idx="612">
                  <c:v>8.2932000000000006</c:v>
                </c:pt>
                <c:pt idx="613">
                  <c:v>8.2876999999999992</c:v>
                </c:pt>
                <c:pt idx="614">
                  <c:v>8.2932000000000006</c:v>
                </c:pt>
                <c:pt idx="615">
                  <c:v>8.2912999999999997</c:v>
                </c:pt>
                <c:pt idx="616">
                  <c:v>8.2922999999999991</c:v>
                </c:pt>
                <c:pt idx="617">
                  <c:v>8.2932000000000006</c:v>
                </c:pt>
                <c:pt idx="618">
                  <c:v>8.2895000000000003</c:v>
                </c:pt>
                <c:pt idx="619">
                  <c:v>8.2941000000000003</c:v>
                </c:pt>
                <c:pt idx="620">
                  <c:v>8.2895000000000003</c:v>
                </c:pt>
                <c:pt idx="621">
                  <c:v>8.2941000000000003</c:v>
                </c:pt>
                <c:pt idx="622">
                  <c:v>8.2958999999999996</c:v>
                </c:pt>
                <c:pt idx="623">
                  <c:v>8.2912999999999997</c:v>
                </c:pt>
                <c:pt idx="624">
                  <c:v>8.2949999999999999</c:v>
                </c:pt>
                <c:pt idx="625">
                  <c:v>8.2949999999999999</c:v>
                </c:pt>
                <c:pt idx="626">
                  <c:v>8.2886000000000006</c:v>
                </c:pt>
                <c:pt idx="627">
                  <c:v>8.2922999999999991</c:v>
                </c:pt>
                <c:pt idx="628">
                  <c:v>8.2886000000000006</c:v>
                </c:pt>
                <c:pt idx="629">
                  <c:v>8.2941000000000003</c:v>
                </c:pt>
                <c:pt idx="630">
                  <c:v>8.2941000000000003</c:v>
                </c:pt>
                <c:pt idx="631">
                  <c:v>8.2967999999999993</c:v>
                </c:pt>
                <c:pt idx="632">
                  <c:v>8.2967999999999993</c:v>
                </c:pt>
                <c:pt idx="633">
                  <c:v>8.2886000000000006</c:v>
                </c:pt>
                <c:pt idx="634">
                  <c:v>8.2977000000000007</c:v>
                </c:pt>
                <c:pt idx="635">
                  <c:v>8.2876999999999992</c:v>
                </c:pt>
                <c:pt idx="636">
                  <c:v>8.2941000000000003</c:v>
                </c:pt>
                <c:pt idx="637">
                  <c:v>8.2904</c:v>
                </c:pt>
                <c:pt idx="638">
                  <c:v>8.2904</c:v>
                </c:pt>
                <c:pt idx="639">
                  <c:v>8.2949999999999999</c:v>
                </c:pt>
                <c:pt idx="640">
                  <c:v>8.2958999999999996</c:v>
                </c:pt>
                <c:pt idx="641">
                  <c:v>8.2987000000000002</c:v>
                </c:pt>
                <c:pt idx="642">
                  <c:v>8.2904</c:v>
                </c:pt>
                <c:pt idx="643">
                  <c:v>8.2895000000000003</c:v>
                </c:pt>
                <c:pt idx="644">
                  <c:v>8.2904</c:v>
                </c:pt>
                <c:pt idx="645">
                  <c:v>8.2876999999999992</c:v>
                </c:pt>
                <c:pt idx="646">
                  <c:v>8.2932000000000006</c:v>
                </c:pt>
                <c:pt idx="647">
                  <c:v>8.2912999999999997</c:v>
                </c:pt>
                <c:pt idx="648">
                  <c:v>8.2904</c:v>
                </c:pt>
                <c:pt idx="649">
                  <c:v>8.2912999999999997</c:v>
                </c:pt>
                <c:pt idx="650">
                  <c:v>8.2849000000000004</c:v>
                </c:pt>
                <c:pt idx="651">
                  <c:v>8.2977000000000007</c:v>
                </c:pt>
                <c:pt idx="652">
                  <c:v>8.2941000000000003</c:v>
                </c:pt>
                <c:pt idx="653">
                  <c:v>8.2895000000000003</c:v>
                </c:pt>
                <c:pt idx="654">
                  <c:v>8.2922999999999991</c:v>
                </c:pt>
                <c:pt idx="655">
                  <c:v>8.2922999999999991</c:v>
                </c:pt>
                <c:pt idx="656">
                  <c:v>8.2949999999999999</c:v>
                </c:pt>
                <c:pt idx="657">
                  <c:v>8.2876999999999992</c:v>
                </c:pt>
                <c:pt idx="658">
                  <c:v>8.2932000000000006</c:v>
                </c:pt>
                <c:pt idx="659">
                  <c:v>8.2876999999999992</c:v>
                </c:pt>
                <c:pt idx="660">
                  <c:v>8.2932000000000006</c:v>
                </c:pt>
                <c:pt idx="661">
                  <c:v>8.2912999999999997</c:v>
                </c:pt>
                <c:pt idx="662">
                  <c:v>8.2904</c:v>
                </c:pt>
                <c:pt idx="663">
                  <c:v>8.2912999999999997</c:v>
                </c:pt>
                <c:pt idx="664">
                  <c:v>8.2941000000000003</c:v>
                </c:pt>
                <c:pt idx="665">
                  <c:v>8.2958999999999996</c:v>
                </c:pt>
                <c:pt idx="666">
                  <c:v>8.2858000000000001</c:v>
                </c:pt>
                <c:pt idx="667">
                  <c:v>8.2804000000000002</c:v>
                </c:pt>
                <c:pt idx="668">
                  <c:v>8.2922999999999991</c:v>
                </c:pt>
                <c:pt idx="669">
                  <c:v>8.2912999999999997</c:v>
                </c:pt>
                <c:pt idx="670">
                  <c:v>8.2949999999999999</c:v>
                </c:pt>
                <c:pt idx="671">
                  <c:v>8.2904</c:v>
                </c:pt>
                <c:pt idx="672">
                  <c:v>8.2932000000000006</c:v>
                </c:pt>
                <c:pt idx="673">
                  <c:v>8.2922999999999991</c:v>
                </c:pt>
                <c:pt idx="674">
                  <c:v>8.2904</c:v>
                </c:pt>
                <c:pt idx="675">
                  <c:v>8.3004999999999995</c:v>
                </c:pt>
                <c:pt idx="676">
                  <c:v>8.2867999999999995</c:v>
                </c:pt>
                <c:pt idx="677">
                  <c:v>8.2922999999999991</c:v>
                </c:pt>
                <c:pt idx="678">
                  <c:v>8.2941000000000003</c:v>
                </c:pt>
                <c:pt idx="679">
                  <c:v>8.2867999999999995</c:v>
                </c:pt>
                <c:pt idx="680">
                  <c:v>8.2932000000000006</c:v>
                </c:pt>
                <c:pt idx="681">
                  <c:v>8.2858000000000001</c:v>
                </c:pt>
                <c:pt idx="682">
                  <c:v>8.2949999999999999</c:v>
                </c:pt>
                <c:pt idx="683">
                  <c:v>8.2912999999999997</c:v>
                </c:pt>
                <c:pt idx="684">
                  <c:v>8.2922999999999991</c:v>
                </c:pt>
                <c:pt idx="685">
                  <c:v>8.2886000000000006</c:v>
                </c:pt>
                <c:pt idx="686">
                  <c:v>8.2932000000000006</c:v>
                </c:pt>
                <c:pt idx="687">
                  <c:v>8.2904</c:v>
                </c:pt>
                <c:pt idx="688">
                  <c:v>8.2876999999999992</c:v>
                </c:pt>
                <c:pt idx="689">
                  <c:v>8.2958999999999996</c:v>
                </c:pt>
                <c:pt idx="690">
                  <c:v>8.2922999999999991</c:v>
                </c:pt>
                <c:pt idx="691">
                  <c:v>8.2876999999999992</c:v>
                </c:pt>
                <c:pt idx="692">
                  <c:v>8.2895000000000003</c:v>
                </c:pt>
                <c:pt idx="693">
                  <c:v>8.2922999999999991</c:v>
                </c:pt>
                <c:pt idx="694">
                  <c:v>8.2922999999999991</c:v>
                </c:pt>
                <c:pt idx="695">
                  <c:v>8.2977000000000007</c:v>
                </c:pt>
                <c:pt idx="696">
                  <c:v>8.2895000000000003</c:v>
                </c:pt>
                <c:pt idx="697">
                  <c:v>8.2904</c:v>
                </c:pt>
                <c:pt idx="698">
                  <c:v>8.2849000000000004</c:v>
                </c:pt>
                <c:pt idx="699">
                  <c:v>8.2967999999999993</c:v>
                </c:pt>
                <c:pt idx="700">
                  <c:v>8.2886000000000006</c:v>
                </c:pt>
                <c:pt idx="701">
                  <c:v>8.2886000000000006</c:v>
                </c:pt>
                <c:pt idx="702">
                  <c:v>8.2904</c:v>
                </c:pt>
                <c:pt idx="703">
                  <c:v>8.2876999999999992</c:v>
                </c:pt>
                <c:pt idx="704">
                  <c:v>8.2977000000000007</c:v>
                </c:pt>
                <c:pt idx="705">
                  <c:v>8.2912999999999997</c:v>
                </c:pt>
                <c:pt idx="706">
                  <c:v>8.2941000000000003</c:v>
                </c:pt>
                <c:pt idx="707">
                  <c:v>8.2895000000000003</c:v>
                </c:pt>
                <c:pt idx="708">
                  <c:v>8.2932000000000006</c:v>
                </c:pt>
                <c:pt idx="709">
                  <c:v>8.2922999999999991</c:v>
                </c:pt>
                <c:pt idx="710">
                  <c:v>8.2867999999999995</c:v>
                </c:pt>
                <c:pt idx="711">
                  <c:v>8.2904</c:v>
                </c:pt>
                <c:pt idx="712">
                  <c:v>8.2941000000000003</c:v>
                </c:pt>
                <c:pt idx="713">
                  <c:v>8.2886000000000006</c:v>
                </c:pt>
                <c:pt idx="714">
                  <c:v>8.2876999999999992</c:v>
                </c:pt>
                <c:pt idx="715">
                  <c:v>8.2958999999999996</c:v>
                </c:pt>
                <c:pt idx="716">
                  <c:v>8.2912999999999997</c:v>
                </c:pt>
                <c:pt idx="717">
                  <c:v>8.2895000000000003</c:v>
                </c:pt>
                <c:pt idx="718">
                  <c:v>8.2876999999999992</c:v>
                </c:pt>
                <c:pt idx="719">
                  <c:v>8.2941000000000003</c:v>
                </c:pt>
                <c:pt idx="720">
                  <c:v>8.2876999999999992</c:v>
                </c:pt>
                <c:pt idx="721">
                  <c:v>8.2932000000000006</c:v>
                </c:pt>
                <c:pt idx="722">
                  <c:v>8.2886000000000006</c:v>
                </c:pt>
                <c:pt idx="723">
                  <c:v>8.2904</c:v>
                </c:pt>
                <c:pt idx="724">
                  <c:v>8.2922999999999991</c:v>
                </c:pt>
                <c:pt idx="725">
                  <c:v>8.2858000000000001</c:v>
                </c:pt>
                <c:pt idx="726">
                  <c:v>8.2895000000000003</c:v>
                </c:pt>
                <c:pt idx="727">
                  <c:v>8.2867999999999995</c:v>
                </c:pt>
                <c:pt idx="728">
                  <c:v>8.2958999999999996</c:v>
                </c:pt>
                <c:pt idx="729">
                  <c:v>8.2876999999999992</c:v>
                </c:pt>
                <c:pt idx="730">
                  <c:v>8.2995999999999999</c:v>
                </c:pt>
                <c:pt idx="731">
                  <c:v>8.2895000000000003</c:v>
                </c:pt>
                <c:pt idx="732">
                  <c:v>8.2867999999999995</c:v>
                </c:pt>
                <c:pt idx="733">
                  <c:v>8.2932000000000006</c:v>
                </c:pt>
                <c:pt idx="734">
                  <c:v>8.2895000000000003</c:v>
                </c:pt>
                <c:pt idx="735">
                  <c:v>8.2967999999999993</c:v>
                </c:pt>
                <c:pt idx="736">
                  <c:v>8.2932000000000006</c:v>
                </c:pt>
                <c:pt idx="737">
                  <c:v>8.2967999999999993</c:v>
                </c:pt>
                <c:pt idx="738">
                  <c:v>8.2949999999999999</c:v>
                </c:pt>
                <c:pt idx="739">
                  <c:v>8.2912999999999997</c:v>
                </c:pt>
                <c:pt idx="740">
                  <c:v>8.2912999999999997</c:v>
                </c:pt>
                <c:pt idx="741">
                  <c:v>8.2941000000000003</c:v>
                </c:pt>
                <c:pt idx="742">
                  <c:v>8.2895000000000003</c:v>
                </c:pt>
                <c:pt idx="743">
                  <c:v>8.2932000000000006</c:v>
                </c:pt>
                <c:pt idx="744">
                  <c:v>8.2858000000000001</c:v>
                </c:pt>
                <c:pt idx="745">
                  <c:v>8.2949999999999999</c:v>
                </c:pt>
                <c:pt idx="746">
                  <c:v>8.2904</c:v>
                </c:pt>
                <c:pt idx="747">
                  <c:v>8.2987000000000002</c:v>
                </c:pt>
                <c:pt idx="748">
                  <c:v>8.2977000000000007</c:v>
                </c:pt>
                <c:pt idx="749">
                  <c:v>8.2886000000000006</c:v>
                </c:pt>
                <c:pt idx="750">
                  <c:v>8.2958999999999996</c:v>
                </c:pt>
                <c:pt idx="751">
                  <c:v>8.2876999999999992</c:v>
                </c:pt>
                <c:pt idx="752">
                  <c:v>8.2958999999999996</c:v>
                </c:pt>
                <c:pt idx="753">
                  <c:v>8.2932000000000006</c:v>
                </c:pt>
                <c:pt idx="754">
                  <c:v>8.2886000000000006</c:v>
                </c:pt>
                <c:pt idx="755">
                  <c:v>8.2886000000000006</c:v>
                </c:pt>
                <c:pt idx="756">
                  <c:v>8.2912999999999997</c:v>
                </c:pt>
                <c:pt idx="757">
                  <c:v>8.2958999999999996</c:v>
                </c:pt>
                <c:pt idx="758">
                  <c:v>8.2895000000000003</c:v>
                </c:pt>
                <c:pt idx="759">
                  <c:v>8.2876999999999992</c:v>
                </c:pt>
                <c:pt idx="760">
                  <c:v>8.2922999999999991</c:v>
                </c:pt>
                <c:pt idx="761">
                  <c:v>8.2932000000000006</c:v>
                </c:pt>
                <c:pt idx="762">
                  <c:v>8.2932000000000006</c:v>
                </c:pt>
                <c:pt idx="763">
                  <c:v>8.2876999999999992</c:v>
                </c:pt>
                <c:pt idx="764">
                  <c:v>8.2912999999999997</c:v>
                </c:pt>
                <c:pt idx="765">
                  <c:v>8.2932000000000006</c:v>
                </c:pt>
                <c:pt idx="766">
                  <c:v>8.2912999999999997</c:v>
                </c:pt>
                <c:pt idx="767">
                  <c:v>8.2941000000000003</c:v>
                </c:pt>
                <c:pt idx="768">
                  <c:v>8.2858000000000001</c:v>
                </c:pt>
                <c:pt idx="769">
                  <c:v>8.2932000000000006</c:v>
                </c:pt>
                <c:pt idx="770">
                  <c:v>8.2895000000000003</c:v>
                </c:pt>
                <c:pt idx="771">
                  <c:v>8.2886000000000006</c:v>
                </c:pt>
                <c:pt idx="772">
                  <c:v>8.2941000000000003</c:v>
                </c:pt>
                <c:pt idx="773">
                  <c:v>8.2904</c:v>
                </c:pt>
                <c:pt idx="774">
                  <c:v>8.2912999999999997</c:v>
                </c:pt>
                <c:pt idx="775">
                  <c:v>8.2821999999999996</c:v>
                </c:pt>
                <c:pt idx="776">
                  <c:v>8.2904</c:v>
                </c:pt>
                <c:pt idx="777">
                  <c:v>8.2895000000000003</c:v>
                </c:pt>
                <c:pt idx="778">
                  <c:v>8.2932000000000006</c:v>
                </c:pt>
                <c:pt idx="779">
                  <c:v>8.2912999999999997</c:v>
                </c:pt>
                <c:pt idx="780">
                  <c:v>8.2886000000000006</c:v>
                </c:pt>
                <c:pt idx="781">
                  <c:v>8.2886000000000006</c:v>
                </c:pt>
                <c:pt idx="782">
                  <c:v>8.2895000000000003</c:v>
                </c:pt>
                <c:pt idx="783">
                  <c:v>8.2876999999999992</c:v>
                </c:pt>
                <c:pt idx="784">
                  <c:v>8.2922999999999991</c:v>
                </c:pt>
                <c:pt idx="785">
                  <c:v>8.2858000000000001</c:v>
                </c:pt>
                <c:pt idx="786">
                  <c:v>8.2932000000000006</c:v>
                </c:pt>
                <c:pt idx="787">
                  <c:v>8.2886000000000006</c:v>
                </c:pt>
                <c:pt idx="788">
                  <c:v>8.2949999999999999</c:v>
                </c:pt>
                <c:pt idx="789">
                  <c:v>8.2922999999999991</c:v>
                </c:pt>
                <c:pt idx="790">
                  <c:v>8.2886000000000006</c:v>
                </c:pt>
                <c:pt idx="791">
                  <c:v>8.2958999999999996</c:v>
                </c:pt>
                <c:pt idx="792">
                  <c:v>8.2858000000000001</c:v>
                </c:pt>
                <c:pt idx="793">
                  <c:v>8.2958999999999996</c:v>
                </c:pt>
                <c:pt idx="794">
                  <c:v>8.2958999999999996</c:v>
                </c:pt>
                <c:pt idx="795">
                  <c:v>8.2932000000000006</c:v>
                </c:pt>
                <c:pt idx="796">
                  <c:v>8.2995999999999999</c:v>
                </c:pt>
                <c:pt idx="797">
                  <c:v>8.2876999999999992</c:v>
                </c:pt>
                <c:pt idx="798">
                  <c:v>8.2967999999999993</c:v>
                </c:pt>
                <c:pt idx="799">
                  <c:v>8.2904</c:v>
                </c:pt>
                <c:pt idx="800">
                  <c:v>8.2932000000000006</c:v>
                </c:pt>
                <c:pt idx="801">
                  <c:v>8.2849000000000004</c:v>
                </c:pt>
                <c:pt idx="802">
                  <c:v>8.2886000000000006</c:v>
                </c:pt>
                <c:pt idx="803">
                  <c:v>8.2904</c:v>
                </c:pt>
                <c:pt idx="804">
                  <c:v>8.2922999999999991</c:v>
                </c:pt>
                <c:pt idx="805">
                  <c:v>8.2967999999999993</c:v>
                </c:pt>
                <c:pt idx="806">
                  <c:v>8.2932000000000006</c:v>
                </c:pt>
                <c:pt idx="807">
                  <c:v>8.2830999999999992</c:v>
                </c:pt>
                <c:pt idx="808">
                  <c:v>8.2949999999999999</c:v>
                </c:pt>
                <c:pt idx="809">
                  <c:v>8.2895000000000003</c:v>
                </c:pt>
                <c:pt idx="810">
                  <c:v>8.2904</c:v>
                </c:pt>
                <c:pt idx="811">
                  <c:v>8.2941000000000003</c:v>
                </c:pt>
                <c:pt idx="812">
                  <c:v>8.2904</c:v>
                </c:pt>
                <c:pt idx="813">
                  <c:v>8.2932000000000006</c:v>
                </c:pt>
                <c:pt idx="814">
                  <c:v>8.2867999999999995</c:v>
                </c:pt>
                <c:pt idx="815">
                  <c:v>8.2958999999999996</c:v>
                </c:pt>
                <c:pt idx="816">
                  <c:v>8.2876999999999992</c:v>
                </c:pt>
                <c:pt idx="817">
                  <c:v>8.2941000000000003</c:v>
                </c:pt>
                <c:pt idx="818">
                  <c:v>8.2886000000000006</c:v>
                </c:pt>
                <c:pt idx="819">
                  <c:v>8.2876999999999992</c:v>
                </c:pt>
                <c:pt idx="820">
                  <c:v>8.2932000000000006</c:v>
                </c:pt>
                <c:pt idx="821">
                  <c:v>8.2867999999999995</c:v>
                </c:pt>
                <c:pt idx="822">
                  <c:v>8.2932000000000006</c:v>
                </c:pt>
                <c:pt idx="823">
                  <c:v>8.2876999999999992</c:v>
                </c:pt>
                <c:pt idx="824">
                  <c:v>8.2912999999999997</c:v>
                </c:pt>
                <c:pt idx="825">
                  <c:v>8.2858000000000001</c:v>
                </c:pt>
                <c:pt idx="826">
                  <c:v>8.2941000000000003</c:v>
                </c:pt>
                <c:pt idx="827">
                  <c:v>8.2904</c:v>
                </c:pt>
                <c:pt idx="828">
                  <c:v>8.2949999999999999</c:v>
                </c:pt>
                <c:pt idx="829">
                  <c:v>8.2912999999999997</c:v>
                </c:pt>
                <c:pt idx="830">
                  <c:v>8.2904</c:v>
                </c:pt>
                <c:pt idx="831">
                  <c:v>8.2932000000000006</c:v>
                </c:pt>
                <c:pt idx="832">
                  <c:v>8.2922999999999991</c:v>
                </c:pt>
                <c:pt idx="833">
                  <c:v>8.2904</c:v>
                </c:pt>
                <c:pt idx="834">
                  <c:v>8.2904</c:v>
                </c:pt>
                <c:pt idx="835">
                  <c:v>8.2904</c:v>
                </c:pt>
                <c:pt idx="836">
                  <c:v>8.2840000000000007</c:v>
                </c:pt>
                <c:pt idx="837">
                  <c:v>8.2941000000000003</c:v>
                </c:pt>
                <c:pt idx="838">
                  <c:v>8.2895000000000003</c:v>
                </c:pt>
                <c:pt idx="839">
                  <c:v>8.2987000000000002</c:v>
                </c:pt>
                <c:pt idx="840">
                  <c:v>8.2912999999999997</c:v>
                </c:pt>
                <c:pt idx="841">
                  <c:v>8.2958999999999996</c:v>
                </c:pt>
                <c:pt idx="842">
                  <c:v>8.2886000000000006</c:v>
                </c:pt>
                <c:pt idx="843">
                  <c:v>8.2912999999999997</c:v>
                </c:pt>
                <c:pt idx="844">
                  <c:v>8.2967999999999993</c:v>
                </c:pt>
                <c:pt idx="845">
                  <c:v>8.2987000000000002</c:v>
                </c:pt>
                <c:pt idx="846">
                  <c:v>8.2949999999999999</c:v>
                </c:pt>
                <c:pt idx="847">
                  <c:v>8.2849000000000004</c:v>
                </c:pt>
                <c:pt idx="848">
                  <c:v>8.2977000000000007</c:v>
                </c:pt>
                <c:pt idx="849">
                  <c:v>8.2904</c:v>
                </c:pt>
                <c:pt idx="850">
                  <c:v>8.2922999999999991</c:v>
                </c:pt>
                <c:pt idx="851">
                  <c:v>8.2932000000000006</c:v>
                </c:pt>
                <c:pt idx="852">
                  <c:v>8.2995999999999999</c:v>
                </c:pt>
                <c:pt idx="853">
                  <c:v>8.2876999999999992</c:v>
                </c:pt>
                <c:pt idx="854">
                  <c:v>8.2941000000000003</c:v>
                </c:pt>
                <c:pt idx="855">
                  <c:v>8.2858000000000001</c:v>
                </c:pt>
                <c:pt idx="856">
                  <c:v>8.2876999999999992</c:v>
                </c:pt>
                <c:pt idx="857">
                  <c:v>8.2904</c:v>
                </c:pt>
                <c:pt idx="858">
                  <c:v>8.2886000000000006</c:v>
                </c:pt>
                <c:pt idx="859">
                  <c:v>8.2895000000000003</c:v>
                </c:pt>
                <c:pt idx="860">
                  <c:v>8.2886000000000006</c:v>
                </c:pt>
                <c:pt idx="861">
                  <c:v>8.2949999999999999</c:v>
                </c:pt>
                <c:pt idx="862">
                  <c:v>8.2886000000000006</c:v>
                </c:pt>
                <c:pt idx="863">
                  <c:v>8.2949999999999999</c:v>
                </c:pt>
                <c:pt idx="864">
                  <c:v>8.2958999999999996</c:v>
                </c:pt>
                <c:pt idx="865">
                  <c:v>8.2895000000000003</c:v>
                </c:pt>
                <c:pt idx="866">
                  <c:v>8.2932000000000006</c:v>
                </c:pt>
                <c:pt idx="867">
                  <c:v>8.2912999999999997</c:v>
                </c:pt>
                <c:pt idx="868">
                  <c:v>8.2932000000000006</c:v>
                </c:pt>
                <c:pt idx="869">
                  <c:v>8.2958999999999996</c:v>
                </c:pt>
                <c:pt idx="870">
                  <c:v>8.2967999999999993</c:v>
                </c:pt>
                <c:pt idx="871">
                  <c:v>8.2912999999999997</c:v>
                </c:pt>
                <c:pt idx="872">
                  <c:v>8.2922999999999991</c:v>
                </c:pt>
                <c:pt idx="873">
                  <c:v>8.2967999999999993</c:v>
                </c:pt>
                <c:pt idx="874">
                  <c:v>8.2941000000000003</c:v>
                </c:pt>
                <c:pt idx="875">
                  <c:v>8.2886000000000006</c:v>
                </c:pt>
                <c:pt idx="876">
                  <c:v>8.2941000000000003</c:v>
                </c:pt>
                <c:pt idx="877">
                  <c:v>8.2840000000000007</c:v>
                </c:pt>
                <c:pt idx="878">
                  <c:v>8.2967999999999993</c:v>
                </c:pt>
                <c:pt idx="879">
                  <c:v>8.2904</c:v>
                </c:pt>
                <c:pt idx="880">
                  <c:v>8.2895000000000003</c:v>
                </c:pt>
                <c:pt idx="881">
                  <c:v>8.2904</c:v>
                </c:pt>
                <c:pt idx="882">
                  <c:v>8.2840000000000007</c:v>
                </c:pt>
                <c:pt idx="883">
                  <c:v>8.2922999999999991</c:v>
                </c:pt>
                <c:pt idx="884">
                  <c:v>8.2867999999999995</c:v>
                </c:pt>
                <c:pt idx="885">
                  <c:v>8.2886000000000006</c:v>
                </c:pt>
                <c:pt idx="886">
                  <c:v>8.2886000000000006</c:v>
                </c:pt>
                <c:pt idx="887">
                  <c:v>8.2941000000000003</c:v>
                </c:pt>
                <c:pt idx="888">
                  <c:v>8.2867999999999995</c:v>
                </c:pt>
                <c:pt idx="889">
                  <c:v>8.2895000000000003</c:v>
                </c:pt>
                <c:pt idx="890">
                  <c:v>8.2949999999999999</c:v>
                </c:pt>
                <c:pt idx="891">
                  <c:v>8.2904</c:v>
                </c:pt>
                <c:pt idx="892">
                  <c:v>8.2932000000000006</c:v>
                </c:pt>
                <c:pt idx="893">
                  <c:v>8.2895000000000003</c:v>
                </c:pt>
                <c:pt idx="894">
                  <c:v>8.2904</c:v>
                </c:pt>
                <c:pt idx="895">
                  <c:v>8.3004999999999995</c:v>
                </c:pt>
                <c:pt idx="896">
                  <c:v>8.2941000000000003</c:v>
                </c:pt>
                <c:pt idx="897">
                  <c:v>8.2967999999999993</c:v>
                </c:pt>
                <c:pt idx="898">
                  <c:v>8.2858000000000001</c:v>
                </c:pt>
                <c:pt idx="899">
                  <c:v>8.2895000000000003</c:v>
                </c:pt>
                <c:pt idx="900">
                  <c:v>8.2977000000000007</c:v>
                </c:pt>
                <c:pt idx="901">
                  <c:v>8.2876999999999992</c:v>
                </c:pt>
                <c:pt idx="902">
                  <c:v>8.2987000000000002</c:v>
                </c:pt>
                <c:pt idx="903">
                  <c:v>8.2867999999999995</c:v>
                </c:pt>
                <c:pt idx="904">
                  <c:v>8.2941000000000003</c:v>
                </c:pt>
                <c:pt idx="905">
                  <c:v>8.2876999999999992</c:v>
                </c:pt>
                <c:pt idx="906">
                  <c:v>8.2904</c:v>
                </c:pt>
                <c:pt idx="907">
                  <c:v>8.2949999999999999</c:v>
                </c:pt>
                <c:pt idx="908">
                  <c:v>8.2895000000000003</c:v>
                </c:pt>
                <c:pt idx="909">
                  <c:v>8.2977000000000007</c:v>
                </c:pt>
                <c:pt idx="910">
                  <c:v>8.2912999999999997</c:v>
                </c:pt>
                <c:pt idx="911">
                  <c:v>8.2958999999999996</c:v>
                </c:pt>
                <c:pt idx="912">
                  <c:v>8.2922999999999991</c:v>
                </c:pt>
                <c:pt idx="913">
                  <c:v>8.2904</c:v>
                </c:pt>
                <c:pt idx="914">
                  <c:v>8.2932000000000006</c:v>
                </c:pt>
                <c:pt idx="915">
                  <c:v>8.2932000000000006</c:v>
                </c:pt>
                <c:pt idx="916">
                  <c:v>8.2958999999999996</c:v>
                </c:pt>
                <c:pt idx="917">
                  <c:v>8.2849000000000004</c:v>
                </c:pt>
                <c:pt idx="918">
                  <c:v>8.2912999999999997</c:v>
                </c:pt>
                <c:pt idx="919">
                  <c:v>8.2922999999999991</c:v>
                </c:pt>
                <c:pt idx="920">
                  <c:v>8.2876999999999992</c:v>
                </c:pt>
                <c:pt idx="921">
                  <c:v>8.2967999999999993</c:v>
                </c:pt>
                <c:pt idx="922">
                  <c:v>8.2922999999999991</c:v>
                </c:pt>
                <c:pt idx="923">
                  <c:v>8.2895000000000003</c:v>
                </c:pt>
                <c:pt idx="924">
                  <c:v>8.2876999999999992</c:v>
                </c:pt>
                <c:pt idx="925">
                  <c:v>8.2858000000000001</c:v>
                </c:pt>
                <c:pt idx="926">
                  <c:v>8.2967999999999993</c:v>
                </c:pt>
                <c:pt idx="927">
                  <c:v>8.2912999999999997</c:v>
                </c:pt>
                <c:pt idx="928">
                  <c:v>8.2886000000000006</c:v>
                </c:pt>
                <c:pt idx="929">
                  <c:v>8.2958999999999996</c:v>
                </c:pt>
                <c:pt idx="930">
                  <c:v>8.2912999999999997</c:v>
                </c:pt>
                <c:pt idx="931">
                  <c:v>8.3013999999999992</c:v>
                </c:pt>
                <c:pt idx="932">
                  <c:v>8.2912999999999997</c:v>
                </c:pt>
                <c:pt idx="933">
                  <c:v>8.2941000000000003</c:v>
                </c:pt>
                <c:pt idx="934">
                  <c:v>8.2895000000000003</c:v>
                </c:pt>
                <c:pt idx="935">
                  <c:v>8.2922999999999991</c:v>
                </c:pt>
                <c:pt idx="936">
                  <c:v>8.2886000000000006</c:v>
                </c:pt>
                <c:pt idx="937">
                  <c:v>8.2876999999999992</c:v>
                </c:pt>
                <c:pt idx="938">
                  <c:v>8.2932000000000006</c:v>
                </c:pt>
                <c:pt idx="939">
                  <c:v>8.2912999999999997</c:v>
                </c:pt>
                <c:pt idx="940">
                  <c:v>8.2912999999999997</c:v>
                </c:pt>
                <c:pt idx="941">
                  <c:v>8.2922999999999991</c:v>
                </c:pt>
                <c:pt idx="942">
                  <c:v>8.2876999999999992</c:v>
                </c:pt>
                <c:pt idx="943">
                  <c:v>8.2904</c:v>
                </c:pt>
                <c:pt idx="944">
                  <c:v>8.2922999999999991</c:v>
                </c:pt>
                <c:pt idx="945">
                  <c:v>8.2876999999999992</c:v>
                </c:pt>
                <c:pt idx="946">
                  <c:v>8.2932000000000006</c:v>
                </c:pt>
                <c:pt idx="947">
                  <c:v>8.2904</c:v>
                </c:pt>
                <c:pt idx="948">
                  <c:v>8.2941000000000003</c:v>
                </c:pt>
                <c:pt idx="949">
                  <c:v>8.2895000000000003</c:v>
                </c:pt>
                <c:pt idx="950">
                  <c:v>8.2941000000000003</c:v>
                </c:pt>
                <c:pt idx="951">
                  <c:v>8.2895000000000003</c:v>
                </c:pt>
                <c:pt idx="952">
                  <c:v>8.2932000000000006</c:v>
                </c:pt>
                <c:pt idx="953">
                  <c:v>8.2932000000000006</c:v>
                </c:pt>
                <c:pt idx="954">
                  <c:v>8.2858000000000001</c:v>
                </c:pt>
                <c:pt idx="955">
                  <c:v>8.2987000000000002</c:v>
                </c:pt>
                <c:pt idx="956">
                  <c:v>8.2858000000000001</c:v>
                </c:pt>
                <c:pt idx="957">
                  <c:v>8.2977000000000007</c:v>
                </c:pt>
                <c:pt idx="958">
                  <c:v>8.2904</c:v>
                </c:pt>
                <c:pt idx="959">
                  <c:v>8.2904</c:v>
                </c:pt>
                <c:pt idx="960">
                  <c:v>8.2941000000000003</c:v>
                </c:pt>
                <c:pt idx="961">
                  <c:v>8.2867999999999995</c:v>
                </c:pt>
                <c:pt idx="962">
                  <c:v>8.2932000000000006</c:v>
                </c:pt>
                <c:pt idx="963">
                  <c:v>8.2949999999999999</c:v>
                </c:pt>
                <c:pt idx="964">
                  <c:v>8.2932000000000006</c:v>
                </c:pt>
                <c:pt idx="965">
                  <c:v>8.2922999999999991</c:v>
                </c:pt>
                <c:pt idx="966">
                  <c:v>8.2904</c:v>
                </c:pt>
                <c:pt idx="967">
                  <c:v>8.2922999999999991</c:v>
                </c:pt>
                <c:pt idx="968">
                  <c:v>8.2958999999999996</c:v>
                </c:pt>
                <c:pt idx="969">
                  <c:v>8.2922999999999991</c:v>
                </c:pt>
                <c:pt idx="970">
                  <c:v>8.2941000000000003</c:v>
                </c:pt>
                <c:pt idx="971">
                  <c:v>8.2886000000000006</c:v>
                </c:pt>
                <c:pt idx="972">
                  <c:v>8.2912999999999997</c:v>
                </c:pt>
                <c:pt idx="973">
                  <c:v>8.2949999999999999</c:v>
                </c:pt>
                <c:pt idx="974">
                  <c:v>8.2949999999999999</c:v>
                </c:pt>
                <c:pt idx="975">
                  <c:v>8.2912999999999997</c:v>
                </c:pt>
                <c:pt idx="976">
                  <c:v>8.2876999999999992</c:v>
                </c:pt>
                <c:pt idx="977">
                  <c:v>8.2958999999999996</c:v>
                </c:pt>
                <c:pt idx="978">
                  <c:v>8.2895000000000003</c:v>
                </c:pt>
                <c:pt idx="979">
                  <c:v>8.2949999999999999</c:v>
                </c:pt>
                <c:pt idx="980">
                  <c:v>8.2904</c:v>
                </c:pt>
                <c:pt idx="981">
                  <c:v>8.2876999999999992</c:v>
                </c:pt>
                <c:pt idx="982">
                  <c:v>8.2941000000000003</c:v>
                </c:pt>
                <c:pt idx="983">
                  <c:v>8.2941000000000003</c:v>
                </c:pt>
                <c:pt idx="984">
                  <c:v>8.2977000000000007</c:v>
                </c:pt>
                <c:pt idx="985">
                  <c:v>8.2904</c:v>
                </c:pt>
                <c:pt idx="986">
                  <c:v>8.2895000000000003</c:v>
                </c:pt>
                <c:pt idx="987">
                  <c:v>8.2912999999999997</c:v>
                </c:pt>
                <c:pt idx="988">
                  <c:v>8.2912999999999997</c:v>
                </c:pt>
                <c:pt idx="989">
                  <c:v>8.2932000000000006</c:v>
                </c:pt>
                <c:pt idx="990">
                  <c:v>8.2967999999999993</c:v>
                </c:pt>
                <c:pt idx="991">
                  <c:v>8.2858000000000001</c:v>
                </c:pt>
                <c:pt idx="992">
                  <c:v>8.2941000000000003</c:v>
                </c:pt>
                <c:pt idx="993">
                  <c:v>8.2849000000000004</c:v>
                </c:pt>
                <c:pt idx="994">
                  <c:v>8.2958999999999996</c:v>
                </c:pt>
                <c:pt idx="995">
                  <c:v>8.2886000000000006</c:v>
                </c:pt>
                <c:pt idx="996">
                  <c:v>8.2895000000000003</c:v>
                </c:pt>
                <c:pt idx="997">
                  <c:v>8.2895000000000003</c:v>
                </c:pt>
                <c:pt idx="998">
                  <c:v>8.2941000000000003</c:v>
                </c:pt>
                <c:pt idx="999">
                  <c:v>8.2941000000000003</c:v>
                </c:pt>
                <c:pt idx="1000">
                  <c:v>8.2895000000000003</c:v>
                </c:pt>
                <c:pt idx="1001">
                  <c:v>8.2949999999999999</c:v>
                </c:pt>
                <c:pt idx="1002">
                  <c:v>8.2840000000000007</c:v>
                </c:pt>
                <c:pt idx="1003">
                  <c:v>8.2886000000000006</c:v>
                </c:pt>
                <c:pt idx="1004">
                  <c:v>8.2876999999999992</c:v>
                </c:pt>
                <c:pt idx="1005">
                  <c:v>8.2912999999999997</c:v>
                </c:pt>
                <c:pt idx="1006">
                  <c:v>8.2941000000000003</c:v>
                </c:pt>
                <c:pt idx="1007">
                  <c:v>8.2904</c:v>
                </c:pt>
                <c:pt idx="1008">
                  <c:v>8.2987000000000002</c:v>
                </c:pt>
                <c:pt idx="1009">
                  <c:v>8.2932000000000006</c:v>
                </c:pt>
                <c:pt idx="1010">
                  <c:v>8.2967999999999993</c:v>
                </c:pt>
                <c:pt idx="1011">
                  <c:v>8.2886000000000006</c:v>
                </c:pt>
                <c:pt idx="1012">
                  <c:v>8.2932000000000006</c:v>
                </c:pt>
                <c:pt idx="1013">
                  <c:v>8.2941000000000003</c:v>
                </c:pt>
                <c:pt idx="1014">
                  <c:v>8.2912999999999997</c:v>
                </c:pt>
                <c:pt idx="1015">
                  <c:v>8.2886000000000006</c:v>
                </c:pt>
                <c:pt idx="1016">
                  <c:v>8.2895000000000003</c:v>
                </c:pt>
                <c:pt idx="1017">
                  <c:v>8.2867999999999995</c:v>
                </c:pt>
                <c:pt idx="1018">
                  <c:v>8.2987000000000002</c:v>
                </c:pt>
                <c:pt idx="1019">
                  <c:v>8.2876999999999992</c:v>
                </c:pt>
                <c:pt idx="1020">
                  <c:v>8.2932000000000006</c:v>
                </c:pt>
                <c:pt idx="1021">
                  <c:v>8.2912999999999997</c:v>
                </c:pt>
                <c:pt idx="1022">
                  <c:v>8.2958999999999996</c:v>
                </c:pt>
                <c:pt idx="1023">
                  <c:v>8.2949999999999999</c:v>
                </c:pt>
                <c:pt idx="1024">
                  <c:v>8.2922999999999991</c:v>
                </c:pt>
                <c:pt idx="1025">
                  <c:v>8.2932000000000006</c:v>
                </c:pt>
                <c:pt idx="1026">
                  <c:v>8.2912999999999997</c:v>
                </c:pt>
                <c:pt idx="1027">
                  <c:v>8.2995999999999999</c:v>
                </c:pt>
                <c:pt idx="1028">
                  <c:v>8.2932000000000006</c:v>
                </c:pt>
                <c:pt idx="1029">
                  <c:v>8.2876999999999992</c:v>
                </c:pt>
                <c:pt idx="1030">
                  <c:v>8.2941000000000003</c:v>
                </c:pt>
                <c:pt idx="1031">
                  <c:v>8.2949999999999999</c:v>
                </c:pt>
                <c:pt idx="1032">
                  <c:v>8.2977000000000007</c:v>
                </c:pt>
                <c:pt idx="1033">
                  <c:v>8.2904</c:v>
                </c:pt>
                <c:pt idx="1034">
                  <c:v>8.2904</c:v>
                </c:pt>
                <c:pt idx="1035">
                  <c:v>8.2922999999999991</c:v>
                </c:pt>
                <c:pt idx="1036">
                  <c:v>8.2949999999999999</c:v>
                </c:pt>
                <c:pt idx="1037">
                  <c:v>8.2967999999999993</c:v>
                </c:pt>
                <c:pt idx="1038">
                  <c:v>8.2904</c:v>
                </c:pt>
                <c:pt idx="1039">
                  <c:v>8.2932000000000006</c:v>
                </c:pt>
                <c:pt idx="1040">
                  <c:v>8.2922999999999991</c:v>
                </c:pt>
                <c:pt idx="1041">
                  <c:v>8.2886000000000006</c:v>
                </c:pt>
                <c:pt idx="1042">
                  <c:v>8.2977000000000007</c:v>
                </c:pt>
                <c:pt idx="1043">
                  <c:v>8.2895000000000003</c:v>
                </c:pt>
                <c:pt idx="1044">
                  <c:v>8.2941000000000003</c:v>
                </c:pt>
                <c:pt idx="1045">
                  <c:v>8.2922999999999991</c:v>
                </c:pt>
                <c:pt idx="1046">
                  <c:v>8.2904</c:v>
                </c:pt>
                <c:pt idx="1047">
                  <c:v>8.2932000000000006</c:v>
                </c:pt>
                <c:pt idx="1048">
                  <c:v>8.2876999999999992</c:v>
                </c:pt>
                <c:pt idx="1049">
                  <c:v>8.2932000000000006</c:v>
                </c:pt>
                <c:pt idx="1050">
                  <c:v>8.2858000000000001</c:v>
                </c:pt>
                <c:pt idx="1051">
                  <c:v>8.2895000000000003</c:v>
                </c:pt>
                <c:pt idx="1052">
                  <c:v>8.2886000000000006</c:v>
                </c:pt>
                <c:pt idx="1053">
                  <c:v>8.2932000000000006</c:v>
                </c:pt>
                <c:pt idx="1054">
                  <c:v>8.2912999999999997</c:v>
                </c:pt>
                <c:pt idx="1055">
                  <c:v>8.2932000000000006</c:v>
                </c:pt>
                <c:pt idx="1056">
                  <c:v>8.2932000000000006</c:v>
                </c:pt>
                <c:pt idx="1057">
                  <c:v>8.2904</c:v>
                </c:pt>
                <c:pt idx="1058">
                  <c:v>8.2922999999999991</c:v>
                </c:pt>
                <c:pt idx="1059">
                  <c:v>8.2932000000000006</c:v>
                </c:pt>
                <c:pt idx="1060">
                  <c:v>8.2886000000000006</c:v>
                </c:pt>
                <c:pt idx="1061">
                  <c:v>8.2922999999999991</c:v>
                </c:pt>
                <c:pt idx="1062">
                  <c:v>8.2949999999999999</c:v>
                </c:pt>
                <c:pt idx="1063">
                  <c:v>8.2912999999999997</c:v>
                </c:pt>
                <c:pt idx="1064">
                  <c:v>8.2922999999999991</c:v>
                </c:pt>
                <c:pt idx="1065">
                  <c:v>8.2876999999999992</c:v>
                </c:pt>
                <c:pt idx="1066">
                  <c:v>8.2912999999999997</c:v>
                </c:pt>
                <c:pt idx="1067">
                  <c:v>8.2949999999999999</c:v>
                </c:pt>
                <c:pt idx="1068">
                  <c:v>8.2932000000000006</c:v>
                </c:pt>
                <c:pt idx="1069">
                  <c:v>8.2932000000000006</c:v>
                </c:pt>
                <c:pt idx="1070">
                  <c:v>8.2904</c:v>
                </c:pt>
                <c:pt idx="1071">
                  <c:v>8.2922999999999991</c:v>
                </c:pt>
                <c:pt idx="1072">
                  <c:v>8.2876999999999992</c:v>
                </c:pt>
                <c:pt idx="1073">
                  <c:v>8.2932000000000006</c:v>
                </c:pt>
                <c:pt idx="1074">
                  <c:v>8.2932000000000006</c:v>
                </c:pt>
                <c:pt idx="1075">
                  <c:v>8.2858000000000001</c:v>
                </c:pt>
                <c:pt idx="1076">
                  <c:v>8.2904</c:v>
                </c:pt>
                <c:pt idx="1077">
                  <c:v>8.2941000000000003</c:v>
                </c:pt>
                <c:pt idx="1078">
                  <c:v>8.2932000000000006</c:v>
                </c:pt>
                <c:pt idx="1079">
                  <c:v>8.2977000000000007</c:v>
                </c:pt>
                <c:pt idx="1080">
                  <c:v>8.2977000000000007</c:v>
                </c:pt>
                <c:pt idx="1081">
                  <c:v>8.2886000000000006</c:v>
                </c:pt>
                <c:pt idx="1082">
                  <c:v>8.2922999999999991</c:v>
                </c:pt>
                <c:pt idx="1083">
                  <c:v>8.2922999999999991</c:v>
                </c:pt>
                <c:pt idx="1084">
                  <c:v>8.2977000000000007</c:v>
                </c:pt>
                <c:pt idx="1085">
                  <c:v>8.2876999999999992</c:v>
                </c:pt>
                <c:pt idx="1086">
                  <c:v>8.2967999999999993</c:v>
                </c:pt>
                <c:pt idx="1087">
                  <c:v>8.2867999999999995</c:v>
                </c:pt>
                <c:pt idx="1088">
                  <c:v>8.2995999999999999</c:v>
                </c:pt>
                <c:pt idx="1089">
                  <c:v>8.2886000000000006</c:v>
                </c:pt>
                <c:pt idx="1090">
                  <c:v>8.2941000000000003</c:v>
                </c:pt>
                <c:pt idx="1091">
                  <c:v>8.2886000000000006</c:v>
                </c:pt>
                <c:pt idx="1092">
                  <c:v>8.2876999999999992</c:v>
                </c:pt>
                <c:pt idx="1093">
                  <c:v>8.2922999999999991</c:v>
                </c:pt>
                <c:pt idx="1094">
                  <c:v>8.2867999999999995</c:v>
                </c:pt>
                <c:pt idx="1095">
                  <c:v>8.3004999999999995</c:v>
                </c:pt>
                <c:pt idx="1096">
                  <c:v>8.2912999999999997</c:v>
                </c:pt>
                <c:pt idx="1097">
                  <c:v>8.2784999999999993</c:v>
                </c:pt>
                <c:pt idx="1098">
                  <c:v>8.2904</c:v>
                </c:pt>
                <c:pt idx="1099">
                  <c:v>8.2941000000000003</c:v>
                </c:pt>
                <c:pt idx="1100">
                  <c:v>8.2932000000000006</c:v>
                </c:pt>
                <c:pt idx="1101">
                  <c:v>8.2904</c:v>
                </c:pt>
                <c:pt idx="1102">
                  <c:v>8.2932000000000006</c:v>
                </c:pt>
                <c:pt idx="1103">
                  <c:v>8.2932000000000006</c:v>
                </c:pt>
                <c:pt idx="1104">
                  <c:v>8.2895000000000003</c:v>
                </c:pt>
                <c:pt idx="1105">
                  <c:v>8.2967999999999993</c:v>
                </c:pt>
                <c:pt idx="1106">
                  <c:v>8.2912999999999997</c:v>
                </c:pt>
                <c:pt idx="1107">
                  <c:v>8.2876999999999992</c:v>
                </c:pt>
                <c:pt idx="1108">
                  <c:v>8.2904</c:v>
                </c:pt>
                <c:pt idx="1109">
                  <c:v>8.2904</c:v>
                </c:pt>
                <c:pt idx="1110">
                  <c:v>8.2949999999999999</c:v>
                </c:pt>
                <c:pt idx="1111">
                  <c:v>8.2876999999999992</c:v>
                </c:pt>
                <c:pt idx="1112">
                  <c:v>8.2904</c:v>
                </c:pt>
                <c:pt idx="1113">
                  <c:v>8.2904</c:v>
                </c:pt>
                <c:pt idx="1114">
                  <c:v>8.2949999999999999</c:v>
                </c:pt>
                <c:pt idx="1115">
                  <c:v>8.2886000000000006</c:v>
                </c:pt>
                <c:pt idx="1116">
                  <c:v>8.2895000000000003</c:v>
                </c:pt>
                <c:pt idx="1117">
                  <c:v>8.2922999999999991</c:v>
                </c:pt>
                <c:pt idx="1118">
                  <c:v>8.2912999999999997</c:v>
                </c:pt>
                <c:pt idx="1119">
                  <c:v>8.2912999999999997</c:v>
                </c:pt>
                <c:pt idx="1120">
                  <c:v>8.2867999999999995</c:v>
                </c:pt>
                <c:pt idx="1121">
                  <c:v>8.2922999999999991</c:v>
                </c:pt>
                <c:pt idx="1122">
                  <c:v>8.2904</c:v>
                </c:pt>
                <c:pt idx="1123">
                  <c:v>8.2904</c:v>
                </c:pt>
                <c:pt idx="1124">
                  <c:v>8.2912999999999997</c:v>
                </c:pt>
                <c:pt idx="1125">
                  <c:v>8.2886000000000006</c:v>
                </c:pt>
                <c:pt idx="1126">
                  <c:v>8.2912999999999997</c:v>
                </c:pt>
                <c:pt idx="1127">
                  <c:v>8.2977000000000007</c:v>
                </c:pt>
                <c:pt idx="1128">
                  <c:v>8.2912999999999997</c:v>
                </c:pt>
                <c:pt idx="1129">
                  <c:v>8.2886000000000006</c:v>
                </c:pt>
                <c:pt idx="1130">
                  <c:v>8.2912999999999997</c:v>
                </c:pt>
                <c:pt idx="1131">
                  <c:v>8.2922999999999991</c:v>
                </c:pt>
                <c:pt idx="1132">
                  <c:v>8.2967999999999993</c:v>
                </c:pt>
                <c:pt idx="1133">
                  <c:v>8.2858000000000001</c:v>
                </c:pt>
                <c:pt idx="1134">
                  <c:v>8.2958999999999996</c:v>
                </c:pt>
                <c:pt idx="1135">
                  <c:v>8.2867999999999995</c:v>
                </c:pt>
                <c:pt idx="1136">
                  <c:v>8.2949999999999999</c:v>
                </c:pt>
                <c:pt idx="1137">
                  <c:v>8.2932000000000006</c:v>
                </c:pt>
                <c:pt idx="1138">
                  <c:v>8.2941000000000003</c:v>
                </c:pt>
                <c:pt idx="1139">
                  <c:v>8.2904</c:v>
                </c:pt>
                <c:pt idx="1140">
                  <c:v>8.2876999999999992</c:v>
                </c:pt>
                <c:pt idx="1141">
                  <c:v>8.2958999999999996</c:v>
                </c:pt>
                <c:pt idx="1142">
                  <c:v>8.2858000000000001</c:v>
                </c:pt>
                <c:pt idx="1143">
                  <c:v>8.2941000000000003</c:v>
                </c:pt>
                <c:pt idx="1144">
                  <c:v>8.2932000000000006</c:v>
                </c:pt>
                <c:pt idx="1145">
                  <c:v>8.2922999999999991</c:v>
                </c:pt>
                <c:pt idx="1146">
                  <c:v>8.2904</c:v>
                </c:pt>
                <c:pt idx="1147">
                  <c:v>8.3013999999999992</c:v>
                </c:pt>
                <c:pt idx="1148">
                  <c:v>8.2941000000000003</c:v>
                </c:pt>
                <c:pt idx="1149">
                  <c:v>8.2932000000000006</c:v>
                </c:pt>
                <c:pt idx="1150">
                  <c:v>8.2867999999999995</c:v>
                </c:pt>
                <c:pt idx="1151">
                  <c:v>8.2912999999999997</c:v>
                </c:pt>
                <c:pt idx="1152">
                  <c:v>8.2922999999999991</c:v>
                </c:pt>
                <c:pt idx="1153">
                  <c:v>8.2977000000000007</c:v>
                </c:pt>
                <c:pt idx="1154">
                  <c:v>8.2932000000000006</c:v>
                </c:pt>
                <c:pt idx="1155">
                  <c:v>8.2904</c:v>
                </c:pt>
                <c:pt idx="1156">
                  <c:v>8.2977000000000007</c:v>
                </c:pt>
                <c:pt idx="1157">
                  <c:v>8.2895000000000003</c:v>
                </c:pt>
                <c:pt idx="1158">
                  <c:v>8.2995999999999999</c:v>
                </c:pt>
                <c:pt idx="1159">
                  <c:v>8.2922999999999991</c:v>
                </c:pt>
                <c:pt idx="1160">
                  <c:v>8.2941000000000003</c:v>
                </c:pt>
                <c:pt idx="1161">
                  <c:v>8.2932000000000006</c:v>
                </c:pt>
                <c:pt idx="1162">
                  <c:v>8.2858000000000001</c:v>
                </c:pt>
                <c:pt idx="1163">
                  <c:v>8.2977000000000007</c:v>
                </c:pt>
                <c:pt idx="1164">
                  <c:v>8.2867999999999995</c:v>
                </c:pt>
                <c:pt idx="1165">
                  <c:v>8.2941000000000003</c:v>
                </c:pt>
                <c:pt idx="1166">
                  <c:v>8.2912999999999997</c:v>
                </c:pt>
                <c:pt idx="1167">
                  <c:v>8.2949999999999999</c:v>
                </c:pt>
                <c:pt idx="1168">
                  <c:v>8.2922999999999991</c:v>
                </c:pt>
                <c:pt idx="1169">
                  <c:v>8.2912999999999997</c:v>
                </c:pt>
                <c:pt idx="1170">
                  <c:v>8.2886000000000006</c:v>
                </c:pt>
                <c:pt idx="1171">
                  <c:v>8.2904</c:v>
                </c:pt>
                <c:pt idx="1172">
                  <c:v>8.2922999999999991</c:v>
                </c:pt>
                <c:pt idx="1173">
                  <c:v>8.2895000000000003</c:v>
                </c:pt>
                <c:pt idx="1174">
                  <c:v>8.2895000000000003</c:v>
                </c:pt>
                <c:pt idx="1175">
                  <c:v>8.2941000000000003</c:v>
                </c:pt>
                <c:pt idx="1176">
                  <c:v>8.2912999999999997</c:v>
                </c:pt>
                <c:pt idx="1177">
                  <c:v>8.2967999999999993</c:v>
                </c:pt>
                <c:pt idx="1178">
                  <c:v>8.2895000000000003</c:v>
                </c:pt>
                <c:pt idx="1179">
                  <c:v>8.2912999999999997</c:v>
                </c:pt>
                <c:pt idx="1180">
                  <c:v>8.2922999999999991</c:v>
                </c:pt>
                <c:pt idx="1181">
                  <c:v>8.2895000000000003</c:v>
                </c:pt>
                <c:pt idx="1182">
                  <c:v>8.2912999999999997</c:v>
                </c:pt>
                <c:pt idx="1183">
                  <c:v>8.2904</c:v>
                </c:pt>
                <c:pt idx="1184">
                  <c:v>8.2949999999999999</c:v>
                </c:pt>
                <c:pt idx="1185">
                  <c:v>8.2912999999999997</c:v>
                </c:pt>
                <c:pt idx="1186">
                  <c:v>8.2904</c:v>
                </c:pt>
                <c:pt idx="1187">
                  <c:v>8.2932000000000006</c:v>
                </c:pt>
                <c:pt idx="1188">
                  <c:v>8.2895000000000003</c:v>
                </c:pt>
                <c:pt idx="1189">
                  <c:v>8.2932000000000006</c:v>
                </c:pt>
                <c:pt idx="1190">
                  <c:v>8.2932000000000006</c:v>
                </c:pt>
                <c:pt idx="1191">
                  <c:v>8.2912999999999997</c:v>
                </c:pt>
                <c:pt idx="1192">
                  <c:v>8.2867999999999995</c:v>
                </c:pt>
                <c:pt idx="1193">
                  <c:v>8.2967999999999993</c:v>
                </c:pt>
                <c:pt idx="1194">
                  <c:v>8.2932000000000006</c:v>
                </c:pt>
                <c:pt idx="1195">
                  <c:v>8.2886000000000006</c:v>
                </c:pt>
                <c:pt idx="1196">
                  <c:v>8.2904</c:v>
                </c:pt>
                <c:pt idx="1197">
                  <c:v>8.3013999999999992</c:v>
                </c:pt>
                <c:pt idx="1198">
                  <c:v>8.2932000000000006</c:v>
                </c:pt>
                <c:pt idx="1199">
                  <c:v>8.2949999999999999</c:v>
                </c:pt>
                <c:pt idx="1200">
                  <c:v>8.2967999999999993</c:v>
                </c:pt>
                <c:pt idx="1201">
                  <c:v>8.2967999999999993</c:v>
                </c:pt>
                <c:pt idx="1202">
                  <c:v>8.2977000000000007</c:v>
                </c:pt>
                <c:pt idx="1203">
                  <c:v>8.2812999999999999</c:v>
                </c:pt>
                <c:pt idx="1204">
                  <c:v>8.2958999999999996</c:v>
                </c:pt>
                <c:pt idx="1205">
                  <c:v>8.2941000000000003</c:v>
                </c:pt>
                <c:pt idx="1206">
                  <c:v>8.2977000000000007</c:v>
                </c:pt>
                <c:pt idx="1207">
                  <c:v>8.2932000000000006</c:v>
                </c:pt>
                <c:pt idx="1208">
                  <c:v>8.2886000000000006</c:v>
                </c:pt>
                <c:pt idx="1209">
                  <c:v>8.2912999999999997</c:v>
                </c:pt>
                <c:pt idx="1210">
                  <c:v>8.2949999999999999</c:v>
                </c:pt>
                <c:pt idx="1211">
                  <c:v>8.3023000000000007</c:v>
                </c:pt>
                <c:pt idx="1212">
                  <c:v>8.2922999999999991</c:v>
                </c:pt>
                <c:pt idx="1213">
                  <c:v>8.2904</c:v>
                </c:pt>
                <c:pt idx="1214">
                  <c:v>8.2876999999999992</c:v>
                </c:pt>
                <c:pt idx="1215">
                  <c:v>8.2941000000000003</c:v>
                </c:pt>
                <c:pt idx="1216">
                  <c:v>8.2932000000000006</c:v>
                </c:pt>
                <c:pt idx="1217">
                  <c:v>8.2904</c:v>
                </c:pt>
                <c:pt idx="1218">
                  <c:v>8.2867999999999995</c:v>
                </c:pt>
                <c:pt idx="1219">
                  <c:v>8.2949999999999999</c:v>
                </c:pt>
                <c:pt idx="1220">
                  <c:v>8.2912999999999997</c:v>
                </c:pt>
                <c:pt idx="1221">
                  <c:v>8.2941000000000003</c:v>
                </c:pt>
                <c:pt idx="1222">
                  <c:v>8.2949999999999999</c:v>
                </c:pt>
                <c:pt idx="1223">
                  <c:v>8.2904</c:v>
                </c:pt>
                <c:pt idx="1224">
                  <c:v>8.2932000000000006</c:v>
                </c:pt>
                <c:pt idx="1225">
                  <c:v>8.2895000000000003</c:v>
                </c:pt>
                <c:pt idx="1226">
                  <c:v>8.2967999999999993</c:v>
                </c:pt>
                <c:pt idx="1227">
                  <c:v>8.2932000000000006</c:v>
                </c:pt>
                <c:pt idx="1228">
                  <c:v>8.2967999999999993</c:v>
                </c:pt>
                <c:pt idx="1229">
                  <c:v>8.2840000000000007</c:v>
                </c:pt>
                <c:pt idx="1230">
                  <c:v>8.2932000000000006</c:v>
                </c:pt>
                <c:pt idx="1231">
                  <c:v>8.2904</c:v>
                </c:pt>
                <c:pt idx="1232">
                  <c:v>8.2858000000000001</c:v>
                </c:pt>
                <c:pt idx="1233">
                  <c:v>8.2886000000000006</c:v>
                </c:pt>
                <c:pt idx="1234">
                  <c:v>8.2895000000000003</c:v>
                </c:pt>
                <c:pt idx="1235">
                  <c:v>8.2895000000000003</c:v>
                </c:pt>
                <c:pt idx="1236">
                  <c:v>8.2912999999999997</c:v>
                </c:pt>
                <c:pt idx="1237">
                  <c:v>8.2912999999999997</c:v>
                </c:pt>
                <c:pt idx="1238">
                  <c:v>8.2886000000000006</c:v>
                </c:pt>
                <c:pt idx="1239">
                  <c:v>8.2895000000000003</c:v>
                </c:pt>
                <c:pt idx="1240">
                  <c:v>8.2912999999999997</c:v>
                </c:pt>
                <c:pt idx="1241">
                  <c:v>8.2922999999999991</c:v>
                </c:pt>
                <c:pt idx="1242">
                  <c:v>8.2895000000000003</c:v>
                </c:pt>
                <c:pt idx="1243">
                  <c:v>8.2987000000000002</c:v>
                </c:pt>
                <c:pt idx="1244">
                  <c:v>8.2867999999999995</c:v>
                </c:pt>
                <c:pt idx="1245">
                  <c:v>8.3023000000000007</c:v>
                </c:pt>
                <c:pt idx="1246">
                  <c:v>8.2849000000000004</c:v>
                </c:pt>
                <c:pt idx="1247">
                  <c:v>8.2904</c:v>
                </c:pt>
                <c:pt idx="1248">
                  <c:v>8.2922999999999991</c:v>
                </c:pt>
                <c:pt idx="1249">
                  <c:v>8.2867999999999995</c:v>
                </c:pt>
                <c:pt idx="1250">
                  <c:v>8.2977000000000007</c:v>
                </c:pt>
                <c:pt idx="1251">
                  <c:v>8.2804000000000002</c:v>
                </c:pt>
                <c:pt idx="1252">
                  <c:v>8.2922999999999991</c:v>
                </c:pt>
                <c:pt idx="1253">
                  <c:v>8.2876999999999992</c:v>
                </c:pt>
                <c:pt idx="1254">
                  <c:v>8.2977000000000007</c:v>
                </c:pt>
                <c:pt idx="1255">
                  <c:v>8.2912999999999997</c:v>
                </c:pt>
                <c:pt idx="1256">
                  <c:v>8.2867999999999995</c:v>
                </c:pt>
                <c:pt idx="1257">
                  <c:v>8.2987000000000002</c:v>
                </c:pt>
                <c:pt idx="1258">
                  <c:v>8.2895000000000003</c:v>
                </c:pt>
                <c:pt idx="1259">
                  <c:v>8.2977000000000007</c:v>
                </c:pt>
                <c:pt idx="1260">
                  <c:v>8.2922999999999991</c:v>
                </c:pt>
                <c:pt idx="1261">
                  <c:v>8.2922999999999991</c:v>
                </c:pt>
                <c:pt idx="1262">
                  <c:v>8.2895000000000003</c:v>
                </c:pt>
                <c:pt idx="1263">
                  <c:v>8.2886000000000006</c:v>
                </c:pt>
                <c:pt idx="1264">
                  <c:v>8.2895000000000003</c:v>
                </c:pt>
                <c:pt idx="1265">
                  <c:v>8.2932000000000006</c:v>
                </c:pt>
                <c:pt idx="1266">
                  <c:v>8.2912999999999997</c:v>
                </c:pt>
                <c:pt idx="1267">
                  <c:v>8.2949999999999999</c:v>
                </c:pt>
                <c:pt idx="1268">
                  <c:v>8.2922999999999991</c:v>
                </c:pt>
                <c:pt idx="1269">
                  <c:v>8.2949999999999999</c:v>
                </c:pt>
                <c:pt idx="1270">
                  <c:v>8.2922999999999991</c:v>
                </c:pt>
                <c:pt idx="1271">
                  <c:v>8.2912999999999997</c:v>
                </c:pt>
                <c:pt idx="1272">
                  <c:v>8.2987000000000002</c:v>
                </c:pt>
                <c:pt idx="1273">
                  <c:v>8.2867999999999995</c:v>
                </c:pt>
                <c:pt idx="1274">
                  <c:v>8.2958999999999996</c:v>
                </c:pt>
                <c:pt idx="1275">
                  <c:v>8.2895000000000003</c:v>
                </c:pt>
                <c:pt idx="1276">
                  <c:v>8.2932000000000006</c:v>
                </c:pt>
                <c:pt idx="1277">
                  <c:v>8.2912999999999997</c:v>
                </c:pt>
                <c:pt idx="1278">
                  <c:v>8.2904</c:v>
                </c:pt>
                <c:pt idx="1279">
                  <c:v>8.2932000000000006</c:v>
                </c:pt>
                <c:pt idx="1280">
                  <c:v>8.2932000000000006</c:v>
                </c:pt>
                <c:pt idx="1281">
                  <c:v>8.2949999999999999</c:v>
                </c:pt>
                <c:pt idx="1282">
                  <c:v>8.2912999999999997</c:v>
                </c:pt>
                <c:pt idx="1283">
                  <c:v>8.2912999999999997</c:v>
                </c:pt>
                <c:pt idx="1284">
                  <c:v>8.2941000000000003</c:v>
                </c:pt>
                <c:pt idx="1285">
                  <c:v>8.2886000000000006</c:v>
                </c:pt>
                <c:pt idx="1286">
                  <c:v>8.2895000000000003</c:v>
                </c:pt>
                <c:pt idx="1287">
                  <c:v>8.2941000000000003</c:v>
                </c:pt>
                <c:pt idx="1288">
                  <c:v>8.2912999999999997</c:v>
                </c:pt>
                <c:pt idx="1289">
                  <c:v>8.2858000000000001</c:v>
                </c:pt>
                <c:pt idx="1290">
                  <c:v>8.2904</c:v>
                </c:pt>
                <c:pt idx="1291">
                  <c:v>8.2912999999999997</c:v>
                </c:pt>
                <c:pt idx="1292">
                  <c:v>8.2830999999999992</c:v>
                </c:pt>
                <c:pt idx="1293">
                  <c:v>8.2922999999999991</c:v>
                </c:pt>
                <c:pt idx="1294">
                  <c:v>8.2876999999999992</c:v>
                </c:pt>
                <c:pt idx="1295">
                  <c:v>8.2904</c:v>
                </c:pt>
                <c:pt idx="1296">
                  <c:v>8.2949999999999999</c:v>
                </c:pt>
                <c:pt idx="1297">
                  <c:v>8.2895000000000003</c:v>
                </c:pt>
                <c:pt idx="1298">
                  <c:v>8.2941000000000003</c:v>
                </c:pt>
                <c:pt idx="1299">
                  <c:v>8.2849000000000004</c:v>
                </c:pt>
                <c:pt idx="1300">
                  <c:v>8.2912999999999997</c:v>
                </c:pt>
                <c:pt idx="1301">
                  <c:v>8.2941000000000003</c:v>
                </c:pt>
                <c:pt idx="1302">
                  <c:v>8.2932000000000006</c:v>
                </c:pt>
                <c:pt idx="1303">
                  <c:v>8.2941000000000003</c:v>
                </c:pt>
                <c:pt idx="1304">
                  <c:v>8.2895000000000003</c:v>
                </c:pt>
                <c:pt idx="1305">
                  <c:v>8.2922999999999991</c:v>
                </c:pt>
                <c:pt idx="1306">
                  <c:v>8.2967999999999993</c:v>
                </c:pt>
                <c:pt idx="1307">
                  <c:v>8.2932000000000006</c:v>
                </c:pt>
                <c:pt idx="1308">
                  <c:v>8.2949999999999999</c:v>
                </c:pt>
                <c:pt idx="1309">
                  <c:v>8.2912999999999997</c:v>
                </c:pt>
                <c:pt idx="1310">
                  <c:v>8.2932000000000006</c:v>
                </c:pt>
                <c:pt idx="1311">
                  <c:v>8.2858000000000001</c:v>
                </c:pt>
                <c:pt idx="1312">
                  <c:v>8.2895000000000003</c:v>
                </c:pt>
                <c:pt idx="1313">
                  <c:v>8.2977000000000007</c:v>
                </c:pt>
                <c:pt idx="1314">
                  <c:v>8.2858000000000001</c:v>
                </c:pt>
                <c:pt idx="1315">
                  <c:v>8.2977000000000007</c:v>
                </c:pt>
                <c:pt idx="1316">
                  <c:v>8.2867999999999995</c:v>
                </c:pt>
                <c:pt idx="1317">
                  <c:v>8.2867999999999995</c:v>
                </c:pt>
                <c:pt idx="1318">
                  <c:v>8.2949999999999999</c:v>
                </c:pt>
                <c:pt idx="1319">
                  <c:v>8.2858000000000001</c:v>
                </c:pt>
                <c:pt idx="1320">
                  <c:v>8.2949999999999999</c:v>
                </c:pt>
                <c:pt idx="1321">
                  <c:v>8.2912999999999997</c:v>
                </c:pt>
                <c:pt idx="1322">
                  <c:v>8.2967999999999993</c:v>
                </c:pt>
                <c:pt idx="1323">
                  <c:v>8.2904</c:v>
                </c:pt>
                <c:pt idx="1324">
                  <c:v>8.2912999999999997</c:v>
                </c:pt>
                <c:pt idx="1325">
                  <c:v>8.2895000000000003</c:v>
                </c:pt>
                <c:pt idx="1326">
                  <c:v>8.2876999999999992</c:v>
                </c:pt>
                <c:pt idx="1327">
                  <c:v>8.2977000000000007</c:v>
                </c:pt>
                <c:pt idx="1328">
                  <c:v>8.2922999999999991</c:v>
                </c:pt>
                <c:pt idx="1329">
                  <c:v>8.2922999999999991</c:v>
                </c:pt>
                <c:pt idx="1330">
                  <c:v>8.2932000000000006</c:v>
                </c:pt>
                <c:pt idx="1331">
                  <c:v>8.2886000000000006</c:v>
                </c:pt>
                <c:pt idx="1332">
                  <c:v>8.2941000000000003</c:v>
                </c:pt>
                <c:pt idx="1333">
                  <c:v>8.2949999999999999</c:v>
                </c:pt>
                <c:pt idx="1334">
                  <c:v>8.2886000000000006</c:v>
                </c:pt>
                <c:pt idx="1335">
                  <c:v>8.2876999999999992</c:v>
                </c:pt>
                <c:pt idx="1336">
                  <c:v>8.2912999999999997</c:v>
                </c:pt>
                <c:pt idx="1337">
                  <c:v>8.2904</c:v>
                </c:pt>
                <c:pt idx="1338">
                  <c:v>8.2849000000000004</c:v>
                </c:pt>
                <c:pt idx="1339">
                  <c:v>8.2967999999999993</c:v>
                </c:pt>
                <c:pt idx="1340">
                  <c:v>8.2849000000000004</c:v>
                </c:pt>
                <c:pt idx="1341">
                  <c:v>8.2904</c:v>
                </c:pt>
                <c:pt idx="1342">
                  <c:v>8.2977000000000007</c:v>
                </c:pt>
                <c:pt idx="1343">
                  <c:v>8.2876999999999992</c:v>
                </c:pt>
                <c:pt idx="1344">
                  <c:v>8.2941000000000003</c:v>
                </c:pt>
                <c:pt idx="1345">
                  <c:v>8.2830999999999992</c:v>
                </c:pt>
                <c:pt idx="1346">
                  <c:v>8.2941000000000003</c:v>
                </c:pt>
                <c:pt idx="1347">
                  <c:v>8.2904</c:v>
                </c:pt>
                <c:pt idx="1348">
                  <c:v>8.2912999999999997</c:v>
                </c:pt>
                <c:pt idx="1349">
                  <c:v>8.2895000000000003</c:v>
                </c:pt>
                <c:pt idx="1350">
                  <c:v>8.2922999999999991</c:v>
                </c:pt>
                <c:pt idx="1351">
                  <c:v>8.2941000000000003</c:v>
                </c:pt>
                <c:pt idx="1352">
                  <c:v>8.2858000000000001</c:v>
                </c:pt>
                <c:pt idx="1353">
                  <c:v>8.2904</c:v>
                </c:pt>
                <c:pt idx="1354">
                  <c:v>8.2958999999999996</c:v>
                </c:pt>
                <c:pt idx="1355">
                  <c:v>8.2886000000000006</c:v>
                </c:pt>
                <c:pt idx="1356">
                  <c:v>8.2958999999999996</c:v>
                </c:pt>
                <c:pt idx="1357">
                  <c:v>8.2912999999999997</c:v>
                </c:pt>
                <c:pt idx="1358">
                  <c:v>8.2932000000000006</c:v>
                </c:pt>
                <c:pt idx="1359">
                  <c:v>8.2977000000000007</c:v>
                </c:pt>
                <c:pt idx="1360">
                  <c:v>8.2922999999999991</c:v>
                </c:pt>
                <c:pt idx="1361">
                  <c:v>8.2941000000000003</c:v>
                </c:pt>
                <c:pt idx="1362">
                  <c:v>8.2849000000000004</c:v>
                </c:pt>
                <c:pt idx="1363">
                  <c:v>8.2967999999999993</c:v>
                </c:pt>
                <c:pt idx="1364">
                  <c:v>8.2922999999999991</c:v>
                </c:pt>
                <c:pt idx="1365">
                  <c:v>8.2967999999999993</c:v>
                </c:pt>
                <c:pt idx="1366">
                  <c:v>8.2941000000000003</c:v>
                </c:pt>
                <c:pt idx="1367">
                  <c:v>8.2830999999999992</c:v>
                </c:pt>
                <c:pt idx="1368">
                  <c:v>8.2958999999999996</c:v>
                </c:pt>
                <c:pt idx="1369">
                  <c:v>8.2886000000000006</c:v>
                </c:pt>
                <c:pt idx="1370">
                  <c:v>8.3013999999999992</c:v>
                </c:pt>
                <c:pt idx="1371">
                  <c:v>8.2941000000000003</c:v>
                </c:pt>
                <c:pt idx="1372">
                  <c:v>8.2886000000000006</c:v>
                </c:pt>
                <c:pt idx="1373">
                  <c:v>8.2895000000000003</c:v>
                </c:pt>
                <c:pt idx="1374">
                  <c:v>8.2912999999999997</c:v>
                </c:pt>
                <c:pt idx="1375">
                  <c:v>8.2932000000000006</c:v>
                </c:pt>
                <c:pt idx="1376">
                  <c:v>8.2912999999999997</c:v>
                </c:pt>
                <c:pt idx="1377">
                  <c:v>8.2895000000000003</c:v>
                </c:pt>
                <c:pt idx="1378">
                  <c:v>8.2886000000000006</c:v>
                </c:pt>
                <c:pt idx="1379">
                  <c:v>8.2912999999999997</c:v>
                </c:pt>
                <c:pt idx="1380">
                  <c:v>8.2912999999999997</c:v>
                </c:pt>
                <c:pt idx="1381">
                  <c:v>8.2949999999999999</c:v>
                </c:pt>
                <c:pt idx="1382">
                  <c:v>8.2932000000000006</c:v>
                </c:pt>
                <c:pt idx="1383">
                  <c:v>8.2895000000000003</c:v>
                </c:pt>
                <c:pt idx="1384">
                  <c:v>8.2867999999999995</c:v>
                </c:pt>
                <c:pt idx="1385">
                  <c:v>8.2949999999999999</c:v>
                </c:pt>
                <c:pt idx="1386">
                  <c:v>8.2922999999999991</c:v>
                </c:pt>
                <c:pt idx="1387">
                  <c:v>8.2876999999999992</c:v>
                </c:pt>
                <c:pt idx="1388">
                  <c:v>8.2912999999999997</c:v>
                </c:pt>
                <c:pt idx="1389">
                  <c:v>8.2812999999999999</c:v>
                </c:pt>
                <c:pt idx="1390">
                  <c:v>8.2941000000000003</c:v>
                </c:pt>
                <c:pt idx="1391">
                  <c:v>8.2867999999999995</c:v>
                </c:pt>
                <c:pt idx="1392">
                  <c:v>8.2967999999999993</c:v>
                </c:pt>
                <c:pt idx="1393">
                  <c:v>8.2904</c:v>
                </c:pt>
                <c:pt idx="1394">
                  <c:v>8.2932000000000006</c:v>
                </c:pt>
                <c:pt idx="1395">
                  <c:v>8.2912999999999997</c:v>
                </c:pt>
                <c:pt idx="1396">
                  <c:v>8.2922999999999991</c:v>
                </c:pt>
                <c:pt idx="1397">
                  <c:v>8.2849000000000004</c:v>
                </c:pt>
                <c:pt idx="1398">
                  <c:v>8.2876999999999992</c:v>
                </c:pt>
                <c:pt idx="1399">
                  <c:v>8.2922999999999991</c:v>
                </c:pt>
                <c:pt idx="1400">
                  <c:v>8.2967999999999993</c:v>
                </c:pt>
                <c:pt idx="1401">
                  <c:v>8.2895000000000003</c:v>
                </c:pt>
                <c:pt idx="1402">
                  <c:v>8.2904</c:v>
                </c:pt>
                <c:pt idx="1403">
                  <c:v>8.2912999999999997</c:v>
                </c:pt>
                <c:pt idx="1404">
                  <c:v>8.2886000000000006</c:v>
                </c:pt>
                <c:pt idx="1405">
                  <c:v>8.2895000000000003</c:v>
                </c:pt>
                <c:pt idx="1406">
                  <c:v>8.2904</c:v>
                </c:pt>
                <c:pt idx="1407">
                  <c:v>8.2922999999999991</c:v>
                </c:pt>
                <c:pt idx="1408">
                  <c:v>8.2840000000000007</c:v>
                </c:pt>
                <c:pt idx="1409">
                  <c:v>8.2904</c:v>
                </c:pt>
                <c:pt idx="1410">
                  <c:v>8.2886000000000006</c:v>
                </c:pt>
                <c:pt idx="1411">
                  <c:v>8.2922999999999991</c:v>
                </c:pt>
                <c:pt idx="1412">
                  <c:v>8.2886000000000006</c:v>
                </c:pt>
                <c:pt idx="1413">
                  <c:v>8.2858000000000001</c:v>
                </c:pt>
                <c:pt idx="1414">
                  <c:v>8.2967999999999993</c:v>
                </c:pt>
                <c:pt idx="1415">
                  <c:v>8.2876999999999992</c:v>
                </c:pt>
                <c:pt idx="1416">
                  <c:v>8.2932000000000006</c:v>
                </c:pt>
                <c:pt idx="1417">
                  <c:v>8.2904</c:v>
                </c:pt>
                <c:pt idx="1418">
                  <c:v>8.2967999999999993</c:v>
                </c:pt>
                <c:pt idx="1419">
                  <c:v>8.2932000000000006</c:v>
                </c:pt>
                <c:pt idx="1420">
                  <c:v>8.2904</c:v>
                </c:pt>
                <c:pt idx="1421">
                  <c:v>8.2949999999999999</c:v>
                </c:pt>
                <c:pt idx="1422">
                  <c:v>8.2941000000000003</c:v>
                </c:pt>
                <c:pt idx="1423">
                  <c:v>8.2949999999999999</c:v>
                </c:pt>
                <c:pt idx="1424">
                  <c:v>8.2958999999999996</c:v>
                </c:pt>
                <c:pt idx="1425">
                  <c:v>8.2876999999999992</c:v>
                </c:pt>
                <c:pt idx="1426">
                  <c:v>8.2941000000000003</c:v>
                </c:pt>
                <c:pt idx="1427">
                  <c:v>8.2932000000000006</c:v>
                </c:pt>
                <c:pt idx="1428">
                  <c:v>8.2912999999999997</c:v>
                </c:pt>
                <c:pt idx="1429">
                  <c:v>8.2949999999999999</c:v>
                </c:pt>
                <c:pt idx="1430">
                  <c:v>8.2886000000000006</c:v>
                </c:pt>
                <c:pt idx="1431">
                  <c:v>8.2876999999999992</c:v>
                </c:pt>
                <c:pt idx="1432">
                  <c:v>8.2840000000000007</c:v>
                </c:pt>
                <c:pt idx="1433">
                  <c:v>8.2949999999999999</c:v>
                </c:pt>
                <c:pt idx="1434">
                  <c:v>8.2904</c:v>
                </c:pt>
                <c:pt idx="1435">
                  <c:v>8.2922999999999991</c:v>
                </c:pt>
                <c:pt idx="1436">
                  <c:v>8.2967999999999993</c:v>
                </c:pt>
                <c:pt idx="1437">
                  <c:v>8.2949999999999999</c:v>
                </c:pt>
                <c:pt idx="1438">
                  <c:v>8.2958999999999996</c:v>
                </c:pt>
                <c:pt idx="1439">
                  <c:v>8.2922999999999991</c:v>
                </c:pt>
                <c:pt idx="1440">
                  <c:v>8.2912999999999997</c:v>
                </c:pt>
                <c:pt idx="1441">
                  <c:v>8.2941000000000003</c:v>
                </c:pt>
                <c:pt idx="1442">
                  <c:v>8.2932000000000006</c:v>
                </c:pt>
                <c:pt idx="1443">
                  <c:v>8.2949999999999999</c:v>
                </c:pt>
                <c:pt idx="1444">
                  <c:v>8.2867999999999995</c:v>
                </c:pt>
                <c:pt idx="1445">
                  <c:v>8.2895000000000003</c:v>
                </c:pt>
                <c:pt idx="1446">
                  <c:v>8.2941000000000003</c:v>
                </c:pt>
                <c:pt idx="1447">
                  <c:v>8.2895000000000003</c:v>
                </c:pt>
                <c:pt idx="1448">
                  <c:v>8.2987000000000002</c:v>
                </c:pt>
                <c:pt idx="1449">
                  <c:v>8.2904</c:v>
                </c:pt>
                <c:pt idx="1450">
                  <c:v>8.2904</c:v>
                </c:pt>
                <c:pt idx="1451">
                  <c:v>8.2886000000000006</c:v>
                </c:pt>
                <c:pt idx="1452">
                  <c:v>8.2858000000000001</c:v>
                </c:pt>
                <c:pt idx="1453">
                  <c:v>8.2949999999999999</c:v>
                </c:pt>
                <c:pt idx="1454">
                  <c:v>8.2895000000000003</c:v>
                </c:pt>
                <c:pt idx="1455">
                  <c:v>8.2949999999999999</c:v>
                </c:pt>
                <c:pt idx="1456">
                  <c:v>8.2886000000000006</c:v>
                </c:pt>
                <c:pt idx="1457">
                  <c:v>8.2895000000000003</c:v>
                </c:pt>
                <c:pt idx="1458">
                  <c:v>8.2932000000000006</c:v>
                </c:pt>
                <c:pt idx="1459">
                  <c:v>8.2912999999999997</c:v>
                </c:pt>
                <c:pt idx="1460">
                  <c:v>8.2932000000000006</c:v>
                </c:pt>
                <c:pt idx="1461">
                  <c:v>8.2876999999999992</c:v>
                </c:pt>
                <c:pt idx="1462">
                  <c:v>8.2886000000000006</c:v>
                </c:pt>
                <c:pt idx="1463">
                  <c:v>8.2922999999999991</c:v>
                </c:pt>
                <c:pt idx="1464">
                  <c:v>8.2904</c:v>
                </c:pt>
                <c:pt idx="1465">
                  <c:v>8.2958999999999996</c:v>
                </c:pt>
                <c:pt idx="1466">
                  <c:v>8.2895000000000003</c:v>
                </c:pt>
                <c:pt idx="1467">
                  <c:v>8.2941000000000003</c:v>
                </c:pt>
                <c:pt idx="1468">
                  <c:v>8.2895000000000003</c:v>
                </c:pt>
                <c:pt idx="1469">
                  <c:v>8.2941000000000003</c:v>
                </c:pt>
                <c:pt idx="1470">
                  <c:v>8.2941000000000003</c:v>
                </c:pt>
                <c:pt idx="1471">
                  <c:v>8.2876999999999992</c:v>
                </c:pt>
                <c:pt idx="1472">
                  <c:v>8.2932000000000006</c:v>
                </c:pt>
                <c:pt idx="1473">
                  <c:v>8.2867999999999995</c:v>
                </c:pt>
                <c:pt idx="1474">
                  <c:v>8.2922999999999991</c:v>
                </c:pt>
                <c:pt idx="1475">
                  <c:v>8.2895000000000003</c:v>
                </c:pt>
                <c:pt idx="1476">
                  <c:v>8.2895000000000003</c:v>
                </c:pt>
                <c:pt idx="1477">
                  <c:v>8.2949999999999999</c:v>
                </c:pt>
                <c:pt idx="1478">
                  <c:v>8.2895000000000003</c:v>
                </c:pt>
                <c:pt idx="1479">
                  <c:v>8.2941000000000003</c:v>
                </c:pt>
                <c:pt idx="1480">
                  <c:v>8.2912999999999997</c:v>
                </c:pt>
                <c:pt idx="1481">
                  <c:v>8.2958999999999996</c:v>
                </c:pt>
                <c:pt idx="1482">
                  <c:v>8.2949999999999999</c:v>
                </c:pt>
                <c:pt idx="1483">
                  <c:v>8.2858000000000001</c:v>
                </c:pt>
                <c:pt idx="1484">
                  <c:v>8.2932000000000006</c:v>
                </c:pt>
                <c:pt idx="1485">
                  <c:v>8.2895000000000003</c:v>
                </c:pt>
                <c:pt idx="1486">
                  <c:v>8.2958999999999996</c:v>
                </c:pt>
                <c:pt idx="1487">
                  <c:v>8.2912999999999997</c:v>
                </c:pt>
                <c:pt idx="1488">
                  <c:v>8.2912999999999997</c:v>
                </c:pt>
                <c:pt idx="1489">
                  <c:v>8.2904</c:v>
                </c:pt>
                <c:pt idx="1490">
                  <c:v>8.2932000000000006</c:v>
                </c:pt>
                <c:pt idx="1491">
                  <c:v>8.2949999999999999</c:v>
                </c:pt>
                <c:pt idx="1492">
                  <c:v>8.2949999999999999</c:v>
                </c:pt>
                <c:pt idx="1493">
                  <c:v>8.2912999999999997</c:v>
                </c:pt>
                <c:pt idx="1494">
                  <c:v>8.2922999999999991</c:v>
                </c:pt>
                <c:pt idx="1495">
                  <c:v>8.2904</c:v>
                </c:pt>
                <c:pt idx="1496">
                  <c:v>8.2987000000000002</c:v>
                </c:pt>
                <c:pt idx="1497">
                  <c:v>8.2932000000000006</c:v>
                </c:pt>
                <c:pt idx="1498">
                  <c:v>8.2922999999999991</c:v>
                </c:pt>
                <c:pt idx="1499">
                  <c:v>8.2932000000000006</c:v>
                </c:pt>
                <c:pt idx="1500">
                  <c:v>8.2922999999999991</c:v>
                </c:pt>
                <c:pt idx="1501">
                  <c:v>8.2977000000000007</c:v>
                </c:pt>
                <c:pt idx="1502">
                  <c:v>8.2886000000000006</c:v>
                </c:pt>
                <c:pt idx="1503">
                  <c:v>8.2932000000000006</c:v>
                </c:pt>
                <c:pt idx="1504">
                  <c:v>8.2912999999999997</c:v>
                </c:pt>
                <c:pt idx="1505">
                  <c:v>8.2949999999999999</c:v>
                </c:pt>
                <c:pt idx="1506">
                  <c:v>8.2904</c:v>
                </c:pt>
                <c:pt idx="1507">
                  <c:v>8.2876999999999992</c:v>
                </c:pt>
                <c:pt idx="1508">
                  <c:v>8.2949999999999999</c:v>
                </c:pt>
                <c:pt idx="1509">
                  <c:v>8.2867999999999995</c:v>
                </c:pt>
                <c:pt idx="1510">
                  <c:v>8.2895000000000003</c:v>
                </c:pt>
                <c:pt idx="1511">
                  <c:v>8.2941000000000003</c:v>
                </c:pt>
                <c:pt idx="1512">
                  <c:v>8.2941000000000003</c:v>
                </c:pt>
                <c:pt idx="1513">
                  <c:v>8.2932000000000006</c:v>
                </c:pt>
                <c:pt idx="1514">
                  <c:v>8.2849000000000004</c:v>
                </c:pt>
                <c:pt idx="1515">
                  <c:v>8.2941000000000003</c:v>
                </c:pt>
                <c:pt idx="1516">
                  <c:v>8.2958999999999996</c:v>
                </c:pt>
                <c:pt idx="1517">
                  <c:v>8.2904</c:v>
                </c:pt>
                <c:pt idx="1518">
                  <c:v>8.2912999999999997</c:v>
                </c:pt>
                <c:pt idx="1519">
                  <c:v>8.2912999999999997</c:v>
                </c:pt>
                <c:pt idx="1520">
                  <c:v>8.2922999999999991</c:v>
                </c:pt>
                <c:pt idx="1521">
                  <c:v>8.2922999999999991</c:v>
                </c:pt>
                <c:pt idx="1522">
                  <c:v>8.2876999999999992</c:v>
                </c:pt>
                <c:pt idx="1523">
                  <c:v>8.2949999999999999</c:v>
                </c:pt>
                <c:pt idx="1524">
                  <c:v>8.2912999999999997</c:v>
                </c:pt>
                <c:pt idx="1525">
                  <c:v>8.2941000000000003</c:v>
                </c:pt>
                <c:pt idx="1526">
                  <c:v>8.2876999999999992</c:v>
                </c:pt>
                <c:pt idx="1527">
                  <c:v>8.2958999999999996</c:v>
                </c:pt>
                <c:pt idx="1528">
                  <c:v>8.2932000000000006</c:v>
                </c:pt>
                <c:pt idx="1529">
                  <c:v>8.2886000000000006</c:v>
                </c:pt>
                <c:pt idx="1530">
                  <c:v>8.2912999999999997</c:v>
                </c:pt>
                <c:pt idx="1531">
                  <c:v>8.2904</c:v>
                </c:pt>
                <c:pt idx="1532">
                  <c:v>8.2932000000000006</c:v>
                </c:pt>
                <c:pt idx="1533">
                  <c:v>8.2995999999999999</c:v>
                </c:pt>
                <c:pt idx="1534">
                  <c:v>8.2922999999999991</c:v>
                </c:pt>
                <c:pt idx="1535">
                  <c:v>8.2904</c:v>
                </c:pt>
                <c:pt idx="1536">
                  <c:v>8.2886000000000006</c:v>
                </c:pt>
                <c:pt idx="1537">
                  <c:v>8.2912999999999997</c:v>
                </c:pt>
                <c:pt idx="1538">
                  <c:v>8.2987000000000002</c:v>
                </c:pt>
                <c:pt idx="1539">
                  <c:v>8.2876999999999992</c:v>
                </c:pt>
                <c:pt idx="1540">
                  <c:v>8.2932000000000006</c:v>
                </c:pt>
                <c:pt idx="1541">
                  <c:v>8.2876999999999992</c:v>
                </c:pt>
                <c:pt idx="1542">
                  <c:v>8.2958999999999996</c:v>
                </c:pt>
                <c:pt idx="1543">
                  <c:v>8.2932000000000006</c:v>
                </c:pt>
                <c:pt idx="1544">
                  <c:v>8.2895000000000003</c:v>
                </c:pt>
                <c:pt idx="1545">
                  <c:v>8.2922999999999991</c:v>
                </c:pt>
                <c:pt idx="1546">
                  <c:v>8.2895000000000003</c:v>
                </c:pt>
                <c:pt idx="1547">
                  <c:v>8.2977000000000007</c:v>
                </c:pt>
                <c:pt idx="1548">
                  <c:v>8.2932000000000006</c:v>
                </c:pt>
                <c:pt idx="1549">
                  <c:v>8.2949999999999999</c:v>
                </c:pt>
                <c:pt idx="1550">
                  <c:v>8.2922999999999991</c:v>
                </c:pt>
                <c:pt idx="1551">
                  <c:v>8.2912999999999997</c:v>
                </c:pt>
                <c:pt idx="1552">
                  <c:v>8.2912999999999997</c:v>
                </c:pt>
                <c:pt idx="1553">
                  <c:v>8.2904</c:v>
                </c:pt>
                <c:pt idx="1554">
                  <c:v>8.2995999999999999</c:v>
                </c:pt>
                <c:pt idx="1555">
                  <c:v>8.2932000000000006</c:v>
                </c:pt>
                <c:pt idx="1556">
                  <c:v>8.2904</c:v>
                </c:pt>
                <c:pt idx="1557">
                  <c:v>8.2912999999999997</c:v>
                </c:pt>
                <c:pt idx="1558">
                  <c:v>8.2904</c:v>
                </c:pt>
                <c:pt idx="1559">
                  <c:v>8.2977000000000007</c:v>
                </c:pt>
                <c:pt idx="1560">
                  <c:v>8.2904</c:v>
                </c:pt>
                <c:pt idx="1561">
                  <c:v>8.2886000000000006</c:v>
                </c:pt>
                <c:pt idx="1562">
                  <c:v>8.2904</c:v>
                </c:pt>
                <c:pt idx="1563">
                  <c:v>8.2867999999999995</c:v>
                </c:pt>
                <c:pt idx="1564">
                  <c:v>8.2949999999999999</c:v>
                </c:pt>
                <c:pt idx="1565">
                  <c:v>8.2895000000000003</c:v>
                </c:pt>
                <c:pt idx="1566">
                  <c:v>8.2932000000000006</c:v>
                </c:pt>
                <c:pt idx="1567">
                  <c:v>8.2840000000000007</c:v>
                </c:pt>
                <c:pt idx="1568">
                  <c:v>8.2904</c:v>
                </c:pt>
                <c:pt idx="1569">
                  <c:v>8.2967999999999993</c:v>
                </c:pt>
                <c:pt idx="1570">
                  <c:v>8.2858000000000001</c:v>
                </c:pt>
                <c:pt idx="1571">
                  <c:v>8.2949999999999999</c:v>
                </c:pt>
                <c:pt idx="1572">
                  <c:v>8.2830999999999992</c:v>
                </c:pt>
                <c:pt idx="1573">
                  <c:v>8.2886000000000006</c:v>
                </c:pt>
                <c:pt idx="1574">
                  <c:v>8.2849000000000004</c:v>
                </c:pt>
                <c:pt idx="1575">
                  <c:v>8.2922999999999991</c:v>
                </c:pt>
                <c:pt idx="1576">
                  <c:v>8.2912999999999997</c:v>
                </c:pt>
                <c:pt idx="1577">
                  <c:v>8.2932000000000006</c:v>
                </c:pt>
                <c:pt idx="1578">
                  <c:v>8.2912999999999997</c:v>
                </c:pt>
                <c:pt idx="1579">
                  <c:v>8.2886000000000006</c:v>
                </c:pt>
                <c:pt idx="1580">
                  <c:v>8.2886000000000006</c:v>
                </c:pt>
                <c:pt idx="1581">
                  <c:v>8.2922999999999991</c:v>
                </c:pt>
                <c:pt idx="1582">
                  <c:v>8.2886000000000006</c:v>
                </c:pt>
                <c:pt idx="1583">
                  <c:v>8.2995999999999999</c:v>
                </c:pt>
                <c:pt idx="1584">
                  <c:v>8.2858000000000001</c:v>
                </c:pt>
                <c:pt idx="1585">
                  <c:v>8.2932000000000006</c:v>
                </c:pt>
                <c:pt idx="1586">
                  <c:v>8.2958999999999996</c:v>
                </c:pt>
                <c:pt idx="1587">
                  <c:v>8.2895000000000003</c:v>
                </c:pt>
                <c:pt idx="1588">
                  <c:v>8.2958999999999996</c:v>
                </c:pt>
                <c:pt idx="1589">
                  <c:v>8.2858000000000001</c:v>
                </c:pt>
                <c:pt idx="1590">
                  <c:v>8.2958999999999996</c:v>
                </c:pt>
                <c:pt idx="1591">
                  <c:v>8.2941000000000003</c:v>
                </c:pt>
                <c:pt idx="1592">
                  <c:v>8.2949999999999999</c:v>
                </c:pt>
                <c:pt idx="1593">
                  <c:v>8.2949999999999999</c:v>
                </c:pt>
                <c:pt idx="1594">
                  <c:v>8.2912999999999997</c:v>
                </c:pt>
                <c:pt idx="1595">
                  <c:v>8.2949999999999999</c:v>
                </c:pt>
                <c:pt idx="1596">
                  <c:v>8.2912999999999997</c:v>
                </c:pt>
                <c:pt idx="1597">
                  <c:v>8.2904</c:v>
                </c:pt>
                <c:pt idx="1598">
                  <c:v>8.2886000000000006</c:v>
                </c:pt>
                <c:pt idx="1599">
                  <c:v>8.2886000000000006</c:v>
                </c:pt>
                <c:pt idx="1600">
                  <c:v>8.2876999999999992</c:v>
                </c:pt>
                <c:pt idx="1601">
                  <c:v>8.2922999999999991</c:v>
                </c:pt>
                <c:pt idx="1602">
                  <c:v>8.2912999999999997</c:v>
                </c:pt>
                <c:pt idx="1603">
                  <c:v>8.2941000000000003</c:v>
                </c:pt>
                <c:pt idx="1604">
                  <c:v>8.2840000000000007</c:v>
                </c:pt>
                <c:pt idx="1605">
                  <c:v>8.2958999999999996</c:v>
                </c:pt>
                <c:pt idx="1606">
                  <c:v>8.2912999999999997</c:v>
                </c:pt>
                <c:pt idx="1607">
                  <c:v>8.2949999999999999</c:v>
                </c:pt>
                <c:pt idx="1608">
                  <c:v>8.2932000000000006</c:v>
                </c:pt>
                <c:pt idx="1609">
                  <c:v>8.2941000000000003</c:v>
                </c:pt>
                <c:pt idx="1610">
                  <c:v>8.2987000000000002</c:v>
                </c:pt>
                <c:pt idx="1611">
                  <c:v>8.2895000000000003</c:v>
                </c:pt>
                <c:pt idx="1612">
                  <c:v>8.2995999999999999</c:v>
                </c:pt>
                <c:pt idx="1613">
                  <c:v>8.2904</c:v>
                </c:pt>
                <c:pt idx="1614">
                  <c:v>8.2876999999999992</c:v>
                </c:pt>
                <c:pt idx="1615">
                  <c:v>8.2867999999999995</c:v>
                </c:pt>
                <c:pt idx="1616">
                  <c:v>8.2922999999999991</c:v>
                </c:pt>
                <c:pt idx="1617">
                  <c:v>8.2987000000000002</c:v>
                </c:pt>
                <c:pt idx="1618">
                  <c:v>8.2904</c:v>
                </c:pt>
                <c:pt idx="1619">
                  <c:v>8.2912999999999997</c:v>
                </c:pt>
                <c:pt idx="1620">
                  <c:v>8.2895000000000003</c:v>
                </c:pt>
                <c:pt idx="1621">
                  <c:v>8.2895000000000003</c:v>
                </c:pt>
                <c:pt idx="1622">
                  <c:v>8.2895000000000003</c:v>
                </c:pt>
                <c:pt idx="1623">
                  <c:v>8.2886000000000006</c:v>
                </c:pt>
                <c:pt idx="1624">
                  <c:v>8.2886000000000006</c:v>
                </c:pt>
                <c:pt idx="1625">
                  <c:v>8.2932000000000006</c:v>
                </c:pt>
                <c:pt idx="1626">
                  <c:v>8.2904</c:v>
                </c:pt>
                <c:pt idx="1627">
                  <c:v>8.2922999999999991</c:v>
                </c:pt>
                <c:pt idx="1628">
                  <c:v>8.2858000000000001</c:v>
                </c:pt>
                <c:pt idx="1629">
                  <c:v>8.2941000000000003</c:v>
                </c:pt>
                <c:pt idx="1630">
                  <c:v>8.2876999999999992</c:v>
                </c:pt>
                <c:pt idx="1631">
                  <c:v>8.2932000000000006</c:v>
                </c:pt>
                <c:pt idx="1632">
                  <c:v>8.2904</c:v>
                </c:pt>
                <c:pt idx="1633">
                  <c:v>8.3013999999999992</c:v>
                </c:pt>
                <c:pt idx="1634">
                  <c:v>8.2977000000000007</c:v>
                </c:pt>
                <c:pt idx="1635">
                  <c:v>8.2886000000000006</c:v>
                </c:pt>
                <c:pt idx="1636">
                  <c:v>8.2912999999999997</c:v>
                </c:pt>
                <c:pt idx="1637">
                  <c:v>8.2858000000000001</c:v>
                </c:pt>
                <c:pt idx="1638">
                  <c:v>8.2912999999999997</c:v>
                </c:pt>
                <c:pt idx="1639">
                  <c:v>8.2858000000000001</c:v>
                </c:pt>
                <c:pt idx="1640">
                  <c:v>8.2922999999999991</c:v>
                </c:pt>
                <c:pt idx="1641">
                  <c:v>8.2867999999999995</c:v>
                </c:pt>
                <c:pt idx="1642">
                  <c:v>8.2895000000000003</c:v>
                </c:pt>
                <c:pt idx="1643">
                  <c:v>8.2912999999999997</c:v>
                </c:pt>
                <c:pt idx="1644">
                  <c:v>8.2932000000000006</c:v>
                </c:pt>
                <c:pt idx="1645">
                  <c:v>8.2895000000000003</c:v>
                </c:pt>
                <c:pt idx="1646">
                  <c:v>8.2958999999999996</c:v>
                </c:pt>
                <c:pt idx="1647">
                  <c:v>8.2958999999999996</c:v>
                </c:pt>
                <c:pt idx="1648">
                  <c:v>8.2858000000000001</c:v>
                </c:pt>
                <c:pt idx="1649">
                  <c:v>8.2977000000000007</c:v>
                </c:pt>
                <c:pt idx="1650">
                  <c:v>8.2904</c:v>
                </c:pt>
                <c:pt idx="1651">
                  <c:v>8.2958999999999996</c:v>
                </c:pt>
                <c:pt idx="1652">
                  <c:v>8.2904</c:v>
                </c:pt>
                <c:pt idx="1653">
                  <c:v>8.2932000000000006</c:v>
                </c:pt>
                <c:pt idx="1654">
                  <c:v>8.2941000000000003</c:v>
                </c:pt>
                <c:pt idx="1655">
                  <c:v>8.2904</c:v>
                </c:pt>
                <c:pt idx="1656">
                  <c:v>8.2958999999999996</c:v>
                </c:pt>
                <c:pt idx="1657">
                  <c:v>8.2858000000000001</c:v>
                </c:pt>
                <c:pt idx="1658">
                  <c:v>8.2922999999999991</c:v>
                </c:pt>
                <c:pt idx="1659">
                  <c:v>8.2895000000000003</c:v>
                </c:pt>
                <c:pt idx="1660">
                  <c:v>8.2949999999999999</c:v>
                </c:pt>
                <c:pt idx="1661">
                  <c:v>8.2941000000000003</c:v>
                </c:pt>
                <c:pt idx="1662">
                  <c:v>8.2895000000000003</c:v>
                </c:pt>
                <c:pt idx="1663">
                  <c:v>8.2904</c:v>
                </c:pt>
                <c:pt idx="1664">
                  <c:v>8.2987000000000002</c:v>
                </c:pt>
                <c:pt idx="1665">
                  <c:v>8.2932000000000006</c:v>
                </c:pt>
                <c:pt idx="1666">
                  <c:v>8.2941000000000003</c:v>
                </c:pt>
                <c:pt idx="1667">
                  <c:v>8.2886000000000006</c:v>
                </c:pt>
                <c:pt idx="1668">
                  <c:v>8.2932000000000006</c:v>
                </c:pt>
                <c:pt idx="1669">
                  <c:v>8.2949999999999999</c:v>
                </c:pt>
                <c:pt idx="1670">
                  <c:v>8.2941000000000003</c:v>
                </c:pt>
                <c:pt idx="1671">
                  <c:v>8.2949999999999999</c:v>
                </c:pt>
                <c:pt idx="1672">
                  <c:v>8.2904</c:v>
                </c:pt>
                <c:pt idx="1673">
                  <c:v>8.2932000000000006</c:v>
                </c:pt>
                <c:pt idx="1674">
                  <c:v>8.2876999999999992</c:v>
                </c:pt>
                <c:pt idx="1675">
                  <c:v>8.2932000000000006</c:v>
                </c:pt>
                <c:pt idx="1676">
                  <c:v>8.2912999999999997</c:v>
                </c:pt>
                <c:pt idx="1677">
                  <c:v>8.2895000000000003</c:v>
                </c:pt>
                <c:pt idx="1678">
                  <c:v>8.2895000000000003</c:v>
                </c:pt>
                <c:pt idx="1679">
                  <c:v>8.2886000000000006</c:v>
                </c:pt>
                <c:pt idx="1680">
                  <c:v>8.2932000000000006</c:v>
                </c:pt>
                <c:pt idx="1681">
                  <c:v>8.2895000000000003</c:v>
                </c:pt>
                <c:pt idx="1682">
                  <c:v>8.2941000000000003</c:v>
                </c:pt>
                <c:pt idx="1683">
                  <c:v>8.2904</c:v>
                </c:pt>
                <c:pt idx="1684">
                  <c:v>8.2886000000000006</c:v>
                </c:pt>
                <c:pt idx="1685">
                  <c:v>8.2932000000000006</c:v>
                </c:pt>
                <c:pt idx="1686">
                  <c:v>8.2912999999999997</c:v>
                </c:pt>
                <c:pt idx="1687">
                  <c:v>8.2912999999999997</c:v>
                </c:pt>
                <c:pt idx="1688">
                  <c:v>8.2895000000000003</c:v>
                </c:pt>
                <c:pt idx="1689">
                  <c:v>8.2886000000000006</c:v>
                </c:pt>
                <c:pt idx="1690">
                  <c:v>8.2932000000000006</c:v>
                </c:pt>
                <c:pt idx="1691">
                  <c:v>8.2886000000000006</c:v>
                </c:pt>
                <c:pt idx="1692">
                  <c:v>8.2912999999999997</c:v>
                </c:pt>
                <c:pt idx="1693">
                  <c:v>8.2895000000000003</c:v>
                </c:pt>
                <c:pt idx="1694">
                  <c:v>8.2932000000000006</c:v>
                </c:pt>
                <c:pt idx="1695">
                  <c:v>8.2904</c:v>
                </c:pt>
                <c:pt idx="1696">
                  <c:v>8.2895000000000003</c:v>
                </c:pt>
                <c:pt idx="1697">
                  <c:v>8.2941000000000003</c:v>
                </c:pt>
                <c:pt idx="1698">
                  <c:v>8.2858000000000001</c:v>
                </c:pt>
                <c:pt idx="1699">
                  <c:v>8.2949999999999999</c:v>
                </c:pt>
                <c:pt idx="1700">
                  <c:v>8.2867999999999995</c:v>
                </c:pt>
                <c:pt idx="1701">
                  <c:v>8.2886000000000006</c:v>
                </c:pt>
                <c:pt idx="1702">
                  <c:v>8.2941000000000003</c:v>
                </c:pt>
                <c:pt idx="1703">
                  <c:v>8.2912999999999997</c:v>
                </c:pt>
                <c:pt idx="1704">
                  <c:v>8.2977000000000007</c:v>
                </c:pt>
                <c:pt idx="1705">
                  <c:v>8.2840000000000007</c:v>
                </c:pt>
                <c:pt idx="1706">
                  <c:v>8.2941000000000003</c:v>
                </c:pt>
                <c:pt idx="1707">
                  <c:v>8.2932000000000006</c:v>
                </c:pt>
                <c:pt idx="1708">
                  <c:v>8.2987000000000002</c:v>
                </c:pt>
                <c:pt idx="1709">
                  <c:v>8.2932000000000006</c:v>
                </c:pt>
                <c:pt idx="1710">
                  <c:v>8.2932000000000006</c:v>
                </c:pt>
                <c:pt idx="1711">
                  <c:v>8.2949999999999999</c:v>
                </c:pt>
                <c:pt idx="1712">
                  <c:v>8.2932000000000006</c:v>
                </c:pt>
                <c:pt idx="1713">
                  <c:v>8.2904</c:v>
                </c:pt>
                <c:pt idx="1714">
                  <c:v>8.2987000000000002</c:v>
                </c:pt>
                <c:pt idx="1715">
                  <c:v>8.2895000000000003</c:v>
                </c:pt>
                <c:pt idx="1716">
                  <c:v>8.2977000000000007</c:v>
                </c:pt>
                <c:pt idx="1717">
                  <c:v>8.2977000000000007</c:v>
                </c:pt>
                <c:pt idx="1718">
                  <c:v>8.2912999999999997</c:v>
                </c:pt>
                <c:pt idx="1719">
                  <c:v>8.2922999999999991</c:v>
                </c:pt>
                <c:pt idx="1720">
                  <c:v>8.2876999999999992</c:v>
                </c:pt>
                <c:pt idx="1721">
                  <c:v>8.2932000000000006</c:v>
                </c:pt>
                <c:pt idx="1722">
                  <c:v>8.2904</c:v>
                </c:pt>
                <c:pt idx="1723">
                  <c:v>8.2977000000000007</c:v>
                </c:pt>
                <c:pt idx="1724">
                  <c:v>8.2904</c:v>
                </c:pt>
                <c:pt idx="1725">
                  <c:v>8.2886000000000006</c:v>
                </c:pt>
                <c:pt idx="1726">
                  <c:v>8.2932000000000006</c:v>
                </c:pt>
                <c:pt idx="1727">
                  <c:v>8.2912999999999997</c:v>
                </c:pt>
                <c:pt idx="1728">
                  <c:v>8.2922999999999991</c:v>
                </c:pt>
                <c:pt idx="1729">
                  <c:v>8.2904</c:v>
                </c:pt>
                <c:pt idx="1730">
                  <c:v>8.2912999999999997</c:v>
                </c:pt>
                <c:pt idx="1731">
                  <c:v>8.2886000000000006</c:v>
                </c:pt>
                <c:pt idx="1732">
                  <c:v>8.2904</c:v>
                </c:pt>
                <c:pt idx="1733">
                  <c:v>8.2886000000000006</c:v>
                </c:pt>
                <c:pt idx="1734">
                  <c:v>8.2958999999999996</c:v>
                </c:pt>
                <c:pt idx="1735">
                  <c:v>8.2849000000000004</c:v>
                </c:pt>
                <c:pt idx="1736">
                  <c:v>8.2904</c:v>
                </c:pt>
                <c:pt idx="1737">
                  <c:v>8.2895000000000003</c:v>
                </c:pt>
                <c:pt idx="1738">
                  <c:v>8.2932000000000006</c:v>
                </c:pt>
                <c:pt idx="1739">
                  <c:v>8.2958999999999996</c:v>
                </c:pt>
                <c:pt idx="1740">
                  <c:v>8.2922999999999991</c:v>
                </c:pt>
                <c:pt idx="1741">
                  <c:v>8.2941000000000003</c:v>
                </c:pt>
                <c:pt idx="1742">
                  <c:v>8.2858000000000001</c:v>
                </c:pt>
                <c:pt idx="1743">
                  <c:v>8.2949999999999999</c:v>
                </c:pt>
                <c:pt idx="1744">
                  <c:v>8.2922999999999991</c:v>
                </c:pt>
                <c:pt idx="1745">
                  <c:v>8.2922999999999991</c:v>
                </c:pt>
                <c:pt idx="1746">
                  <c:v>8.2876999999999992</c:v>
                </c:pt>
                <c:pt idx="1747">
                  <c:v>8.2876999999999992</c:v>
                </c:pt>
                <c:pt idx="1748">
                  <c:v>8.2904</c:v>
                </c:pt>
                <c:pt idx="1749">
                  <c:v>8.2922999999999991</c:v>
                </c:pt>
                <c:pt idx="1750">
                  <c:v>8.2922999999999991</c:v>
                </c:pt>
                <c:pt idx="1751">
                  <c:v>8.2840000000000007</c:v>
                </c:pt>
                <c:pt idx="1752">
                  <c:v>8.2941000000000003</c:v>
                </c:pt>
                <c:pt idx="1753">
                  <c:v>8.2886000000000006</c:v>
                </c:pt>
                <c:pt idx="1754">
                  <c:v>8.2876999999999992</c:v>
                </c:pt>
                <c:pt idx="1755">
                  <c:v>8.2904</c:v>
                </c:pt>
                <c:pt idx="1756">
                  <c:v>8.2876999999999992</c:v>
                </c:pt>
                <c:pt idx="1757">
                  <c:v>8.2932000000000006</c:v>
                </c:pt>
                <c:pt idx="1758">
                  <c:v>8.2922999999999991</c:v>
                </c:pt>
                <c:pt idx="1759">
                  <c:v>8.2904</c:v>
                </c:pt>
                <c:pt idx="1760">
                  <c:v>8.2949999999999999</c:v>
                </c:pt>
                <c:pt idx="1761">
                  <c:v>8.2904</c:v>
                </c:pt>
                <c:pt idx="1762">
                  <c:v>8.2949999999999999</c:v>
                </c:pt>
                <c:pt idx="1763">
                  <c:v>8.2904</c:v>
                </c:pt>
                <c:pt idx="1764">
                  <c:v>8.2932000000000006</c:v>
                </c:pt>
                <c:pt idx="1765">
                  <c:v>8.2941000000000003</c:v>
                </c:pt>
                <c:pt idx="1766">
                  <c:v>8.2886000000000006</c:v>
                </c:pt>
                <c:pt idx="1767">
                  <c:v>8.2949999999999999</c:v>
                </c:pt>
                <c:pt idx="1768">
                  <c:v>8.2886000000000006</c:v>
                </c:pt>
                <c:pt idx="1769">
                  <c:v>8.2995999999999999</c:v>
                </c:pt>
                <c:pt idx="1770">
                  <c:v>8.2912999999999997</c:v>
                </c:pt>
                <c:pt idx="1771">
                  <c:v>8.2922999999999991</c:v>
                </c:pt>
                <c:pt idx="1772">
                  <c:v>8.2949999999999999</c:v>
                </c:pt>
                <c:pt idx="1773">
                  <c:v>8.2886000000000006</c:v>
                </c:pt>
                <c:pt idx="1774">
                  <c:v>8.2967999999999993</c:v>
                </c:pt>
                <c:pt idx="1775">
                  <c:v>8.2958999999999996</c:v>
                </c:pt>
                <c:pt idx="1776">
                  <c:v>8.2958999999999996</c:v>
                </c:pt>
                <c:pt idx="1777">
                  <c:v>8.2904</c:v>
                </c:pt>
                <c:pt idx="1778">
                  <c:v>8.2886000000000006</c:v>
                </c:pt>
                <c:pt idx="1779">
                  <c:v>8.2912999999999997</c:v>
                </c:pt>
                <c:pt idx="1780">
                  <c:v>8.2886000000000006</c:v>
                </c:pt>
                <c:pt idx="1781">
                  <c:v>8.2949999999999999</c:v>
                </c:pt>
                <c:pt idx="1782">
                  <c:v>8.2977000000000007</c:v>
                </c:pt>
                <c:pt idx="1783">
                  <c:v>8.2977000000000007</c:v>
                </c:pt>
                <c:pt idx="1784">
                  <c:v>8.2995999999999999</c:v>
                </c:pt>
                <c:pt idx="1785">
                  <c:v>8.2876999999999992</c:v>
                </c:pt>
                <c:pt idx="1786">
                  <c:v>8.3004999999999995</c:v>
                </c:pt>
                <c:pt idx="1787">
                  <c:v>8.2922999999999991</c:v>
                </c:pt>
                <c:pt idx="1788">
                  <c:v>8.2867999999999995</c:v>
                </c:pt>
                <c:pt idx="1789">
                  <c:v>8.2912999999999997</c:v>
                </c:pt>
                <c:pt idx="1790">
                  <c:v>8.2876999999999992</c:v>
                </c:pt>
                <c:pt idx="1791">
                  <c:v>8.2941000000000003</c:v>
                </c:pt>
                <c:pt idx="1792">
                  <c:v>8.2912999999999997</c:v>
                </c:pt>
                <c:pt idx="1793">
                  <c:v>8.2895000000000003</c:v>
                </c:pt>
                <c:pt idx="1794">
                  <c:v>8.2922999999999991</c:v>
                </c:pt>
                <c:pt idx="1795">
                  <c:v>8.2904</c:v>
                </c:pt>
                <c:pt idx="1796">
                  <c:v>8.2949999999999999</c:v>
                </c:pt>
                <c:pt idx="1797">
                  <c:v>8.2876999999999992</c:v>
                </c:pt>
                <c:pt idx="1798">
                  <c:v>8.2912999999999997</c:v>
                </c:pt>
                <c:pt idx="1799">
                  <c:v>8.2895000000000003</c:v>
                </c:pt>
                <c:pt idx="1800">
                  <c:v>8.2904</c:v>
                </c:pt>
                <c:pt idx="1801">
                  <c:v>8.2922999999999991</c:v>
                </c:pt>
                <c:pt idx="1802">
                  <c:v>8.2858000000000001</c:v>
                </c:pt>
                <c:pt idx="1803">
                  <c:v>8.2904</c:v>
                </c:pt>
                <c:pt idx="1804">
                  <c:v>8.2958999999999996</c:v>
                </c:pt>
                <c:pt idx="1805">
                  <c:v>8.2895000000000003</c:v>
                </c:pt>
                <c:pt idx="1806">
                  <c:v>8.2922999999999991</c:v>
                </c:pt>
                <c:pt idx="1807">
                  <c:v>8.2932000000000006</c:v>
                </c:pt>
                <c:pt idx="1808">
                  <c:v>8.2932000000000006</c:v>
                </c:pt>
                <c:pt idx="1809">
                  <c:v>8.2912999999999997</c:v>
                </c:pt>
                <c:pt idx="1810">
                  <c:v>8.2886000000000006</c:v>
                </c:pt>
                <c:pt idx="1811">
                  <c:v>8.2904</c:v>
                </c:pt>
                <c:pt idx="1812">
                  <c:v>8.2867999999999995</c:v>
                </c:pt>
                <c:pt idx="1813">
                  <c:v>8.2941000000000003</c:v>
                </c:pt>
                <c:pt idx="1814">
                  <c:v>8.2804000000000002</c:v>
                </c:pt>
                <c:pt idx="1815">
                  <c:v>8.2922999999999991</c:v>
                </c:pt>
                <c:pt idx="1816">
                  <c:v>8.2886000000000006</c:v>
                </c:pt>
                <c:pt idx="1817">
                  <c:v>8.2904</c:v>
                </c:pt>
                <c:pt idx="1818">
                  <c:v>8.2912999999999997</c:v>
                </c:pt>
                <c:pt idx="1819">
                  <c:v>8.2886000000000006</c:v>
                </c:pt>
                <c:pt idx="1820">
                  <c:v>8.2912999999999997</c:v>
                </c:pt>
                <c:pt idx="1821">
                  <c:v>8.2904</c:v>
                </c:pt>
                <c:pt idx="1822">
                  <c:v>8.2932000000000006</c:v>
                </c:pt>
                <c:pt idx="1823">
                  <c:v>8.2895000000000003</c:v>
                </c:pt>
                <c:pt idx="1824">
                  <c:v>8.2922999999999991</c:v>
                </c:pt>
                <c:pt idx="1825">
                  <c:v>8.2904</c:v>
                </c:pt>
                <c:pt idx="1826">
                  <c:v>8.2886000000000006</c:v>
                </c:pt>
                <c:pt idx="1827">
                  <c:v>8.2941000000000003</c:v>
                </c:pt>
                <c:pt idx="1828">
                  <c:v>8.2958999999999996</c:v>
                </c:pt>
                <c:pt idx="1829">
                  <c:v>8.2922999999999991</c:v>
                </c:pt>
                <c:pt idx="1830">
                  <c:v>8.2949999999999999</c:v>
                </c:pt>
                <c:pt idx="1831">
                  <c:v>8.2912999999999997</c:v>
                </c:pt>
                <c:pt idx="1832">
                  <c:v>8.2949999999999999</c:v>
                </c:pt>
                <c:pt idx="1833">
                  <c:v>8.2949999999999999</c:v>
                </c:pt>
                <c:pt idx="1834">
                  <c:v>8.2886000000000006</c:v>
                </c:pt>
                <c:pt idx="1835">
                  <c:v>8.2904</c:v>
                </c:pt>
                <c:pt idx="1836">
                  <c:v>8.2867999999999995</c:v>
                </c:pt>
                <c:pt idx="1837">
                  <c:v>8.2977000000000007</c:v>
                </c:pt>
                <c:pt idx="1838">
                  <c:v>8.2876999999999992</c:v>
                </c:pt>
                <c:pt idx="1839">
                  <c:v>8.3004999999999995</c:v>
                </c:pt>
                <c:pt idx="1840">
                  <c:v>8.2932000000000006</c:v>
                </c:pt>
                <c:pt idx="1841">
                  <c:v>8.2886000000000006</c:v>
                </c:pt>
                <c:pt idx="1842">
                  <c:v>8.2904</c:v>
                </c:pt>
                <c:pt idx="1843">
                  <c:v>8.2904</c:v>
                </c:pt>
                <c:pt idx="1844">
                  <c:v>8.2967999999999993</c:v>
                </c:pt>
                <c:pt idx="1845">
                  <c:v>8.2904</c:v>
                </c:pt>
                <c:pt idx="1846">
                  <c:v>8.2932000000000006</c:v>
                </c:pt>
                <c:pt idx="1847">
                  <c:v>8.2958999999999996</c:v>
                </c:pt>
                <c:pt idx="1848">
                  <c:v>8.2922999999999991</c:v>
                </c:pt>
                <c:pt idx="1849">
                  <c:v>8.2941000000000003</c:v>
                </c:pt>
                <c:pt idx="1850">
                  <c:v>8.2967999999999993</c:v>
                </c:pt>
                <c:pt idx="1851">
                  <c:v>8.2876999999999992</c:v>
                </c:pt>
                <c:pt idx="1852">
                  <c:v>8.2932000000000006</c:v>
                </c:pt>
                <c:pt idx="1853">
                  <c:v>8.2904</c:v>
                </c:pt>
                <c:pt idx="1854">
                  <c:v>8.2941000000000003</c:v>
                </c:pt>
                <c:pt idx="1855">
                  <c:v>8.2876999999999992</c:v>
                </c:pt>
                <c:pt idx="1856">
                  <c:v>8.2886000000000006</c:v>
                </c:pt>
                <c:pt idx="1857">
                  <c:v>8.2904</c:v>
                </c:pt>
                <c:pt idx="1858">
                  <c:v>8.2886000000000006</c:v>
                </c:pt>
                <c:pt idx="1859">
                  <c:v>8.2967999999999993</c:v>
                </c:pt>
                <c:pt idx="1860">
                  <c:v>8.2904</c:v>
                </c:pt>
                <c:pt idx="1861">
                  <c:v>8.2922999999999991</c:v>
                </c:pt>
                <c:pt idx="1862">
                  <c:v>8.2876999999999992</c:v>
                </c:pt>
                <c:pt idx="1863">
                  <c:v>8.2922999999999991</c:v>
                </c:pt>
                <c:pt idx="1864">
                  <c:v>8.2895000000000003</c:v>
                </c:pt>
                <c:pt idx="1865">
                  <c:v>8.2949999999999999</c:v>
                </c:pt>
                <c:pt idx="1866">
                  <c:v>8.2932000000000006</c:v>
                </c:pt>
                <c:pt idx="1867">
                  <c:v>8.2867999999999995</c:v>
                </c:pt>
                <c:pt idx="1868">
                  <c:v>8.2922999999999991</c:v>
                </c:pt>
                <c:pt idx="1869">
                  <c:v>8.2904</c:v>
                </c:pt>
                <c:pt idx="1870">
                  <c:v>8.2904</c:v>
                </c:pt>
                <c:pt idx="1871">
                  <c:v>8.2912999999999997</c:v>
                </c:pt>
                <c:pt idx="1872">
                  <c:v>8.2912999999999997</c:v>
                </c:pt>
                <c:pt idx="1873">
                  <c:v>8.2886000000000006</c:v>
                </c:pt>
                <c:pt idx="1874">
                  <c:v>8.2922999999999991</c:v>
                </c:pt>
                <c:pt idx="1875">
                  <c:v>8.2886000000000006</c:v>
                </c:pt>
                <c:pt idx="1876">
                  <c:v>8.2922999999999991</c:v>
                </c:pt>
                <c:pt idx="1877">
                  <c:v>8.2876999999999992</c:v>
                </c:pt>
                <c:pt idx="1878">
                  <c:v>8.2949999999999999</c:v>
                </c:pt>
                <c:pt idx="1879">
                  <c:v>8.2867999999999995</c:v>
                </c:pt>
                <c:pt idx="1880">
                  <c:v>8.2932000000000006</c:v>
                </c:pt>
                <c:pt idx="1881">
                  <c:v>8.2932000000000006</c:v>
                </c:pt>
                <c:pt idx="1882">
                  <c:v>8.2830999999999992</c:v>
                </c:pt>
                <c:pt idx="1883">
                  <c:v>8.3013999999999992</c:v>
                </c:pt>
                <c:pt idx="1884">
                  <c:v>8.2840000000000007</c:v>
                </c:pt>
                <c:pt idx="1885">
                  <c:v>8.2949999999999999</c:v>
                </c:pt>
                <c:pt idx="1886">
                  <c:v>8.2941000000000003</c:v>
                </c:pt>
                <c:pt idx="1887">
                  <c:v>8.2949999999999999</c:v>
                </c:pt>
                <c:pt idx="1888">
                  <c:v>8.2932000000000006</c:v>
                </c:pt>
                <c:pt idx="1889">
                  <c:v>8.2876999999999992</c:v>
                </c:pt>
                <c:pt idx="1890">
                  <c:v>8.2949999999999999</c:v>
                </c:pt>
                <c:pt idx="1891">
                  <c:v>8.2922999999999991</c:v>
                </c:pt>
                <c:pt idx="1892">
                  <c:v>8.2977000000000007</c:v>
                </c:pt>
                <c:pt idx="1893">
                  <c:v>8.2922999999999991</c:v>
                </c:pt>
                <c:pt idx="1894">
                  <c:v>8.2922999999999991</c:v>
                </c:pt>
                <c:pt idx="1895">
                  <c:v>8.2922999999999991</c:v>
                </c:pt>
                <c:pt idx="1896">
                  <c:v>8.2904</c:v>
                </c:pt>
                <c:pt idx="1897">
                  <c:v>8.2932000000000006</c:v>
                </c:pt>
                <c:pt idx="1898">
                  <c:v>8.2949999999999999</c:v>
                </c:pt>
                <c:pt idx="1899">
                  <c:v>8.2876999999999992</c:v>
                </c:pt>
                <c:pt idx="1900">
                  <c:v>8.2967999999999993</c:v>
                </c:pt>
                <c:pt idx="1901">
                  <c:v>8.2912999999999997</c:v>
                </c:pt>
                <c:pt idx="1902">
                  <c:v>8.2967999999999993</c:v>
                </c:pt>
                <c:pt idx="1903">
                  <c:v>8.2904</c:v>
                </c:pt>
                <c:pt idx="1904">
                  <c:v>8.2876999999999992</c:v>
                </c:pt>
                <c:pt idx="1905">
                  <c:v>8.2958999999999996</c:v>
                </c:pt>
                <c:pt idx="1906">
                  <c:v>8.2867999999999995</c:v>
                </c:pt>
                <c:pt idx="1907">
                  <c:v>8.2941000000000003</c:v>
                </c:pt>
                <c:pt idx="1908">
                  <c:v>8.2849000000000004</c:v>
                </c:pt>
                <c:pt idx="1909">
                  <c:v>8.2977000000000007</c:v>
                </c:pt>
                <c:pt idx="1910">
                  <c:v>8.2867999999999995</c:v>
                </c:pt>
                <c:pt idx="1911">
                  <c:v>8.2876999999999992</c:v>
                </c:pt>
                <c:pt idx="1912">
                  <c:v>8.2932000000000006</c:v>
                </c:pt>
                <c:pt idx="1913">
                  <c:v>8.2849000000000004</c:v>
                </c:pt>
                <c:pt idx="1914">
                  <c:v>8.2949999999999999</c:v>
                </c:pt>
                <c:pt idx="1915">
                  <c:v>8.2912999999999997</c:v>
                </c:pt>
                <c:pt idx="1916">
                  <c:v>8.2912999999999997</c:v>
                </c:pt>
                <c:pt idx="1917">
                  <c:v>8.2904</c:v>
                </c:pt>
                <c:pt idx="1918">
                  <c:v>8.2912999999999997</c:v>
                </c:pt>
                <c:pt idx="1919">
                  <c:v>8.2895000000000003</c:v>
                </c:pt>
                <c:pt idx="1920">
                  <c:v>8.2895000000000003</c:v>
                </c:pt>
                <c:pt idx="1921">
                  <c:v>8.2922999999999991</c:v>
                </c:pt>
                <c:pt idx="1922">
                  <c:v>8.2867999999999995</c:v>
                </c:pt>
                <c:pt idx="1923">
                  <c:v>8.2922999999999991</c:v>
                </c:pt>
                <c:pt idx="1924">
                  <c:v>8.2967999999999993</c:v>
                </c:pt>
                <c:pt idx="1925">
                  <c:v>8.2895000000000003</c:v>
                </c:pt>
                <c:pt idx="1926">
                  <c:v>8.2922999999999991</c:v>
                </c:pt>
                <c:pt idx="1927">
                  <c:v>8.2922999999999991</c:v>
                </c:pt>
                <c:pt idx="1928">
                  <c:v>8.2895000000000003</c:v>
                </c:pt>
                <c:pt idx="1929">
                  <c:v>8.2886000000000006</c:v>
                </c:pt>
                <c:pt idx="1930">
                  <c:v>8.2876999999999992</c:v>
                </c:pt>
                <c:pt idx="1931">
                  <c:v>8.2886000000000006</c:v>
                </c:pt>
                <c:pt idx="1932">
                  <c:v>8.2932000000000006</c:v>
                </c:pt>
                <c:pt idx="1933">
                  <c:v>8.2949999999999999</c:v>
                </c:pt>
                <c:pt idx="1934">
                  <c:v>8.2849000000000004</c:v>
                </c:pt>
                <c:pt idx="1935">
                  <c:v>8.2932000000000006</c:v>
                </c:pt>
                <c:pt idx="1936">
                  <c:v>8.2967999999999993</c:v>
                </c:pt>
                <c:pt idx="1937">
                  <c:v>8.2840000000000007</c:v>
                </c:pt>
                <c:pt idx="1938">
                  <c:v>8.2912999999999997</c:v>
                </c:pt>
                <c:pt idx="1939">
                  <c:v>8.2922999999999991</c:v>
                </c:pt>
                <c:pt idx="1940">
                  <c:v>8.2977000000000007</c:v>
                </c:pt>
                <c:pt idx="1941">
                  <c:v>8.2949999999999999</c:v>
                </c:pt>
                <c:pt idx="1942">
                  <c:v>8.2886000000000006</c:v>
                </c:pt>
                <c:pt idx="1943">
                  <c:v>8.2932000000000006</c:v>
                </c:pt>
                <c:pt idx="1944">
                  <c:v>8.2967999999999993</c:v>
                </c:pt>
                <c:pt idx="1945">
                  <c:v>8.2912999999999997</c:v>
                </c:pt>
                <c:pt idx="1946">
                  <c:v>8.2912999999999997</c:v>
                </c:pt>
                <c:pt idx="1947">
                  <c:v>8.2876999999999992</c:v>
                </c:pt>
                <c:pt idx="1948">
                  <c:v>8.2886000000000006</c:v>
                </c:pt>
                <c:pt idx="1949">
                  <c:v>8.2941000000000003</c:v>
                </c:pt>
                <c:pt idx="1950">
                  <c:v>8.2967999999999993</c:v>
                </c:pt>
                <c:pt idx="1951">
                  <c:v>8.2941000000000003</c:v>
                </c:pt>
                <c:pt idx="1952">
                  <c:v>8.2886000000000006</c:v>
                </c:pt>
                <c:pt idx="1953">
                  <c:v>8.2949999999999999</c:v>
                </c:pt>
                <c:pt idx="1954">
                  <c:v>8.2949999999999999</c:v>
                </c:pt>
                <c:pt idx="1955">
                  <c:v>8.2977000000000007</c:v>
                </c:pt>
                <c:pt idx="1956">
                  <c:v>8.2876999999999992</c:v>
                </c:pt>
                <c:pt idx="1957">
                  <c:v>8.2932000000000006</c:v>
                </c:pt>
                <c:pt idx="1958">
                  <c:v>8.2912999999999997</c:v>
                </c:pt>
                <c:pt idx="1959">
                  <c:v>8.2949999999999999</c:v>
                </c:pt>
                <c:pt idx="1960">
                  <c:v>8.2949999999999999</c:v>
                </c:pt>
                <c:pt idx="1961">
                  <c:v>8.2876999999999992</c:v>
                </c:pt>
                <c:pt idx="1962">
                  <c:v>8.2932000000000006</c:v>
                </c:pt>
                <c:pt idx="1963">
                  <c:v>8.2922999999999991</c:v>
                </c:pt>
                <c:pt idx="1964">
                  <c:v>8.2886000000000006</c:v>
                </c:pt>
                <c:pt idx="1965">
                  <c:v>8.2912999999999997</c:v>
                </c:pt>
                <c:pt idx="1966">
                  <c:v>8.2895000000000003</c:v>
                </c:pt>
                <c:pt idx="1967">
                  <c:v>8.2849000000000004</c:v>
                </c:pt>
                <c:pt idx="1968">
                  <c:v>8.2876999999999992</c:v>
                </c:pt>
                <c:pt idx="1969">
                  <c:v>8.2867999999999995</c:v>
                </c:pt>
                <c:pt idx="1970">
                  <c:v>8.2967999999999993</c:v>
                </c:pt>
                <c:pt idx="1971">
                  <c:v>8.2895000000000003</c:v>
                </c:pt>
                <c:pt idx="1972">
                  <c:v>8.2904</c:v>
                </c:pt>
                <c:pt idx="1973">
                  <c:v>8.2904</c:v>
                </c:pt>
                <c:pt idx="1974">
                  <c:v>8.2895000000000003</c:v>
                </c:pt>
                <c:pt idx="1975">
                  <c:v>8.2912999999999997</c:v>
                </c:pt>
                <c:pt idx="1976">
                  <c:v>8.2867999999999995</c:v>
                </c:pt>
                <c:pt idx="1977">
                  <c:v>8.2895000000000003</c:v>
                </c:pt>
                <c:pt idx="1978">
                  <c:v>8.2922999999999991</c:v>
                </c:pt>
                <c:pt idx="1979">
                  <c:v>8.2941000000000003</c:v>
                </c:pt>
                <c:pt idx="1980">
                  <c:v>8.2922999999999991</c:v>
                </c:pt>
                <c:pt idx="1981">
                  <c:v>8.2949999999999999</c:v>
                </c:pt>
                <c:pt idx="1982">
                  <c:v>8.2941000000000003</c:v>
                </c:pt>
                <c:pt idx="1983">
                  <c:v>8.2876999999999992</c:v>
                </c:pt>
                <c:pt idx="1984">
                  <c:v>8.2912999999999997</c:v>
                </c:pt>
                <c:pt idx="1985">
                  <c:v>8.2886000000000006</c:v>
                </c:pt>
                <c:pt idx="1986">
                  <c:v>8.2886000000000006</c:v>
                </c:pt>
                <c:pt idx="1987">
                  <c:v>8.2958999999999996</c:v>
                </c:pt>
                <c:pt idx="1988">
                  <c:v>8.2904</c:v>
                </c:pt>
                <c:pt idx="1989">
                  <c:v>8.2876999999999992</c:v>
                </c:pt>
                <c:pt idx="1990">
                  <c:v>8.2849000000000004</c:v>
                </c:pt>
                <c:pt idx="1991">
                  <c:v>8.2876999999999992</c:v>
                </c:pt>
                <c:pt idx="1992">
                  <c:v>8.2922999999999991</c:v>
                </c:pt>
                <c:pt idx="1993">
                  <c:v>8.2904</c:v>
                </c:pt>
                <c:pt idx="1994">
                  <c:v>8.2958999999999996</c:v>
                </c:pt>
                <c:pt idx="1995">
                  <c:v>8.2867999999999995</c:v>
                </c:pt>
                <c:pt idx="1996">
                  <c:v>8.2932000000000006</c:v>
                </c:pt>
                <c:pt idx="1997">
                  <c:v>8.2912999999999997</c:v>
                </c:pt>
                <c:pt idx="1998">
                  <c:v>8.2922999999999991</c:v>
                </c:pt>
                <c:pt idx="1999">
                  <c:v>8.2967999999999993</c:v>
                </c:pt>
                <c:pt idx="2000">
                  <c:v>8.2849000000000004</c:v>
                </c:pt>
                <c:pt idx="2001">
                  <c:v>8.2967999999999993</c:v>
                </c:pt>
                <c:pt idx="2002">
                  <c:v>8.2895000000000003</c:v>
                </c:pt>
                <c:pt idx="2003">
                  <c:v>8.2987000000000002</c:v>
                </c:pt>
                <c:pt idx="2004">
                  <c:v>8.2904</c:v>
                </c:pt>
                <c:pt idx="2005">
                  <c:v>8.2867999999999995</c:v>
                </c:pt>
                <c:pt idx="2006">
                  <c:v>8.2904</c:v>
                </c:pt>
                <c:pt idx="2007">
                  <c:v>8.2867999999999995</c:v>
                </c:pt>
                <c:pt idx="2008">
                  <c:v>8.2967999999999993</c:v>
                </c:pt>
                <c:pt idx="2009">
                  <c:v>8.2886000000000006</c:v>
                </c:pt>
                <c:pt idx="2010">
                  <c:v>8.2886000000000006</c:v>
                </c:pt>
                <c:pt idx="2011">
                  <c:v>8.2867999999999995</c:v>
                </c:pt>
                <c:pt idx="2012">
                  <c:v>8.2932000000000006</c:v>
                </c:pt>
                <c:pt idx="2013">
                  <c:v>8.2949999999999999</c:v>
                </c:pt>
                <c:pt idx="2014">
                  <c:v>8.2941000000000003</c:v>
                </c:pt>
                <c:pt idx="2015">
                  <c:v>8.2904</c:v>
                </c:pt>
                <c:pt idx="2016">
                  <c:v>8.2922999999999991</c:v>
                </c:pt>
                <c:pt idx="2017">
                  <c:v>8.2876999999999992</c:v>
                </c:pt>
                <c:pt idx="2018">
                  <c:v>8.2987000000000002</c:v>
                </c:pt>
                <c:pt idx="2019">
                  <c:v>8.2895000000000003</c:v>
                </c:pt>
                <c:pt idx="2020">
                  <c:v>8.2904</c:v>
                </c:pt>
                <c:pt idx="2021">
                  <c:v>8.2958999999999996</c:v>
                </c:pt>
                <c:pt idx="2022">
                  <c:v>8.2895000000000003</c:v>
                </c:pt>
                <c:pt idx="2023">
                  <c:v>8.2977000000000007</c:v>
                </c:pt>
                <c:pt idx="2024">
                  <c:v>8.2849000000000004</c:v>
                </c:pt>
                <c:pt idx="2025">
                  <c:v>8.2904</c:v>
                </c:pt>
                <c:pt idx="2026">
                  <c:v>8.2867999999999995</c:v>
                </c:pt>
                <c:pt idx="2027">
                  <c:v>8.2912999999999997</c:v>
                </c:pt>
                <c:pt idx="2028">
                  <c:v>8.2904</c:v>
                </c:pt>
                <c:pt idx="2029">
                  <c:v>8.2904</c:v>
                </c:pt>
                <c:pt idx="2030">
                  <c:v>8.2941000000000003</c:v>
                </c:pt>
                <c:pt idx="2031">
                  <c:v>8.2922999999999991</c:v>
                </c:pt>
                <c:pt idx="2032">
                  <c:v>8.2912999999999997</c:v>
                </c:pt>
                <c:pt idx="2033">
                  <c:v>8.2932000000000006</c:v>
                </c:pt>
                <c:pt idx="2034">
                  <c:v>8.2867999999999995</c:v>
                </c:pt>
                <c:pt idx="2035">
                  <c:v>8.2904</c:v>
                </c:pt>
                <c:pt idx="2036">
                  <c:v>8.2922999999999991</c:v>
                </c:pt>
                <c:pt idx="2037">
                  <c:v>8.2932000000000006</c:v>
                </c:pt>
                <c:pt idx="2038">
                  <c:v>8.2904</c:v>
                </c:pt>
                <c:pt idx="2039">
                  <c:v>8.2867999999999995</c:v>
                </c:pt>
                <c:pt idx="2040">
                  <c:v>8.2977000000000007</c:v>
                </c:pt>
                <c:pt idx="2041">
                  <c:v>8.2904</c:v>
                </c:pt>
                <c:pt idx="2042">
                  <c:v>8.2904</c:v>
                </c:pt>
                <c:pt idx="2043">
                  <c:v>8.2886000000000006</c:v>
                </c:pt>
                <c:pt idx="2044">
                  <c:v>8.2904</c:v>
                </c:pt>
                <c:pt idx="2045">
                  <c:v>8.2995999999999999</c:v>
                </c:pt>
                <c:pt idx="2046">
                  <c:v>8.2886000000000006</c:v>
                </c:pt>
                <c:pt idx="2047">
                  <c:v>8.2958999999999996</c:v>
                </c:pt>
                <c:pt idx="2048">
                  <c:v>8.2858000000000001</c:v>
                </c:pt>
                <c:pt idx="2049">
                  <c:v>8.2977000000000007</c:v>
                </c:pt>
                <c:pt idx="2050">
                  <c:v>8.2941000000000003</c:v>
                </c:pt>
                <c:pt idx="2051">
                  <c:v>8.2932000000000006</c:v>
                </c:pt>
                <c:pt idx="2052">
                  <c:v>8.2949999999999999</c:v>
                </c:pt>
                <c:pt idx="2053">
                  <c:v>8.2858000000000001</c:v>
                </c:pt>
                <c:pt idx="2054">
                  <c:v>8.2941000000000003</c:v>
                </c:pt>
                <c:pt idx="2055">
                  <c:v>8.2895000000000003</c:v>
                </c:pt>
                <c:pt idx="2056">
                  <c:v>8.2967999999999993</c:v>
                </c:pt>
                <c:pt idx="2057">
                  <c:v>8.2932000000000006</c:v>
                </c:pt>
                <c:pt idx="2058">
                  <c:v>8.2886000000000006</c:v>
                </c:pt>
                <c:pt idx="2059">
                  <c:v>8.2977000000000007</c:v>
                </c:pt>
                <c:pt idx="2060">
                  <c:v>8.2904</c:v>
                </c:pt>
                <c:pt idx="2061">
                  <c:v>8.2958999999999996</c:v>
                </c:pt>
                <c:pt idx="2062">
                  <c:v>8.2932000000000006</c:v>
                </c:pt>
                <c:pt idx="2063">
                  <c:v>8.2904</c:v>
                </c:pt>
                <c:pt idx="2064">
                  <c:v>8.2949999999999999</c:v>
                </c:pt>
                <c:pt idx="2065">
                  <c:v>8.2941000000000003</c:v>
                </c:pt>
                <c:pt idx="2066">
                  <c:v>8.2949999999999999</c:v>
                </c:pt>
                <c:pt idx="2067">
                  <c:v>8.2987000000000002</c:v>
                </c:pt>
                <c:pt idx="2068">
                  <c:v>8.2886000000000006</c:v>
                </c:pt>
                <c:pt idx="2069">
                  <c:v>8.2949999999999999</c:v>
                </c:pt>
                <c:pt idx="2070">
                  <c:v>8.2932000000000006</c:v>
                </c:pt>
                <c:pt idx="2071">
                  <c:v>8.2987000000000002</c:v>
                </c:pt>
                <c:pt idx="2072">
                  <c:v>8.2958999999999996</c:v>
                </c:pt>
                <c:pt idx="2073">
                  <c:v>8.2895000000000003</c:v>
                </c:pt>
                <c:pt idx="2074">
                  <c:v>8.2904</c:v>
                </c:pt>
                <c:pt idx="2075">
                  <c:v>8.2904</c:v>
                </c:pt>
                <c:pt idx="2076">
                  <c:v>8.2967999999999993</c:v>
                </c:pt>
                <c:pt idx="2077">
                  <c:v>8.2867999999999995</c:v>
                </c:pt>
                <c:pt idx="2078">
                  <c:v>8.2895000000000003</c:v>
                </c:pt>
                <c:pt idx="2079">
                  <c:v>8.2895000000000003</c:v>
                </c:pt>
                <c:pt idx="2080">
                  <c:v>8.2886000000000006</c:v>
                </c:pt>
                <c:pt idx="2081">
                  <c:v>8.2987000000000002</c:v>
                </c:pt>
                <c:pt idx="2082">
                  <c:v>8.2886000000000006</c:v>
                </c:pt>
                <c:pt idx="2083">
                  <c:v>8.2886000000000006</c:v>
                </c:pt>
                <c:pt idx="2084">
                  <c:v>8.2977000000000007</c:v>
                </c:pt>
                <c:pt idx="2085">
                  <c:v>8.2895000000000003</c:v>
                </c:pt>
                <c:pt idx="2086">
                  <c:v>8.2922999999999991</c:v>
                </c:pt>
                <c:pt idx="2087">
                  <c:v>8.2904</c:v>
                </c:pt>
                <c:pt idx="2088">
                  <c:v>8.2858000000000001</c:v>
                </c:pt>
                <c:pt idx="2089">
                  <c:v>8.2849000000000004</c:v>
                </c:pt>
                <c:pt idx="2090">
                  <c:v>8.2886000000000006</c:v>
                </c:pt>
                <c:pt idx="2091">
                  <c:v>8.2922999999999991</c:v>
                </c:pt>
                <c:pt idx="2092">
                  <c:v>8.2949999999999999</c:v>
                </c:pt>
                <c:pt idx="2093">
                  <c:v>8.2987000000000002</c:v>
                </c:pt>
                <c:pt idx="2094">
                  <c:v>8.2858000000000001</c:v>
                </c:pt>
                <c:pt idx="2095">
                  <c:v>8.2904</c:v>
                </c:pt>
                <c:pt idx="2096">
                  <c:v>8.2912999999999997</c:v>
                </c:pt>
                <c:pt idx="2097">
                  <c:v>8.2904</c:v>
                </c:pt>
                <c:pt idx="2098">
                  <c:v>8.2912999999999997</c:v>
                </c:pt>
                <c:pt idx="2099">
                  <c:v>8.2904</c:v>
                </c:pt>
                <c:pt idx="2100">
                  <c:v>8.2941000000000003</c:v>
                </c:pt>
                <c:pt idx="2101">
                  <c:v>8.2895000000000003</c:v>
                </c:pt>
                <c:pt idx="2102">
                  <c:v>8.2895000000000003</c:v>
                </c:pt>
                <c:pt idx="2103">
                  <c:v>8.2904</c:v>
                </c:pt>
                <c:pt idx="2104">
                  <c:v>8.2886000000000006</c:v>
                </c:pt>
                <c:pt idx="2105">
                  <c:v>8.2895000000000003</c:v>
                </c:pt>
                <c:pt idx="2106">
                  <c:v>8.2895000000000003</c:v>
                </c:pt>
                <c:pt idx="2107">
                  <c:v>8.2895000000000003</c:v>
                </c:pt>
                <c:pt idx="2108">
                  <c:v>8.2967999999999993</c:v>
                </c:pt>
                <c:pt idx="2109">
                  <c:v>8.2876999999999992</c:v>
                </c:pt>
                <c:pt idx="2110">
                  <c:v>8.2949999999999999</c:v>
                </c:pt>
                <c:pt idx="2111">
                  <c:v>8.2849000000000004</c:v>
                </c:pt>
                <c:pt idx="2112">
                  <c:v>8.2932000000000006</c:v>
                </c:pt>
                <c:pt idx="2113">
                  <c:v>8.2932000000000006</c:v>
                </c:pt>
                <c:pt idx="2114">
                  <c:v>8.2895000000000003</c:v>
                </c:pt>
                <c:pt idx="2115">
                  <c:v>8.2967999999999993</c:v>
                </c:pt>
                <c:pt idx="2116">
                  <c:v>8.2904</c:v>
                </c:pt>
                <c:pt idx="2117">
                  <c:v>8.2967999999999993</c:v>
                </c:pt>
                <c:pt idx="2118">
                  <c:v>8.2932000000000006</c:v>
                </c:pt>
                <c:pt idx="2119">
                  <c:v>8.2977000000000007</c:v>
                </c:pt>
                <c:pt idx="2120">
                  <c:v>8.2932000000000006</c:v>
                </c:pt>
                <c:pt idx="2121">
                  <c:v>8.2858000000000001</c:v>
                </c:pt>
                <c:pt idx="2122">
                  <c:v>8.2904</c:v>
                </c:pt>
                <c:pt idx="2123">
                  <c:v>8.2895000000000003</c:v>
                </c:pt>
                <c:pt idx="2124">
                  <c:v>8.2941000000000003</c:v>
                </c:pt>
                <c:pt idx="2125">
                  <c:v>8.2922999999999991</c:v>
                </c:pt>
                <c:pt idx="2126">
                  <c:v>8.2858000000000001</c:v>
                </c:pt>
                <c:pt idx="2127">
                  <c:v>8.2967999999999993</c:v>
                </c:pt>
                <c:pt idx="2128">
                  <c:v>8.2941000000000003</c:v>
                </c:pt>
                <c:pt idx="2129">
                  <c:v>8.2904</c:v>
                </c:pt>
                <c:pt idx="2130">
                  <c:v>8.2932000000000006</c:v>
                </c:pt>
                <c:pt idx="2131">
                  <c:v>8.2830999999999992</c:v>
                </c:pt>
                <c:pt idx="2132">
                  <c:v>8.2941000000000003</c:v>
                </c:pt>
                <c:pt idx="2133">
                  <c:v>8.2867999999999995</c:v>
                </c:pt>
                <c:pt idx="2134">
                  <c:v>8.3023000000000007</c:v>
                </c:pt>
                <c:pt idx="2135">
                  <c:v>8.2922999999999991</c:v>
                </c:pt>
                <c:pt idx="2136">
                  <c:v>8.2895000000000003</c:v>
                </c:pt>
                <c:pt idx="2137">
                  <c:v>8.2886000000000006</c:v>
                </c:pt>
                <c:pt idx="2138">
                  <c:v>8.2867999999999995</c:v>
                </c:pt>
                <c:pt idx="2139">
                  <c:v>8.2932000000000006</c:v>
                </c:pt>
                <c:pt idx="2140">
                  <c:v>8.2858000000000001</c:v>
                </c:pt>
                <c:pt idx="2141">
                  <c:v>8.2967999999999993</c:v>
                </c:pt>
                <c:pt idx="2142">
                  <c:v>8.2941000000000003</c:v>
                </c:pt>
                <c:pt idx="2143">
                  <c:v>8.2895000000000003</c:v>
                </c:pt>
                <c:pt idx="2144">
                  <c:v>8.2932000000000006</c:v>
                </c:pt>
                <c:pt idx="2145">
                  <c:v>8.2912999999999997</c:v>
                </c:pt>
                <c:pt idx="2146">
                  <c:v>8.2941000000000003</c:v>
                </c:pt>
                <c:pt idx="2147">
                  <c:v>8.2904</c:v>
                </c:pt>
                <c:pt idx="2148">
                  <c:v>8.2904</c:v>
                </c:pt>
                <c:pt idx="2149">
                  <c:v>8.2895000000000003</c:v>
                </c:pt>
                <c:pt idx="2150">
                  <c:v>8.2995999999999999</c:v>
                </c:pt>
                <c:pt idx="2151">
                  <c:v>8.2858000000000001</c:v>
                </c:pt>
                <c:pt idx="2152">
                  <c:v>8.2858000000000001</c:v>
                </c:pt>
                <c:pt idx="2153">
                  <c:v>8.2922999999999991</c:v>
                </c:pt>
                <c:pt idx="2154">
                  <c:v>8.2912999999999997</c:v>
                </c:pt>
                <c:pt idx="2155">
                  <c:v>8.2849000000000004</c:v>
                </c:pt>
                <c:pt idx="2156">
                  <c:v>8.2867999999999995</c:v>
                </c:pt>
                <c:pt idx="2157">
                  <c:v>8.2849000000000004</c:v>
                </c:pt>
                <c:pt idx="2158">
                  <c:v>8.2867999999999995</c:v>
                </c:pt>
                <c:pt idx="2159">
                  <c:v>8.2895000000000003</c:v>
                </c:pt>
                <c:pt idx="2160">
                  <c:v>8.2904</c:v>
                </c:pt>
                <c:pt idx="2161">
                  <c:v>8.2949999999999999</c:v>
                </c:pt>
                <c:pt idx="2162">
                  <c:v>8.2922999999999991</c:v>
                </c:pt>
                <c:pt idx="2163">
                  <c:v>8.2949999999999999</c:v>
                </c:pt>
                <c:pt idx="2164">
                  <c:v>8.2849000000000004</c:v>
                </c:pt>
                <c:pt idx="2165">
                  <c:v>8.2949999999999999</c:v>
                </c:pt>
                <c:pt idx="2166">
                  <c:v>8.2912999999999997</c:v>
                </c:pt>
                <c:pt idx="2167">
                  <c:v>8.2867999999999995</c:v>
                </c:pt>
                <c:pt idx="2168">
                  <c:v>8.2958999999999996</c:v>
                </c:pt>
                <c:pt idx="2169">
                  <c:v>8.2886000000000006</c:v>
                </c:pt>
                <c:pt idx="2170">
                  <c:v>8.2949999999999999</c:v>
                </c:pt>
                <c:pt idx="2171">
                  <c:v>8.2958999999999996</c:v>
                </c:pt>
                <c:pt idx="2172">
                  <c:v>8.2967999999999993</c:v>
                </c:pt>
                <c:pt idx="2173">
                  <c:v>8.2941000000000003</c:v>
                </c:pt>
                <c:pt idx="2174">
                  <c:v>8.2912999999999997</c:v>
                </c:pt>
                <c:pt idx="2175">
                  <c:v>8.2904</c:v>
                </c:pt>
                <c:pt idx="2176">
                  <c:v>8.2987000000000002</c:v>
                </c:pt>
                <c:pt idx="2177">
                  <c:v>8.2949999999999999</c:v>
                </c:pt>
                <c:pt idx="2178">
                  <c:v>8.2912999999999997</c:v>
                </c:pt>
                <c:pt idx="2179">
                  <c:v>8.2830999999999992</c:v>
                </c:pt>
                <c:pt idx="2180">
                  <c:v>8.2922999999999991</c:v>
                </c:pt>
                <c:pt idx="2181">
                  <c:v>8.2904</c:v>
                </c:pt>
                <c:pt idx="2182">
                  <c:v>8.2912999999999997</c:v>
                </c:pt>
                <c:pt idx="2183">
                  <c:v>8.2949999999999999</c:v>
                </c:pt>
                <c:pt idx="2184">
                  <c:v>8.2904</c:v>
                </c:pt>
                <c:pt idx="2185">
                  <c:v>8.2977000000000007</c:v>
                </c:pt>
                <c:pt idx="2186">
                  <c:v>8.2922999999999991</c:v>
                </c:pt>
                <c:pt idx="2187">
                  <c:v>8.2977000000000007</c:v>
                </c:pt>
                <c:pt idx="2188">
                  <c:v>8.2886000000000006</c:v>
                </c:pt>
                <c:pt idx="2189">
                  <c:v>8.2904</c:v>
                </c:pt>
                <c:pt idx="2190">
                  <c:v>8.2886000000000006</c:v>
                </c:pt>
                <c:pt idx="2191">
                  <c:v>8.2932000000000006</c:v>
                </c:pt>
                <c:pt idx="2192">
                  <c:v>8.2941000000000003</c:v>
                </c:pt>
                <c:pt idx="2193">
                  <c:v>8.2876999999999992</c:v>
                </c:pt>
                <c:pt idx="2194">
                  <c:v>8.2904</c:v>
                </c:pt>
                <c:pt idx="2195">
                  <c:v>8.2922999999999991</c:v>
                </c:pt>
                <c:pt idx="2196">
                  <c:v>8.2912999999999997</c:v>
                </c:pt>
                <c:pt idx="2197">
                  <c:v>8.2949999999999999</c:v>
                </c:pt>
                <c:pt idx="2198">
                  <c:v>8.2977000000000007</c:v>
                </c:pt>
                <c:pt idx="2199">
                  <c:v>8.2932000000000006</c:v>
                </c:pt>
                <c:pt idx="2200">
                  <c:v>8.3023000000000007</c:v>
                </c:pt>
                <c:pt idx="2201">
                  <c:v>8.2840000000000007</c:v>
                </c:pt>
                <c:pt idx="2202">
                  <c:v>8.2922999999999991</c:v>
                </c:pt>
                <c:pt idx="2203">
                  <c:v>8.2904</c:v>
                </c:pt>
                <c:pt idx="2204">
                  <c:v>8.2904</c:v>
                </c:pt>
                <c:pt idx="2205">
                  <c:v>8.2912999999999997</c:v>
                </c:pt>
                <c:pt idx="2206">
                  <c:v>8.2876999999999992</c:v>
                </c:pt>
                <c:pt idx="2207">
                  <c:v>8.2941000000000003</c:v>
                </c:pt>
                <c:pt idx="2208">
                  <c:v>8.2858000000000001</c:v>
                </c:pt>
                <c:pt idx="2209">
                  <c:v>8.2904</c:v>
                </c:pt>
                <c:pt idx="2210">
                  <c:v>8.2895000000000003</c:v>
                </c:pt>
                <c:pt idx="2211">
                  <c:v>8.2912999999999997</c:v>
                </c:pt>
                <c:pt idx="2212">
                  <c:v>8.2912999999999997</c:v>
                </c:pt>
                <c:pt idx="2213">
                  <c:v>8.2912999999999997</c:v>
                </c:pt>
                <c:pt idx="2214">
                  <c:v>8.2895000000000003</c:v>
                </c:pt>
                <c:pt idx="2215">
                  <c:v>8.2895000000000003</c:v>
                </c:pt>
                <c:pt idx="2216">
                  <c:v>8.2858000000000001</c:v>
                </c:pt>
                <c:pt idx="2217">
                  <c:v>8.2876999999999992</c:v>
                </c:pt>
                <c:pt idx="2218">
                  <c:v>8.2932000000000006</c:v>
                </c:pt>
                <c:pt idx="2219">
                  <c:v>8.2932000000000006</c:v>
                </c:pt>
                <c:pt idx="2220">
                  <c:v>8.2895000000000003</c:v>
                </c:pt>
                <c:pt idx="2221">
                  <c:v>8.2922999999999991</c:v>
                </c:pt>
                <c:pt idx="2222">
                  <c:v>8.2895000000000003</c:v>
                </c:pt>
                <c:pt idx="2223">
                  <c:v>8.2876999999999992</c:v>
                </c:pt>
                <c:pt idx="2224">
                  <c:v>8.2949999999999999</c:v>
                </c:pt>
                <c:pt idx="2225">
                  <c:v>8.2867999999999995</c:v>
                </c:pt>
                <c:pt idx="2226">
                  <c:v>8.2922999999999991</c:v>
                </c:pt>
                <c:pt idx="2227">
                  <c:v>8.2849000000000004</c:v>
                </c:pt>
                <c:pt idx="2228">
                  <c:v>8.2932000000000006</c:v>
                </c:pt>
                <c:pt idx="2229">
                  <c:v>8.2941000000000003</c:v>
                </c:pt>
                <c:pt idx="2230">
                  <c:v>8.2967999999999993</c:v>
                </c:pt>
                <c:pt idx="2231">
                  <c:v>8.2932000000000006</c:v>
                </c:pt>
                <c:pt idx="2232">
                  <c:v>8.2886000000000006</c:v>
                </c:pt>
                <c:pt idx="2233">
                  <c:v>8.2949999999999999</c:v>
                </c:pt>
                <c:pt idx="2234">
                  <c:v>8.2895000000000003</c:v>
                </c:pt>
                <c:pt idx="2235">
                  <c:v>8.2941000000000003</c:v>
                </c:pt>
                <c:pt idx="2236">
                  <c:v>8.2912999999999997</c:v>
                </c:pt>
                <c:pt idx="2237">
                  <c:v>8.2895000000000003</c:v>
                </c:pt>
                <c:pt idx="2238">
                  <c:v>8.2904</c:v>
                </c:pt>
                <c:pt idx="2239">
                  <c:v>8.2912999999999997</c:v>
                </c:pt>
                <c:pt idx="2240">
                  <c:v>8.2895000000000003</c:v>
                </c:pt>
                <c:pt idx="2241">
                  <c:v>8.2987000000000002</c:v>
                </c:pt>
                <c:pt idx="2242">
                  <c:v>8.2886000000000006</c:v>
                </c:pt>
                <c:pt idx="2243">
                  <c:v>8.2922999999999991</c:v>
                </c:pt>
                <c:pt idx="2244">
                  <c:v>8.2932000000000006</c:v>
                </c:pt>
                <c:pt idx="2245">
                  <c:v>8.2949999999999999</c:v>
                </c:pt>
                <c:pt idx="2246">
                  <c:v>8.2876999999999992</c:v>
                </c:pt>
                <c:pt idx="2247">
                  <c:v>8.2912999999999997</c:v>
                </c:pt>
                <c:pt idx="2248">
                  <c:v>8.2958999999999996</c:v>
                </c:pt>
                <c:pt idx="2249">
                  <c:v>8.2840000000000007</c:v>
                </c:pt>
                <c:pt idx="2250">
                  <c:v>8.2987000000000002</c:v>
                </c:pt>
                <c:pt idx="2251">
                  <c:v>8.2895000000000003</c:v>
                </c:pt>
                <c:pt idx="2252">
                  <c:v>8.2895000000000003</c:v>
                </c:pt>
                <c:pt idx="2253">
                  <c:v>8.2904</c:v>
                </c:pt>
                <c:pt idx="2254">
                  <c:v>8.2904</c:v>
                </c:pt>
                <c:pt idx="2255">
                  <c:v>8.2922999999999991</c:v>
                </c:pt>
                <c:pt idx="2256">
                  <c:v>8.2967999999999993</c:v>
                </c:pt>
                <c:pt idx="2257">
                  <c:v>8.2904</c:v>
                </c:pt>
                <c:pt idx="2258">
                  <c:v>8.2904</c:v>
                </c:pt>
                <c:pt idx="2259">
                  <c:v>8.2932000000000006</c:v>
                </c:pt>
                <c:pt idx="2260">
                  <c:v>8.2912999999999997</c:v>
                </c:pt>
                <c:pt idx="2261">
                  <c:v>8.2876999999999992</c:v>
                </c:pt>
                <c:pt idx="2262">
                  <c:v>8.2849000000000004</c:v>
                </c:pt>
                <c:pt idx="2263">
                  <c:v>8.2922999999999991</c:v>
                </c:pt>
                <c:pt idx="2264">
                  <c:v>8.2895000000000003</c:v>
                </c:pt>
                <c:pt idx="2265">
                  <c:v>8.2958999999999996</c:v>
                </c:pt>
                <c:pt idx="2266">
                  <c:v>8.2895000000000003</c:v>
                </c:pt>
                <c:pt idx="2267">
                  <c:v>8.2932000000000006</c:v>
                </c:pt>
                <c:pt idx="2268">
                  <c:v>8.2830999999999992</c:v>
                </c:pt>
                <c:pt idx="2269">
                  <c:v>8.2912999999999997</c:v>
                </c:pt>
                <c:pt idx="2270">
                  <c:v>8.2922999999999991</c:v>
                </c:pt>
                <c:pt idx="2271">
                  <c:v>8.2886000000000006</c:v>
                </c:pt>
                <c:pt idx="2272">
                  <c:v>8.2932000000000006</c:v>
                </c:pt>
                <c:pt idx="2273">
                  <c:v>8.2922999999999991</c:v>
                </c:pt>
                <c:pt idx="2274">
                  <c:v>8.2949999999999999</c:v>
                </c:pt>
                <c:pt idx="2275">
                  <c:v>8.2895000000000003</c:v>
                </c:pt>
                <c:pt idx="2276">
                  <c:v>8.2958999999999996</c:v>
                </c:pt>
                <c:pt idx="2277">
                  <c:v>8.2904</c:v>
                </c:pt>
                <c:pt idx="2278">
                  <c:v>8.2895000000000003</c:v>
                </c:pt>
                <c:pt idx="2279">
                  <c:v>8.2941000000000003</c:v>
                </c:pt>
                <c:pt idx="2280">
                  <c:v>8.2876999999999992</c:v>
                </c:pt>
                <c:pt idx="2281">
                  <c:v>8.3004999999999995</c:v>
                </c:pt>
                <c:pt idx="2282">
                  <c:v>8.2949999999999999</c:v>
                </c:pt>
                <c:pt idx="2283">
                  <c:v>8.2904</c:v>
                </c:pt>
                <c:pt idx="2284">
                  <c:v>8.2932000000000006</c:v>
                </c:pt>
                <c:pt idx="2285">
                  <c:v>8.2922999999999991</c:v>
                </c:pt>
                <c:pt idx="2286">
                  <c:v>8.2912999999999997</c:v>
                </c:pt>
                <c:pt idx="2287">
                  <c:v>8.2932000000000006</c:v>
                </c:pt>
                <c:pt idx="2288">
                  <c:v>8.2895000000000003</c:v>
                </c:pt>
                <c:pt idx="2289">
                  <c:v>8.2949999999999999</c:v>
                </c:pt>
                <c:pt idx="2290">
                  <c:v>8.2904</c:v>
                </c:pt>
                <c:pt idx="2291">
                  <c:v>8.2958999999999996</c:v>
                </c:pt>
                <c:pt idx="2292">
                  <c:v>8.2858000000000001</c:v>
                </c:pt>
                <c:pt idx="2293">
                  <c:v>8.2932000000000006</c:v>
                </c:pt>
                <c:pt idx="2294">
                  <c:v>8.2941000000000003</c:v>
                </c:pt>
                <c:pt idx="2295">
                  <c:v>8.2912999999999997</c:v>
                </c:pt>
                <c:pt idx="2296">
                  <c:v>8.2922999999999991</c:v>
                </c:pt>
                <c:pt idx="2297">
                  <c:v>8.2876999999999992</c:v>
                </c:pt>
                <c:pt idx="2298">
                  <c:v>8.2949999999999999</c:v>
                </c:pt>
                <c:pt idx="2299">
                  <c:v>8.2932000000000006</c:v>
                </c:pt>
                <c:pt idx="2300">
                  <c:v>8.2941000000000003</c:v>
                </c:pt>
                <c:pt idx="2301">
                  <c:v>8.2876999999999992</c:v>
                </c:pt>
                <c:pt idx="2302">
                  <c:v>8.2932000000000006</c:v>
                </c:pt>
                <c:pt idx="2303">
                  <c:v>8.2912999999999997</c:v>
                </c:pt>
                <c:pt idx="2304">
                  <c:v>8.2895000000000003</c:v>
                </c:pt>
                <c:pt idx="2305">
                  <c:v>8.2876999999999992</c:v>
                </c:pt>
                <c:pt idx="2306">
                  <c:v>8.2895000000000003</c:v>
                </c:pt>
                <c:pt idx="2307">
                  <c:v>8.2904</c:v>
                </c:pt>
                <c:pt idx="2308">
                  <c:v>8.2932000000000006</c:v>
                </c:pt>
                <c:pt idx="2309">
                  <c:v>8.2967999999999993</c:v>
                </c:pt>
                <c:pt idx="2310">
                  <c:v>8.2876999999999992</c:v>
                </c:pt>
                <c:pt idx="2311">
                  <c:v>8.2977000000000007</c:v>
                </c:pt>
                <c:pt idx="2312">
                  <c:v>8.2858000000000001</c:v>
                </c:pt>
                <c:pt idx="2313">
                  <c:v>8.2949999999999999</c:v>
                </c:pt>
                <c:pt idx="2314">
                  <c:v>8.2876999999999992</c:v>
                </c:pt>
                <c:pt idx="2315">
                  <c:v>8.2886000000000006</c:v>
                </c:pt>
                <c:pt idx="2316">
                  <c:v>8.2941000000000003</c:v>
                </c:pt>
                <c:pt idx="2317">
                  <c:v>8.2895000000000003</c:v>
                </c:pt>
                <c:pt idx="2318">
                  <c:v>8.2912999999999997</c:v>
                </c:pt>
                <c:pt idx="2319">
                  <c:v>8.2932000000000006</c:v>
                </c:pt>
                <c:pt idx="2320">
                  <c:v>8.2958999999999996</c:v>
                </c:pt>
                <c:pt idx="2321">
                  <c:v>8.2830999999999992</c:v>
                </c:pt>
                <c:pt idx="2322">
                  <c:v>8.2912999999999997</c:v>
                </c:pt>
                <c:pt idx="2323">
                  <c:v>8.2949999999999999</c:v>
                </c:pt>
                <c:pt idx="2324">
                  <c:v>8.2904</c:v>
                </c:pt>
                <c:pt idx="2325">
                  <c:v>8.2904</c:v>
                </c:pt>
                <c:pt idx="2326">
                  <c:v>8.2912999999999997</c:v>
                </c:pt>
                <c:pt idx="2327">
                  <c:v>8.2858000000000001</c:v>
                </c:pt>
                <c:pt idx="2328">
                  <c:v>8.2886000000000006</c:v>
                </c:pt>
                <c:pt idx="2329">
                  <c:v>8.2941000000000003</c:v>
                </c:pt>
                <c:pt idx="2330">
                  <c:v>8.2941000000000003</c:v>
                </c:pt>
                <c:pt idx="2331">
                  <c:v>8.2904</c:v>
                </c:pt>
                <c:pt idx="2332">
                  <c:v>8.2912999999999997</c:v>
                </c:pt>
                <c:pt idx="2333">
                  <c:v>8.2904</c:v>
                </c:pt>
                <c:pt idx="2334">
                  <c:v>8.2858000000000001</c:v>
                </c:pt>
                <c:pt idx="2335">
                  <c:v>8.2949999999999999</c:v>
                </c:pt>
                <c:pt idx="2336">
                  <c:v>8.2876999999999992</c:v>
                </c:pt>
                <c:pt idx="2337">
                  <c:v>8.3013999999999992</c:v>
                </c:pt>
                <c:pt idx="2338">
                  <c:v>8.2858000000000001</c:v>
                </c:pt>
                <c:pt idx="2339">
                  <c:v>8.2904</c:v>
                </c:pt>
                <c:pt idx="2340">
                  <c:v>8.2941000000000003</c:v>
                </c:pt>
                <c:pt idx="2341">
                  <c:v>8.2876999999999992</c:v>
                </c:pt>
                <c:pt idx="2342">
                  <c:v>8.2932000000000006</c:v>
                </c:pt>
                <c:pt idx="2343">
                  <c:v>8.2912999999999997</c:v>
                </c:pt>
                <c:pt idx="2344">
                  <c:v>8.2949999999999999</c:v>
                </c:pt>
                <c:pt idx="2345">
                  <c:v>8.2941000000000003</c:v>
                </c:pt>
                <c:pt idx="2346">
                  <c:v>8.2941000000000003</c:v>
                </c:pt>
                <c:pt idx="2347">
                  <c:v>8.2932000000000006</c:v>
                </c:pt>
                <c:pt idx="2348">
                  <c:v>8.2904</c:v>
                </c:pt>
                <c:pt idx="2349">
                  <c:v>8.2904</c:v>
                </c:pt>
                <c:pt idx="2350">
                  <c:v>8.2941000000000003</c:v>
                </c:pt>
                <c:pt idx="2351">
                  <c:v>8.2912999999999997</c:v>
                </c:pt>
                <c:pt idx="2352">
                  <c:v>8.2967999999999993</c:v>
                </c:pt>
                <c:pt idx="2353">
                  <c:v>8.2912999999999997</c:v>
                </c:pt>
                <c:pt idx="2354">
                  <c:v>8.2967999999999993</c:v>
                </c:pt>
                <c:pt idx="2355">
                  <c:v>8.2941000000000003</c:v>
                </c:pt>
                <c:pt idx="2356">
                  <c:v>8.2949999999999999</c:v>
                </c:pt>
                <c:pt idx="2357">
                  <c:v>8.2941000000000003</c:v>
                </c:pt>
                <c:pt idx="2358">
                  <c:v>8.2886000000000006</c:v>
                </c:pt>
                <c:pt idx="2359">
                  <c:v>8.2967999999999993</c:v>
                </c:pt>
                <c:pt idx="2360">
                  <c:v>8.2895000000000003</c:v>
                </c:pt>
                <c:pt idx="2361">
                  <c:v>8.2987000000000002</c:v>
                </c:pt>
                <c:pt idx="2362">
                  <c:v>8.2895000000000003</c:v>
                </c:pt>
                <c:pt idx="2363">
                  <c:v>8.2932000000000006</c:v>
                </c:pt>
                <c:pt idx="2364">
                  <c:v>8.2932000000000006</c:v>
                </c:pt>
                <c:pt idx="2365">
                  <c:v>8.2941000000000003</c:v>
                </c:pt>
                <c:pt idx="2366">
                  <c:v>8.2987000000000002</c:v>
                </c:pt>
                <c:pt idx="2367">
                  <c:v>8.2922999999999991</c:v>
                </c:pt>
                <c:pt idx="2368">
                  <c:v>8.2932000000000006</c:v>
                </c:pt>
                <c:pt idx="2369">
                  <c:v>8.2895000000000003</c:v>
                </c:pt>
                <c:pt idx="2370">
                  <c:v>8.2876999999999992</c:v>
                </c:pt>
                <c:pt idx="2371">
                  <c:v>8.2949999999999999</c:v>
                </c:pt>
                <c:pt idx="2372">
                  <c:v>8.2922999999999991</c:v>
                </c:pt>
                <c:pt idx="2373">
                  <c:v>8.2830999999999992</c:v>
                </c:pt>
                <c:pt idx="2374">
                  <c:v>8.2912999999999997</c:v>
                </c:pt>
                <c:pt idx="2375">
                  <c:v>8.2876999999999992</c:v>
                </c:pt>
                <c:pt idx="2376">
                  <c:v>8.2977000000000007</c:v>
                </c:pt>
                <c:pt idx="2377">
                  <c:v>8.2912999999999997</c:v>
                </c:pt>
                <c:pt idx="2378">
                  <c:v>8.2958999999999996</c:v>
                </c:pt>
                <c:pt idx="2379">
                  <c:v>8.2904</c:v>
                </c:pt>
                <c:pt idx="2380">
                  <c:v>8.2876999999999992</c:v>
                </c:pt>
                <c:pt idx="2381">
                  <c:v>8.2876999999999992</c:v>
                </c:pt>
                <c:pt idx="2382">
                  <c:v>8.2895000000000003</c:v>
                </c:pt>
                <c:pt idx="2383">
                  <c:v>8.2912999999999997</c:v>
                </c:pt>
                <c:pt idx="2384">
                  <c:v>8.2867999999999995</c:v>
                </c:pt>
                <c:pt idx="2385">
                  <c:v>8.2922999999999991</c:v>
                </c:pt>
                <c:pt idx="2386">
                  <c:v>8.2895000000000003</c:v>
                </c:pt>
                <c:pt idx="2387">
                  <c:v>8.2932000000000006</c:v>
                </c:pt>
                <c:pt idx="2388">
                  <c:v>8.2858000000000001</c:v>
                </c:pt>
                <c:pt idx="2389">
                  <c:v>8.2941000000000003</c:v>
                </c:pt>
                <c:pt idx="2390">
                  <c:v>8.2840000000000007</c:v>
                </c:pt>
                <c:pt idx="2391">
                  <c:v>8.2886000000000006</c:v>
                </c:pt>
                <c:pt idx="2392">
                  <c:v>8.2886000000000006</c:v>
                </c:pt>
                <c:pt idx="2393">
                  <c:v>8.2886000000000006</c:v>
                </c:pt>
                <c:pt idx="2394">
                  <c:v>8.2895000000000003</c:v>
                </c:pt>
                <c:pt idx="2395">
                  <c:v>8.2922999999999991</c:v>
                </c:pt>
                <c:pt idx="2396">
                  <c:v>8.2895000000000003</c:v>
                </c:pt>
                <c:pt idx="2397">
                  <c:v>8.2922999999999991</c:v>
                </c:pt>
                <c:pt idx="2398">
                  <c:v>8.2949999999999999</c:v>
                </c:pt>
                <c:pt idx="2399">
                  <c:v>8.2876999999999992</c:v>
                </c:pt>
                <c:pt idx="2400">
                  <c:v>8.2987000000000002</c:v>
                </c:pt>
                <c:pt idx="2401">
                  <c:v>8.2821999999999996</c:v>
                </c:pt>
                <c:pt idx="2402">
                  <c:v>8.2958999999999996</c:v>
                </c:pt>
                <c:pt idx="2403">
                  <c:v>8.2949999999999999</c:v>
                </c:pt>
                <c:pt idx="2404">
                  <c:v>8.2922999999999991</c:v>
                </c:pt>
                <c:pt idx="2405">
                  <c:v>8.2949999999999999</c:v>
                </c:pt>
                <c:pt idx="2406">
                  <c:v>8.2876999999999992</c:v>
                </c:pt>
                <c:pt idx="2407">
                  <c:v>8.2967999999999993</c:v>
                </c:pt>
                <c:pt idx="2408">
                  <c:v>8.2895000000000003</c:v>
                </c:pt>
                <c:pt idx="2409">
                  <c:v>8.2922999999999991</c:v>
                </c:pt>
                <c:pt idx="2410">
                  <c:v>8.2904</c:v>
                </c:pt>
                <c:pt idx="2411">
                  <c:v>8.2895000000000003</c:v>
                </c:pt>
                <c:pt idx="2412">
                  <c:v>8.2895000000000003</c:v>
                </c:pt>
                <c:pt idx="2413">
                  <c:v>8.2932000000000006</c:v>
                </c:pt>
                <c:pt idx="2414">
                  <c:v>8.2949999999999999</c:v>
                </c:pt>
                <c:pt idx="2415">
                  <c:v>8.2941000000000003</c:v>
                </c:pt>
                <c:pt idx="2416">
                  <c:v>8.2876999999999992</c:v>
                </c:pt>
                <c:pt idx="2417">
                  <c:v>8.2932000000000006</c:v>
                </c:pt>
                <c:pt idx="2418">
                  <c:v>8.2895000000000003</c:v>
                </c:pt>
                <c:pt idx="2419">
                  <c:v>8.2922999999999991</c:v>
                </c:pt>
                <c:pt idx="2420">
                  <c:v>8.2967999999999993</c:v>
                </c:pt>
                <c:pt idx="2421">
                  <c:v>8.2895000000000003</c:v>
                </c:pt>
                <c:pt idx="2422">
                  <c:v>8.2987000000000002</c:v>
                </c:pt>
                <c:pt idx="2423">
                  <c:v>8.2876999999999992</c:v>
                </c:pt>
                <c:pt idx="2424">
                  <c:v>8.2977000000000007</c:v>
                </c:pt>
                <c:pt idx="2425">
                  <c:v>8.2912999999999997</c:v>
                </c:pt>
                <c:pt idx="2426">
                  <c:v>8.2858000000000001</c:v>
                </c:pt>
                <c:pt idx="2427">
                  <c:v>8.2876999999999992</c:v>
                </c:pt>
                <c:pt idx="2428">
                  <c:v>8.2922999999999991</c:v>
                </c:pt>
                <c:pt idx="2429">
                  <c:v>8.2977000000000007</c:v>
                </c:pt>
                <c:pt idx="2430">
                  <c:v>8.2886000000000006</c:v>
                </c:pt>
                <c:pt idx="2431">
                  <c:v>8.2922999999999991</c:v>
                </c:pt>
                <c:pt idx="2432">
                  <c:v>8.2932000000000006</c:v>
                </c:pt>
                <c:pt idx="2433">
                  <c:v>8.2886000000000006</c:v>
                </c:pt>
                <c:pt idx="2434">
                  <c:v>8.2949999999999999</c:v>
                </c:pt>
                <c:pt idx="2435">
                  <c:v>8.2904</c:v>
                </c:pt>
                <c:pt idx="2436">
                  <c:v>8.2895000000000003</c:v>
                </c:pt>
                <c:pt idx="2437">
                  <c:v>8.2895000000000003</c:v>
                </c:pt>
                <c:pt idx="2438">
                  <c:v>8.2876999999999992</c:v>
                </c:pt>
                <c:pt idx="2439">
                  <c:v>8.2932000000000006</c:v>
                </c:pt>
                <c:pt idx="2440">
                  <c:v>8.2876999999999992</c:v>
                </c:pt>
                <c:pt idx="2441">
                  <c:v>8.2949999999999999</c:v>
                </c:pt>
                <c:pt idx="2442">
                  <c:v>8.2904</c:v>
                </c:pt>
                <c:pt idx="2443">
                  <c:v>8.2886000000000006</c:v>
                </c:pt>
                <c:pt idx="2444">
                  <c:v>8.2912999999999997</c:v>
                </c:pt>
                <c:pt idx="2445">
                  <c:v>8.2904</c:v>
                </c:pt>
                <c:pt idx="2446">
                  <c:v>8.2958999999999996</c:v>
                </c:pt>
                <c:pt idx="2447">
                  <c:v>8.2849000000000004</c:v>
                </c:pt>
                <c:pt idx="2448">
                  <c:v>8.2932000000000006</c:v>
                </c:pt>
                <c:pt idx="2449">
                  <c:v>8.2904</c:v>
                </c:pt>
                <c:pt idx="2450">
                  <c:v>8.2949999999999999</c:v>
                </c:pt>
                <c:pt idx="2451">
                  <c:v>8.2912999999999997</c:v>
                </c:pt>
                <c:pt idx="2452">
                  <c:v>8.2876999999999992</c:v>
                </c:pt>
                <c:pt idx="2453">
                  <c:v>8.2932000000000006</c:v>
                </c:pt>
                <c:pt idx="2454">
                  <c:v>8.2858000000000001</c:v>
                </c:pt>
                <c:pt idx="2455">
                  <c:v>8.2932000000000006</c:v>
                </c:pt>
                <c:pt idx="2456">
                  <c:v>8.2987000000000002</c:v>
                </c:pt>
                <c:pt idx="2457">
                  <c:v>8.2941000000000003</c:v>
                </c:pt>
                <c:pt idx="2458">
                  <c:v>8.2958999999999996</c:v>
                </c:pt>
                <c:pt idx="2459">
                  <c:v>8.2932000000000006</c:v>
                </c:pt>
                <c:pt idx="2460">
                  <c:v>8.2904</c:v>
                </c:pt>
                <c:pt idx="2461">
                  <c:v>8.2949999999999999</c:v>
                </c:pt>
                <c:pt idx="2462">
                  <c:v>8.2886000000000006</c:v>
                </c:pt>
                <c:pt idx="2463">
                  <c:v>8.2941000000000003</c:v>
                </c:pt>
                <c:pt idx="2464">
                  <c:v>8.2895000000000003</c:v>
                </c:pt>
                <c:pt idx="2465">
                  <c:v>8.2941000000000003</c:v>
                </c:pt>
                <c:pt idx="2466">
                  <c:v>8.2904</c:v>
                </c:pt>
                <c:pt idx="2467">
                  <c:v>8.2941000000000003</c:v>
                </c:pt>
                <c:pt idx="2468">
                  <c:v>8.2958999999999996</c:v>
                </c:pt>
                <c:pt idx="2469">
                  <c:v>8.2886000000000006</c:v>
                </c:pt>
                <c:pt idx="2470">
                  <c:v>8.2922999999999991</c:v>
                </c:pt>
                <c:pt idx="2471">
                  <c:v>8.2912999999999997</c:v>
                </c:pt>
                <c:pt idx="2472">
                  <c:v>8.2967999999999993</c:v>
                </c:pt>
                <c:pt idx="2473">
                  <c:v>8.2912999999999997</c:v>
                </c:pt>
                <c:pt idx="2474">
                  <c:v>8.2932000000000006</c:v>
                </c:pt>
                <c:pt idx="2475">
                  <c:v>8.2912999999999997</c:v>
                </c:pt>
                <c:pt idx="2476">
                  <c:v>8.2949999999999999</c:v>
                </c:pt>
                <c:pt idx="2477">
                  <c:v>8.2932000000000006</c:v>
                </c:pt>
                <c:pt idx="2478">
                  <c:v>8.2876999999999992</c:v>
                </c:pt>
                <c:pt idx="2479">
                  <c:v>8.2876999999999992</c:v>
                </c:pt>
                <c:pt idx="2480">
                  <c:v>8.2932000000000006</c:v>
                </c:pt>
                <c:pt idx="2481">
                  <c:v>8.2941000000000003</c:v>
                </c:pt>
                <c:pt idx="2482">
                  <c:v>8.2922999999999991</c:v>
                </c:pt>
                <c:pt idx="2483">
                  <c:v>8.2967999999999993</c:v>
                </c:pt>
                <c:pt idx="2484">
                  <c:v>8.2912999999999997</c:v>
                </c:pt>
                <c:pt idx="2485">
                  <c:v>8.2932000000000006</c:v>
                </c:pt>
                <c:pt idx="2486">
                  <c:v>8.2895000000000003</c:v>
                </c:pt>
                <c:pt idx="2487">
                  <c:v>8.2932000000000006</c:v>
                </c:pt>
                <c:pt idx="2488">
                  <c:v>8.2867999999999995</c:v>
                </c:pt>
                <c:pt idx="2489">
                  <c:v>8.2912999999999997</c:v>
                </c:pt>
                <c:pt idx="2490">
                  <c:v>8.2922999999999991</c:v>
                </c:pt>
                <c:pt idx="2491">
                  <c:v>8.2886000000000006</c:v>
                </c:pt>
                <c:pt idx="2492">
                  <c:v>8.2904</c:v>
                </c:pt>
                <c:pt idx="2493">
                  <c:v>8.2922999999999991</c:v>
                </c:pt>
                <c:pt idx="2494">
                  <c:v>8.2949999999999999</c:v>
                </c:pt>
                <c:pt idx="2495">
                  <c:v>8.2876999999999992</c:v>
                </c:pt>
                <c:pt idx="2496">
                  <c:v>8.2932000000000006</c:v>
                </c:pt>
                <c:pt idx="2497">
                  <c:v>8.2886000000000006</c:v>
                </c:pt>
                <c:pt idx="2498">
                  <c:v>8.2958999999999996</c:v>
                </c:pt>
                <c:pt idx="2499">
                  <c:v>8.2922999999999991</c:v>
                </c:pt>
                <c:pt idx="2500">
                  <c:v>8.2922999999999991</c:v>
                </c:pt>
                <c:pt idx="2501">
                  <c:v>8.2867999999999995</c:v>
                </c:pt>
                <c:pt idx="2502">
                  <c:v>8.2932000000000006</c:v>
                </c:pt>
                <c:pt idx="2503">
                  <c:v>8.2904</c:v>
                </c:pt>
                <c:pt idx="2504">
                  <c:v>8.2904</c:v>
                </c:pt>
                <c:pt idx="2505">
                  <c:v>8.2904</c:v>
                </c:pt>
                <c:pt idx="2506">
                  <c:v>8.2849000000000004</c:v>
                </c:pt>
                <c:pt idx="2507">
                  <c:v>8.2876999999999992</c:v>
                </c:pt>
                <c:pt idx="2508">
                  <c:v>8.2912999999999997</c:v>
                </c:pt>
                <c:pt idx="2509">
                  <c:v>8.2949999999999999</c:v>
                </c:pt>
                <c:pt idx="2510">
                  <c:v>8.2922999999999991</c:v>
                </c:pt>
                <c:pt idx="2511">
                  <c:v>8.2949999999999999</c:v>
                </c:pt>
                <c:pt idx="2512">
                  <c:v>8.2858000000000001</c:v>
                </c:pt>
                <c:pt idx="2513">
                  <c:v>8.2967999999999993</c:v>
                </c:pt>
                <c:pt idx="2514">
                  <c:v>8.2912999999999997</c:v>
                </c:pt>
                <c:pt idx="2515">
                  <c:v>8.2904</c:v>
                </c:pt>
                <c:pt idx="2516">
                  <c:v>8.2967999999999993</c:v>
                </c:pt>
                <c:pt idx="2517">
                  <c:v>8.2895000000000003</c:v>
                </c:pt>
                <c:pt idx="2518">
                  <c:v>8.2958999999999996</c:v>
                </c:pt>
                <c:pt idx="2519">
                  <c:v>8.2932000000000006</c:v>
                </c:pt>
                <c:pt idx="2520">
                  <c:v>8.2941000000000003</c:v>
                </c:pt>
                <c:pt idx="2521">
                  <c:v>8.2958999999999996</c:v>
                </c:pt>
                <c:pt idx="2522">
                  <c:v>8.2922999999999991</c:v>
                </c:pt>
                <c:pt idx="2523">
                  <c:v>8.2958999999999996</c:v>
                </c:pt>
                <c:pt idx="2524">
                  <c:v>8.2904</c:v>
                </c:pt>
                <c:pt idx="2525">
                  <c:v>8.2987000000000002</c:v>
                </c:pt>
                <c:pt idx="2526">
                  <c:v>8.2904</c:v>
                </c:pt>
                <c:pt idx="2527">
                  <c:v>8.2895000000000003</c:v>
                </c:pt>
                <c:pt idx="2528">
                  <c:v>8.2987000000000002</c:v>
                </c:pt>
                <c:pt idx="2529">
                  <c:v>8.2958999999999996</c:v>
                </c:pt>
                <c:pt idx="2530">
                  <c:v>8.2977000000000007</c:v>
                </c:pt>
                <c:pt idx="2531">
                  <c:v>8.2995999999999999</c:v>
                </c:pt>
                <c:pt idx="2532">
                  <c:v>8.2904</c:v>
                </c:pt>
                <c:pt idx="2533">
                  <c:v>8.3004999999999995</c:v>
                </c:pt>
                <c:pt idx="2534">
                  <c:v>8.2886000000000006</c:v>
                </c:pt>
                <c:pt idx="2535">
                  <c:v>8.2958999999999996</c:v>
                </c:pt>
                <c:pt idx="2536">
                  <c:v>8.2912999999999997</c:v>
                </c:pt>
                <c:pt idx="2537">
                  <c:v>8.2941000000000003</c:v>
                </c:pt>
                <c:pt idx="2538">
                  <c:v>8.2886000000000006</c:v>
                </c:pt>
                <c:pt idx="2539">
                  <c:v>8.2949999999999999</c:v>
                </c:pt>
                <c:pt idx="2540">
                  <c:v>8.2941000000000003</c:v>
                </c:pt>
                <c:pt idx="2541">
                  <c:v>8.2886000000000006</c:v>
                </c:pt>
                <c:pt idx="2542">
                  <c:v>8.2958999999999996</c:v>
                </c:pt>
                <c:pt idx="2543">
                  <c:v>8.2941000000000003</c:v>
                </c:pt>
                <c:pt idx="2544">
                  <c:v>8.2949999999999999</c:v>
                </c:pt>
                <c:pt idx="2545">
                  <c:v>8.2995999999999999</c:v>
                </c:pt>
                <c:pt idx="2546">
                  <c:v>8.2967999999999993</c:v>
                </c:pt>
                <c:pt idx="2547">
                  <c:v>8.2922999999999991</c:v>
                </c:pt>
                <c:pt idx="2548">
                  <c:v>8.2941000000000003</c:v>
                </c:pt>
                <c:pt idx="2549">
                  <c:v>8.2949999999999999</c:v>
                </c:pt>
                <c:pt idx="2550">
                  <c:v>8.3023000000000007</c:v>
                </c:pt>
                <c:pt idx="2551">
                  <c:v>8.2941000000000003</c:v>
                </c:pt>
                <c:pt idx="2552">
                  <c:v>8.2987000000000002</c:v>
                </c:pt>
                <c:pt idx="2553">
                  <c:v>8.2932000000000006</c:v>
                </c:pt>
                <c:pt idx="2554">
                  <c:v>8.2958999999999996</c:v>
                </c:pt>
                <c:pt idx="2555">
                  <c:v>8.2977000000000007</c:v>
                </c:pt>
                <c:pt idx="2556">
                  <c:v>8.2932000000000006</c:v>
                </c:pt>
                <c:pt idx="2557">
                  <c:v>8.3004999999999995</c:v>
                </c:pt>
                <c:pt idx="2558">
                  <c:v>8.2876999999999992</c:v>
                </c:pt>
                <c:pt idx="2559">
                  <c:v>8.2977000000000007</c:v>
                </c:pt>
                <c:pt idx="2560">
                  <c:v>8.2932000000000006</c:v>
                </c:pt>
                <c:pt idx="2561">
                  <c:v>8.2967999999999993</c:v>
                </c:pt>
                <c:pt idx="2562">
                  <c:v>8.2995999999999999</c:v>
                </c:pt>
                <c:pt idx="2563">
                  <c:v>8.2967999999999993</c:v>
                </c:pt>
                <c:pt idx="2564">
                  <c:v>8.3013999999999992</c:v>
                </c:pt>
                <c:pt idx="2565">
                  <c:v>8.2912999999999997</c:v>
                </c:pt>
                <c:pt idx="2566">
                  <c:v>8.3013999999999992</c:v>
                </c:pt>
                <c:pt idx="2567">
                  <c:v>8.3069000000000006</c:v>
                </c:pt>
                <c:pt idx="2568">
                  <c:v>8.2987000000000002</c:v>
                </c:pt>
                <c:pt idx="2569">
                  <c:v>8.3050999999999995</c:v>
                </c:pt>
                <c:pt idx="2570">
                  <c:v>8.2958999999999996</c:v>
                </c:pt>
                <c:pt idx="2571">
                  <c:v>8.3013999999999992</c:v>
                </c:pt>
                <c:pt idx="2572">
                  <c:v>8.3013999999999992</c:v>
                </c:pt>
                <c:pt idx="2573">
                  <c:v>8.3004999999999995</c:v>
                </c:pt>
                <c:pt idx="2574">
                  <c:v>8.3050999999999995</c:v>
                </c:pt>
                <c:pt idx="2575">
                  <c:v>8.2949999999999999</c:v>
                </c:pt>
                <c:pt idx="2576">
                  <c:v>8.3032000000000004</c:v>
                </c:pt>
                <c:pt idx="2577">
                  <c:v>8.2967999999999993</c:v>
                </c:pt>
                <c:pt idx="2578">
                  <c:v>8.3032000000000004</c:v>
                </c:pt>
                <c:pt idx="2579">
                  <c:v>8.3069000000000006</c:v>
                </c:pt>
                <c:pt idx="2580">
                  <c:v>8.2995999999999999</c:v>
                </c:pt>
                <c:pt idx="2581">
                  <c:v>8.3069000000000006</c:v>
                </c:pt>
                <c:pt idx="2582">
                  <c:v>8.2949999999999999</c:v>
                </c:pt>
                <c:pt idx="2583">
                  <c:v>8.3013999999999992</c:v>
                </c:pt>
                <c:pt idx="2584">
                  <c:v>8.2995999999999999</c:v>
                </c:pt>
                <c:pt idx="2585">
                  <c:v>8.3023000000000007</c:v>
                </c:pt>
                <c:pt idx="2586">
                  <c:v>8.3041999999999998</c:v>
                </c:pt>
                <c:pt idx="2587">
                  <c:v>8.3032000000000004</c:v>
                </c:pt>
                <c:pt idx="2588">
                  <c:v>8.3023000000000007</c:v>
                </c:pt>
                <c:pt idx="2589">
                  <c:v>8.3041999999999998</c:v>
                </c:pt>
                <c:pt idx="2590">
                  <c:v>8.2995999999999999</c:v>
                </c:pt>
                <c:pt idx="2591">
                  <c:v>8.3041999999999998</c:v>
                </c:pt>
                <c:pt idx="2592">
                  <c:v>8.3032000000000004</c:v>
                </c:pt>
                <c:pt idx="2593">
                  <c:v>8.3059999999999992</c:v>
                </c:pt>
                <c:pt idx="2594">
                  <c:v>8.2995999999999999</c:v>
                </c:pt>
                <c:pt idx="2595">
                  <c:v>8.3041999999999998</c:v>
                </c:pt>
                <c:pt idx="2596">
                  <c:v>8.3023000000000007</c:v>
                </c:pt>
                <c:pt idx="2597">
                  <c:v>8.2995999999999999</c:v>
                </c:pt>
                <c:pt idx="2598">
                  <c:v>8.3032000000000004</c:v>
                </c:pt>
                <c:pt idx="2599">
                  <c:v>8.3004999999999995</c:v>
                </c:pt>
                <c:pt idx="2600">
                  <c:v>8.3059999999999992</c:v>
                </c:pt>
                <c:pt idx="2601">
                  <c:v>8.3041999999999998</c:v>
                </c:pt>
                <c:pt idx="2602">
                  <c:v>8.3050999999999995</c:v>
                </c:pt>
                <c:pt idx="2603">
                  <c:v>8.3087</c:v>
                </c:pt>
                <c:pt idx="2604">
                  <c:v>8.3087</c:v>
                </c:pt>
                <c:pt idx="2605">
                  <c:v>8.3041999999999998</c:v>
                </c:pt>
                <c:pt idx="2606">
                  <c:v>8.2995999999999999</c:v>
                </c:pt>
                <c:pt idx="2607">
                  <c:v>8.3050999999999995</c:v>
                </c:pt>
                <c:pt idx="2608">
                  <c:v>8.3050999999999995</c:v>
                </c:pt>
                <c:pt idx="2609">
                  <c:v>8.3023000000000007</c:v>
                </c:pt>
                <c:pt idx="2610">
                  <c:v>8.3041999999999998</c:v>
                </c:pt>
                <c:pt idx="2611">
                  <c:v>8.3050999999999995</c:v>
                </c:pt>
                <c:pt idx="2612">
                  <c:v>8.3041999999999998</c:v>
                </c:pt>
                <c:pt idx="2613">
                  <c:v>8.3106000000000009</c:v>
                </c:pt>
                <c:pt idx="2614">
                  <c:v>8.3032000000000004</c:v>
                </c:pt>
                <c:pt idx="2615">
                  <c:v>8.3115000000000006</c:v>
                </c:pt>
                <c:pt idx="2616">
                  <c:v>8.3004999999999995</c:v>
                </c:pt>
                <c:pt idx="2617">
                  <c:v>8.3115000000000006</c:v>
                </c:pt>
                <c:pt idx="2618">
                  <c:v>8.3023000000000007</c:v>
                </c:pt>
                <c:pt idx="2619">
                  <c:v>8.3069000000000006</c:v>
                </c:pt>
                <c:pt idx="2620">
                  <c:v>8.3196999999999992</c:v>
                </c:pt>
                <c:pt idx="2621">
                  <c:v>8.3069000000000006</c:v>
                </c:pt>
                <c:pt idx="2622">
                  <c:v>8.3141999999999996</c:v>
                </c:pt>
                <c:pt idx="2623">
                  <c:v>8.3041999999999998</c:v>
                </c:pt>
                <c:pt idx="2624">
                  <c:v>8.3115000000000006</c:v>
                </c:pt>
                <c:pt idx="2625">
                  <c:v>8.3106000000000009</c:v>
                </c:pt>
                <c:pt idx="2626">
                  <c:v>8.3059999999999992</c:v>
                </c:pt>
                <c:pt idx="2627">
                  <c:v>8.3124000000000002</c:v>
                </c:pt>
                <c:pt idx="2628">
                  <c:v>8.3124000000000002</c:v>
                </c:pt>
                <c:pt idx="2629">
                  <c:v>8.3141999999999996</c:v>
                </c:pt>
                <c:pt idx="2630">
                  <c:v>8.3132999999999999</c:v>
                </c:pt>
                <c:pt idx="2631">
                  <c:v>8.3161000000000005</c:v>
                </c:pt>
                <c:pt idx="2632">
                  <c:v>8.3150999999999993</c:v>
                </c:pt>
                <c:pt idx="2633">
                  <c:v>8.3150999999999993</c:v>
                </c:pt>
                <c:pt idx="2634">
                  <c:v>8.3132999999999999</c:v>
                </c:pt>
                <c:pt idx="2635">
                  <c:v>8.3170000000000002</c:v>
                </c:pt>
                <c:pt idx="2636">
                  <c:v>8.3161000000000005</c:v>
                </c:pt>
                <c:pt idx="2637">
                  <c:v>8.3141999999999996</c:v>
                </c:pt>
                <c:pt idx="2638">
                  <c:v>8.3013999999999992</c:v>
                </c:pt>
                <c:pt idx="2639">
                  <c:v>8.3187999999999995</c:v>
                </c:pt>
                <c:pt idx="2640">
                  <c:v>8.3170000000000002</c:v>
                </c:pt>
                <c:pt idx="2641">
                  <c:v>8.3215000000000003</c:v>
                </c:pt>
                <c:pt idx="2642">
                  <c:v>8.3206000000000007</c:v>
                </c:pt>
                <c:pt idx="2643">
                  <c:v>8.3106000000000009</c:v>
                </c:pt>
                <c:pt idx="2644">
                  <c:v>8.3242999999999991</c:v>
                </c:pt>
                <c:pt idx="2645">
                  <c:v>8.3124000000000002</c:v>
                </c:pt>
                <c:pt idx="2646">
                  <c:v>8.3187999999999995</c:v>
                </c:pt>
                <c:pt idx="2647">
                  <c:v>8.3187999999999995</c:v>
                </c:pt>
                <c:pt idx="2648">
                  <c:v>8.3187999999999995</c:v>
                </c:pt>
                <c:pt idx="2649">
                  <c:v>8.3161000000000005</c:v>
                </c:pt>
                <c:pt idx="2650">
                  <c:v>8.3215000000000003</c:v>
                </c:pt>
                <c:pt idx="2651">
                  <c:v>8.3206000000000007</c:v>
                </c:pt>
                <c:pt idx="2652">
                  <c:v>8.3196999999999992</c:v>
                </c:pt>
                <c:pt idx="2653">
                  <c:v>8.3161000000000005</c:v>
                </c:pt>
                <c:pt idx="2654">
                  <c:v>8.3178999999999998</c:v>
                </c:pt>
                <c:pt idx="2655">
                  <c:v>8.3187999999999995</c:v>
                </c:pt>
                <c:pt idx="2656">
                  <c:v>8.3187999999999995</c:v>
                </c:pt>
                <c:pt idx="2657">
                  <c:v>8.3170000000000002</c:v>
                </c:pt>
                <c:pt idx="2658">
                  <c:v>8.3196999999999992</c:v>
                </c:pt>
                <c:pt idx="2659">
                  <c:v>8.3215000000000003</c:v>
                </c:pt>
                <c:pt idx="2660">
                  <c:v>8.3161000000000005</c:v>
                </c:pt>
                <c:pt idx="2661">
                  <c:v>8.3242999999999991</c:v>
                </c:pt>
                <c:pt idx="2662">
                  <c:v>8.3196999999999992</c:v>
                </c:pt>
                <c:pt idx="2663">
                  <c:v>8.3161000000000005</c:v>
                </c:pt>
                <c:pt idx="2664">
                  <c:v>8.3215000000000003</c:v>
                </c:pt>
                <c:pt idx="2665">
                  <c:v>8.3187999999999995</c:v>
                </c:pt>
                <c:pt idx="2666">
                  <c:v>8.3215000000000003</c:v>
                </c:pt>
                <c:pt idx="2667">
                  <c:v>8.3252000000000006</c:v>
                </c:pt>
                <c:pt idx="2668">
                  <c:v>8.3252000000000006</c:v>
                </c:pt>
                <c:pt idx="2669">
                  <c:v>8.3242999999999991</c:v>
                </c:pt>
                <c:pt idx="2670">
                  <c:v>8.3261000000000003</c:v>
                </c:pt>
                <c:pt idx="2671">
                  <c:v>8.3233999999999995</c:v>
                </c:pt>
                <c:pt idx="2672">
                  <c:v>8.3224999999999998</c:v>
                </c:pt>
                <c:pt idx="2673">
                  <c:v>8.3252000000000006</c:v>
                </c:pt>
                <c:pt idx="2674">
                  <c:v>8.3252000000000006</c:v>
                </c:pt>
                <c:pt idx="2675">
                  <c:v>8.3224999999999998</c:v>
                </c:pt>
                <c:pt idx="2676">
                  <c:v>8.3252000000000006</c:v>
                </c:pt>
                <c:pt idx="2677">
                  <c:v>8.3242999999999991</c:v>
                </c:pt>
                <c:pt idx="2678">
                  <c:v>8.3289000000000009</c:v>
                </c:pt>
                <c:pt idx="2679">
                  <c:v>8.3242999999999991</c:v>
                </c:pt>
                <c:pt idx="2680">
                  <c:v>8.3289000000000009</c:v>
                </c:pt>
                <c:pt idx="2681">
                  <c:v>8.3224999999999998</c:v>
                </c:pt>
                <c:pt idx="2682">
                  <c:v>8.3298000000000005</c:v>
                </c:pt>
                <c:pt idx="2683">
                  <c:v>8.3324999999999996</c:v>
                </c:pt>
                <c:pt idx="2684">
                  <c:v>8.3307000000000002</c:v>
                </c:pt>
                <c:pt idx="2685">
                  <c:v>8.3399000000000001</c:v>
                </c:pt>
                <c:pt idx="2686">
                  <c:v>8.3242999999999991</c:v>
                </c:pt>
                <c:pt idx="2687">
                  <c:v>8.3307000000000002</c:v>
                </c:pt>
                <c:pt idx="2688">
                  <c:v>8.3324999999999996</c:v>
                </c:pt>
                <c:pt idx="2689">
                  <c:v>8.3344000000000005</c:v>
                </c:pt>
                <c:pt idx="2690">
                  <c:v>8.3370999999999995</c:v>
                </c:pt>
                <c:pt idx="2691">
                  <c:v>8.3315999999999999</c:v>
                </c:pt>
                <c:pt idx="2692">
                  <c:v>8.3344000000000005</c:v>
                </c:pt>
                <c:pt idx="2693">
                  <c:v>8.3344000000000005</c:v>
                </c:pt>
                <c:pt idx="2694">
                  <c:v>8.3407999999999998</c:v>
                </c:pt>
                <c:pt idx="2695">
                  <c:v>8.3344000000000005</c:v>
                </c:pt>
                <c:pt idx="2696">
                  <c:v>8.3379999999999992</c:v>
                </c:pt>
                <c:pt idx="2697">
                  <c:v>8.3389000000000006</c:v>
                </c:pt>
                <c:pt idx="2698">
                  <c:v>8.3344000000000005</c:v>
                </c:pt>
                <c:pt idx="2699">
                  <c:v>8.3399000000000001</c:v>
                </c:pt>
                <c:pt idx="2700">
                  <c:v>8.3425999999999991</c:v>
                </c:pt>
                <c:pt idx="2701">
                  <c:v>8.3353000000000002</c:v>
                </c:pt>
                <c:pt idx="2702">
                  <c:v>8.3425999999999991</c:v>
                </c:pt>
                <c:pt idx="2703">
                  <c:v>8.3370999999999995</c:v>
                </c:pt>
                <c:pt idx="2704">
                  <c:v>8.3452999999999999</c:v>
                </c:pt>
                <c:pt idx="2705">
                  <c:v>8.3399000000000001</c:v>
                </c:pt>
                <c:pt idx="2706">
                  <c:v>8.3370999999999995</c:v>
                </c:pt>
                <c:pt idx="2707">
                  <c:v>8.3425999999999991</c:v>
                </c:pt>
                <c:pt idx="2708">
                  <c:v>8.3379999999999992</c:v>
                </c:pt>
                <c:pt idx="2709">
                  <c:v>8.3490000000000002</c:v>
                </c:pt>
                <c:pt idx="2710">
                  <c:v>8.3353000000000002</c:v>
                </c:pt>
                <c:pt idx="2711">
                  <c:v>8.3435000000000006</c:v>
                </c:pt>
                <c:pt idx="2712">
                  <c:v>8.3370999999999995</c:v>
                </c:pt>
                <c:pt idx="2713">
                  <c:v>8.3379999999999992</c:v>
                </c:pt>
                <c:pt idx="2714">
                  <c:v>8.3425999999999991</c:v>
                </c:pt>
                <c:pt idx="2715">
                  <c:v>8.3407999999999998</c:v>
                </c:pt>
                <c:pt idx="2716">
                  <c:v>8.3407999999999998</c:v>
                </c:pt>
                <c:pt idx="2717">
                  <c:v>8.3472000000000008</c:v>
                </c:pt>
                <c:pt idx="2718">
                  <c:v>8.3452999999999999</c:v>
                </c:pt>
                <c:pt idx="2719">
                  <c:v>8.3452999999999999</c:v>
                </c:pt>
                <c:pt idx="2720">
                  <c:v>8.3444000000000003</c:v>
                </c:pt>
                <c:pt idx="2721">
                  <c:v>8.3416999999999994</c:v>
                </c:pt>
                <c:pt idx="2722">
                  <c:v>8.3435000000000006</c:v>
                </c:pt>
                <c:pt idx="2723">
                  <c:v>8.3344000000000005</c:v>
                </c:pt>
                <c:pt idx="2724">
                  <c:v>8.3425999999999991</c:v>
                </c:pt>
                <c:pt idx="2725">
                  <c:v>8.3435000000000006</c:v>
                </c:pt>
                <c:pt idx="2726">
                  <c:v>8.3507999999999996</c:v>
                </c:pt>
                <c:pt idx="2727">
                  <c:v>8.3435000000000006</c:v>
                </c:pt>
                <c:pt idx="2728">
                  <c:v>8.3425999999999991</c:v>
                </c:pt>
                <c:pt idx="2729">
                  <c:v>8.3452999999999999</c:v>
                </c:pt>
                <c:pt idx="2730">
                  <c:v>8.3498999999999999</c:v>
                </c:pt>
                <c:pt idx="2731">
                  <c:v>8.3536000000000001</c:v>
                </c:pt>
                <c:pt idx="2732">
                  <c:v>8.3472000000000008</c:v>
                </c:pt>
                <c:pt idx="2733">
                  <c:v>8.3572000000000006</c:v>
                </c:pt>
                <c:pt idx="2734">
                  <c:v>8.3472000000000008</c:v>
                </c:pt>
                <c:pt idx="2735">
                  <c:v>8.3518000000000008</c:v>
                </c:pt>
                <c:pt idx="2736">
                  <c:v>8.3536000000000001</c:v>
                </c:pt>
                <c:pt idx="2737">
                  <c:v>8.3553999999999995</c:v>
                </c:pt>
                <c:pt idx="2738">
                  <c:v>8.3536000000000001</c:v>
                </c:pt>
                <c:pt idx="2739">
                  <c:v>8.3536000000000001</c:v>
                </c:pt>
                <c:pt idx="2740">
                  <c:v>8.3572000000000006</c:v>
                </c:pt>
                <c:pt idx="2741">
                  <c:v>8.3518000000000008</c:v>
                </c:pt>
                <c:pt idx="2742">
                  <c:v>8.3590999999999998</c:v>
                </c:pt>
                <c:pt idx="2743">
                  <c:v>8.3582000000000001</c:v>
                </c:pt>
                <c:pt idx="2744">
                  <c:v>8.3544999999999998</c:v>
                </c:pt>
                <c:pt idx="2745">
                  <c:v>8.3582000000000001</c:v>
                </c:pt>
                <c:pt idx="2746">
                  <c:v>8.3609000000000009</c:v>
                </c:pt>
                <c:pt idx="2747">
                  <c:v>8.3572000000000006</c:v>
                </c:pt>
                <c:pt idx="2748">
                  <c:v>8.3609000000000009</c:v>
                </c:pt>
                <c:pt idx="2749">
                  <c:v>8.3582000000000001</c:v>
                </c:pt>
                <c:pt idx="2750">
                  <c:v>8.3627000000000002</c:v>
                </c:pt>
                <c:pt idx="2751">
                  <c:v>8.3553999999999995</c:v>
                </c:pt>
                <c:pt idx="2752">
                  <c:v>8.3645999999999994</c:v>
                </c:pt>
                <c:pt idx="2753">
                  <c:v>8.3609000000000009</c:v>
                </c:pt>
                <c:pt idx="2754">
                  <c:v>8.3572000000000006</c:v>
                </c:pt>
                <c:pt idx="2755">
                  <c:v>8.3673000000000002</c:v>
                </c:pt>
                <c:pt idx="2756">
                  <c:v>8.3590999999999998</c:v>
                </c:pt>
                <c:pt idx="2757">
                  <c:v>8.3719000000000001</c:v>
                </c:pt>
                <c:pt idx="2758">
                  <c:v>8.3655000000000008</c:v>
                </c:pt>
                <c:pt idx="2759">
                  <c:v>8.3636999999999997</c:v>
                </c:pt>
                <c:pt idx="2760">
                  <c:v>8.3664000000000005</c:v>
                </c:pt>
                <c:pt idx="2761">
                  <c:v>8.3645999999999994</c:v>
                </c:pt>
                <c:pt idx="2762">
                  <c:v>8.3681999999999999</c:v>
                </c:pt>
                <c:pt idx="2763">
                  <c:v>8.3690999999999995</c:v>
                </c:pt>
                <c:pt idx="2764">
                  <c:v>8.3681999999999999</c:v>
                </c:pt>
                <c:pt idx="2765">
                  <c:v>8.3681999999999999</c:v>
                </c:pt>
                <c:pt idx="2766">
                  <c:v>8.3673000000000002</c:v>
                </c:pt>
                <c:pt idx="2767">
                  <c:v>8.3690999999999995</c:v>
                </c:pt>
                <c:pt idx="2768">
                  <c:v>8.3655000000000008</c:v>
                </c:pt>
                <c:pt idx="2769">
                  <c:v>8.3690999999999995</c:v>
                </c:pt>
                <c:pt idx="2770">
                  <c:v>8.3681999999999999</c:v>
                </c:pt>
                <c:pt idx="2771">
                  <c:v>8.3664000000000005</c:v>
                </c:pt>
                <c:pt idx="2772">
                  <c:v>8.3782999999999994</c:v>
                </c:pt>
                <c:pt idx="2773">
                  <c:v>8.3562999999999992</c:v>
                </c:pt>
                <c:pt idx="2774">
                  <c:v>8.3673000000000002</c:v>
                </c:pt>
                <c:pt idx="2775">
                  <c:v>8.3673000000000002</c:v>
                </c:pt>
                <c:pt idx="2776">
                  <c:v>8.3701000000000008</c:v>
                </c:pt>
                <c:pt idx="2777">
                  <c:v>8.3773999999999997</c:v>
                </c:pt>
                <c:pt idx="2778">
                  <c:v>8.3673000000000002</c:v>
                </c:pt>
                <c:pt idx="2779">
                  <c:v>8.3745999999999992</c:v>
                </c:pt>
                <c:pt idx="2780">
                  <c:v>8.3719000000000001</c:v>
                </c:pt>
                <c:pt idx="2781">
                  <c:v>8.3765000000000001</c:v>
                </c:pt>
                <c:pt idx="2782">
                  <c:v>8.3727999999999998</c:v>
                </c:pt>
                <c:pt idx="2783">
                  <c:v>8.3736999999999995</c:v>
                </c:pt>
                <c:pt idx="2784">
                  <c:v>8.3801000000000005</c:v>
                </c:pt>
                <c:pt idx="2785">
                  <c:v>8.3673000000000002</c:v>
                </c:pt>
                <c:pt idx="2786">
                  <c:v>8.3765000000000001</c:v>
                </c:pt>
                <c:pt idx="2787">
                  <c:v>8.3719000000000001</c:v>
                </c:pt>
                <c:pt idx="2788">
                  <c:v>8.3765000000000001</c:v>
                </c:pt>
                <c:pt idx="2789">
                  <c:v>8.3847000000000005</c:v>
                </c:pt>
                <c:pt idx="2790">
                  <c:v>8.3792000000000009</c:v>
                </c:pt>
                <c:pt idx="2791">
                  <c:v>8.3801000000000005</c:v>
                </c:pt>
                <c:pt idx="2792">
                  <c:v>8.3773999999999997</c:v>
                </c:pt>
                <c:pt idx="2793">
                  <c:v>8.3745999999999992</c:v>
                </c:pt>
                <c:pt idx="2794">
                  <c:v>8.3856000000000002</c:v>
                </c:pt>
                <c:pt idx="2795">
                  <c:v>8.3819999999999997</c:v>
                </c:pt>
                <c:pt idx="2796">
                  <c:v>8.3884000000000007</c:v>
                </c:pt>
                <c:pt idx="2797">
                  <c:v>8.3810000000000002</c:v>
                </c:pt>
                <c:pt idx="2798">
                  <c:v>8.3910999999999998</c:v>
                </c:pt>
                <c:pt idx="2799">
                  <c:v>8.3828999999999994</c:v>
                </c:pt>
                <c:pt idx="2800">
                  <c:v>8.3864999999999998</c:v>
                </c:pt>
                <c:pt idx="2801">
                  <c:v>8.3864999999999998</c:v>
                </c:pt>
                <c:pt idx="2802">
                  <c:v>8.3828999999999994</c:v>
                </c:pt>
                <c:pt idx="2803">
                  <c:v>8.3874999999999993</c:v>
                </c:pt>
                <c:pt idx="2804">
                  <c:v>8.3864999999999998</c:v>
                </c:pt>
                <c:pt idx="2805">
                  <c:v>8.3864999999999998</c:v>
                </c:pt>
                <c:pt idx="2806">
                  <c:v>8.3893000000000004</c:v>
                </c:pt>
                <c:pt idx="2807">
                  <c:v>8.3884000000000007</c:v>
                </c:pt>
                <c:pt idx="2808">
                  <c:v>8.3838000000000008</c:v>
                </c:pt>
                <c:pt idx="2809">
                  <c:v>8.3864999999999998</c:v>
                </c:pt>
                <c:pt idx="2810">
                  <c:v>8.3919999999999995</c:v>
                </c:pt>
                <c:pt idx="2811">
                  <c:v>8.3956999999999997</c:v>
                </c:pt>
                <c:pt idx="2812">
                  <c:v>8.3856000000000002</c:v>
                </c:pt>
                <c:pt idx="2813">
                  <c:v>8.4011999999999993</c:v>
                </c:pt>
                <c:pt idx="2814">
                  <c:v>8.3884000000000007</c:v>
                </c:pt>
                <c:pt idx="2815">
                  <c:v>8.3994</c:v>
                </c:pt>
                <c:pt idx="2816">
                  <c:v>8.3902000000000001</c:v>
                </c:pt>
                <c:pt idx="2817">
                  <c:v>8.3939000000000004</c:v>
                </c:pt>
                <c:pt idx="2818">
                  <c:v>8.3956999999999997</c:v>
                </c:pt>
                <c:pt idx="2819">
                  <c:v>8.3975000000000009</c:v>
                </c:pt>
                <c:pt idx="2820">
                  <c:v>8.3956999999999997</c:v>
                </c:pt>
                <c:pt idx="2821">
                  <c:v>8.3919999999999995</c:v>
                </c:pt>
                <c:pt idx="2822">
                  <c:v>8.3928999999999991</c:v>
                </c:pt>
                <c:pt idx="2823">
                  <c:v>8.3939000000000004</c:v>
                </c:pt>
                <c:pt idx="2824">
                  <c:v>8.3975000000000009</c:v>
                </c:pt>
                <c:pt idx="2825">
                  <c:v>8.3994</c:v>
                </c:pt>
                <c:pt idx="2826">
                  <c:v>8.3965999999999994</c:v>
                </c:pt>
                <c:pt idx="2827">
                  <c:v>8.3965999999999994</c:v>
                </c:pt>
                <c:pt idx="2828">
                  <c:v>8.3965999999999994</c:v>
                </c:pt>
                <c:pt idx="2829">
                  <c:v>8.3948</c:v>
                </c:pt>
                <c:pt idx="2830">
                  <c:v>8.4021000000000008</c:v>
                </c:pt>
                <c:pt idx="2831">
                  <c:v>8.3994</c:v>
                </c:pt>
                <c:pt idx="2832">
                  <c:v>8.4011999999999993</c:v>
                </c:pt>
                <c:pt idx="2833">
                  <c:v>8.4047999999999998</c:v>
                </c:pt>
                <c:pt idx="2834">
                  <c:v>8.3975000000000009</c:v>
                </c:pt>
                <c:pt idx="2835">
                  <c:v>8.4021000000000008</c:v>
                </c:pt>
                <c:pt idx="2836">
                  <c:v>8.4057999999999993</c:v>
                </c:pt>
                <c:pt idx="2837">
                  <c:v>8.4047999999999998</c:v>
                </c:pt>
                <c:pt idx="2838">
                  <c:v>8.4011999999999993</c:v>
                </c:pt>
                <c:pt idx="2839">
                  <c:v>8.4039000000000001</c:v>
                </c:pt>
                <c:pt idx="2840">
                  <c:v>8.4011999999999993</c:v>
                </c:pt>
                <c:pt idx="2841">
                  <c:v>8.4039000000000001</c:v>
                </c:pt>
                <c:pt idx="2842">
                  <c:v>8.4093999999999998</c:v>
                </c:pt>
                <c:pt idx="2843">
                  <c:v>8.4039000000000001</c:v>
                </c:pt>
                <c:pt idx="2844">
                  <c:v>8.4047999999999998</c:v>
                </c:pt>
                <c:pt idx="2845">
                  <c:v>8.4093999999999998</c:v>
                </c:pt>
                <c:pt idx="2846">
                  <c:v>8.4122000000000003</c:v>
                </c:pt>
                <c:pt idx="2847">
                  <c:v>8.4113000000000007</c:v>
                </c:pt>
                <c:pt idx="2848">
                  <c:v>8.4113000000000007</c:v>
                </c:pt>
                <c:pt idx="2849">
                  <c:v>8.4102999999999994</c:v>
                </c:pt>
                <c:pt idx="2850">
                  <c:v>8.4076000000000004</c:v>
                </c:pt>
                <c:pt idx="2851">
                  <c:v>8.4122000000000003</c:v>
                </c:pt>
                <c:pt idx="2852">
                  <c:v>8.4139999999999997</c:v>
                </c:pt>
                <c:pt idx="2853">
                  <c:v>8.4131</c:v>
                </c:pt>
                <c:pt idx="2854">
                  <c:v>8.4158000000000008</c:v>
                </c:pt>
                <c:pt idx="2855">
                  <c:v>8.4085000000000001</c:v>
                </c:pt>
                <c:pt idx="2856">
                  <c:v>8.4177</c:v>
                </c:pt>
                <c:pt idx="2857">
                  <c:v>8.4167000000000005</c:v>
                </c:pt>
                <c:pt idx="2858">
                  <c:v>8.4122000000000003</c:v>
                </c:pt>
                <c:pt idx="2859">
                  <c:v>8.4213000000000005</c:v>
                </c:pt>
                <c:pt idx="2860">
                  <c:v>8.4122000000000003</c:v>
                </c:pt>
                <c:pt idx="2861">
                  <c:v>8.4148999999999994</c:v>
                </c:pt>
                <c:pt idx="2862">
                  <c:v>8.4185999999999996</c:v>
                </c:pt>
                <c:pt idx="2863">
                  <c:v>8.4250000000000007</c:v>
                </c:pt>
                <c:pt idx="2864">
                  <c:v>8.4213000000000005</c:v>
                </c:pt>
                <c:pt idx="2865">
                  <c:v>8.4177</c:v>
                </c:pt>
                <c:pt idx="2866">
                  <c:v>8.4250000000000007</c:v>
                </c:pt>
                <c:pt idx="2867">
                  <c:v>8.4194999999999993</c:v>
                </c:pt>
                <c:pt idx="2868">
                  <c:v>8.4341000000000008</c:v>
                </c:pt>
                <c:pt idx="2869">
                  <c:v>8.4213000000000005</c:v>
                </c:pt>
                <c:pt idx="2870">
                  <c:v>8.4204000000000008</c:v>
                </c:pt>
                <c:pt idx="2871">
                  <c:v>8.4250000000000007</c:v>
                </c:pt>
                <c:pt idx="2872">
                  <c:v>8.4213000000000005</c:v>
                </c:pt>
                <c:pt idx="2873">
                  <c:v>8.4296000000000006</c:v>
                </c:pt>
                <c:pt idx="2874">
                  <c:v>8.4259000000000004</c:v>
                </c:pt>
                <c:pt idx="2875">
                  <c:v>8.4222000000000001</c:v>
                </c:pt>
                <c:pt idx="2876">
                  <c:v>8.4331999999999994</c:v>
                </c:pt>
                <c:pt idx="2877">
                  <c:v>8.4259000000000004</c:v>
                </c:pt>
                <c:pt idx="2878">
                  <c:v>8.4322999999999997</c:v>
                </c:pt>
                <c:pt idx="2879">
                  <c:v>8.4285999999999994</c:v>
                </c:pt>
                <c:pt idx="2880">
                  <c:v>8.4222000000000001</c:v>
                </c:pt>
                <c:pt idx="2881">
                  <c:v>8.4314</c:v>
                </c:pt>
                <c:pt idx="2882">
                  <c:v>8.4240999999999993</c:v>
                </c:pt>
                <c:pt idx="2883">
                  <c:v>8.4341000000000008</c:v>
                </c:pt>
                <c:pt idx="2884">
                  <c:v>8.4314</c:v>
                </c:pt>
                <c:pt idx="2885">
                  <c:v>8.4359999999999999</c:v>
                </c:pt>
                <c:pt idx="2886">
                  <c:v>8.4305000000000003</c:v>
                </c:pt>
                <c:pt idx="2887">
                  <c:v>8.4331999999999994</c:v>
                </c:pt>
                <c:pt idx="2888">
                  <c:v>8.4368999999999996</c:v>
                </c:pt>
                <c:pt idx="2889">
                  <c:v>8.4331999999999994</c:v>
                </c:pt>
                <c:pt idx="2890">
                  <c:v>8.4368999999999996</c:v>
                </c:pt>
                <c:pt idx="2891">
                  <c:v>8.4305000000000003</c:v>
                </c:pt>
                <c:pt idx="2892">
                  <c:v>8.4387000000000008</c:v>
                </c:pt>
                <c:pt idx="2893">
                  <c:v>8.4359999999999999</c:v>
                </c:pt>
                <c:pt idx="2894">
                  <c:v>8.4451000000000001</c:v>
                </c:pt>
                <c:pt idx="2895">
                  <c:v>8.4396000000000004</c:v>
                </c:pt>
                <c:pt idx="2896">
                  <c:v>8.4351000000000003</c:v>
                </c:pt>
                <c:pt idx="2897">
                  <c:v>8.4396000000000004</c:v>
                </c:pt>
                <c:pt idx="2898">
                  <c:v>8.4414999999999996</c:v>
                </c:pt>
                <c:pt idx="2899">
                  <c:v>8.4423999999999992</c:v>
                </c:pt>
                <c:pt idx="2900">
                  <c:v>8.4469999999999992</c:v>
                </c:pt>
                <c:pt idx="2901">
                  <c:v>8.4368999999999996</c:v>
                </c:pt>
                <c:pt idx="2902">
                  <c:v>8.4497</c:v>
                </c:pt>
                <c:pt idx="2903">
                  <c:v>8.4433000000000007</c:v>
                </c:pt>
                <c:pt idx="2904">
                  <c:v>8.4423999999999992</c:v>
                </c:pt>
                <c:pt idx="2905">
                  <c:v>8.4359999999999999</c:v>
                </c:pt>
                <c:pt idx="2906">
                  <c:v>8.4459999999999997</c:v>
                </c:pt>
                <c:pt idx="2907">
                  <c:v>8.4488000000000003</c:v>
                </c:pt>
                <c:pt idx="2908">
                  <c:v>8.4442000000000004</c:v>
                </c:pt>
                <c:pt idx="2909">
                  <c:v>8.4505999999999997</c:v>
                </c:pt>
                <c:pt idx="2910">
                  <c:v>8.4514999999999993</c:v>
                </c:pt>
                <c:pt idx="2911">
                  <c:v>8.4588999999999999</c:v>
                </c:pt>
                <c:pt idx="2912">
                  <c:v>8.4570000000000007</c:v>
                </c:pt>
                <c:pt idx="2913">
                  <c:v>8.4505999999999997</c:v>
                </c:pt>
                <c:pt idx="2914">
                  <c:v>8.4542999999999999</c:v>
                </c:pt>
                <c:pt idx="2915">
                  <c:v>8.4505999999999997</c:v>
                </c:pt>
                <c:pt idx="2916">
                  <c:v>8.4570000000000007</c:v>
                </c:pt>
                <c:pt idx="2917">
                  <c:v>8.4542999999999999</c:v>
                </c:pt>
                <c:pt idx="2918">
                  <c:v>8.4560999999999993</c:v>
                </c:pt>
                <c:pt idx="2919">
                  <c:v>8.4524000000000008</c:v>
                </c:pt>
                <c:pt idx="2920">
                  <c:v>8.4597999999999995</c:v>
                </c:pt>
                <c:pt idx="2921">
                  <c:v>8.4579000000000004</c:v>
                </c:pt>
                <c:pt idx="2922">
                  <c:v>8.4570000000000007</c:v>
                </c:pt>
                <c:pt idx="2923">
                  <c:v>8.4551999999999996</c:v>
                </c:pt>
                <c:pt idx="2924">
                  <c:v>8.4616000000000007</c:v>
                </c:pt>
                <c:pt idx="2925">
                  <c:v>8.4616000000000007</c:v>
                </c:pt>
                <c:pt idx="2926">
                  <c:v>8.4642999999999997</c:v>
                </c:pt>
                <c:pt idx="2927">
                  <c:v>8.4588999999999999</c:v>
                </c:pt>
                <c:pt idx="2928">
                  <c:v>8.4551999999999996</c:v>
                </c:pt>
                <c:pt idx="2929">
                  <c:v>8.4671000000000003</c:v>
                </c:pt>
                <c:pt idx="2930">
                  <c:v>8.4570000000000007</c:v>
                </c:pt>
                <c:pt idx="2931">
                  <c:v>8.4616000000000007</c:v>
                </c:pt>
                <c:pt idx="2932">
                  <c:v>8.4652999999999992</c:v>
                </c:pt>
                <c:pt idx="2933">
                  <c:v>8.4652999999999992</c:v>
                </c:pt>
                <c:pt idx="2934">
                  <c:v>8.4625000000000004</c:v>
                </c:pt>
                <c:pt idx="2935">
                  <c:v>8.4717000000000002</c:v>
                </c:pt>
                <c:pt idx="2936">
                  <c:v>8.4717000000000002</c:v>
                </c:pt>
                <c:pt idx="2937">
                  <c:v>8.468</c:v>
                </c:pt>
                <c:pt idx="2938">
                  <c:v>8.4652999999999992</c:v>
                </c:pt>
                <c:pt idx="2939">
                  <c:v>8.4588999999999999</c:v>
                </c:pt>
                <c:pt idx="2940">
                  <c:v>8.4652999999999992</c:v>
                </c:pt>
                <c:pt idx="2941">
                  <c:v>8.4662000000000006</c:v>
                </c:pt>
                <c:pt idx="2942">
                  <c:v>8.4662000000000006</c:v>
                </c:pt>
                <c:pt idx="2943">
                  <c:v>8.4717000000000002</c:v>
                </c:pt>
                <c:pt idx="2944">
                  <c:v>8.4725999999999999</c:v>
                </c:pt>
                <c:pt idx="2945">
                  <c:v>8.4688999999999997</c:v>
                </c:pt>
                <c:pt idx="2946">
                  <c:v>8.4734999999999996</c:v>
                </c:pt>
                <c:pt idx="2947">
                  <c:v>8.4688999999999997</c:v>
                </c:pt>
                <c:pt idx="2948">
                  <c:v>8.4734999999999996</c:v>
                </c:pt>
                <c:pt idx="2949">
                  <c:v>8.4697999999999993</c:v>
                </c:pt>
                <c:pt idx="2950">
                  <c:v>8.4753000000000007</c:v>
                </c:pt>
                <c:pt idx="2951">
                  <c:v>8.4734999999999996</c:v>
                </c:pt>
                <c:pt idx="2952">
                  <c:v>8.4725999999999999</c:v>
                </c:pt>
                <c:pt idx="2953">
                  <c:v>8.4799000000000007</c:v>
                </c:pt>
                <c:pt idx="2954">
                  <c:v>8.4725999999999999</c:v>
                </c:pt>
                <c:pt idx="2955">
                  <c:v>8.4734999999999996</c:v>
                </c:pt>
                <c:pt idx="2956">
                  <c:v>8.4743999999999993</c:v>
                </c:pt>
                <c:pt idx="2957">
                  <c:v>8.4762000000000004</c:v>
                </c:pt>
                <c:pt idx="2958">
                  <c:v>8.4780999999999995</c:v>
                </c:pt>
                <c:pt idx="2959">
                  <c:v>8.4808000000000003</c:v>
                </c:pt>
                <c:pt idx="2960">
                  <c:v>8.4835999999999991</c:v>
                </c:pt>
                <c:pt idx="2961">
                  <c:v>8.4762000000000004</c:v>
                </c:pt>
                <c:pt idx="2962">
                  <c:v>8.4808000000000003</c:v>
                </c:pt>
                <c:pt idx="2963">
                  <c:v>8.4936000000000007</c:v>
                </c:pt>
                <c:pt idx="2964">
                  <c:v>8.4854000000000003</c:v>
                </c:pt>
                <c:pt idx="2965">
                  <c:v>8.4799000000000007</c:v>
                </c:pt>
                <c:pt idx="2966">
                  <c:v>8.4799000000000007</c:v>
                </c:pt>
                <c:pt idx="2967">
                  <c:v>8.4835999999999991</c:v>
                </c:pt>
                <c:pt idx="2968">
                  <c:v>8.49</c:v>
                </c:pt>
                <c:pt idx="2969">
                  <c:v>8.4863</c:v>
                </c:pt>
                <c:pt idx="2970">
                  <c:v>8.4936000000000007</c:v>
                </c:pt>
                <c:pt idx="2971">
                  <c:v>8.4871999999999996</c:v>
                </c:pt>
                <c:pt idx="2972">
                  <c:v>8.49</c:v>
                </c:pt>
                <c:pt idx="2973">
                  <c:v>8.4946000000000002</c:v>
                </c:pt>
                <c:pt idx="2974">
                  <c:v>8.49</c:v>
                </c:pt>
                <c:pt idx="2975">
                  <c:v>8.49</c:v>
                </c:pt>
                <c:pt idx="2976">
                  <c:v>8.4826999999999995</c:v>
                </c:pt>
                <c:pt idx="2977">
                  <c:v>8.4926999999999992</c:v>
                </c:pt>
                <c:pt idx="2978">
                  <c:v>8.4871999999999996</c:v>
                </c:pt>
                <c:pt idx="2979">
                  <c:v>8.4963999999999995</c:v>
                </c:pt>
                <c:pt idx="2980">
                  <c:v>8.4880999999999993</c:v>
                </c:pt>
                <c:pt idx="2981">
                  <c:v>8.4926999999999992</c:v>
                </c:pt>
                <c:pt idx="2982">
                  <c:v>8.4926999999999992</c:v>
                </c:pt>
                <c:pt idx="2983">
                  <c:v>8.4863</c:v>
                </c:pt>
                <c:pt idx="2984">
                  <c:v>8.4891000000000005</c:v>
                </c:pt>
                <c:pt idx="2985">
                  <c:v>8.4917999999999996</c:v>
                </c:pt>
                <c:pt idx="2986">
                  <c:v>8.4936000000000007</c:v>
                </c:pt>
                <c:pt idx="2987">
                  <c:v>8.4946000000000002</c:v>
                </c:pt>
                <c:pt idx="2988">
                  <c:v>8.4963999999999995</c:v>
                </c:pt>
                <c:pt idx="2989">
                  <c:v>8.4946000000000002</c:v>
                </c:pt>
                <c:pt idx="2990">
                  <c:v>8.5</c:v>
                </c:pt>
                <c:pt idx="2991">
                  <c:v>8.49</c:v>
                </c:pt>
                <c:pt idx="2992">
                  <c:v>8.5009999999999994</c:v>
                </c:pt>
                <c:pt idx="2993">
                  <c:v>8.4917999999999996</c:v>
                </c:pt>
                <c:pt idx="2994">
                  <c:v>8.5037000000000003</c:v>
                </c:pt>
                <c:pt idx="2995">
                  <c:v>8.4936000000000007</c:v>
                </c:pt>
                <c:pt idx="2996">
                  <c:v>8.4946000000000002</c:v>
                </c:pt>
                <c:pt idx="2997">
                  <c:v>8.4946000000000002</c:v>
                </c:pt>
                <c:pt idx="2998">
                  <c:v>8.4917999999999996</c:v>
                </c:pt>
                <c:pt idx="2999">
                  <c:v>8.5074000000000005</c:v>
                </c:pt>
                <c:pt idx="3000">
                  <c:v>8.4963999999999995</c:v>
                </c:pt>
                <c:pt idx="3001">
                  <c:v>8.5</c:v>
                </c:pt>
                <c:pt idx="3002">
                  <c:v>8.4991000000000003</c:v>
                </c:pt>
                <c:pt idx="3003">
                  <c:v>8.4991000000000003</c:v>
                </c:pt>
                <c:pt idx="3004">
                  <c:v>8.5018999999999991</c:v>
                </c:pt>
                <c:pt idx="3005">
                  <c:v>8.5037000000000003</c:v>
                </c:pt>
                <c:pt idx="3006">
                  <c:v>8.5045999999999999</c:v>
                </c:pt>
                <c:pt idx="3007">
                  <c:v>8.5054999999999996</c:v>
                </c:pt>
                <c:pt idx="3008">
                  <c:v>8.5100999999999996</c:v>
                </c:pt>
                <c:pt idx="3009">
                  <c:v>8.4972999999999992</c:v>
                </c:pt>
                <c:pt idx="3010">
                  <c:v>8.5037000000000003</c:v>
                </c:pt>
                <c:pt idx="3011">
                  <c:v>8.5045999999999999</c:v>
                </c:pt>
                <c:pt idx="3012">
                  <c:v>8.5037000000000003</c:v>
                </c:pt>
                <c:pt idx="3013">
                  <c:v>8.5174000000000003</c:v>
                </c:pt>
                <c:pt idx="3014">
                  <c:v>8.5065000000000008</c:v>
                </c:pt>
                <c:pt idx="3015">
                  <c:v>8.5009999999999994</c:v>
                </c:pt>
                <c:pt idx="3016">
                  <c:v>8.5119000000000007</c:v>
                </c:pt>
                <c:pt idx="3017">
                  <c:v>8.5109999999999992</c:v>
                </c:pt>
                <c:pt idx="3018">
                  <c:v>8.5100999999999996</c:v>
                </c:pt>
                <c:pt idx="3019">
                  <c:v>8.5074000000000005</c:v>
                </c:pt>
                <c:pt idx="3020">
                  <c:v>8.5109999999999992</c:v>
                </c:pt>
                <c:pt idx="3021">
                  <c:v>8.5100999999999996</c:v>
                </c:pt>
                <c:pt idx="3022">
                  <c:v>8.5054999999999996</c:v>
                </c:pt>
                <c:pt idx="3023">
                  <c:v>8.5165000000000006</c:v>
                </c:pt>
                <c:pt idx="3024">
                  <c:v>8.5054999999999996</c:v>
                </c:pt>
                <c:pt idx="3025">
                  <c:v>8.5165000000000006</c:v>
                </c:pt>
                <c:pt idx="3026">
                  <c:v>8.5065000000000008</c:v>
                </c:pt>
                <c:pt idx="3027">
                  <c:v>8.5146999999999995</c:v>
                </c:pt>
                <c:pt idx="3028">
                  <c:v>8.5165000000000006</c:v>
                </c:pt>
                <c:pt idx="3029">
                  <c:v>8.5119000000000007</c:v>
                </c:pt>
                <c:pt idx="3030">
                  <c:v>8.5165000000000006</c:v>
                </c:pt>
                <c:pt idx="3031">
                  <c:v>8.5091999999999999</c:v>
                </c:pt>
                <c:pt idx="3032">
                  <c:v>8.5202000000000009</c:v>
                </c:pt>
                <c:pt idx="3033">
                  <c:v>8.5155999999999992</c:v>
                </c:pt>
                <c:pt idx="3034">
                  <c:v>8.5129000000000001</c:v>
                </c:pt>
                <c:pt idx="3035">
                  <c:v>8.5165000000000006</c:v>
                </c:pt>
                <c:pt idx="3036">
                  <c:v>8.5129000000000001</c:v>
                </c:pt>
                <c:pt idx="3037">
                  <c:v>8.5183</c:v>
                </c:pt>
                <c:pt idx="3038">
                  <c:v>8.5100999999999996</c:v>
                </c:pt>
                <c:pt idx="3039">
                  <c:v>8.5100999999999996</c:v>
                </c:pt>
                <c:pt idx="3040">
                  <c:v>8.5228999999999999</c:v>
                </c:pt>
                <c:pt idx="3041">
                  <c:v>8.5174000000000003</c:v>
                </c:pt>
                <c:pt idx="3042">
                  <c:v>8.5202000000000009</c:v>
                </c:pt>
                <c:pt idx="3043">
                  <c:v>8.5248000000000008</c:v>
                </c:pt>
                <c:pt idx="3044">
                  <c:v>8.5174000000000003</c:v>
                </c:pt>
                <c:pt idx="3045">
                  <c:v>8.5155999999999992</c:v>
                </c:pt>
                <c:pt idx="3046">
                  <c:v>8.5165000000000006</c:v>
                </c:pt>
                <c:pt idx="3047">
                  <c:v>8.5220000000000002</c:v>
                </c:pt>
                <c:pt idx="3048">
                  <c:v>8.5174000000000003</c:v>
                </c:pt>
                <c:pt idx="3049">
                  <c:v>8.5192999999999994</c:v>
                </c:pt>
                <c:pt idx="3050">
                  <c:v>8.5183</c:v>
                </c:pt>
                <c:pt idx="3051">
                  <c:v>8.5220000000000002</c:v>
                </c:pt>
                <c:pt idx="3052">
                  <c:v>8.5220000000000002</c:v>
                </c:pt>
                <c:pt idx="3053">
                  <c:v>8.5192999999999994</c:v>
                </c:pt>
                <c:pt idx="3054">
                  <c:v>8.5237999999999996</c:v>
                </c:pt>
                <c:pt idx="3055">
                  <c:v>8.5183</c:v>
                </c:pt>
                <c:pt idx="3056">
                  <c:v>8.5220000000000002</c:v>
                </c:pt>
                <c:pt idx="3057">
                  <c:v>8.5202000000000009</c:v>
                </c:pt>
                <c:pt idx="3058">
                  <c:v>8.5211000000000006</c:v>
                </c:pt>
                <c:pt idx="3059">
                  <c:v>8.5202000000000009</c:v>
                </c:pt>
                <c:pt idx="3060">
                  <c:v>8.5266000000000002</c:v>
                </c:pt>
                <c:pt idx="3061">
                  <c:v>8.5257000000000005</c:v>
                </c:pt>
                <c:pt idx="3062">
                  <c:v>8.5228999999999999</c:v>
                </c:pt>
                <c:pt idx="3063">
                  <c:v>8.5220000000000002</c:v>
                </c:pt>
                <c:pt idx="3064">
                  <c:v>8.5237999999999996</c:v>
                </c:pt>
                <c:pt idx="3065">
                  <c:v>8.5211000000000006</c:v>
                </c:pt>
                <c:pt idx="3066">
                  <c:v>8.5274999999999999</c:v>
                </c:pt>
                <c:pt idx="3067">
                  <c:v>8.5237999999999996</c:v>
                </c:pt>
                <c:pt idx="3068">
                  <c:v>8.5312000000000001</c:v>
                </c:pt>
                <c:pt idx="3069">
                  <c:v>8.5329999999999995</c:v>
                </c:pt>
                <c:pt idx="3070">
                  <c:v>8.5248000000000008</c:v>
                </c:pt>
                <c:pt idx="3071">
                  <c:v>8.5320999999999998</c:v>
                </c:pt>
                <c:pt idx="3072">
                  <c:v>8.5220000000000002</c:v>
                </c:pt>
                <c:pt idx="3073">
                  <c:v>8.5329999999999995</c:v>
                </c:pt>
                <c:pt idx="3074">
                  <c:v>8.5292999999999992</c:v>
                </c:pt>
                <c:pt idx="3075">
                  <c:v>8.5312000000000001</c:v>
                </c:pt>
                <c:pt idx="3076">
                  <c:v>8.5338999999999992</c:v>
                </c:pt>
                <c:pt idx="3077">
                  <c:v>8.5266000000000002</c:v>
                </c:pt>
                <c:pt idx="3078">
                  <c:v>8.5357000000000003</c:v>
                </c:pt>
                <c:pt idx="3079">
                  <c:v>8.5338999999999992</c:v>
                </c:pt>
                <c:pt idx="3080">
                  <c:v>8.5357000000000003</c:v>
                </c:pt>
                <c:pt idx="3081">
                  <c:v>8.5292999999999992</c:v>
                </c:pt>
                <c:pt idx="3082">
                  <c:v>8.5366999999999997</c:v>
                </c:pt>
                <c:pt idx="3083">
                  <c:v>8.5292999999999992</c:v>
                </c:pt>
                <c:pt idx="3084">
                  <c:v>8.5312000000000001</c:v>
                </c:pt>
                <c:pt idx="3085">
                  <c:v>8.5357000000000003</c:v>
                </c:pt>
                <c:pt idx="3086">
                  <c:v>8.5375999999999994</c:v>
                </c:pt>
                <c:pt idx="3087">
                  <c:v>8.5357000000000003</c:v>
                </c:pt>
                <c:pt idx="3088">
                  <c:v>8.5348000000000006</c:v>
                </c:pt>
                <c:pt idx="3089">
                  <c:v>8.5411999999999999</c:v>
                </c:pt>
                <c:pt idx="3090">
                  <c:v>8.5348000000000006</c:v>
                </c:pt>
                <c:pt idx="3091">
                  <c:v>8.5394000000000005</c:v>
                </c:pt>
                <c:pt idx="3092">
                  <c:v>8.5312000000000001</c:v>
                </c:pt>
                <c:pt idx="3093">
                  <c:v>8.5431000000000008</c:v>
                </c:pt>
                <c:pt idx="3094">
                  <c:v>8.5338999999999992</c:v>
                </c:pt>
                <c:pt idx="3095">
                  <c:v>8.5457999999999998</c:v>
                </c:pt>
                <c:pt idx="3096">
                  <c:v>8.5366999999999997</c:v>
                </c:pt>
                <c:pt idx="3097">
                  <c:v>8.5385000000000009</c:v>
                </c:pt>
                <c:pt idx="3098">
                  <c:v>8.5420999999999996</c:v>
                </c:pt>
                <c:pt idx="3099">
                  <c:v>8.5411999999999999</c:v>
                </c:pt>
                <c:pt idx="3100">
                  <c:v>8.5457999999999998</c:v>
                </c:pt>
                <c:pt idx="3101">
                  <c:v>8.5366999999999997</c:v>
                </c:pt>
                <c:pt idx="3102">
                  <c:v>8.5457999999999998</c:v>
                </c:pt>
                <c:pt idx="3103">
                  <c:v>8.5411999999999999</c:v>
                </c:pt>
                <c:pt idx="3104">
                  <c:v>8.5457999999999998</c:v>
                </c:pt>
                <c:pt idx="3105">
                  <c:v>8.5431000000000008</c:v>
                </c:pt>
                <c:pt idx="3106">
                  <c:v>8.5420999999999996</c:v>
                </c:pt>
                <c:pt idx="3107">
                  <c:v>8.5420999999999996</c:v>
                </c:pt>
                <c:pt idx="3108">
                  <c:v>8.5466999999999995</c:v>
                </c:pt>
                <c:pt idx="3109">
                  <c:v>8.5431000000000008</c:v>
                </c:pt>
                <c:pt idx="3110">
                  <c:v>8.5457999999999998</c:v>
                </c:pt>
                <c:pt idx="3111">
                  <c:v>8.5440000000000005</c:v>
                </c:pt>
                <c:pt idx="3112">
                  <c:v>8.5475999999999992</c:v>
                </c:pt>
                <c:pt idx="3113">
                  <c:v>8.5475999999999992</c:v>
                </c:pt>
                <c:pt idx="3114">
                  <c:v>8.5486000000000004</c:v>
                </c:pt>
                <c:pt idx="3115">
                  <c:v>8.5475999999999992</c:v>
                </c:pt>
                <c:pt idx="3116">
                  <c:v>8.5486000000000004</c:v>
                </c:pt>
                <c:pt idx="3117">
                  <c:v>8.5558999999999994</c:v>
                </c:pt>
                <c:pt idx="3118">
                  <c:v>8.5466999999999995</c:v>
                </c:pt>
                <c:pt idx="3119">
                  <c:v>8.5531000000000006</c:v>
                </c:pt>
                <c:pt idx="3120">
                  <c:v>8.5512999999999995</c:v>
                </c:pt>
                <c:pt idx="3121">
                  <c:v>8.5577000000000005</c:v>
                </c:pt>
                <c:pt idx="3122">
                  <c:v>8.5531000000000006</c:v>
                </c:pt>
                <c:pt idx="3123">
                  <c:v>8.5475999999999992</c:v>
                </c:pt>
                <c:pt idx="3124">
                  <c:v>8.5586000000000002</c:v>
                </c:pt>
                <c:pt idx="3125">
                  <c:v>8.5503999999999998</c:v>
                </c:pt>
                <c:pt idx="3126">
                  <c:v>8.5540000000000003</c:v>
                </c:pt>
                <c:pt idx="3127">
                  <c:v>8.5549999999999997</c:v>
                </c:pt>
                <c:pt idx="3128">
                  <c:v>8.5604999999999993</c:v>
                </c:pt>
                <c:pt idx="3129">
                  <c:v>8.5568000000000008</c:v>
                </c:pt>
                <c:pt idx="3130">
                  <c:v>8.5568000000000008</c:v>
                </c:pt>
                <c:pt idx="3131">
                  <c:v>8.5604999999999993</c:v>
                </c:pt>
                <c:pt idx="3132">
                  <c:v>8.5568000000000008</c:v>
                </c:pt>
                <c:pt idx="3133">
                  <c:v>8.5568000000000008</c:v>
                </c:pt>
                <c:pt idx="3134">
                  <c:v>8.5604999999999993</c:v>
                </c:pt>
                <c:pt idx="3135">
                  <c:v>8.5594999999999999</c:v>
                </c:pt>
                <c:pt idx="3136">
                  <c:v>8.5614000000000008</c:v>
                </c:pt>
                <c:pt idx="3137">
                  <c:v>8.5594999999999999</c:v>
                </c:pt>
                <c:pt idx="3138">
                  <c:v>8.5604999999999993</c:v>
                </c:pt>
                <c:pt idx="3139">
                  <c:v>8.5649999999999995</c:v>
                </c:pt>
                <c:pt idx="3140">
                  <c:v>8.5568000000000008</c:v>
                </c:pt>
                <c:pt idx="3141">
                  <c:v>8.5632000000000001</c:v>
                </c:pt>
                <c:pt idx="3142">
                  <c:v>8.5594999999999999</c:v>
                </c:pt>
                <c:pt idx="3143">
                  <c:v>8.5658999999999992</c:v>
                </c:pt>
                <c:pt idx="3144">
                  <c:v>8.5649999999999995</c:v>
                </c:pt>
                <c:pt idx="3145">
                  <c:v>8.5604999999999993</c:v>
                </c:pt>
                <c:pt idx="3146">
                  <c:v>8.5686999999999998</c:v>
                </c:pt>
                <c:pt idx="3147">
                  <c:v>8.5669000000000004</c:v>
                </c:pt>
                <c:pt idx="3148">
                  <c:v>8.5732999999999997</c:v>
                </c:pt>
                <c:pt idx="3149">
                  <c:v>8.5623000000000005</c:v>
                </c:pt>
                <c:pt idx="3150">
                  <c:v>8.5678000000000001</c:v>
                </c:pt>
                <c:pt idx="3151">
                  <c:v>8.5649999999999995</c:v>
                </c:pt>
                <c:pt idx="3152">
                  <c:v>8.5686999999999998</c:v>
                </c:pt>
                <c:pt idx="3153">
                  <c:v>8.5695999999999994</c:v>
                </c:pt>
                <c:pt idx="3154">
                  <c:v>8.5695999999999994</c:v>
                </c:pt>
                <c:pt idx="3155">
                  <c:v>8.5623000000000005</c:v>
                </c:pt>
                <c:pt idx="3156">
                  <c:v>8.5686999999999998</c:v>
                </c:pt>
                <c:pt idx="3157">
                  <c:v>8.5686999999999998</c:v>
                </c:pt>
                <c:pt idx="3158">
                  <c:v>8.5724</c:v>
                </c:pt>
                <c:pt idx="3159">
                  <c:v>8.5686999999999998</c:v>
                </c:pt>
                <c:pt idx="3160">
                  <c:v>8.5658999999999992</c:v>
                </c:pt>
                <c:pt idx="3161">
                  <c:v>8.5732999999999997</c:v>
                </c:pt>
                <c:pt idx="3162">
                  <c:v>8.5732999999999997</c:v>
                </c:pt>
                <c:pt idx="3163">
                  <c:v>8.5823999999999998</c:v>
                </c:pt>
                <c:pt idx="3164">
                  <c:v>8.5714000000000006</c:v>
                </c:pt>
                <c:pt idx="3165">
                  <c:v>8.5751000000000008</c:v>
                </c:pt>
                <c:pt idx="3166">
                  <c:v>8.5741999999999994</c:v>
                </c:pt>
                <c:pt idx="3167">
                  <c:v>8.5732999999999997</c:v>
                </c:pt>
                <c:pt idx="3168">
                  <c:v>8.5741999999999994</c:v>
                </c:pt>
                <c:pt idx="3169">
                  <c:v>8.5787999999999993</c:v>
                </c:pt>
                <c:pt idx="3170">
                  <c:v>8.5806000000000004</c:v>
                </c:pt>
                <c:pt idx="3171">
                  <c:v>8.5751000000000008</c:v>
                </c:pt>
                <c:pt idx="3172">
                  <c:v>8.5777999999999999</c:v>
                </c:pt>
                <c:pt idx="3173">
                  <c:v>8.5751000000000008</c:v>
                </c:pt>
                <c:pt idx="3174">
                  <c:v>8.5843000000000007</c:v>
                </c:pt>
                <c:pt idx="3175">
                  <c:v>8.5769000000000002</c:v>
                </c:pt>
                <c:pt idx="3176">
                  <c:v>8.5806000000000004</c:v>
                </c:pt>
                <c:pt idx="3177">
                  <c:v>8.5815000000000001</c:v>
                </c:pt>
                <c:pt idx="3178">
                  <c:v>8.5815000000000001</c:v>
                </c:pt>
                <c:pt idx="3179">
                  <c:v>8.5797000000000008</c:v>
                </c:pt>
                <c:pt idx="3180">
                  <c:v>8.5843000000000007</c:v>
                </c:pt>
                <c:pt idx="3181">
                  <c:v>8.5823999999999998</c:v>
                </c:pt>
                <c:pt idx="3182">
                  <c:v>8.5878999999999994</c:v>
                </c:pt>
                <c:pt idx="3183">
                  <c:v>8.5823999999999998</c:v>
                </c:pt>
                <c:pt idx="3184">
                  <c:v>8.5823999999999998</c:v>
                </c:pt>
                <c:pt idx="3185">
                  <c:v>8.5852000000000004</c:v>
                </c:pt>
                <c:pt idx="3186">
                  <c:v>8.5869999999999997</c:v>
                </c:pt>
                <c:pt idx="3187">
                  <c:v>8.5943000000000005</c:v>
                </c:pt>
                <c:pt idx="3188">
                  <c:v>8.5823999999999998</c:v>
                </c:pt>
                <c:pt idx="3189">
                  <c:v>8.5943000000000005</c:v>
                </c:pt>
                <c:pt idx="3190">
                  <c:v>8.5888000000000009</c:v>
                </c:pt>
                <c:pt idx="3191">
                  <c:v>8.5980000000000008</c:v>
                </c:pt>
                <c:pt idx="3192">
                  <c:v>8.5861000000000001</c:v>
                </c:pt>
                <c:pt idx="3193">
                  <c:v>8.5861000000000001</c:v>
                </c:pt>
                <c:pt idx="3194">
                  <c:v>8.5943000000000005</c:v>
                </c:pt>
                <c:pt idx="3195">
                  <c:v>8.5897000000000006</c:v>
                </c:pt>
                <c:pt idx="3196">
                  <c:v>8.5989000000000004</c:v>
                </c:pt>
                <c:pt idx="3197">
                  <c:v>8.5915999999999997</c:v>
                </c:pt>
                <c:pt idx="3198">
                  <c:v>8.5878999999999994</c:v>
                </c:pt>
                <c:pt idx="3199">
                  <c:v>8.5934000000000008</c:v>
                </c:pt>
                <c:pt idx="3200">
                  <c:v>8.5924999999999994</c:v>
                </c:pt>
                <c:pt idx="3201">
                  <c:v>8.5961999999999996</c:v>
                </c:pt>
                <c:pt idx="3202">
                  <c:v>8.5961999999999996</c:v>
                </c:pt>
                <c:pt idx="3203">
                  <c:v>8.5897000000000006</c:v>
                </c:pt>
                <c:pt idx="3204">
                  <c:v>8.5989000000000004</c:v>
                </c:pt>
                <c:pt idx="3205">
                  <c:v>8.5980000000000008</c:v>
                </c:pt>
                <c:pt idx="3206">
                  <c:v>8.5989000000000004</c:v>
                </c:pt>
                <c:pt idx="3207">
                  <c:v>8.5943000000000005</c:v>
                </c:pt>
                <c:pt idx="3208">
                  <c:v>8.5998000000000001</c:v>
                </c:pt>
                <c:pt idx="3209">
                  <c:v>8.5943000000000005</c:v>
                </c:pt>
                <c:pt idx="3210">
                  <c:v>8.5897000000000006</c:v>
                </c:pt>
                <c:pt idx="3211">
                  <c:v>8.6006999999999998</c:v>
                </c:pt>
                <c:pt idx="3212">
                  <c:v>8.5934000000000008</c:v>
                </c:pt>
                <c:pt idx="3213">
                  <c:v>8.5952000000000002</c:v>
                </c:pt>
                <c:pt idx="3214">
                  <c:v>8.5998000000000001</c:v>
                </c:pt>
                <c:pt idx="3215">
                  <c:v>8.5907</c:v>
                </c:pt>
                <c:pt idx="3216">
                  <c:v>8.6015999999999995</c:v>
                </c:pt>
                <c:pt idx="3217">
                  <c:v>8.6015999999999995</c:v>
                </c:pt>
                <c:pt idx="3218">
                  <c:v>8.5961999999999996</c:v>
                </c:pt>
                <c:pt idx="3219">
                  <c:v>8.6015999999999995</c:v>
                </c:pt>
                <c:pt idx="3220">
                  <c:v>8.5980000000000008</c:v>
                </c:pt>
                <c:pt idx="3221">
                  <c:v>8.6035000000000004</c:v>
                </c:pt>
                <c:pt idx="3222">
                  <c:v>8.6026000000000007</c:v>
                </c:pt>
                <c:pt idx="3223">
                  <c:v>8.6015999999999995</c:v>
                </c:pt>
                <c:pt idx="3224">
                  <c:v>8.6098999999999997</c:v>
                </c:pt>
                <c:pt idx="3225">
                  <c:v>8.6006999999999998</c:v>
                </c:pt>
                <c:pt idx="3226">
                  <c:v>8.6117000000000008</c:v>
                </c:pt>
                <c:pt idx="3227">
                  <c:v>8.5961999999999996</c:v>
                </c:pt>
                <c:pt idx="3228">
                  <c:v>8.609</c:v>
                </c:pt>
                <c:pt idx="3229">
                  <c:v>8.5980000000000008</c:v>
                </c:pt>
                <c:pt idx="3230">
                  <c:v>8.6052999999999997</c:v>
                </c:pt>
                <c:pt idx="3231">
                  <c:v>8.6061999999999994</c:v>
                </c:pt>
                <c:pt idx="3232">
                  <c:v>8.6006999999999998</c:v>
                </c:pt>
                <c:pt idx="3233">
                  <c:v>8.6107999999999993</c:v>
                </c:pt>
                <c:pt idx="3234">
                  <c:v>8.6015999999999995</c:v>
                </c:pt>
                <c:pt idx="3235">
                  <c:v>8.6135000000000002</c:v>
                </c:pt>
                <c:pt idx="3236">
                  <c:v>8.6035000000000004</c:v>
                </c:pt>
                <c:pt idx="3237">
                  <c:v>8.609</c:v>
                </c:pt>
                <c:pt idx="3238">
                  <c:v>8.6071000000000009</c:v>
                </c:pt>
                <c:pt idx="3239">
                  <c:v>8.6052999999999997</c:v>
                </c:pt>
                <c:pt idx="3240">
                  <c:v>8.6144999999999996</c:v>
                </c:pt>
                <c:pt idx="3241">
                  <c:v>8.6071000000000009</c:v>
                </c:pt>
                <c:pt idx="3242">
                  <c:v>8.6117000000000008</c:v>
                </c:pt>
                <c:pt idx="3243">
                  <c:v>8.6153999999999993</c:v>
                </c:pt>
                <c:pt idx="3244">
                  <c:v>8.6126000000000005</c:v>
                </c:pt>
                <c:pt idx="3245">
                  <c:v>8.6117000000000008</c:v>
                </c:pt>
                <c:pt idx="3246">
                  <c:v>8.6081000000000003</c:v>
                </c:pt>
                <c:pt idx="3247">
                  <c:v>8.609</c:v>
                </c:pt>
                <c:pt idx="3248">
                  <c:v>8.6144999999999996</c:v>
                </c:pt>
                <c:pt idx="3249">
                  <c:v>8.6098999999999997</c:v>
                </c:pt>
                <c:pt idx="3250">
                  <c:v>8.6172000000000004</c:v>
                </c:pt>
                <c:pt idx="3251">
                  <c:v>8.6107999999999993</c:v>
                </c:pt>
                <c:pt idx="3252">
                  <c:v>8.6209000000000007</c:v>
                </c:pt>
                <c:pt idx="3253">
                  <c:v>8.6126000000000005</c:v>
                </c:pt>
                <c:pt idx="3254">
                  <c:v>8.6172000000000004</c:v>
                </c:pt>
                <c:pt idx="3255">
                  <c:v>8.6163000000000007</c:v>
                </c:pt>
                <c:pt idx="3256">
                  <c:v>8.609</c:v>
                </c:pt>
                <c:pt idx="3257">
                  <c:v>8.6209000000000007</c:v>
                </c:pt>
                <c:pt idx="3258">
                  <c:v>8.6098999999999997</c:v>
                </c:pt>
                <c:pt idx="3259">
                  <c:v>8.6227</c:v>
                </c:pt>
                <c:pt idx="3260">
                  <c:v>8.6144999999999996</c:v>
                </c:pt>
                <c:pt idx="3261">
                  <c:v>8.6153999999999993</c:v>
                </c:pt>
                <c:pt idx="3262">
                  <c:v>8.6107999999999993</c:v>
                </c:pt>
                <c:pt idx="3263">
                  <c:v>8.6163000000000007</c:v>
                </c:pt>
                <c:pt idx="3264">
                  <c:v>8.6199999999999992</c:v>
                </c:pt>
                <c:pt idx="3265">
                  <c:v>8.6181000000000001</c:v>
                </c:pt>
                <c:pt idx="3266">
                  <c:v>8.6144999999999996</c:v>
                </c:pt>
                <c:pt idx="3267">
                  <c:v>8.6163000000000007</c:v>
                </c:pt>
                <c:pt idx="3268">
                  <c:v>8.6107999999999993</c:v>
                </c:pt>
                <c:pt idx="3269">
                  <c:v>8.6264000000000003</c:v>
                </c:pt>
                <c:pt idx="3270">
                  <c:v>8.6189999999999998</c:v>
                </c:pt>
                <c:pt idx="3271">
                  <c:v>8.6135000000000002</c:v>
                </c:pt>
                <c:pt idx="3272">
                  <c:v>8.6181000000000001</c:v>
                </c:pt>
                <c:pt idx="3273">
                  <c:v>8.6126000000000005</c:v>
                </c:pt>
                <c:pt idx="3274">
                  <c:v>8.6181000000000001</c:v>
                </c:pt>
                <c:pt idx="3275">
                  <c:v>8.6135000000000002</c:v>
                </c:pt>
                <c:pt idx="3276">
                  <c:v>8.6209000000000007</c:v>
                </c:pt>
                <c:pt idx="3277">
                  <c:v>8.6135000000000002</c:v>
                </c:pt>
                <c:pt idx="3278">
                  <c:v>8.6181000000000001</c:v>
                </c:pt>
                <c:pt idx="3279">
                  <c:v>8.6163000000000007</c:v>
                </c:pt>
                <c:pt idx="3280">
                  <c:v>8.6189999999999998</c:v>
                </c:pt>
                <c:pt idx="3281">
                  <c:v>8.6163000000000007</c:v>
                </c:pt>
                <c:pt idx="3282">
                  <c:v>8.6126000000000005</c:v>
                </c:pt>
                <c:pt idx="3283">
                  <c:v>8.6172000000000004</c:v>
                </c:pt>
                <c:pt idx="3284">
                  <c:v>8.6135000000000002</c:v>
                </c:pt>
                <c:pt idx="3285">
                  <c:v>8.6189999999999998</c:v>
                </c:pt>
                <c:pt idx="3286">
                  <c:v>8.6189999999999998</c:v>
                </c:pt>
                <c:pt idx="3287">
                  <c:v>8.6172000000000004</c:v>
                </c:pt>
                <c:pt idx="3288">
                  <c:v>8.6189999999999998</c:v>
                </c:pt>
                <c:pt idx="3289">
                  <c:v>8.6172000000000004</c:v>
                </c:pt>
                <c:pt idx="3290">
                  <c:v>8.6244999999999994</c:v>
                </c:pt>
                <c:pt idx="3291">
                  <c:v>8.6189999999999998</c:v>
                </c:pt>
                <c:pt idx="3292">
                  <c:v>8.6199999999999992</c:v>
                </c:pt>
                <c:pt idx="3293">
                  <c:v>8.6209000000000007</c:v>
                </c:pt>
                <c:pt idx="3294">
                  <c:v>8.6163000000000007</c:v>
                </c:pt>
                <c:pt idx="3295">
                  <c:v>8.609</c:v>
                </c:pt>
                <c:pt idx="3296">
                  <c:v>8.6264000000000003</c:v>
                </c:pt>
                <c:pt idx="3297">
                  <c:v>8.6172000000000004</c:v>
                </c:pt>
                <c:pt idx="3298">
                  <c:v>8.6209000000000007</c:v>
                </c:pt>
                <c:pt idx="3299">
                  <c:v>8.6144999999999996</c:v>
                </c:pt>
                <c:pt idx="3300">
                  <c:v>8.6209000000000007</c:v>
                </c:pt>
                <c:pt idx="3301">
                  <c:v>8.6181000000000001</c:v>
                </c:pt>
                <c:pt idx="3302">
                  <c:v>8.6218000000000004</c:v>
                </c:pt>
                <c:pt idx="3303">
                  <c:v>8.6235999999999997</c:v>
                </c:pt>
                <c:pt idx="3304">
                  <c:v>8.6218000000000004</c:v>
                </c:pt>
                <c:pt idx="3305">
                  <c:v>8.6227</c:v>
                </c:pt>
                <c:pt idx="3306">
                  <c:v>8.6227</c:v>
                </c:pt>
                <c:pt idx="3307">
                  <c:v>8.6199999999999992</c:v>
                </c:pt>
                <c:pt idx="3308">
                  <c:v>8.6189999999999998</c:v>
                </c:pt>
                <c:pt idx="3309">
                  <c:v>8.6235999999999997</c:v>
                </c:pt>
                <c:pt idx="3310">
                  <c:v>8.6189999999999998</c:v>
                </c:pt>
                <c:pt idx="3311">
                  <c:v>8.6218000000000004</c:v>
                </c:pt>
                <c:pt idx="3312">
                  <c:v>8.6218000000000004</c:v>
                </c:pt>
                <c:pt idx="3313">
                  <c:v>8.6273</c:v>
                </c:pt>
                <c:pt idx="3314">
                  <c:v>8.6144999999999996</c:v>
                </c:pt>
                <c:pt idx="3315">
                  <c:v>8.6163000000000007</c:v>
                </c:pt>
                <c:pt idx="3316">
                  <c:v>8.6189999999999998</c:v>
                </c:pt>
                <c:pt idx="3317">
                  <c:v>8.6209000000000007</c:v>
                </c:pt>
                <c:pt idx="3318">
                  <c:v>8.6244999999999994</c:v>
                </c:pt>
                <c:pt idx="3319">
                  <c:v>8.6172000000000004</c:v>
                </c:pt>
                <c:pt idx="3320">
                  <c:v>8.6254000000000008</c:v>
                </c:pt>
                <c:pt idx="3321">
                  <c:v>8.6172000000000004</c:v>
                </c:pt>
                <c:pt idx="3322">
                  <c:v>8.6300000000000008</c:v>
                </c:pt>
                <c:pt idx="3323">
                  <c:v>8.6153999999999993</c:v>
                </c:pt>
                <c:pt idx="3324">
                  <c:v>8.6163000000000007</c:v>
                </c:pt>
                <c:pt idx="3325">
                  <c:v>8.6172000000000004</c:v>
                </c:pt>
                <c:pt idx="3326">
                  <c:v>8.6244999999999994</c:v>
                </c:pt>
                <c:pt idx="3327">
                  <c:v>8.6273</c:v>
                </c:pt>
                <c:pt idx="3328">
                  <c:v>8.6199999999999992</c:v>
                </c:pt>
                <c:pt idx="3329">
                  <c:v>8.6181000000000001</c:v>
                </c:pt>
                <c:pt idx="3330">
                  <c:v>8.6227</c:v>
                </c:pt>
                <c:pt idx="3331">
                  <c:v>8.6199999999999992</c:v>
                </c:pt>
                <c:pt idx="3332">
                  <c:v>8.6153999999999993</c:v>
                </c:pt>
                <c:pt idx="3333">
                  <c:v>8.6181000000000001</c:v>
                </c:pt>
                <c:pt idx="3334">
                  <c:v>8.6181000000000001</c:v>
                </c:pt>
                <c:pt idx="3335">
                  <c:v>8.6163000000000007</c:v>
                </c:pt>
                <c:pt idx="3336">
                  <c:v>8.6144999999999996</c:v>
                </c:pt>
                <c:pt idx="3337">
                  <c:v>8.6235999999999997</c:v>
                </c:pt>
                <c:pt idx="3338">
                  <c:v>8.6153999999999993</c:v>
                </c:pt>
                <c:pt idx="3339">
                  <c:v>8.6235999999999997</c:v>
                </c:pt>
                <c:pt idx="3340">
                  <c:v>8.6098999999999997</c:v>
                </c:pt>
                <c:pt idx="3341">
                  <c:v>8.6181000000000001</c:v>
                </c:pt>
                <c:pt idx="3342">
                  <c:v>8.6189999999999998</c:v>
                </c:pt>
                <c:pt idx="3343">
                  <c:v>8.6107999999999993</c:v>
                </c:pt>
                <c:pt idx="3344">
                  <c:v>8.6264000000000003</c:v>
                </c:pt>
                <c:pt idx="3345">
                  <c:v>8.6172000000000004</c:v>
                </c:pt>
                <c:pt idx="3346">
                  <c:v>8.6189999999999998</c:v>
                </c:pt>
                <c:pt idx="3347">
                  <c:v>8.609</c:v>
                </c:pt>
                <c:pt idx="3348">
                  <c:v>8.6235999999999997</c:v>
                </c:pt>
                <c:pt idx="3349">
                  <c:v>8.6153999999999993</c:v>
                </c:pt>
                <c:pt idx="3350">
                  <c:v>8.6153999999999993</c:v>
                </c:pt>
                <c:pt idx="3351">
                  <c:v>8.6227</c:v>
                </c:pt>
                <c:pt idx="3352">
                  <c:v>8.6107999999999993</c:v>
                </c:pt>
                <c:pt idx="3353">
                  <c:v>8.6189999999999998</c:v>
                </c:pt>
                <c:pt idx="3354">
                  <c:v>8.6189999999999998</c:v>
                </c:pt>
                <c:pt idx="3355">
                  <c:v>8.6163000000000007</c:v>
                </c:pt>
                <c:pt idx="3356">
                  <c:v>8.6227</c:v>
                </c:pt>
                <c:pt idx="3357">
                  <c:v>8.6126000000000005</c:v>
                </c:pt>
                <c:pt idx="3358">
                  <c:v>8.6163000000000007</c:v>
                </c:pt>
                <c:pt idx="3359">
                  <c:v>8.6163000000000007</c:v>
                </c:pt>
                <c:pt idx="3360">
                  <c:v>8.6126000000000005</c:v>
                </c:pt>
                <c:pt idx="3361">
                  <c:v>8.6227</c:v>
                </c:pt>
                <c:pt idx="3362">
                  <c:v>8.6117000000000008</c:v>
                </c:pt>
                <c:pt idx="3363">
                  <c:v>8.6172000000000004</c:v>
                </c:pt>
                <c:pt idx="3364">
                  <c:v>8.6135000000000002</c:v>
                </c:pt>
                <c:pt idx="3365">
                  <c:v>8.6235999999999997</c:v>
                </c:pt>
                <c:pt idx="3366">
                  <c:v>8.6126000000000005</c:v>
                </c:pt>
                <c:pt idx="3367">
                  <c:v>8.6098999999999997</c:v>
                </c:pt>
                <c:pt idx="3368">
                  <c:v>8.6172000000000004</c:v>
                </c:pt>
                <c:pt idx="3369">
                  <c:v>8.6061999999999994</c:v>
                </c:pt>
                <c:pt idx="3370">
                  <c:v>8.6172000000000004</c:v>
                </c:pt>
                <c:pt idx="3371">
                  <c:v>8.6081000000000003</c:v>
                </c:pt>
                <c:pt idx="3372">
                  <c:v>8.6107999999999993</c:v>
                </c:pt>
                <c:pt idx="3373">
                  <c:v>8.6126000000000005</c:v>
                </c:pt>
                <c:pt idx="3374">
                  <c:v>8.6126000000000005</c:v>
                </c:pt>
                <c:pt idx="3375">
                  <c:v>8.6081000000000003</c:v>
                </c:pt>
                <c:pt idx="3376">
                  <c:v>8.609</c:v>
                </c:pt>
                <c:pt idx="3377">
                  <c:v>8.609</c:v>
                </c:pt>
                <c:pt idx="3378">
                  <c:v>8.6081000000000003</c:v>
                </c:pt>
                <c:pt idx="3379">
                  <c:v>8.6135000000000002</c:v>
                </c:pt>
                <c:pt idx="3380">
                  <c:v>8.6163000000000007</c:v>
                </c:pt>
                <c:pt idx="3381">
                  <c:v>8.6061999999999994</c:v>
                </c:pt>
                <c:pt idx="3382">
                  <c:v>8.609</c:v>
                </c:pt>
                <c:pt idx="3383">
                  <c:v>8.6117000000000008</c:v>
                </c:pt>
                <c:pt idx="3384">
                  <c:v>8.6044</c:v>
                </c:pt>
                <c:pt idx="3385">
                  <c:v>8.6035000000000004</c:v>
                </c:pt>
                <c:pt idx="3386">
                  <c:v>8.6061999999999994</c:v>
                </c:pt>
                <c:pt idx="3387">
                  <c:v>8.609</c:v>
                </c:pt>
                <c:pt idx="3388">
                  <c:v>8.6006999999999998</c:v>
                </c:pt>
                <c:pt idx="3389">
                  <c:v>8.6052999999999997</c:v>
                </c:pt>
                <c:pt idx="3390">
                  <c:v>8.6052999999999997</c:v>
                </c:pt>
                <c:pt idx="3391">
                  <c:v>8.6044</c:v>
                </c:pt>
                <c:pt idx="3392">
                  <c:v>8.6107999999999993</c:v>
                </c:pt>
                <c:pt idx="3393">
                  <c:v>8.5970999999999993</c:v>
                </c:pt>
                <c:pt idx="3394">
                  <c:v>8.6052999999999997</c:v>
                </c:pt>
                <c:pt idx="3395">
                  <c:v>8.6026000000000007</c:v>
                </c:pt>
                <c:pt idx="3396">
                  <c:v>8.6044</c:v>
                </c:pt>
                <c:pt idx="3397">
                  <c:v>8.609</c:v>
                </c:pt>
                <c:pt idx="3398">
                  <c:v>8.6044</c:v>
                </c:pt>
                <c:pt idx="3399">
                  <c:v>8.6006999999999998</c:v>
                </c:pt>
                <c:pt idx="3400">
                  <c:v>8.6015999999999995</c:v>
                </c:pt>
                <c:pt idx="3401">
                  <c:v>8.6015999999999995</c:v>
                </c:pt>
                <c:pt idx="3402">
                  <c:v>8.6044</c:v>
                </c:pt>
                <c:pt idx="3403">
                  <c:v>8.6006999999999998</c:v>
                </c:pt>
                <c:pt idx="3404">
                  <c:v>8.6052999999999997</c:v>
                </c:pt>
                <c:pt idx="3405">
                  <c:v>8.5998000000000001</c:v>
                </c:pt>
                <c:pt idx="3406">
                  <c:v>8.6006999999999998</c:v>
                </c:pt>
                <c:pt idx="3407">
                  <c:v>8.6006999999999998</c:v>
                </c:pt>
                <c:pt idx="3408">
                  <c:v>8.5915999999999997</c:v>
                </c:pt>
                <c:pt idx="3409">
                  <c:v>8.6044</c:v>
                </c:pt>
                <c:pt idx="3410">
                  <c:v>8.5970999999999993</c:v>
                </c:pt>
                <c:pt idx="3411">
                  <c:v>8.5897000000000006</c:v>
                </c:pt>
                <c:pt idx="3412">
                  <c:v>8.5961999999999996</c:v>
                </c:pt>
                <c:pt idx="3413">
                  <c:v>8.5961999999999996</c:v>
                </c:pt>
                <c:pt idx="3414">
                  <c:v>8.5934000000000008</c:v>
                </c:pt>
                <c:pt idx="3415">
                  <c:v>8.5934000000000008</c:v>
                </c:pt>
                <c:pt idx="3416">
                  <c:v>8.5943000000000005</c:v>
                </c:pt>
                <c:pt idx="3417">
                  <c:v>8.5998000000000001</c:v>
                </c:pt>
                <c:pt idx="3418">
                  <c:v>8.5970999999999993</c:v>
                </c:pt>
                <c:pt idx="3419">
                  <c:v>8.6006999999999998</c:v>
                </c:pt>
                <c:pt idx="3420">
                  <c:v>8.5970999999999993</c:v>
                </c:pt>
                <c:pt idx="3421">
                  <c:v>8.5961999999999996</c:v>
                </c:pt>
                <c:pt idx="3422">
                  <c:v>8.5961999999999996</c:v>
                </c:pt>
                <c:pt idx="3423">
                  <c:v>8.5897000000000006</c:v>
                </c:pt>
                <c:pt idx="3424">
                  <c:v>8.5934000000000008</c:v>
                </c:pt>
                <c:pt idx="3425">
                  <c:v>8.5861000000000001</c:v>
                </c:pt>
                <c:pt idx="3426">
                  <c:v>8.5952000000000002</c:v>
                </c:pt>
                <c:pt idx="3427">
                  <c:v>8.5907</c:v>
                </c:pt>
                <c:pt idx="3428">
                  <c:v>8.5989000000000004</c:v>
                </c:pt>
                <c:pt idx="3429">
                  <c:v>8.5897000000000006</c:v>
                </c:pt>
                <c:pt idx="3430">
                  <c:v>8.5888000000000009</c:v>
                </c:pt>
                <c:pt idx="3431">
                  <c:v>8.5961999999999996</c:v>
                </c:pt>
                <c:pt idx="3432">
                  <c:v>8.5924999999999994</c:v>
                </c:pt>
                <c:pt idx="3433">
                  <c:v>8.5934000000000008</c:v>
                </c:pt>
                <c:pt idx="3434">
                  <c:v>8.5897000000000006</c:v>
                </c:pt>
                <c:pt idx="3435">
                  <c:v>8.5961999999999996</c:v>
                </c:pt>
                <c:pt idx="3436">
                  <c:v>8.5843000000000007</c:v>
                </c:pt>
                <c:pt idx="3437">
                  <c:v>8.5843000000000007</c:v>
                </c:pt>
                <c:pt idx="3438">
                  <c:v>8.5878999999999994</c:v>
                </c:pt>
                <c:pt idx="3439">
                  <c:v>8.5888000000000009</c:v>
                </c:pt>
                <c:pt idx="3440">
                  <c:v>8.5823999999999998</c:v>
                </c:pt>
                <c:pt idx="3441">
                  <c:v>8.5878999999999994</c:v>
                </c:pt>
                <c:pt idx="3442">
                  <c:v>8.5797000000000008</c:v>
                </c:pt>
                <c:pt idx="3443">
                  <c:v>8.5888000000000009</c:v>
                </c:pt>
                <c:pt idx="3444">
                  <c:v>8.5861000000000001</c:v>
                </c:pt>
                <c:pt idx="3445">
                  <c:v>8.5823999999999998</c:v>
                </c:pt>
                <c:pt idx="3446">
                  <c:v>8.5777999999999999</c:v>
                </c:pt>
                <c:pt idx="3447">
                  <c:v>8.5777999999999999</c:v>
                </c:pt>
                <c:pt idx="3448">
                  <c:v>8.5832999999999995</c:v>
                </c:pt>
                <c:pt idx="3449">
                  <c:v>8.5787999999999993</c:v>
                </c:pt>
                <c:pt idx="3450">
                  <c:v>8.5832999999999995</c:v>
                </c:pt>
                <c:pt idx="3451">
                  <c:v>8.5751000000000008</c:v>
                </c:pt>
                <c:pt idx="3452">
                  <c:v>8.5823999999999998</c:v>
                </c:pt>
                <c:pt idx="3453">
                  <c:v>8.5797000000000008</c:v>
                </c:pt>
                <c:pt idx="3454">
                  <c:v>8.5732999999999997</c:v>
                </c:pt>
                <c:pt idx="3455">
                  <c:v>8.5797000000000008</c:v>
                </c:pt>
                <c:pt idx="3456">
                  <c:v>8.5695999999999994</c:v>
                </c:pt>
                <c:pt idx="3457">
                  <c:v>8.5806000000000004</c:v>
                </c:pt>
                <c:pt idx="3458">
                  <c:v>8.5732999999999997</c:v>
                </c:pt>
                <c:pt idx="3459">
                  <c:v>8.5751000000000008</c:v>
                </c:pt>
                <c:pt idx="3460">
                  <c:v>8.5815000000000001</c:v>
                </c:pt>
                <c:pt idx="3461">
                  <c:v>8.5777999999999999</c:v>
                </c:pt>
                <c:pt idx="3462">
                  <c:v>8.5732999999999997</c:v>
                </c:pt>
                <c:pt idx="3463">
                  <c:v>8.5714000000000006</c:v>
                </c:pt>
                <c:pt idx="3464">
                  <c:v>8.5714000000000006</c:v>
                </c:pt>
                <c:pt idx="3465">
                  <c:v>8.5777999999999999</c:v>
                </c:pt>
                <c:pt idx="3466">
                  <c:v>8.5777999999999999</c:v>
                </c:pt>
                <c:pt idx="3467">
                  <c:v>8.5787999999999993</c:v>
                </c:pt>
                <c:pt idx="3468">
                  <c:v>8.5658999999999992</c:v>
                </c:pt>
                <c:pt idx="3469">
                  <c:v>8.5724</c:v>
                </c:pt>
                <c:pt idx="3470">
                  <c:v>8.5741999999999994</c:v>
                </c:pt>
                <c:pt idx="3471">
                  <c:v>8.5649999999999995</c:v>
                </c:pt>
                <c:pt idx="3472">
                  <c:v>8.5741999999999994</c:v>
                </c:pt>
                <c:pt idx="3473">
                  <c:v>8.5640999999999998</c:v>
                </c:pt>
                <c:pt idx="3474">
                  <c:v>8.5714000000000006</c:v>
                </c:pt>
                <c:pt idx="3475">
                  <c:v>8.5669000000000004</c:v>
                </c:pt>
                <c:pt idx="3476">
                  <c:v>8.5714000000000006</c:v>
                </c:pt>
                <c:pt idx="3477">
                  <c:v>8.5669000000000004</c:v>
                </c:pt>
                <c:pt idx="3478">
                  <c:v>8.5623000000000005</c:v>
                </c:pt>
                <c:pt idx="3479">
                  <c:v>8.5714000000000006</c:v>
                </c:pt>
                <c:pt idx="3480">
                  <c:v>8.5704999999999991</c:v>
                </c:pt>
                <c:pt idx="3481">
                  <c:v>8.5714000000000006</c:v>
                </c:pt>
                <c:pt idx="3482">
                  <c:v>8.5669000000000004</c:v>
                </c:pt>
                <c:pt idx="3483">
                  <c:v>8.5649999999999995</c:v>
                </c:pt>
                <c:pt idx="3484">
                  <c:v>8.5649999999999995</c:v>
                </c:pt>
                <c:pt idx="3485">
                  <c:v>8.5594999999999999</c:v>
                </c:pt>
                <c:pt idx="3486">
                  <c:v>8.5649999999999995</c:v>
                </c:pt>
                <c:pt idx="3487">
                  <c:v>8.5649999999999995</c:v>
                </c:pt>
                <c:pt idx="3488">
                  <c:v>8.5549999999999997</c:v>
                </c:pt>
                <c:pt idx="3489">
                  <c:v>8.5632000000000001</c:v>
                </c:pt>
                <c:pt idx="3490">
                  <c:v>8.5632000000000001</c:v>
                </c:pt>
                <c:pt idx="3491">
                  <c:v>8.5604999999999993</c:v>
                </c:pt>
                <c:pt idx="3492">
                  <c:v>8.5549999999999997</c:v>
                </c:pt>
                <c:pt idx="3493">
                  <c:v>8.5568000000000008</c:v>
                </c:pt>
                <c:pt idx="3494">
                  <c:v>8.5604999999999993</c:v>
                </c:pt>
                <c:pt idx="3495">
                  <c:v>8.5540000000000003</c:v>
                </c:pt>
                <c:pt idx="3496">
                  <c:v>8.5669000000000004</c:v>
                </c:pt>
                <c:pt idx="3497">
                  <c:v>8.5558999999999994</c:v>
                </c:pt>
                <c:pt idx="3498">
                  <c:v>8.5549999999999997</c:v>
                </c:pt>
                <c:pt idx="3499">
                  <c:v>8.5540000000000003</c:v>
                </c:pt>
                <c:pt idx="3500">
                  <c:v>8.5531000000000006</c:v>
                </c:pt>
                <c:pt idx="3501">
                  <c:v>8.5549999999999997</c:v>
                </c:pt>
                <c:pt idx="3502">
                  <c:v>8.5549999999999997</c:v>
                </c:pt>
                <c:pt idx="3503">
                  <c:v>8.5503999999999998</c:v>
                </c:pt>
                <c:pt idx="3504">
                  <c:v>8.5503999999999998</c:v>
                </c:pt>
                <c:pt idx="3505">
                  <c:v>8.5531000000000006</c:v>
                </c:pt>
                <c:pt idx="3506">
                  <c:v>8.5486000000000004</c:v>
                </c:pt>
                <c:pt idx="3507">
                  <c:v>8.5486000000000004</c:v>
                </c:pt>
                <c:pt idx="3508">
                  <c:v>8.5540000000000003</c:v>
                </c:pt>
                <c:pt idx="3509">
                  <c:v>8.5475999999999992</c:v>
                </c:pt>
                <c:pt idx="3510">
                  <c:v>8.5475999999999992</c:v>
                </c:pt>
                <c:pt idx="3511">
                  <c:v>8.5475999999999992</c:v>
                </c:pt>
                <c:pt idx="3512">
                  <c:v>8.5440000000000005</c:v>
                </c:pt>
                <c:pt idx="3513">
                  <c:v>8.5540000000000003</c:v>
                </c:pt>
                <c:pt idx="3514">
                  <c:v>8.5475999999999992</c:v>
                </c:pt>
                <c:pt idx="3515">
                  <c:v>8.5512999999999995</c:v>
                </c:pt>
                <c:pt idx="3516">
                  <c:v>8.5466999999999995</c:v>
                </c:pt>
                <c:pt idx="3517">
                  <c:v>8.5495000000000001</c:v>
                </c:pt>
                <c:pt idx="3518">
                  <c:v>8.5495000000000001</c:v>
                </c:pt>
                <c:pt idx="3519">
                  <c:v>8.5449000000000002</c:v>
                </c:pt>
                <c:pt idx="3520">
                  <c:v>8.5449000000000002</c:v>
                </c:pt>
                <c:pt idx="3521">
                  <c:v>8.5411999999999999</c:v>
                </c:pt>
                <c:pt idx="3522">
                  <c:v>8.5495000000000001</c:v>
                </c:pt>
                <c:pt idx="3523">
                  <c:v>8.5420999999999996</c:v>
                </c:pt>
                <c:pt idx="3524">
                  <c:v>8.5449000000000002</c:v>
                </c:pt>
                <c:pt idx="3525">
                  <c:v>8.5449000000000002</c:v>
                </c:pt>
                <c:pt idx="3526">
                  <c:v>8.5431000000000008</c:v>
                </c:pt>
                <c:pt idx="3527">
                  <c:v>8.5457999999999998</c:v>
                </c:pt>
                <c:pt idx="3528">
                  <c:v>8.5457999999999998</c:v>
                </c:pt>
                <c:pt idx="3529">
                  <c:v>8.5394000000000005</c:v>
                </c:pt>
                <c:pt idx="3530">
                  <c:v>8.5486000000000004</c:v>
                </c:pt>
                <c:pt idx="3531">
                  <c:v>8.5403000000000002</c:v>
                </c:pt>
                <c:pt idx="3532">
                  <c:v>8.5411999999999999</c:v>
                </c:pt>
                <c:pt idx="3533">
                  <c:v>8.5403000000000002</c:v>
                </c:pt>
                <c:pt idx="3534">
                  <c:v>8.5411999999999999</c:v>
                </c:pt>
                <c:pt idx="3535">
                  <c:v>8.5449000000000002</c:v>
                </c:pt>
                <c:pt idx="3536">
                  <c:v>8.5385000000000009</c:v>
                </c:pt>
                <c:pt idx="3537">
                  <c:v>8.5457999999999998</c:v>
                </c:pt>
                <c:pt idx="3538">
                  <c:v>8.5394000000000005</c:v>
                </c:pt>
                <c:pt idx="3539">
                  <c:v>8.5475999999999992</c:v>
                </c:pt>
                <c:pt idx="3540">
                  <c:v>8.5348000000000006</c:v>
                </c:pt>
                <c:pt idx="3541">
                  <c:v>8.5302000000000007</c:v>
                </c:pt>
                <c:pt idx="3542">
                  <c:v>8.5375999999999994</c:v>
                </c:pt>
                <c:pt idx="3543">
                  <c:v>8.5357000000000003</c:v>
                </c:pt>
                <c:pt idx="3544">
                  <c:v>8.5486000000000004</c:v>
                </c:pt>
                <c:pt idx="3545">
                  <c:v>8.5338999999999992</c:v>
                </c:pt>
                <c:pt idx="3546">
                  <c:v>8.5329999999999995</c:v>
                </c:pt>
                <c:pt idx="3547">
                  <c:v>8.5329999999999995</c:v>
                </c:pt>
                <c:pt idx="3548">
                  <c:v>8.5312000000000001</c:v>
                </c:pt>
                <c:pt idx="3549">
                  <c:v>8.5329999999999995</c:v>
                </c:pt>
                <c:pt idx="3550">
                  <c:v>8.5338999999999992</c:v>
                </c:pt>
                <c:pt idx="3551">
                  <c:v>8.5292999999999992</c:v>
                </c:pt>
                <c:pt idx="3552">
                  <c:v>8.5320999999999998</c:v>
                </c:pt>
                <c:pt idx="3553">
                  <c:v>8.5329999999999995</c:v>
                </c:pt>
                <c:pt idx="3554">
                  <c:v>8.5394000000000005</c:v>
                </c:pt>
                <c:pt idx="3555">
                  <c:v>8.5338999999999992</c:v>
                </c:pt>
                <c:pt idx="3556">
                  <c:v>8.5312000000000001</c:v>
                </c:pt>
                <c:pt idx="3557">
                  <c:v>8.5366999999999997</c:v>
                </c:pt>
                <c:pt idx="3558">
                  <c:v>8.5266000000000002</c:v>
                </c:pt>
                <c:pt idx="3559">
                  <c:v>8.5385000000000009</c:v>
                </c:pt>
                <c:pt idx="3560">
                  <c:v>8.5329999999999995</c:v>
                </c:pt>
                <c:pt idx="3561">
                  <c:v>8.5357000000000003</c:v>
                </c:pt>
                <c:pt idx="3562">
                  <c:v>8.5228999999999999</c:v>
                </c:pt>
                <c:pt idx="3563">
                  <c:v>8.5274999999999999</c:v>
                </c:pt>
                <c:pt idx="3564">
                  <c:v>8.5266000000000002</c:v>
                </c:pt>
                <c:pt idx="3565">
                  <c:v>8.5274999999999999</c:v>
                </c:pt>
                <c:pt idx="3566">
                  <c:v>8.5283999999999995</c:v>
                </c:pt>
                <c:pt idx="3567">
                  <c:v>8.5237999999999996</c:v>
                </c:pt>
                <c:pt idx="3568">
                  <c:v>8.5312000000000001</c:v>
                </c:pt>
                <c:pt idx="3569">
                  <c:v>8.5266000000000002</c:v>
                </c:pt>
                <c:pt idx="3570">
                  <c:v>8.5283999999999995</c:v>
                </c:pt>
                <c:pt idx="3571">
                  <c:v>8.5248000000000008</c:v>
                </c:pt>
                <c:pt idx="3572">
                  <c:v>8.5237999999999996</c:v>
                </c:pt>
                <c:pt idx="3573">
                  <c:v>8.5266000000000002</c:v>
                </c:pt>
                <c:pt idx="3574">
                  <c:v>8.5274999999999999</c:v>
                </c:pt>
                <c:pt idx="3575">
                  <c:v>8.5202000000000009</c:v>
                </c:pt>
                <c:pt idx="3576">
                  <c:v>8.5266000000000002</c:v>
                </c:pt>
                <c:pt idx="3577">
                  <c:v>8.5237999999999996</c:v>
                </c:pt>
                <c:pt idx="3578">
                  <c:v>8.5257000000000005</c:v>
                </c:pt>
                <c:pt idx="3579">
                  <c:v>8.5228999999999999</c:v>
                </c:pt>
                <c:pt idx="3580">
                  <c:v>8.5211000000000006</c:v>
                </c:pt>
                <c:pt idx="3581">
                  <c:v>8.5257000000000005</c:v>
                </c:pt>
                <c:pt idx="3582">
                  <c:v>8.5266000000000002</c:v>
                </c:pt>
                <c:pt idx="3583">
                  <c:v>8.5302000000000007</c:v>
                </c:pt>
                <c:pt idx="3584">
                  <c:v>8.5146999999999995</c:v>
                </c:pt>
                <c:pt idx="3585">
                  <c:v>8.5211000000000006</c:v>
                </c:pt>
                <c:pt idx="3586">
                  <c:v>8.5211000000000006</c:v>
                </c:pt>
                <c:pt idx="3587">
                  <c:v>8.5202000000000009</c:v>
                </c:pt>
                <c:pt idx="3588">
                  <c:v>8.5202000000000009</c:v>
                </c:pt>
                <c:pt idx="3589">
                  <c:v>8.5192999999999994</c:v>
                </c:pt>
                <c:pt idx="3590">
                  <c:v>8.5228999999999999</c:v>
                </c:pt>
                <c:pt idx="3591">
                  <c:v>8.5183</c:v>
                </c:pt>
                <c:pt idx="3592">
                  <c:v>8.5274999999999999</c:v>
                </c:pt>
                <c:pt idx="3593">
                  <c:v>8.5137999999999998</c:v>
                </c:pt>
                <c:pt idx="3594">
                  <c:v>8.5183</c:v>
                </c:pt>
                <c:pt idx="3595">
                  <c:v>8.5248000000000008</c:v>
                </c:pt>
                <c:pt idx="3596">
                  <c:v>8.5237999999999996</c:v>
                </c:pt>
                <c:pt idx="3597">
                  <c:v>8.5183</c:v>
                </c:pt>
                <c:pt idx="3598">
                  <c:v>8.5211000000000006</c:v>
                </c:pt>
                <c:pt idx="3599">
                  <c:v>8.5146999999999995</c:v>
                </c:pt>
                <c:pt idx="3600">
                  <c:v>8.5192999999999994</c:v>
                </c:pt>
                <c:pt idx="3601">
                  <c:v>8.5137999999999998</c:v>
                </c:pt>
                <c:pt idx="3602">
                  <c:v>8.5228999999999999</c:v>
                </c:pt>
                <c:pt idx="3603">
                  <c:v>8.5183</c:v>
                </c:pt>
                <c:pt idx="3604">
                  <c:v>8.5137999999999998</c:v>
                </c:pt>
                <c:pt idx="3605">
                  <c:v>8.5137999999999998</c:v>
                </c:pt>
                <c:pt idx="3606">
                  <c:v>8.5137999999999998</c:v>
                </c:pt>
                <c:pt idx="3607">
                  <c:v>8.5202000000000009</c:v>
                </c:pt>
                <c:pt idx="3608">
                  <c:v>8.5165000000000006</c:v>
                </c:pt>
                <c:pt idx="3609">
                  <c:v>8.5165000000000006</c:v>
                </c:pt>
                <c:pt idx="3610">
                  <c:v>8.5109999999999992</c:v>
                </c:pt>
                <c:pt idx="3611">
                  <c:v>8.5129000000000001</c:v>
                </c:pt>
                <c:pt idx="3612">
                  <c:v>8.5165000000000006</c:v>
                </c:pt>
                <c:pt idx="3613">
                  <c:v>8.5137999999999998</c:v>
                </c:pt>
                <c:pt idx="3614">
                  <c:v>8.5165000000000006</c:v>
                </c:pt>
                <c:pt idx="3615">
                  <c:v>8.5155999999999992</c:v>
                </c:pt>
                <c:pt idx="3616">
                  <c:v>8.5129000000000001</c:v>
                </c:pt>
                <c:pt idx="3617">
                  <c:v>8.5155999999999992</c:v>
                </c:pt>
                <c:pt idx="3618">
                  <c:v>8.5137999999999998</c:v>
                </c:pt>
                <c:pt idx="3619">
                  <c:v>8.5119000000000007</c:v>
                </c:pt>
                <c:pt idx="3620">
                  <c:v>8.5100999999999996</c:v>
                </c:pt>
                <c:pt idx="3621">
                  <c:v>8.5083000000000002</c:v>
                </c:pt>
                <c:pt idx="3622">
                  <c:v>8.5119000000000007</c:v>
                </c:pt>
                <c:pt idx="3623">
                  <c:v>8.5074000000000005</c:v>
                </c:pt>
                <c:pt idx="3624">
                  <c:v>8.5146999999999995</c:v>
                </c:pt>
                <c:pt idx="3625">
                  <c:v>8.5109999999999992</c:v>
                </c:pt>
                <c:pt idx="3626">
                  <c:v>8.5155999999999992</c:v>
                </c:pt>
                <c:pt idx="3627">
                  <c:v>8.5074000000000005</c:v>
                </c:pt>
                <c:pt idx="3628">
                  <c:v>8.5074000000000005</c:v>
                </c:pt>
                <c:pt idx="3629">
                  <c:v>8.5109999999999992</c:v>
                </c:pt>
                <c:pt idx="3630">
                  <c:v>8.5083000000000002</c:v>
                </c:pt>
                <c:pt idx="3631">
                  <c:v>8.5119000000000007</c:v>
                </c:pt>
                <c:pt idx="3632">
                  <c:v>8.5018999999999991</c:v>
                </c:pt>
                <c:pt idx="3633">
                  <c:v>8.5109999999999992</c:v>
                </c:pt>
                <c:pt idx="3634">
                  <c:v>8.5054999999999996</c:v>
                </c:pt>
                <c:pt idx="3635">
                  <c:v>8.5119000000000007</c:v>
                </c:pt>
                <c:pt idx="3636">
                  <c:v>8.5074000000000005</c:v>
                </c:pt>
                <c:pt idx="3637">
                  <c:v>8.5119000000000007</c:v>
                </c:pt>
                <c:pt idx="3638">
                  <c:v>8.5045999999999999</c:v>
                </c:pt>
                <c:pt idx="3639">
                  <c:v>8.5091999999999999</c:v>
                </c:pt>
                <c:pt idx="3640">
                  <c:v>8.5045999999999999</c:v>
                </c:pt>
                <c:pt idx="3641">
                  <c:v>8.5083000000000002</c:v>
                </c:pt>
                <c:pt idx="3642">
                  <c:v>8.5045999999999999</c:v>
                </c:pt>
                <c:pt idx="3643">
                  <c:v>8.5045999999999999</c:v>
                </c:pt>
                <c:pt idx="3644">
                  <c:v>8.5074000000000005</c:v>
                </c:pt>
                <c:pt idx="3645">
                  <c:v>8.5037000000000003</c:v>
                </c:pt>
                <c:pt idx="3646">
                  <c:v>8.5091999999999999</c:v>
                </c:pt>
                <c:pt idx="3647">
                  <c:v>8.4963999999999995</c:v>
                </c:pt>
                <c:pt idx="3648">
                  <c:v>8.5119000000000007</c:v>
                </c:pt>
                <c:pt idx="3649">
                  <c:v>8.5054999999999996</c:v>
                </c:pt>
                <c:pt idx="3650">
                  <c:v>8.5109999999999992</c:v>
                </c:pt>
                <c:pt idx="3651">
                  <c:v>8.5129000000000001</c:v>
                </c:pt>
                <c:pt idx="3652">
                  <c:v>8.5083000000000002</c:v>
                </c:pt>
                <c:pt idx="3653">
                  <c:v>8.5045999999999999</c:v>
                </c:pt>
                <c:pt idx="3654">
                  <c:v>8.5054999999999996</c:v>
                </c:pt>
                <c:pt idx="3655">
                  <c:v>8.5100999999999996</c:v>
                </c:pt>
                <c:pt idx="3656">
                  <c:v>8.5018999999999991</c:v>
                </c:pt>
                <c:pt idx="3657">
                  <c:v>8.5045999999999999</c:v>
                </c:pt>
                <c:pt idx="3658">
                  <c:v>8.5028000000000006</c:v>
                </c:pt>
                <c:pt idx="3659">
                  <c:v>8.5037000000000003</c:v>
                </c:pt>
                <c:pt idx="3660">
                  <c:v>8.5074000000000005</c:v>
                </c:pt>
                <c:pt idx="3661">
                  <c:v>8.5083000000000002</c:v>
                </c:pt>
                <c:pt idx="3662">
                  <c:v>8.5</c:v>
                </c:pt>
                <c:pt idx="3663">
                  <c:v>8.5074000000000005</c:v>
                </c:pt>
                <c:pt idx="3664">
                  <c:v>8.5009999999999994</c:v>
                </c:pt>
                <c:pt idx="3665">
                  <c:v>8.5109999999999992</c:v>
                </c:pt>
                <c:pt idx="3666">
                  <c:v>8.5009999999999994</c:v>
                </c:pt>
                <c:pt idx="3667">
                  <c:v>8.5018999999999991</c:v>
                </c:pt>
                <c:pt idx="3668">
                  <c:v>8.5091999999999999</c:v>
                </c:pt>
                <c:pt idx="3669">
                  <c:v>8.5018999999999991</c:v>
                </c:pt>
                <c:pt idx="3670">
                  <c:v>8.5100999999999996</c:v>
                </c:pt>
                <c:pt idx="3671">
                  <c:v>8.4982000000000006</c:v>
                </c:pt>
                <c:pt idx="3672">
                  <c:v>8.5037000000000003</c:v>
                </c:pt>
                <c:pt idx="3673">
                  <c:v>8.5018999999999991</c:v>
                </c:pt>
                <c:pt idx="3674">
                  <c:v>8.5009999999999994</c:v>
                </c:pt>
                <c:pt idx="3675">
                  <c:v>8.5028000000000006</c:v>
                </c:pt>
                <c:pt idx="3676">
                  <c:v>8.5028000000000006</c:v>
                </c:pt>
                <c:pt idx="3677">
                  <c:v>8.5045999999999999</c:v>
                </c:pt>
                <c:pt idx="3678">
                  <c:v>8.4982000000000006</c:v>
                </c:pt>
                <c:pt idx="3679">
                  <c:v>8.4972999999999992</c:v>
                </c:pt>
                <c:pt idx="3680">
                  <c:v>8.4982000000000006</c:v>
                </c:pt>
                <c:pt idx="3681">
                  <c:v>8.4991000000000003</c:v>
                </c:pt>
                <c:pt idx="3682">
                  <c:v>8.5</c:v>
                </c:pt>
                <c:pt idx="3683">
                  <c:v>8.5037000000000003</c:v>
                </c:pt>
                <c:pt idx="3684">
                  <c:v>8.4972999999999992</c:v>
                </c:pt>
                <c:pt idx="3685">
                  <c:v>8.5018999999999991</c:v>
                </c:pt>
                <c:pt idx="3686">
                  <c:v>8.4946000000000002</c:v>
                </c:pt>
                <c:pt idx="3687">
                  <c:v>8.5045999999999999</c:v>
                </c:pt>
                <c:pt idx="3688">
                  <c:v>8.4982000000000006</c:v>
                </c:pt>
                <c:pt idx="3689">
                  <c:v>8.5028000000000006</c:v>
                </c:pt>
                <c:pt idx="3690">
                  <c:v>8.4954999999999998</c:v>
                </c:pt>
                <c:pt idx="3691">
                  <c:v>8.4954999999999998</c:v>
                </c:pt>
                <c:pt idx="3692">
                  <c:v>8.5009999999999994</c:v>
                </c:pt>
                <c:pt idx="3693">
                  <c:v>8.4946000000000002</c:v>
                </c:pt>
                <c:pt idx="3694">
                  <c:v>8.5</c:v>
                </c:pt>
                <c:pt idx="3695">
                  <c:v>8.4972999999999992</c:v>
                </c:pt>
                <c:pt idx="3696">
                  <c:v>8.5009999999999994</c:v>
                </c:pt>
                <c:pt idx="3697">
                  <c:v>8.4982000000000006</c:v>
                </c:pt>
                <c:pt idx="3698">
                  <c:v>8.5018999999999991</c:v>
                </c:pt>
                <c:pt idx="3699">
                  <c:v>8.4963999999999995</c:v>
                </c:pt>
                <c:pt idx="3700">
                  <c:v>8.4991000000000003</c:v>
                </c:pt>
                <c:pt idx="3701">
                  <c:v>8.5045999999999999</c:v>
                </c:pt>
                <c:pt idx="3702">
                  <c:v>8.5009999999999994</c:v>
                </c:pt>
                <c:pt idx="3703">
                  <c:v>8.4963999999999995</c:v>
                </c:pt>
                <c:pt idx="3704">
                  <c:v>8.5018999999999991</c:v>
                </c:pt>
                <c:pt idx="3705">
                  <c:v>8.4936000000000007</c:v>
                </c:pt>
                <c:pt idx="3706">
                  <c:v>8.4991000000000003</c:v>
                </c:pt>
                <c:pt idx="3707">
                  <c:v>8.5</c:v>
                </c:pt>
                <c:pt idx="3708">
                  <c:v>8.4908999999999999</c:v>
                </c:pt>
                <c:pt idx="3709">
                  <c:v>8.4991000000000003</c:v>
                </c:pt>
                <c:pt idx="3710">
                  <c:v>8.4926999999999992</c:v>
                </c:pt>
                <c:pt idx="3711">
                  <c:v>8.4963999999999995</c:v>
                </c:pt>
                <c:pt idx="3712">
                  <c:v>8.4926999999999992</c:v>
                </c:pt>
                <c:pt idx="3713">
                  <c:v>8.4972999999999992</c:v>
                </c:pt>
                <c:pt idx="3714">
                  <c:v>8.4982000000000006</c:v>
                </c:pt>
                <c:pt idx="3715">
                  <c:v>8.4954999999999998</c:v>
                </c:pt>
                <c:pt idx="3716">
                  <c:v>8.5018999999999991</c:v>
                </c:pt>
                <c:pt idx="3717">
                  <c:v>8.4908999999999999</c:v>
                </c:pt>
                <c:pt idx="3718">
                  <c:v>8.5</c:v>
                </c:pt>
                <c:pt idx="3719">
                  <c:v>8.4982000000000006</c:v>
                </c:pt>
                <c:pt idx="3720">
                  <c:v>8.49</c:v>
                </c:pt>
                <c:pt idx="3721">
                  <c:v>8.4946000000000002</c:v>
                </c:pt>
                <c:pt idx="3722">
                  <c:v>8.4963999999999995</c:v>
                </c:pt>
                <c:pt idx="3723">
                  <c:v>8.4991000000000003</c:v>
                </c:pt>
                <c:pt idx="3724">
                  <c:v>8.4954999999999998</c:v>
                </c:pt>
                <c:pt idx="3725">
                  <c:v>8.4926999999999992</c:v>
                </c:pt>
                <c:pt idx="3726">
                  <c:v>8.4936000000000007</c:v>
                </c:pt>
                <c:pt idx="3727">
                  <c:v>8.4908999999999999</c:v>
                </c:pt>
                <c:pt idx="3728">
                  <c:v>8.4972999999999992</c:v>
                </c:pt>
                <c:pt idx="3729">
                  <c:v>8.4917999999999996</c:v>
                </c:pt>
                <c:pt idx="3730">
                  <c:v>8.4982000000000006</c:v>
                </c:pt>
                <c:pt idx="3731">
                  <c:v>8.4954999999999998</c:v>
                </c:pt>
                <c:pt idx="3732">
                  <c:v>8.4982000000000006</c:v>
                </c:pt>
                <c:pt idx="3733">
                  <c:v>8.4946000000000002</c:v>
                </c:pt>
                <c:pt idx="3734">
                  <c:v>8.49</c:v>
                </c:pt>
                <c:pt idx="3735">
                  <c:v>8.4917999999999996</c:v>
                </c:pt>
                <c:pt idx="3736">
                  <c:v>8.4908999999999999</c:v>
                </c:pt>
                <c:pt idx="3737">
                  <c:v>8.4936000000000007</c:v>
                </c:pt>
                <c:pt idx="3738">
                  <c:v>8.4908999999999999</c:v>
                </c:pt>
                <c:pt idx="3739">
                  <c:v>8.4917999999999996</c:v>
                </c:pt>
                <c:pt idx="3740">
                  <c:v>8.4917999999999996</c:v>
                </c:pt>
                <c:pt idx="3741">
                  <c:v>8.4917999999999996</c:v>
                </c:pt>
                <c:pt idx="3742">
                  <c:v>8.4936000000000007</c:v>
                </c:pt>
                <c:pt idx="3743">
                  <c:v>8.4880999999999993</c:v>
                </c:pt>
                <c:pt idx="3744">
                  <c:v>8.4908999999999999</c:v>
                </c:pt>
                <c:pt idx="3745">
                  <c:v>8.4936000000000007</c:v>
                </c:pt>
                <c:pt idx="3746">
                  <c:v>8.4917999999999996</c:v>
                </c:pt>
                <c:pt idx="3747">
                  <c:v>8.4936000000000007</c:v>
                </c:pt>
                <c:pt idx="3748">
                  <c:v>8.4954999999999998</c:v>
                </c:pt>
                <c:pt idx="3749">
                  <c:v>8.4854000000000003</c:v>
                </c:pt>
                <c:pt idx="3750">
                  <c:v>8.4908999999999999</c:v>
                </c:pt>
                <c:pt idx="3751">
                  <c:v>8.4946000000000002</c:v>
                </c:pt>
                <c:pt idx="3752">
                  <c:v>8.4972999999999992</c:v>
                </c:pt>
                <c:pt idx="3753">
                  <c:v>8.4880999999999993</c:v>
                </c:pt>
                <c:pt idx="3754">
                  <c:v>8.49</c:v>
                </c:pt>
                <c:pt idx="3755">
                  <c:v>8.49</c:v>
                </c:pt>
                <c:pt idx="3756">
                  <c:v>8.4880999999999993</c:v>
                </c:pt>
                <c:pt idx="3757">
                  <c:v>8.4954999999999998</c:v>
                </c:pt>
                <c:pt idx="3758">
                  <c:v>8.4826999999999995</c:v>
                </c:pt>
                <c:pt idx="3759">
                  <c:v>8.4926999999999992</c:v>
                </c:pt>
                <c:pt idx="3760">
                  <c:v>8.4936000000000007</c:v>
                </c:pt>
                <c:pt idx="3761">
                  <c:v>8.4891000000000005</c:v>
                </c:pt>
                <c:pt idx="3762">
                  <c:v>8.4891000000000005</c:v>
                </c:pt>
                <c:pt idx="3763">
                  <c:v>8.4854000000000003</c:v>
                </c:pt>
                <c:pt idx="3764">
                  <c:v>8.4908999999999999</c:v>
                </c:pt>
                <c:pt idx="3765">
                  <c:v>8.4936000000000007</c:v>
                </c:pt>
                <c:pt idx="3766">
                  <c:v>8.4908999999999999</c:v>
                </c:pt>
                <c:pt idx="3767">
                  <c:v>8.4926999999999992</c:v>
                </c:pt>
                <c:pt idx="3768">
                  <c:v>8.4880999999999993</c:v>
                </c:pt>
                <c:pt idx="3769">
                  <c:v>8.4863</c:v>
                </c:pt>
                <c:pt idx="3770">
                  <c:v>8.4908999999999999</c:v>
                </c:pt>
                <c:pt idx="3771">
                  <c:v>8.4926999999999992</c:v>
                </c:pt>
                <c:pt idx="3772">
                  <c:v>8.4982000000000006</c:v>
                </c:pt>
                <c:pt idx="3773">
                  <c:v>8.4835999999999991</c:v>
                </c:pt>
                <c:pt idx="3774">
                  <c:v>8.4917999999999996</c:v>
                </c:pt>
                <c:pt idx="3775">
                  <c:v>8.4845000000000006</c:v>
                </c:pt>
                <c:pt idx="3776">
                  <c:v>8.4908999999999999</c:v>
                </c:pt>
                <c:pt idx="3777">
                  <c:v>8.4926999999999992</c:v>
                </c:pt>
                <c:pt idx="3778">
                  <c:v>8.4854000000000003</c:v>
                </c:pt>
                <c:pt idx="3779">
                  <c:v>8.4908999999999999</c:v>
                </c:pt>
                <c:pt idx="3780">
                  <c:v>8.4826999999999995</c:v>
                </c:pt>
                <c:pt idx="3781">
                  <c:v>8.4926999999999992</c:v>
                </c:pt>
                <c:pt idx="3782">
                  <c:v>8.4880999999999993</c:v>
                </c:pt>
                <c:pt idx="3783">
                  <c:v>8.4880999999999993</c:v>
                </c:pt>
                <c:pt idx="3784">
                  <c:v>8.4863</c:v>
                </c:pt>
                <c:pt idx="3785">
                  <c:v>8.4863</c:v>
                </c:pt>
                <c:pt idx="3786">
                  <c:v>8.4917999999999996</c:v>
                </c:pt>
                <c:pt idx="3787">
                  <c:v>8.4891000000000005</c:v>
                </c:pt>
                <c:pt idx="3788">
                  <c:v>8.4871999999999996</c:v>
                </c:pt>
                <c:pt idx="3789">
                  <c:v>8.4871999999999996</c:v>
                </c:pt>
                <c:pt idx="3790">
                  <c:v>8.4854000000000003</c:v>
                </c:pt>
                <c:pt idx="3791">
                  <c:v>8.4908999999999999</c:v>
                </c:pt>
                <c:pt idx="3792">
                  <c:v>8.49</c:v>
                </c:pt>
                <c:pt idx="3793">
                  <c:v>8.4854000000000003</c:v>
                </c:pt>
                <c:pt idx="3794">
                  <c:v>8.4845000000000006</c:v>
                </c:pt>
                <c:pt idx="3795">
                  <c:v>8.4799000000000007</c:v>
                </c:pt>
                <c:pt idx="3796">
                  <c:v>8.4835999999999991</c:v>
                </c:pt>
                <c:pt idx="3797">
                  <c:v>8.4817</c:v>
                </c:pt>
                <c:pt idx="3798">
                  <c:v>8.4891000000000005</c:v>
                </c:pt>
                <c:pt idx="3799">
                  <c:v>8.4780999999999995</c:v>
                </c:pt>
                <c:pt idx="3800">
                  <c:v>8.4891000000000005</c:v>
                </c:pt>
                <c:pt idx="3801">
                  <c:v>8.4808000000000003</c:v>
                </c:pt>
                <c:pt idx="3802">
                  <c:v>8.4880999999999993</c:v>
                </c:pt>
                <c:pt idx="3803">
                  <c:v>8.49</c:v>
                </c:pt>
                <c:pt idx="3804">
                  <c:v>8.4780999999999995</c:v>
                </c:pt>
                <c:pt idx="3805">
                  <c:v>8.4863</c:v>
                </c:pt>
                <c:pt idx="3806">
                  <c:v>8.4826999999999995</c:v>
                </c:pt>
                <c:pt idx="3807">
                  <c:v>8.4854000000000003</c:v>
                </c:pt>
                <c:pt idx="3808">
                  <c:v>8.4835999999999991</c:v>
                </c:pt>
                <c:pt idx="3809">
                  <c:v>8.4891000000000005</c:v>
                </c:pt>
                <c:pt idx="3810">
                  <c:v>8.4845000000000006</c:v>
                </c:pt>
                <c:pt idx="3811">
                  <c:v>8.4808000000000003</c:v>
                </c:pt>
                <c:pt idx="3812">
                  <c:v>8.49</c:v>
                </c:pt>
                <c:pt idx="3813">
                  <c:v>8.4871999999999996</c:v>
                </c:pt>
                <c:pt idx="3814">
                  <c:v>8.4871999999999996</c:v>
                </c:pt>
                <c:pt idx="3815">
                  <c:v>8.4908999999999999</c:v>
                </c:pt>
                <c:pt idx="3816">
                  <c:v>8.4845000000000006</c:v>
                </c:pt>
                <c:pt idx="3817">
                  <c:v>8.49</c:v>
                </c:pt>
                <c:pt idx="3818">
                  <c:v>8.4863</c:v>
                </c:pt>
                <c:pt idx="3819">
                  <c:v>8.4808000000000003</c:v>
                </c:pt>
                <c:pt idx="3820">
                  <c:v>8.4854000000000003</c:v>
                </c:pt>
                <c:pt idx="3821">
                  <c:v>8.4789999999999992</c:v>
                </c:pt>
                <c:pt idx="3822">
                  <c:v>8.4863</c:v>
                </c:pt>
                <c:pt idx="3823">
                  <c:v>8.4863</c:v>
                </c:pt>
                <c:pt idx="3824">
                  <c:v>8.4871999999999996</c:v>
                </c:pt>
                <c:pt idx="3825">
                  <c:v>8.4835999999999991</c:v>
                </c:pt>
                <c:pt idx="3826">
                  <c:v>8.4845000000000006</c:v>
                </c:pt>
                <c:pt idx="3827">
                  <c:v>8.4854000000000003</c:v>
                </c:pt>
                <c:pt idx="3828">
                  <c:v>8.4799000000000007</c:v>
                </c:pt>
                <c:pt idx="3829">
                  <c:v>8.4917999999999996</c:v>
                </c:pt>
                <c:pt idx="3830">
                  <c:v>8.4808000000000003</c:v>
                </c:pt>
                <c:pt idx="3831">
                  <c:v>8.4817</c:v>
                </c:pt>
                <c:pt idx="3832">
                  <c:v>8.4835999999999991</c:v>
                </c:pt>
                <c:pt idx="3833">
                  <c:v>8.4780999999999995</c:v>
                </c:pt>
                <c:pt idx="3834">
                  <c:v>8.4826999999999995</c:v>
                </c:pt>
                <c:pt idx="3835">
                  <c:v>8.4871999999999996</c:v>
                </c:pt>
                <c:pt idx="3836">
                  <c:v>8.4780999999999995</c:v>
                </c:pt>
                <c:pt idx="3837">
                  <c:v>8.4835999999999991</c:v>
                </c:pt>
                <c:pt idx="3838">
                  <c:v>8.4817</c:v>
                </c:pt>
                <c:pt idx="3839">
                  <c:v>8.4891000000000005</c:v>
                </c:pt>
                <c:pt idx="3840">
                  <c:v>8.4799000000000007</c:v>
                </c:pt>
                <c:pt idx="3841">
                  <c:v>8.4799000000000007</c:v>
                </c:pt>
                <c:pt idx="3842">
                  <c:v>8.4826999999999995</c:v>
                </c:pt>
                <c:pt idx="3843">
                  <c:v>8.4780999999999995</c:v>
                </c:pt>
                <c:pt idx="3844">
                  <c:v>8.4845000000000006</c:v>
                </c:pt>
                <c:pt idx="3845">
                  <c:v>8.4808000000000003</c:v>
                </c:pt>
                <c:pt idx="3846">
                  <c:v>8.4808000000000003</c:v>
                </c:pt>
                <c:pt idx="3847">
                  <c:v>8.4780999999999995</c:v>
                </c:pt>
                <c:pt idx="3848">
                  <c:v>8.4817</c:v>
                </c:pt>
                <c:pt idx="3849">
                  <c:v>8.4826999999999995</c:v>
                </c:pt>
                <c:pt idx="3850">
                  <c:v>8.4817</c:v>
                </c:pt>
                <c:pt idx="3851">
                  <c:v>8.4835999999999991</c:v>
                </c:pt>
                <c:pt idx="3852">
                  <c:v>8.4808000000000003</c:v>
                </c:pt>
                <c:pt idx="3853">
                  <c:v>8.4734999999999996</c:v>
                </c:pt>
                <c:pt idx="3854">
                  <c:v>8.4771999999999998</c:v>
                </c:pt>
                <c:pt idx="3855">
                  <c:v>8.4789999999999992</c:v>
                </c:pt>
                <c:pt idx="3856">
                  <c:v>8.4780999999999995</c:v>
                </c:pt>
                <c:pt idx="3857">
                  <c:v>8.4808000000000003</c:v>
                </c:pt>
                <c:pt idx="3858">
                  <c:v>8.4826999999999995</c:v>
                </c:pt>
                <c:pt idx="3859">
                  <c:v>8.4808000000000003</c:v>
                </c:pt>
                <c:pt idx="3860">
                  <c:v>8.4725999999999999</c:v>
                </c:pt>
                <c:pt idx="3861">
                  <c:v>8.4871999999999996</c:v>
                </c:pt>
                <c:pt idx="3862">
                  <c:v>8.4771999999999998</c:v>
                </c:pt>
                <c:pt idx="3863">
                  <c:v>8.4826999999999995</c:v>
                </c:pt>
                <c:pt idx="3864">
                  <c:v>8.4771999999999998</c:v>
                </c:pt>
                <c:pt idx="3865">
                  <c:v>8.4789999999999992</c:v>
                </c:pt>
                <c:pt idx="3866">
                  <c:v>8.4845000000000006</c:v>
                </c:pt>
                <c:pt idx="3867">
                  <c:v>8.4808000000000003</c:v>
                </c:pt>
                <c:pt idx="3868">
                  <c:v>8.4808000000000003</c:v>
                </c:pt>
                <c:pt idx="3869">
                  <c:v>8.4771999999999998</c:v>
                </c:pt>
                <c:pt idx="3870">
                  <c:v>8.4863</c:v>
                </c:pt>
                <c:pt idx="3871">
                  <c:v>8.4808000000000003</c:v>
                </c:pt>
                <c:pt idx="3872">
                  <c:v>8.4799000000000007</c:v>
                </c:pt>
                <c:pt idx="3873">
                  <c:v>8.4835999999999991</c:v>
                </c:pt>
                <c:pt idx="3874">
                  <c:v>8.4762000000000004</c:v>
                </c:pt>
                <c:pt idx="3875">
                  <c:v>8.4799000000000007</c:v>
                </c:pt>
                <c:pt idx="3876">
                  <c:v>8.4799000000000007</c:v>
                </c:pt>
                <c:pt idx="3877">
                  <c:v>8.4743999999999993</c:v>
                </c:pt>
                <c:pt idx="3878">
                  <c:v>8.4817</c:v>
                </c:pt>
                <c:pt idx="3879">
                  <c:v>8.4771999999999998</c:v>
                </c:pt>
                <c:pt idx="3880">
                  <c:v>8.4743999999999993</c:v>
                </c:pt>
                <c:pt idx="3881">
                  <c:v>8.4789999999999992</c:v>
                </c:pt>
                <c:pt idx="3882">
                  <c:v>8.4826999999999995</c:v>
                </c:pt>
                <c:pt idx="3883">
                  <c:v>8.4799000000000007</c:v>
                </c:pt>
                <c:pt idx="3884">
                  <c:v>8.4771999999999998</c:v>
                </c:pt>
                <c:pt idx="3885">
                  <c:v>8.4891000000000005</c:v>
                </c:pt>
                <c:pt idx="3886">
                  <c:v>8.4789999999999992</c:v>
                </c:pt>
                <c:pt idx="3887">
                  <c:v>8.4826999999999995</c:v>
                </c:pt>
                <c:pt idx="3888">
                  <c:v>8.4835999999999991</c:v>
                </c:pt>
                <c:pt idx="3889">
                  <c:v>8.4753000000000007</c:v>
                </c:pt>
                <c:pt idx="3890">
                  <c:v>8.4826999999999995</c:v>
                </c:pt>
                <c:pt idx="3891">
                  <c:v>8.4753000000000007</c:v>
                </c:pt>
                <c:pt idx="3892">
                  <c:v>8.4789999999999992</c:v>
                </c:pt>
                <c:pt idx="3893">
                  <c:v>8.4780999999999995</c:v>
                </c:pt>
                <c:pt idx="3894">
                  <c:v>8.4762000000000004</c:v>
                </c:pt>
                <c:pt idx="3895">
                  <c:v>8.4789999999999992</c:v>
                </c:pt>
                <c:pt idx="3896">
                  <c:v>8.4753000000000007</c:v>
                </c:pt>
                <c:pt idx="3897">
                  <c:v>8.4799000000000007</c:v>
                </c:pt>
                <c:pt idx="3898">
                  <c:v>8.4780999999999995</c:v>
                </c:pt>
                <c:pt idx="3899">
                  <c:v>8.4762000000000004</c:v>
                </c:pt>
                <c:pt idx="3900">
                  <c:v>8.4725999999999999</c:v>
                </c:pt>
                <c:pt idx="3901">
                  <c:v>8.4753000000000007</c:v>
                </c:pt>
                <c:pt idx="3902">
                  <c:v>8.4826999999999995</c:v>
                </c:pt>
                <c:pt idx="3903">
                  <c:v>8.4762000000000004</c:v>
                </c:pt>
                <c:pt idx="3904">
                  <c:v>8.4753000000000007</c:v>
                </c:pt>
                <c:pt idx="3905">
                  <c:v>8.4826999999999995</c:v>
                </c:pt>
                <c:pt idx="3906">
                  <c:v>8.4717000000000002</c:v>
                </c:pt>
                <c:pt idx="3907">
                  <c:v>8.4762000000000004</c:v>
                </c:pt>
                <c:pt idx="3908">
                  <c:v>8.4717000000000002</c:v>
                </c:pt>
                <c:pt idx="3909">
                  <c:v>8.4780999999999995</c:v>
                </c:pt>
                <c:pt idx="3910">
                  <c:v>8.4771999999999998</c:v>
                </c:pt>
                <c:pt idx="3911">
                  <c:v>8.4743999999999993</c:v>
                </c:pt>
                <c:pt idx="3912">
                  <c:v>8.4753000000000007</c:v>
                </c:pt>
                <c:pt idx="3913">
                  <c:v>8.4762000000000004</c:v>
                </c:pt>
                <c:pt idx="3914">
                  <c:v>8.4789999999999992</c:v>
                </c:pt>
                <c:pt idx="3915">
                  <c:v>8.4688999999999997</c:v>
                </c:pt>
                <c:pt idx="3916">
                  <c:v>8.4780999999999995</c:v>
                </c:pt>
                <c:pt idx="3917">
                  <c:v>8.4743999999999993</c:v>
                </c:pt>
                <c:pt idx="3918">
                  <c:v>8.4789999999999992</c:v>
                </c:pt>
                <c:pt idx="3919">
                  <c:v>8.4743999999999993</c:v>
                </c:pt>
                <c:pt idx="3920">
                  <c:v>8.4743999999999993</c:v>
                </c:pt>
                <c:pt idx="3921">
                  <c:v>8.4762000000000004</c:v>
                </c:pt>
                <c:pt idx="3922">
                  <c:v>8.4753000000000007</c:v>
                </c:pt>
                <c:pt idx="3923">
                  <c:v>8.4753000000000007</c:v>
                </c:pt>
                <c:pt idx="3924">
                  <c:v>8.4743999999999993</c:v>
                </c:pt>
                <c:pt idx="3925">
                  <c:v>8.4725999999999999</c:v>
                </c:pt>
                <c:pt idx="3926">
                  <c:v>8.4780999999999995</c:v>
                </c:pt>
                <c:pt idx="3927">
                  <c:v>8.4743999999999993</c:v>
                </c:pt>
                <c:pt idx="3928">
                  <c:v>8.4771999999999998</c:v>
                </c:pt>
                <c:pt idx="3929">
                  <c:v>8.4789999999999992</c:v>
                </c:pt>
                <c:pt idx="3930">
                  <c:v>8.4753000000000007</c:v>
                </c:pt>
                <c:pt idx="3931">
                  <c:v>8.4808000000000003</c:v>
                </c:pt>
                <c:pt idx="3932">
                  <c:v>8.468</c:v>
                </c:pt>
                <c:pt idx="3933">
                  <c:v>8.4799000000000007</c:v>
                </c:pt>
                <c:pt idx="3934">
                  <c:v>8.4725999999999999</c:v>
                </c:pt>
                <c:pt idx="3935">
                  <c:v>8.4780999999999995</c:v>
                </c:pt>
                <c:pt idx="3936">
                  <c:v>8.4789999999999992</c:v>
                </c:pt>
                <c:pt idx="3937">
                  <c:v>8.4717000000000002</c:v>
                </c:pt>
                <c:pt idx="3938">
                  <c:v>8.4753000000000007</c:v>
                </c:pt>
                <c:pt idx="3939">
                  <c:v>8.4771999999999998</c:v>
                </c:pt>
                <c:pt idx="3940">
                  <c:v>8.4789999999999992</c:v>
                </c:pt>
                <c:pt idx="3941">
                  <c:v>8.4725999999999999</c:v>
                </c:pt>
                <c:pt idx="3942">
                  <c:v>8.4780999999999995</c:v>
                </c:pt>
                <c:pt idx="3943">
                  <c:v>8.4762000000000004</c:v>
                </c:pt>
                <c:pt idx="3944">
                  <c:v>8.4725999999999999</c:v>
                </c:pt>
                <c:pt idx="3945">
                  <c:v>8.4743999999999993</c:v>
                </c:pt>
                <c:pt idx="3946">
                  <c:v>8.4753000000000007</c:v>
                </c:pt>
                <c:pt idx="3947">
                  <c:v>8.4642999999999997</c:v>
                </c:pt>
                <c:pt idx="3948">
                  <c:v>8.4771999999999998</c:v>
                </c:pt>
                <c:pt idx="3949">
                  <c:v>8.4697999999999993</c:v>
                </c:pt>
                <c:pt idx="3950">
                  <c:v>8.4753000000000007</c:v>
                </c:pt>
                <c:pt idx="3951">
                  <c:v>8.4753000000000007</c:v>
                </c:pt>
                <c:pt idx="3952">
                  <c:v>8.4662000000000006</c:v>
                </c:pt>
                <c:pt idx="3953">
                  <c:v>8.4734999999999996</c:v>
                </c:pt>
                <c:pt idx="3954">
                  <c:v>8.4717000000000002</c:v>
                </c:pt>
                <c:pt idx="3955">
                  <c:v>8.4743999999999993</c:v>
                </c:pt>
                <c:pt idx="3956">
                  <c:v>8.4725999999999999</c:v>
                </c:pt>
                <c:pt idx="3957">
                  <c:v>8.4717000000000002</c:v>
                </c:pt>
                <c:pt idx="3958">
                  <c:v>8.4771999999999998</c:v>
                </c:pt>
                <c:pt idx="3959">
                  <c:v>8.468</c:v>
                </c:pt>
                <c:pt idx="3960">
                  <c:v>8.4688999999999997</c:v>
                </c:pt>
                <c:pt idx="3961">
                  <c:v>8.4671000000000003</c:v>
                </c:pt>
                <c:pt idx="3962">
                  <c:v>8.4697999999999993</c:v>
                </c:pt>
                <c:pt idx="3963">
                  <c:v>8.4708000000000006</c:v>
                </c:pt>
                <c:pt idx="3964">
                  <c:v>8.4734999999999996</c:v>
                </c:pt>
                <c:pt idx="3965">
                  <c:v>8.4743999999999993</c:v>
                </c:pt>
                <c:pt idx="3966">
                  <c:v>8.4708000000000006</c:v>
                </c:pt>
                <c:pt idx="3967">
                  <c:v>8.4688999999999997</c:v>
                </c:pt>
                <c:pt idx="3968">
                  <c:v>8.4697999999999993</c:v>
                </c:pt>
                <c:pt idx="3969">
                  <c:v>8.4697999999999993</c:v>
                </c:pt>
                <c:pt idx="3970">
                  <c:v>8.4762000000000004</c:v>
                </c:pt>
                <c:pt idx="3971">
                  <c:v>8.4708000000000006</c:v>
                </c:pt>
                <c:pt idx="3972">
                  <c:v>8.4753000000000007</c:v>
                </c:pt>
                <c:pt idx="3973">
                  <c:v>8.4662000000000006</c:v>
                </c:pt>
                <c:pt idx="3974">
                  <c:v>8.4808000000000003</c:v>
                </c:pt>
                <c:pt idx="3975">
                  <c:v>8.4708000000000006</c:v>
                </c:pt>
                <c:pt idx="3976">
                  <c:v>8.4652999999999992</c:v>
                </c:pt>
                <c:pt idx="3977">
                  <c:v>8.4799000000000007</c:v>
                </c:pt>
                <c:pt idx="3978">
                  <c:v>8.4662000000000006</c:v>
                </c:pt>
                <c:pt idx="3979">
                  <c:v>8.4762000000000004</c:v>
                </c:pt>
                <c:pt idx="3980">
                  <c:v>8.4662000000000006</c:v>
                </c:pt>
                <c:pt idx="3981">
                  <c:v>8.4734999999999996</c:v>
                </c:pt>
                <c:pt idx="3982">
                  <c:v>8.4697999999999993</c:v>
                </c:pt>
                <c:pt idx="3983">
                  <c:v>8.4708000000000006</c:v>
                </c:pt>
                <c:pt idx="3984">
                  <c:v>8.4743999999999993</c:v>
                </c:pt>
                <c:pt idx="3985">
                  <c:v>8.4671000000000003</c:v>
                </c:pt>
                <c:pt idx="3986">
                  <c:v>8.4708000000000006</c:v>
                </c:pt>
                <c:pt idx="3987">
                  <c:v>8.4717000000000002</c:v>
                </c:pt>
                <c:pt idx="3988">
                  <c:v>8.4780999999999995</c:v>
                </c:pt>
                <c:pt idx="3989">
                  <c:v>8.468</c:v>
                </c:pt>
                <c:pt idx="3990">
                  <c:v>8.4688999999999997</c:v>
                </c:pt>
                <c:pt idx="3991">
                  <c:v>8.4725999999999999</c:v>
                </c:pt>
                <c:pt idx="3992">
                  <c:v>8.4734999999999996</c:v>
                </c:pt>
                <c:pt idx="3993">
                  <c:v>8.4725999999999999</c:v>
                </c:pt>
                <c:pt idx="3994">
                  <c:v>8.4734999999999996</c:v>
                </c:pt>
                <c:pt idx="3995">
                  <c:v>8.4616000000000007</c:v>
                </c:pt>
                <c:pt idx="3996">
                  <c:v>8.4743999999999993</c:v>
                </c:pt>
                <c:pt idx="3997">
                  <c:v>8.4616000000000007</c:v>
                </c:pt>
                <c:pt idx="3998">
                  <c:v>8.4725999999999999</c:v>
                </c:pt>
                <c:pt idx="3999">
                  <c:v>8.468</c:v>
                </c:pt>
                <c:pt idx="4000">
                  <c:v>8.4697999999999993</c:v>
                </c:pt>
                <c:pt idx="4001">
                  <c:v>8.4734999999999996</c:v>
                </c:pt>
                <c:pt idx="4002">
                  <c:v>8.4688999999999997</c:v>
                </c:pt>
                <c:pt idx="4003">
                  <c:v>8.4743999999999993</c:v>
                </c:pt>
                <c:pt idx="4004">
                  <c:v>8.4671000000000003</c:v>
                </c:pt>
                <c:pt idx="4005">
                  <c:v>8.4717000000000002</c:v>
                </c:pt>
                <c:pt idx="4006">
                  <c:v>8.4717000000000002</c:v>
                </c:pt>
                <c:pt idx="4007">
                  <c:v>8.4688999999999997</c:v>
                </c:pt>
                <c:pt idx="4008">
                  <c:v>8.4717000000000002</c:v>
                </c:pt>
                <c:pt idx="4009">
                  <c:v>8.4671000000000003</c:v>
                </c:pt>
                <c:pt idx="4010">
                  <c:v>8.4662000000000006</c:v>
                </c:pt>
                <c:pt idx="4011">
                  <c:v>8.4697999999999993</c:v>
                </c:pt>
                <c:pt idx="4012">
                  <c:v>8.4662000000000006</c:v>
                </c:pt>
                <c:pt idx="4013">
                  <c:v>8.4725999999999999</c:v>
                </c:pt>
                <c:pt idx="4014">
                  <c:v>8.468</c:v>
                </c:pt>
                <c:pt idx="4015">
                  <c:v>8.4625000000000004</c:v>
                </c:pt>
                <c:pt idx="4016">
                  <c:v>8.4688999999999997</c:v>
                </c:pt>
                <c:pt idx="4017">
                  <c:v>8.4642999999999997</c:v>
                </c:pt>
                <c:pt idx="4018">
                  <c:v>8.4734999999999996</c:v>
                </c:pt>
                <c:pt idx="4019">
                  <c:v>8.4697999999999993</c:v>
                </c:pt>
                <c:pt idx="4020">
                  <c:v>8.4717000000000002</c:v>
                </c:pt>
                <c:pt idx="4021">
                  <c:v>8.4662000000000006</c:v>
                </c:pt>
                <c:pt idx="4022">
                  <c:v>8.4662000000000006</c:v>
                </c:pt>
                <c:pt idx="4023">
                  <c:v>8.468</c:v>
                </c:pt>
                <c:pt idx="4024">
                  <c:v>8.4671000000000003</c:v>
                </c:pt>
                <c:pt idx="4025">
                  <c:v>8.4734999999999996</c:v>
                </c:pt>
                <c:pt idx="4026">
                  <c:v>8.468</c:v>
                </c:pt>
                <c:pt idx="4027">
                  <c:v>8.4808000000000003</c:v>
                </c:pt>
                <c:pt idx="4028">
                  <c:v>8.4662000000000006</c:v>
                </c:pt>
                <c:pt idx="4029">
                  <c:v>8.4616000000000007</c:v>
                </c:pt>
                <c:pt idx="4030">
                  <c:v>8.4697999999999993</c:v>
                </c:pt>
                <c:pt idx="4031">
                  <c:v>8.4671000000000003</c:v>
                </c:pt>
                <c:pt idx="4032">
                  <c:v>8.4697999999999993</c:v>
                </c:pt>
                <c:pt idx="4033">
                  <c:v>8.4642999999999997</c:v>
                </c:pt>
                <c:pt idx="4034">
                  <c:v>8.4708000000000006</c:v>
                </c:pt>
                <c:pt idx="4035">
                  <c:v>8.468</c:v>
                </c:pt>
                <c:pt idx="4036">
                  <c:v>8.468</c:v>
                </c:pt>
                <c:pt idx="4037">
                  <c:v>8.4652999999999992</c:v>
                </c:pt>
                <c:pt idx="4038">
                  <c:v>8.4671000000000003</c:v>
                </c:pt>
                <c:pt idx="4039">
                  <c:v>8.4697999999999993</c:v>
                </c:pt>
                <c:pt idx="4040">
                  <c:v>8.4725999999999999</c:v>
                </c:pt>
                <c:pt idx="4041">
                  <c:v>8.4625000000000004</c:v>
                </c:pt>
                <c:pt idx="4042">
                  <c:v>8.4688999999999997</c:v>
                </c:pt>
                <c:pt idx="4043">
                  <c:v>8.4652999999999992</c:v>
                </c:pt>
                <c:pt idx="4044">
                  <c:v>8.468</c:v>
                </c:pt>
                <c:pt idx="4045">
                  <c:v>8.4688999999999997</c:v>
                </c:pt>
                <c:pt idx="4046">
                  <c:v>8.4625000000000004</c:v>
                </c:pt>
                <c:pt idx="4047">
                  <c:v>8.4634</c:v>
                </c:pt>
                <c:pt idx="4048">
                  <c:v>8.4625000000000004</c:v>
                </c:pt>
                <c:pt idx="4049">
                  <c:v>8.4671000000000003</c:v>
                </c:pt>
                <c:pt idx="4050">
                  <c:v>8.4634</c:v>
                </c:pt>
                <c:pt idx="4051">
                  <c:v>8.4717000000000002</c:v>
                </c:pt>
                <c:pt idx="4052">
                  <c:v>8.4652999999999992</c:v>
                </c:pt>
                <c:pt idx="4053">
                  <c:v>8.4671000000000003</c:v>
                </c:pt>
                <c:pt idx="4054">
                  <c:v>8.4708000000000006</c:v>
                </c:pt>
                <c:pt idx="4055">
                  <c:v>8.4616000000000007</c:v>
                </c:pt>
                <c:pt idx="4056">
                  <c:v>8.4697999999999993</c:v>
                </c:pt>
                <c:pt idx="4057">
                  <c:v>8.4697999999999993</c:v>
                </c:pt>
                <c:pt idx="4058">
                  <c:v>8.4688999999999997</c:v>
                </c:pt>
                <c:pt idx="4059">
                  <c:v>8.4662000000000006</c:v>
                </c:pt>
                <c:pt idx="4060">
                  <c:v>8.4579000000000004</c:v>
                </c:pt>
                <c:pt idx="4061">
                  <c:v>8.468</c:v>
                </c:pt>
                <c:pt idx="4062">
                  <c:v>8.4671000000000003</c:v>
                </c:pt>
                <c:pt idx="4063">
                  <c:v>8.4634</c:v>
                </c:pt>
                <c:pt idx="4064">
                  <c:v>8.4642999999999997</c:v>
                </c:pt>
                <c:pt idx="4065">
                  <c:v>8.4652999999999992</c:v>
                </c:pt>
                <c:pt idx="4066">
                  <c:v>8.468</c:v>
                </c:pt>
                <c:pt idx="4067">
                  <c:v>8.4616000000000007</c:v>
                </c:pt>
                <c:pt idx="4068">
                  <c:v>8.4652999999999992</c:v>
                </c:pt>
                <c:pt idx="4069">
                  <c:v>8.4662000000000006</c:v>
                </c:pt>
                <c:pt idx="4070">
                  <c:v>8.4588999999999999</c:v>
                </c:pt>
                <c:pt idx="4071">
                  <c:v>8.4662000000000006</c:v>
                </c:pt>
                <c:pt idx="4072">
                  <c:v>8.4579000000000004</c:v>
                </c:pt>
                <c:pt idx="4073">
                  <c:v>8.4616000000000007</c:v>
                </c:pt>
                <c:pt idx="4074">
                  <c:v>8.4542999999999999</c:v>
                </c:pt>
                <c:pt idx="4075">
                  <c:v>8.4588999999999999</c:v>
                </c:pt>
                <c:pt idx="4076">
                  <c:v>8.4642999999999997</c:v>
                </c:pt>
                <c:pt idx="4077">
                  <c:v>8.4634</c:v>
                </c:pt>
                <c:pt idx="4078">
                  <c:v>8.4588999999999999</c:v>
                </c:pt>
                <c:pt idx="4079">
                  <c:v>8.4625000000000004</c:v>
                </c:pt>
                <c:pt idx="4080">
                  <c:v>8.4616000000000007</c:v>
                </c:pt>
                <c:pt idx="4081">
                  <c:v>8.4634</c:v>
                </c:pt>
                <c:pt idx="4082">
                  <c:v>8.4662000000000006</c:v>
                </c:pt>
                <c:pt idx="4083">
                  <c:v>8.4642999999999997</c:v>
                </c:pt>
                <c:pt idx="4084">
                  <c:v>8.4634</c:v>
                </c:pt>
                <c:pt idx="4085">
                  <c:v>8.4634</c:v>
                </c:pt>
                <c:pt idx="4086">
                  <c:v>8.4625000000000004</c:v>
                </c:pt>
                <c:pt idx="4087">
                  <c:v>8.4579000000000004</c:v>
                </c:pt>
                <c:pt idx="4088">
                  <c:v>8.4662000000000006</c:v>
                </c:pt>
                <c:pt idx="4089">
                  <c:v>8.4597999999999995</c:v>
                </c:pt>
                <c:pt idx="4090">
                  <c:v>8.4634</c:v>
                </c:pt>
                <c:pt idx="4091">
                  <c:v>8.4570000000000007</c:v>
                </c:pt>
                <c:pt idx="4092">
                  <c:v>8.4652999999999992</c:v>
                </c:pt>
                <c:pt idx="4093">
                  <c:v>8.468</c:v>
                </c:pt>
                <c:pt idx="4094">
                  <c:v>8.4597999999999995</c:v>
                </c:pt>
                <c:pt idx="4095">
                  <c:v>8.4616000000000007</c:v>
                </c:pt>
                <c:pt idx="4096">
                  <c:v>8.4560999999999993</c:v>
                </c:pt>
                <c:pt idx="4097">
                  <c:v>8.4634</c:v>
                </c:pt>
                <c:pt idx="4098">
                  <c:v>8.4616000000000007</c:v>
                </c:pt>
                <c:pt idx="4099">
                  <c:v>8.4479000000000006</c:v>
                </c:pt>
                <c:pt idx="4100">
                  <c:v>8.4625000000000004</c:v>
                </c:pt>
                <c:pt idx="4101">
                  <c:v>8.4524000000000008</c:v>
                </c:pt>
                <c:pt idx="4102">
                  <c:v>8.4625000000000004</c:v>
                </c:pt>
                <c:pt idx="4103">
                  <c:v>8.4642999999999997</c:v>
                </c:pt>
                <c:pt idx="4104">
                  <c:v>8.4671000000000003</c:v>
                </c:pt>
                <c:pt idx="4105">
                  <c:v>8.4662000000000006</c:v>
                </c:pt>
                <c:pt idx="4106">
                  <c:v>8.4560999999999993</c:v>
                </c:pt>
                <c:pt idx="4107">
                  <c:v>8.4634</c:v>
                </c:pt>
                <c:pt idx="4108">
                  <c:v>8.4625000000000004</c:v>
                </c:pt>
                <c:pt idx="4109">
                  <c:v>8.4634</c:v>
                </c:pt>
                <c:pt idx="4110">
                  <c:v>8.4642999999999997</c:v>
                </c:pt>
                <c:pt idx="4111">
                  <c:v>8.4579000000000004</c:v>
                </c:pt>
                <c:pt idx="4112">
                  <c:v>8.4652999999999992</c:v>
                </c:pt>
                <c:pt idx="4113">
                  <c:v>8.4570000000000007</c:v>
                </c:pt>
                <c:pt idx="4114">
                  <c:v>8.4671000000000003</c:v>
                </c:pt>
                <c:pt idx="4115">
                  <c:v>8.4625000000000004</c:v>
                </c:pt>
                <c:pt idx="4116">
                  <c:v>8.4560999999999993</c:v>
                </c:pt>
                <c:pt idx="4117">
                  <c:v>8.4625000000000004</c:v>
                </c:pt>
                <c:pt idx="4118">
                  <c:v>8.4579000000000004</c:v>
                </c:pt>
                <c:pt idx="4119">
                  <c:v>8.4662000000000006</c:v>
                </c:pt>
                <c:pt idx="4120">
                  <c:v>8.4551999999999996</c:v>
                </c:pt>
                <c:pt idx="4121">
                  <c:v>8.4625000000000004</c:v>
                </c:pt>
                <c:pt idx="4122">
                  <c:v>8.4551999999999996</c:v>
                </c:pt>
                <c:pt idx="4123">
                  <c:v>8.4616000000000007</c:v>
                </c:pt>
                <c:pt idx="4124">
                  <c:v>8.468</c:v>
                </c:pt>
                <c:pt idx="4125">
                  <c:v>8.4570000000000007</c:v>
                </c:pt>
                <c:pt idx="4126">
                  <c:v>8.4625000000000004</c:v>
                </c:pt>
                <c:pt idx="4127">
                  <c:v>8.4551999999999996</c:v>
                </c:pt>
                <c:pt idx="4128">
                  <c:v>8.4570000000000007</c:v>
                </c:pt>
                <c:pt idx="4129">
                  <c:v>8.4588999999999999</c:v>
                </c:pt>
                <c:pt idx="4130">
                  <c:v>8.4534000000000002</c:v>
                </c:pt>
                <c:pt idx="4131">
                  <c:v>8.4560999999999993</c:v>
                </c:pt>
                <c:pt idx="4132">
                  <c:v>8.4634</c:v>
                </c:pt>
                <c:pt idx="4133">
                  <c:v>8.4579000000000004</c:v>
                </c:pt>
                <c:pt idx="4134">
                  <c:v>8.4616000000000007</c:v>
                </c:pt>
                <c:pt idx="4135">
                  <c:v>8.4560999999999993</c:v>
                </c:pt>
                <c:pt idx="4136">
                  <c:v>8.4588999999999999</c:v>
                </c:pt>
                <c:pt idx="4137">
                  <c:v>8.4560999999999993</c:v>
                </c:pt>
                <c:pt idx="4138">
                  <c:v>8.4588999999999999</c:v>
                </c:pt>
                <c:pt idx="4139">
                  <c:v>8.4570000000000007</c:v>
                </c:pt>
                <c:pt idx="4140">
                  <c:v>8.4588999999999999</c:v>
                </c:pt>
                <c:pt idx="4141">
                  <c:v>8.468</c:v>
                </c:pt>
                <c:pt idx="4142">
                  <c:v>8.4534000000000002</c:v>
                </c:pt>
                <c:pt idx="4143">
                  <c:v>8.4597999999999995</c:v>
                </c:pt>
                <c:pt idx="4144">
                  <c:v>8.4488000000000003</c:v>
                </c:pt>
                <c:pt idx="4145">
                  <c:v>8.4616000000000007</c:v>
                </c:pt>
                <c:pt idx="4146">
                  <c:v>8.4588999999999999</c:v>
                </c:pt>
                <c:pt idx="4147">
                  <c:v>8.4616000000000007</c:v>
                </c:pt>
                <c:pt idx="4148">
                  <c:v>8.4616000000000007</c:v>
                </c:pt>
                <c:pt idx="4149">
                  <c:v>8.4551999999999996</c:v>
                </c:pt>
                <c:pt idx="4150">
                  <c:v>8.4642999999999997</c:v>
                </c:pt>
                <c:pt idx="4151">
                  <c:v>8.4570000000000007</c:v>
                </c:pt>
                <c:pt idx="4152">
                  <c:v>8.4588999999999999</c:v>
                </c:pt>
                <c:pt idx="4153">
                  <c:v>8.4625000000000004</c:v>
                </c:pt>
                <c:pt idx="4154">
                  <c:v>8.4524000000000008</c:v>
                </c:pt>
                <c:pt idx="4155">
                  <c:v>8.4542999999999999</c:v>
                </c:pt>
                <c:pt idx="4156">
                  <c:v>8.4616000000000007</c:v>
                </c:pt>
                <c:pt idx="4157">
                  <c:v>8.4652999999999992</c:v>
                </c:pt>
                <c:pt idx="4158">
                  <c:v>8.4616000000000007</c:v>
                </c:pt>
                <c:pt idx="4159">
                  <c:v>8.4542999999999999</c:v>
                </c:pt>
                <c:pt idx="4160">
                  <c:v>8.4652999999999992</c:v>
                </c:pt>
                <c:pt idx="4161">
                  <c:v>8.4616000000000007</c:v>
                </c:pt>
                <c:pt idx="4162">
                  <c:v>8.4642999999999997</c:v>
                </c:pt>
                <c:pt idx="4163">
                  <c:v>8.4570000000000007</c:v>
                </c:pt>
                <c:pt idx="4164">
                  <c:v>8.4514999999999993</c:v>
                </c:pt>
                <c:pt idx="4165">
                  <c:v>8.4588999999999999</c:v>
                </c:pt>
                <c:pt idx="4166">
                  <c:v>8.4514999999999993</c:v>
                </c:pt>
                <c:pt idx="4167">
                  <c:v>8.4652999999999992</c:v>
                </c:pt>
                <c:pt idx="4168">
                  <c:v>8.4625000000000004</c:v>
                </c:pt>
                <c:pt idx="4169">
                  <c:v>8.4551999999999996</c:v>
                </c:pt>
                <c:pt idx="4170">
                  <c:v>8.4542999999999999</c:v>
                </c:pt>
                <c:pt idx="4171">
                  <c:v>8.4542999999999999</c:v>
                </c:pt>
                <c:pt idx="4172">
                  <c:v>8.4597999999999995</c:v>
                </c:pt>
                <c:pt idx="4173">
                  <c:v>8.4551999999999996</c:v>
                </c:pt>
                <c:pt idx="4174">
                  <c:v>8.4625000000000004</c:v>
                </c:pt>
                <c:pt idx="4175">
                  <c:v>8.4616000000000007</c:v>
                </c:pt>
                <c:pt idx="4176">
                  <c:v>8.4570000000000007</c:v>
                </c:pt>
                <c:pt idx="4177">
                  <c:v>8.4570000000000007</c:v>
                </c:pt>
                <c:pt idx="4178">
                  <c:v>8.4534000000000002</c:v>
                </c:pt>
                <c:pt idx="4179">
                  <c:v>8.4524000000000008</c:v>
                </c:pt>
                <c:pt idx="4180">
                  <c:v>8.4579000000000004</c:v>
                </c:pt>
                <c:pt idx="4181">
                  <c:v>8.4551999999999996</c:v>
                </c:pt>
                <c:pt idx="4182">
                  <c:v>8.4625000000000004</c:v>
                </c:pt>
                <c:pt idx="4183">
                  <c:v>8.4505999999999997</c:v>
                </c:pt>
                <c:pt idx="4184">
                  <c:v>8.4534000000000002</c:v>
                </c:pt>
                <c:pt idx="4185">
                  <c:v>8.4524000000000008</c:v>
                </c:pt>
                <c:pt idx="4186">
                  <c:v>8.4534000000000002</c:v>
                </c:pt>
                <c:pt idx="4187">
                  <c:v>8.4551999999999996</c:v>
                </c:pt>
                <c:pt idx="4188">
                  <c:v>8.4488000000000003</c:v>
                </c:pt>
                <c:pt idx="4189">
                  <c:v>8.4542999999999999</c:v>
                </c:pt>
                <c:pt idx="4190">
                  <c:v>8.4534000000000002</c:v>
                </c:pt>
                <c:pt idx="4191">
                  <c:v>8.4542999999999999</c:v>
                </c:pt>
                <c:pt idx="4192">
                  <c:v>8.4579000000000004</c:v>
                </c:pt>
                <c:pt idx="4193">
                  <c:v>8.4560999999999993</c:v>
                </c:pt>
                <c:pt idx="4194">
                  <c:v>8.4570000000000007</c:v>
                </c:pt>
                <c:pt idx="4195">
                  <c:v>8.4551999999999996</c:v>
                </c:pt>
                <c:pt idx="4196">
                  <c:v>8.4542999999999999</c:v>
                </c:pt>
                <c:pt idx="4197">
                  <c:v>8.4488000000000003</c:v>
                </c:pt>
                <c:pt idx="4198">
                  <c:v>8.4551999999999996</c:v>
                </c:pt>
                <c:pt idx="4199">
                  <c:v>8.4524000000000008</c:v>
                </c:pt>
                <c:pt idx="4200">
                  <c:v>8.4514999999999993</c:v>
                </c:pt>
                <c:pt idx="4201">
                  <c:v>8.4579000000000004</c:v>
                </c:pt>
                <c:pt idx="4202">
                  <c:v>8.4542999999999999</c:v>
                </c:pt>
                <c:pt idx="4203">
                  <c:v>8.4505999999999997</c:v>
                </c:pt>
                <c:pt idx="4204">
                  <c:v>8.4560999999999993</c:v>
                </c:pt>
                <c:pt idx="4205">
                  <c:v>8.4469999999999992</c:v>
                </c:pt>
                <c:pt idx="4206">
                  <c:v>8.4534000000000002</c:v>
                </c:pt>
                <c:pt idx="4207">
                  <c:v>8.4542999999999999</c:v>
                </c:pt>
                <c:pt idx="4208">
                  <c:v>8.4534000000000002</c:v>
                </c:pt>
                <c:pt idx="4209">
                  <c:v>8.4551999999999996</c:v>
                </c:pt>
                <c:pt idx="4210">
                  <c:v>8.4551999999999996</c:v>
                </c:pt>
                <c:pt idx="4211">
                  <c:v>8.4570000000000007</c:v>
                </c:pt>
                <c:pt idx="4212">
                  <c:v>8.4479000000000006</c:v>
                </c:pt>
                <c:pt idx="4213">
                  <c:v>8.4542999999999999</c:v>
                </c:pt>
                <c:pt idx="4214">
                  <c:v>8.4488000000000003</c:v>
                </c:pt>
                <c:pt idx="4215">
                  <c:v>8.4505999999999997</c:v>
                </c:pt>
                <c:pt idx="4216">
                  <c:v>8.4514999999999993</c:v>
                </c:pt>
                <c:pt idx="4217">
                  <c:v>8.4497</c:v>
                </c:pt>
                <c:pt idx="4218">
                  <c:v>8.4634</c:v>
                </c:pt>
                <c:pt idx="4219">
                  <c:v>8.4542999999999999</c:v>
                </c:pt>
                <c:pt idx="4220">
                  <c:v>8.4524000000000008</c:v>
                </c:pt>
                <c:pt idx="4221">
                  <c:v>8.4505999999999997</c:v>
                </c:pt>
                <c:pt idx="4222">
                  <c:v>8.4497</c:v>
                </c:pt>
                <c:pt idx="4223">
                  <c:v>8.4534000000000002</c:v>
                </c:pt>
                <c:pt idx="4224">
                  <c:v>8.4542999999999999</c:v>
                </c:pt>
                <c:pt idx="4225">
                  <c:v>8.4497</c:v>
                </c:pt>
                <c:pt idx="4226">
                  <c:v>8.4514999999999993</c:v>
                </c:pt>
                <c:pt idx="4227">
                  <c:v>8.4459999999999997</c:v>
                </c:pt>
                <c:pt idx="4228">
                  <c:v>8.4514999999999993</c:v>
                </c:pt>
                <c:pt idx="4229">
                  <c:v>8.4505999999999997</c:v>
                </c:pt>
                <c:pt idx="4230">
                  <c:v>8.4560999999999993</c:v>
                </c:pt>
                <c:pt idx="4231">
                  <c:v>8.4479000000000006</c:v>
                </c:pt>
                <c:pt idx="4232">
                  <c:v>8.4488000000000003</c:v>
                </c:pt>
                <c:pt idx="4233">
                  <c:v>8.4505999999999997</c:v>
                </c:pt>
                <c:pt idx="4234">
                  <c:v>8.4497</c:v>
                </c:pt>
                <c:pt idx="4235">
                  <c:v>8.4524000000000008</c:v>
                </c:pt>
                <c:pt idx="4236">
                  <c:v>8.4488000000000003</c:v>
                </c:pt>
                <c:pt idx="4237">
                  <c:v>8.4524000000000008</c:v>
                </c:pt>
                <c:pt idx="4238">
                  <c:v>8.4442000000000004</c:v>
                </c:pt>
                <c:pt idx="4239">
                  <c:v>8.4497</c:v>
                </c:pt>
                <c:pt idx="4240">
                  <c:v>8.4514999999999993</c:v>
                </c:pt>
                <c:pt idx="4241">
                  <c:v>8.4469999999999992</c:v>
                </c:pt>
                <c:pt idx="4242">
                  <c:v>8.4488000000000003</c:v>
                </c:pt>
                <c:pt idx="4243">
                  <c:v>8.4488000000000003</c:v>
                </c:pt>
                <c:pt idx="4244">
                  <c:v>8.4442000000000004</c:v>
                </c:pt>
                <c:pt idx="4245">
                  <c:v>8.4524000000000008</c:v>
                </c:pt>
                <c:pt idx="4246">
                  <c:v>8.4505999999999997</c:v>
                </c:pt>
                <c:pt idx="4247">
                  <c:v>8.4479000000000006</c:v>
                </c:pt>
                <c:pt idx="4248">
                  <c:v>8.4451000000000001</c:v>
                </c:pt>
                <c:pt idx="4249">
                  <c:v>8.4560999999999993</c:v>
                </c:pt>
                <c:pt idx="4250">
                  <c:v>8.4497</c:v>
                </c:pt>
                <c:pt idx="4251">
                  <c:v>8.4442000000000004</c:v>
                </c:pt>
                <c:pt idx="4252">
                  <c:v>8.4524000000000008</c:v>
                </c:pt>
                <c:pt idx="4253">
                  <c:v>8.4451000000000001</c:v>
                </c:pt>
                <c:pt idx="4254">
                  <c:v>8.4505999999999997</c:v>
                </c:pt>
                <c:pt idx="4255">
                  <c:v>8.4442000000000004</c:v>
                </c:pt>
                <c:pt idx="4256">
                  <c:v>8.4459999999999997</c:v>
                </c:pt>
                <c:pt idx="4257">
                  <c:v>8.4505999999999997</c:v>
                </c:pt>
                <c:pt idx="4258">
                  <c:v>8.4396000000000004</c:v>
                </c:pt>
                <c:pt idx="4259">
                  <c:v>8.4560999999999993</c:v>
                </c:pt>
                <c:pt idx="4260">
                  <c:v>8.4459999999999997</c:v>
                </c:pt>
                <c:pt idx="4261">
                  <c:v>8.4514999999999993</c:v>
                </c:pt>
                <c:pt idx="4262">
                  <c:v>8.4459999999999997</c:v>
                </c:pt>
                <c:pt idx="4263">
                  <c:v>8.4488000000000003</c:v>
                </c:pt>
                <c:pt idx="4264">
                  <c:v>8.4488000000000003</c:v>
                </c:pt>
                <c:pt idx="4265">
                  <c:v>8.4442000000000004</c:v>
                </c:pt>
                <c:pt idx="4266">
                  <c:v>8.4497</c:v>
                </c:pt>
                <c:pt idx="4267">
                  <c:v>8.4497</c:v>
                </c:pt>
                <c:pt idx="4268">
                  <c:v>8.4505999999999997</c:v>
                </c:pt>
                <c:pt idx="4269">
                  <c:v>8.4505999999999997</c:v>
                </c:pt>
                <c:pt idx="4270">
                  <c:v>8.4442000000000004</c:v>
                </c:pt>
                <c:pt idx="4271">
                  <c:v>8.4542999999999999</c:v>
                </c:pt>
                <c:pt idx="4272">
                  <c:v>8.4488000000000003</c:v>
                </c:pt>
                <c:pt idx="4273">
                  <c:v>8.4459999999999997</c:v>
                </c:pt>
                <c:pt idx="4274">
                  <c:v>8.4534000000000002</c:v>
                </c:pt>
                <c:pt idx="4275">
                  <c:v>8.4405000000000001</c:v>
                </c:pt>
                <c:pt idx="4276">
                  <c:v>8.4524000000000008</c:v>
                </c:pt>
                <c:pt idx="4277">
                  <c:v>8.4459999999999997</c:v>
                </c:pt>
                <c:pt idx="4278">
                  <c:v>8.4551999999999996</c:v>
                </c:pt>
                <c:pt idx="4279">
                  <c:v>8.4524000000000008</c:v>
                </c:pt>
                <c:pt idx="4280">
                  <c:v>8.4459999999999997</c:v>
                </c:pt>
                <c:pt idx="4281">
                  <c:v>8.4442000000000004</c:v>
                </c:pt>
                <c:pt idx="4282">
                  <c:v>8.4414999999999996</c:v>
                </c:pt>
                <c:pt idx="4283">
                  <c:v>8.4497</c:v>
                </c:pt>
                <c:pt idx="4284">
                  <c:v>8.4479000000000006</c:v>
                </c:pt>
                <c:pt idx="4285">
                  <c:v>8.4442000000000004</c:v>
                </c:pt>
                <c:pt idx="4286">
                  <c:v>8.4423999999999992</c:v>
                </c:pt>
                <c:pt idx="4287">
                  <c:v>8.4451000000000001</c:v>
                </c:pt>
                <c:pt idx="4288">
                  <c:v>8.4459999999999997</c:v>
                </c:pt>
                <c:pt idx="4289">
                  <c:v>8.4497</c:v>
                </c:pt>
                <c:pt idx="4290">
                  <c:v>8.4387000000000008</c:v>
                </c:pt>
                <c:pt idx="4291">
                  <c:v>8.4514999999999993</c:v>
                </c:pt>
                <c:pt idx="4292">
                  <c:v>8.4423999999999992</c:v>
                </c:pt>
                <c:pt idx="4293">
                  <c:v>8.4433000000000007</c:v>
                </c:pt>
                <c:pt idx="4294">
                  <c:v>8.4423999999999992</c:v>
                </c:pt>
                <c:pt idx="4295">
                  <c:v>8.4459999999999997</c:v>
                </c:pt>
                <c:pt idx="4296">
                  <c:v>8.4451000000000001</c:v>
                </c:pt>
                <c:pt idx="4297">
                  <c:v>8.4423999999999992</c:v>
                </c:pt>
                <c:pt idx="4298">
                  <c:v>8.4488000000000003</c:v>
                </c:pt>
                <c:pt idx="4299">
                  <c:v>8.4359999999999999</c:v>
                </c:pt>
                <c:pt idx="4300">
                  <c:v>8.4459999999999997</c:v>
                </c:pt>
                <c:pt idx="4301">
                  <c:v>8.4387000000000008</c:v>
                </c:pt>
                <c:pt idx="4302">
                  <c:v>8.4469999999999992</c:v>
                </c:pt>
                <c:pt idx="4303">
                  <c:v>8.4451000000000001</c:v>
                </c:pt>
                <c:pt idx="4304">
                  <c:v>8.4469999999999992</c:v>
                </c:pt>
                <c:pt idx="4305">
                  <c:v>8.4423999999999992</c:v>
                </c:pt>
                <c:pt idx="4306">
                  <c:v>8.4442000000000004</c:v>
                </c:pt>
                <c:pt idx="4307">
                  <c:v>8.4451000000000001</c:v>
                </c:pt>
                <c:pt idx="4308">
                  <c:v>8.4442000000000004</c:v>
                </c:pt>
                <c:pt idx="4309">
                  <c:v>8.4414999999999996</c:v>
                </c:pt>
                <c:pt idx="4310">
                  <c:v>8.4451000000000001</c:v>
                </c:pt>
                <c:pt idx="4311">
                  <c:v>8.4451000000000001</c:v>
                </c:pt>
                <c:pt idx="4312">
                  <c:v>8.4433000000000007</c:v>
                </c:pt>
                <c:pt idx="4313">
                  <c:v>8.4451000000000001</c:v>
                </c:pt>
                <c:pt idx="4314">
                  <c:v>8.4423999999999992</c:v>
                </c:pt>
                <c:pt idx="4315">
                  <c:v>8.4451000000000001</c:v>
                </c:pt>
                <c:pt idx="4316">
                  <c:v>8.4423999999999992</c:v>
                </c:pt>
                <c:pt idx="4317">
                  <c:v>8.4459999999999997</c:v>
                </c:pt>
                <c:pt idx="4318">
                  <c:v>8.4387000000000008</c:v>
                </c:pt>
                <c:pt idx="4319">
                  <c:v>8.4469999999999992</c:v>
                </c:pt>
                <c:pt idx="4320">
                  <c:v>8.4505999999999997</c:v>
                </c:pt>
                <c:pt idx="4321">
                  <c:v>8.4469999999999992</c:v>
                </c:pt>
                <c:pt idx="4322">
                  <c:v>8.4451000000000001</c:v>
                </c:pt>
                <c:pt idx="4323">
                  <c:v>8.4368999999999996</c:v>
                </c:pt>
                <c:pt idx="4324">
                  <c:v>8.4479000000000006</c:v>
                </c:pt>
                <c:pt idx="4325">
                  <c:v>8.4451000000000001</c:v>
                </c:pt>
                <c:pt idx="4326">
                  <c:v>8.4423999999999992</c:v>
                </c:pt>
                <c:pt idx="4327">
                  <c:v>8.4469999999999992</c:v>
                </c:pt>
                <c:pt idx="4328">
                  <c:v>8.4414999999999996</c:v>
                </c:pt>
                <c:pt idx="4329">
                  <c:v>8.4505999999999997</c:v>
                </c:pt>
                <c:pt idx="4330">
                  <c:v>8.4396000000000004</c:v>
                </c:pt>
                <c:pt idx="4331">
                  <c:v>8.4497</c:v>
                </c:pt>
                <c:pt idx="4332">
                  <c:v>8.4423999999999992</c:v>
                </c:pt>
                <c:pt idx="4333">
                  <c:v>8.4387000000000008</c:v>
                </c:pt>
                <c:pt idx="4334">
                  <c:v>8.4414999999999996</c:v>
                </c:pt>
                <c:pt idx="4335">
                  <c:v>8.4405000000000001</c:v>
                </c:pt>
                <c:pt idx="4336">
                  <c:v>8.4396000000000004</c:v>
                </c:pt>
                <c:pt idx="4337">
                  <c:v>8.4451000000000001</c:v>
                </c:pt>
                <c:pt idx="4338">
                  <c:v>8.4414999999999996</c:v>
                </c:pt>
                <c:pt idx="4339">
                  <c:v>8.4442000000000004</c:v>
                </c:pt>
                <c:pt idx="4340">
                  <c:v>8.4396000000000004</c:v>
                </c:pt>
                <c:pt idx="4341">
                  <c:v>8.4505999999999997</c:v>
                </c:pt>
                <c:pt idx="4342">
                  <c:v>8.4387000000000008</c:v>
                </c:pt>
                <c:pt idx="4343">
                  <c:v>8.4405000000000001</c:v>
                </c:pt>
                <c:pt idx="4344">
                  <c:v>8.4405000000000001</c:v>
                </c:pt>
                <c:pt idx="4345">
                  <c:v>8.4368999999999996</c:v>
                </c:pt>
                <c:pt idx="4346">
                  <c:v>8.4488000000000003</c:v>
                </c:pt>
                <c:pt idx="4347">
                  <c:v>8.4405000000000001</c:v>
                </c:pt>
                <c:pt idx="4348">
                  <c:v>8.4433000000000007</c:v>
                </c:pt>
                <c:pt idx="4349">
                  <c:v>8.4405000000000001</c:v>
                </c:pt>
                <c:pt idx="4350">
                  <c:v>8.4442000000000004</c:v>
                </c:pt>
                <c:pt idx="4351">
                  <c:v>8.4396000000000004</c:v>
                </c:pt>
                <c:pt idx="4352">
                  <c:v>8.4359999999999999</c:v>
                </c:pt>
                <c:pt idx="4353">
                  <c:v>8.4405000000000001</c:v>
                </c:pt>
                <c:pt idx="4354">
                  <c:v>8.4351000000000003</c:v>
                </c:pt>
                <c:pt idx="4355">
                  <c:v>8.4396000000000004</c:v>
                </c:pt>
                <c:pt idx="4356">
                  <c:v>8.4414999999999996</c:v>
                </c:pt>
                <c:pt idx="4357">
                  <c:v>8.4387000000000008</c:v>
                </c:pt>
                <c:pt idx="4358">
                  <c:v>8.4414999999999996</c:v>
                </c:pt>
                <c:pt idx="4359">
                  <c:v>8.4414999999999996</c:v>
                </c:pt>
                <c:pt idx="4360">
                  <c:v>8.4351000000000003</c:v>
                </c:pt>
                <c:pt idx="4361">
                  <c:v>8.4423999999999992</c:v>
                </c:pt>
                <c:pt idx="4362">
                  <c:v>8.4341000000000008</c:v>
                </c:pt>
                <c:pt idx="4363">
                  <c:v>8.4433000000000007</c:v>
                </c:pt>
                <c:pt idx="4364">
                  <c:v>8.4314</c:v>
                </c:pt>
                <c:pt idx="4365">
                  <c:v>8.4414999999999996</c:v>
                </c:pt>
                <c:pt idx="4366">
                  <c:v>8.4322999999999997</c:v>
                </c:pt>
                <c:pt idx="4367">
                  <c:v>8.4405000000000001</c:v>
                </c:pt>
                <c:pt idx="4368">
                  <c:v>8.4423999999999992</c:v>
                </c:pt>
                <c:pt idx="4369">
                  <c:v>8.4433000000000007</c:v>
                </c:pt>
                <c:pt idx="4370">
                  <c:v>8.4377999999999993</c:v>
                </c:pt>
                <c:pt idx="4371">
                  <c:v>8.4359999999999999</c:v>
                </c:pt>
                <c:pt idx="4372">
                  <c:v>8.4423999999999992</c:v>
                </c:pt>
                <c:pt idx="4373">
                  <c:v>8.4396000000000004</c:v>
                </c:pt>
                <c:pt idx="4374">
                  <c:v>8.4341000000000008</c:v>
                </c:pt>
                <c:pt idx="4375">
                  <c:v>8.4377999999999993</c:v>
                </c:pt>
                <c:pt idx="4376">
                  <c:v>8.4387000000000008</c:v>
                </c:pt>
                <c:pt idx="4377">
                  <c:v>8.4387000000000008</c:v>
                </c:pt>
                <c:pt idx="4378">
                  <c:v>8.4341000000000008</c:v>
                </c:pt>
                <c:pt idx="4379">
                  <c:v>8.4451000000000001</c:v>
                </c:pt>
                <c:pt idx="4380">
                  <c:v>8.4423999999999992</c:v>
                </c:pt>
                <c:pt idx="4381">
                  <c:v>8.4377999999999993</c:v>
                </c:pt>
                <c:pt idx="4382">
                  <c:v>8.4414999999999996</c:v>
                </c:pt>
                <c:pt idx="4383">
                  <c:v>8.4351000000000003</c:v>
                </c:pt>
                <c:pt idx="4384">
                  <c:v>8.4396000000000004</c:v>
                </c:pt>
                <c:pt idx="4385">
                  <c:v>8.4405000000000001</c:v>
                </c:pt>
                <c:pt idx="4386">
                  <c:v>8.4341000000000008</c:v>
                </c:pt>
                <c:pt idx="4387">
                  <c:v>8.4423999999999992</c:v>
                </c:pt>
                <c:pt idx="4388">
                  <c:v>8.4377999999999993</c:v>
                </c:pt>
                <c:pt idx="4389">
                  <c:v>8.4433000000000007</c:v>
                </c:pt>
                <c:pt idx="4390">
                  <c:v>8.4368999999999996</c:v>
                </c:pt>
                <c:pt idx="4391">
                  <c:v>8.4322999999999997</c:v>
                </c:pt>
                <c:pt idx="4392">
                  <c:v>8.4322999999999997</c:v>
                </c:pt>
                <c:pt idx="4393">
                  <c:v>8.4396000000000004</c:v>
                </c:pt>
                <c:pt idx="4394">
                  <c:v>8.4479000000000006</c:v>
                </c:pt>
                <c:pt idx="4395">
                  <c:v>8.4359999999999999</c:v>
                </c:pt>
                <c:pt idx="4396">
                  <c:v>8.4359999999999999</c:v>
                </c:pt>
                <c:pt idx="4397">
                  <c:v>8.4314</c:v>
                </c:pt>
                <c:pt idx="4398">
                  <c:v>8.4396000000000004</c:v>
                </c:pt>
                <c:pt idx="4399">
                  <c:v>8.4433000000000007</c:v>
                </c:pt>
                <c:pt idx="4400">
                  <c:v>8.4387000000000008</c:v>
                </c:pt>
                <c:pt idx="4401">
                  <c:v>8.4341000000000008</c:v>
                </c:pt>
                <c:pt idx="4402">
                  <c:v>8.4396000000000004</c:v>
                </c:pt>
                <c:pt idx="4403">
                  <c:v>8.4314</c:v>
                </c:pt>
                <c:pt idx="4404">
                  <c:v>8.4368999999999996</c:v>
                </c:pt>
                <c:pt idx="4405">
                  <c:v>8.4331999999999994</c:v>
                </c:pt>
                <c:pt idx="4406">
                  <c:v>8.4351000000000003</c:v>
                </c:pt>
                <c:pt idx="4407">
                  <c:v>8.4387000000000008</c:v>
                </c:pt>
                <c:pt idx="4408">
                  <c:v>8.4341000000000008</c:v>
                </c:pt>
                <c:pt idx="4409">
                  <c:v>8.4387000000000008</c:v>
                </c:pt>
                <c:pt idx="4410">
                  <c:v>8.4296000000000006</c:v>
                </c:pt>
                <c:pt idx="4411">
                  <c:v>8.4396000000000004</c:v>
                </c:pt>
                <c:pt idx="4412">
                  <c:v>8.4331999999999994</c:v>
                </c:pt>
                <c:pt idx="4413">
                  <c:v>8.4322999999999997</c:v>
                </c:pt>
                <c:pt idx="4414">
                  <c:v>8.4331999999999994</c:v>
                </c:pt>
                <c:pt idx="4415">
                  <c:v>8.4331999999999994</c:v>
                </c:pt>
                <c:pt idx="4416">
                  <c:v>8.4396000000000004</c:v>
                </c:pt>
                <c:pt idx="4417">
                  <c:v>8.4331999999999994</c:v>
                </c:pt>
                <c:pt idx="4418">
                  <c:v>8.4341000000000008</c:v>
                </c:pt>
                <c:pt idx="4419">
                  <c:v>8.4296000000000006</c:v>
                </c:pt>
                <c:pt idx="4420">
                  <c:v>8.4351000000000003</c:v>
                </c:pt>
                <c:pt idx="4421">
                  <c:v>8.4331999999999994</c:v>
                </c:pt>
                <c:pt idx="4422">
                  <c:v>8.4305000000000003</c:v>
                </c:pt>
                <c:pt idx="4423">
                  <c:v>8.4351000000000003</c:v>
                </c:pt>
                <c:pt idx="4424">
                  <c:v>8.4351000000000003</c:v>
                </c:pt>
                <c:pt idx="4425">
                  <c:v>8.4322999999999997</c:v>
                </c:pt>
                <c:pt idx="4426">
                  <c:v>8.4405000000000001</c:v>
                </c:pt>
                <c:pt idx="4427">
                  <c:v>8.4296000000000006</c:v>
                </c:pt>
                <c:pt idx="4428">
                  <c:v>8.4351000000000003</c:v>
                </c:pt>
                <c:pt idx="4429">
                  <c:v>8.4351000000000003</c:v>
                </c:pt>
                <c:pt idx="4430">
                  <c:v>8.4351000000000003</c:v>
                </c:pt>
                <c:pt idx="4431">
                  <c:v>8.4351000000000003</c:v>
                </c:pt>
                <c:pt idx="4432">
                  <c:v>8.4285999999999994</c:v>
                </c:pt>
                <c:pt idx="4433">
                  <c:v>8.4396000000000004</c:v>
                </c:pt>
                <c:pt idx="4434">
                  <c:v>8.4285999999999994</c:v>
                </c:pt>
                <c:pt idx="4435">
                  <c:v>8.4368999999999996</c:v>
                </c:pt>
                <c:pt idx="4436">
                  <c:v>8.4351000000000003</c:v>
                </c:pt>
                <c:pt idx="4437">
                  <c:v>8.4359999999999999</c:v>
                </c:pt>
                <c:pt idx="4438">
                  <c:v>8.4322999999999997</c:v>
                </c:pt>
                <c:pt idx="4439">
                  <c:v>8.4285999999999994</c:v>
                </c:pt>
                <c:pt idx="4440">
                  <c:v>8.4351000000000003</c:v>
                </c:pt>
                <c:pt idx="4441">
                  <c:v>8.4322999999999997</c:v>
                </c:pt>
                <c:pt idx="4442">
                  <c:v>8.4387000000000008</c:v>
                </c:pt>
                <c:pt idx="4443">
                  <c:v>8.4351000000000003</c:v>
                </c:pt>
                <c:pt idx="4444">
                  <c:v>8.4331999999999994</c:v>
                </c:pt>
                <c:pt idx="4445">
                  <c:v>8.4359999999999999</c:v>
                </c:pt>
                <c:pt idx="4446">
                  <c:v>8.4341000000000008</c:v>
                </c:pt>
                <c:pt idx="4447">
                  <c:v>8.4351000000000003</c:v>
                </c:pt>
                <c:pt idx="4448">
                  <c:v>8.4322999999999997</c:v>
                </c:pt>
                <c:pt idx="4449">
                  <c:v>8.4359999999999999</c:v>
                </c:pt>
                <c:pt idx="4450">
                  <c:v>8.4387000000000008</c:v>
                </c:pt>
                <c:pt idx="4451">
                  <c:v>8.4305000000000003</c:v>
                </c:pt>
                <c:pt idx="4452">
                  <c:v>8.4396000000000004</c:v>
                </c:pt>
                <c:pt idx="4453">
                  <c:v>8.4322999999999997</c:v>
                </c:pt>
                <c:pt idx="4454">
                  <c:v>8.4341000000000008</c:v>
                </c:pt>
                <c:pt idx="4455">
                  <c:v>8.4341000000000008</c:v>
                </c:pt>
                <c:pt idx="4456">
                  <c:v>8.4331999999999994</c:v>
                </c:pt>
                <c:pt idx="4457">
                  <c:v>8.4368999999999996</c:v>
                </c:pt>
                <c:pt idx="4458">
                  <c:v>8.4276999999999997</c:v>
                </c:pt>
                <c:pt idx="4459">
                  <c:v>8.4341000000000008</c:v>
                </c:pt>
                <c:pt idx="4460">
                  <c:v>8.4296000000000006</c:v>
                </c:pt>
                <c:pt idx="4461">
                  <c:v>8.4322999999999997</c:v>
                </c:pt>
                <c:pt idx="4462">
                  <c:v>8.4368999999999996</c:v>
                </c:pt>
                <c:pt idx="4463">
                  <c:v>8.4351000000000003</c:v>
                </c:pt>
                <c:pt idx="4464">
                  <c:v>8.4268000000000001</c:v>
                </c:pt>
                <c:pt idx="4465">
                  <c:v>8.4314</c:v>
                </c:pt>
                <c:pt idx="4466">
                  <c:v>8.4341000000000008</c:v>
                </c:pt>
                <c:pt idx="4467">
                  <c:v>8.4268000000000001</c:v>
                </c:pt>
                <c:pt idx="4468">
                  <c:v>8.4305000000000003</c:v>
                </c:pt>
                <c:pt idx="4469">
                  <c:v>8.4276999999999997</c:v>
                </c:pt>
                <c:pt idx="4470">
                  <c:v>8.4305000000000003</c:v>
                </c:pt>
                <c:pt idx="4471">
                  <c:v>8.4285999999999994</c:v>
                </c:pt>
                <c:pt idx="4472">
                  <c:v>8.4322999999999997</c:v>
                </c:pt>
                <c:pt idx="4473">
                  <c:v>8.4240999999999993</c:v>
                </c:pt>
                <c:pt idx="4474">
                  <c:v>8.4296000000000006</c:v>
                </c:pt>
                <c:pt idx="4475">
                  <c:v>8.4250000000000007</c:v>
                </c:pt>
                <c:pt idx="4476">
                  <c:v>8.4351000000000003</c:v>
                </c:pt>
                <c:pt idx="4477">
                  <c:v>8.4314</c:v>
                </c:pt>
                <c:pt idx="4478">
                  <c:v>8.4296000000000006</c:v>
                </c:pt>
                <c:pt idx="4479">
                  <c:v>8.4359999999999999</c:v>
                </c:pt>
                <c:pt idx="4480">
                  <c:v>8.4285999999999994</c:v>
                </c:pt>
                <c:pt idx="4481">
                  <c:v>8.4377999999999993</c:v>
                </c:pt>
                <c:pt idx="4482">
                  <c:v>8.4222000000000001</c:v>
                </c:pt>
                <c:pt idx="4483">
                  <c:v>8.4331999999999994</c:v>
                </c:pt>
                <c:pt idx="4484">
                  <c:v>8.4285999999999994</c:v>
                </c:pt>
                <c:pt idx="4485">
                  <c:v>8.4314</c:v>
                </c:pt>
                <c:pt idx="4486">
                  <c:v>8.4305000000000003</c:v>
                </c:pt>
                <c:pt idx="4487">
                  <c:v>8.4268000000000001</c:v>
                </c:pt>
                <c:pt idx="4488">
                  <c:v>8.4305000000000003</c:v>
                </c:pt>
                <c:pt idx="4489">
                  <c:v>8.4314</c:v>
                </c:pt>
                <c:pt idx="4490">
                  <c:v>8.4296000000000006</c:v>
                </c:pt>
                <c:pt idx="4491">
                  <c:v>8.4296000000000006</c:v>
                </c:pt>
                <c:pt idx="4492">
                  <c:v>8.4276999999999997</c:v>
                </c:pt>
                <c:pt idx="4493">
                  <c:v>8.4285999999999994</c:v>
                </c:pt>
                <c:pt idx="4494">
                  <c:v>8.4305000000000003</c:v>
                </c:pt>
                <c:pt idx="4495">
                  <c:v>8.4377999999999993</c:v>
                </c:pt>
                <c:pt idx="4496">
                  <c:v>8.4322999999999997</c:v>
                </c:pt>
                <c:pt idx="4497">
                  <c:v>8.4222000000000001</c:v>
                </c:pt>
                <c:pt idx="4498">
                  <c:v>8.4359999999999999</c:v>
                </c:pt>
                <c:pt idx="4499">
                  <c:v>8.4268000000000001</c:v>
                </c:pt>
                <c:pt idx="4500">
                  <c:v>8.4405000000000001</c:v>
                </c:pt>
                <c:pt idx="4501">
                  <c:v>8.4331999999999994</c:v>
                </c:pt>
                <c:pt idx="4502">
                  <c:v>8.4250000000000007</c:v>
                </c:pt>
                <c:pt idx="4503">
                  <c:v>8.4341000000000008</c:v>
                </c:pt>
                <c:pt idx="4504">
                  <c:v>8.4250000000000007</c:v>
                </c:pt>
                <c:pt idx="4505">
                  <c:v>8.4322999999999997</c:v>
                </c:pt>
                <c:pt idx="4506">
                  <c:v>8.4250000000000007</c:v>
                </c:pt>
                <c:pt idx="4507">
                  <c:v>8.4305000000000003</c:v>
                </c:pt>
                <c:pt idx="4508">
                  <c:v>8.4268000000000001</c:v>
                </c:pt>
                <c:pt idx="4509">
                  <c:v>8.4285999999999994</c:v>
                </c:pt>
                <c:pt idx="4510">
                  <c:v>8.4276999999999997</c:v>
                </c:pt>
                <c:pt idx="4511">
                  <c:v>8.4276999999999997</c:v>
                </c:pt>
                <c:pt idx="4512">
                  <c:v>8.4296000000000006</c:v>
                </c:pt>
                <c:pt idx="4513">
                  <c:v>8.4296000000000006</c:v>
                </c:pt>
                <c:pt idx="4514">
                  <c:v>8.4240999999999993</c:v>
                </c:pt>
                <c:pt idx="4515">
                  <c:v>8.4341000000000008</c:v>
                </c:pt>
                <c:pt idx="4516">
                  <c:v>8.4268000000000001</c:v>
                </c:pt>
                <c:pt idx="4517">
                  <c:v>8.4231999999999996</c:v>
                </c:pt>
                <c:pt idx="4518">
                  <c:v>8.4285999999999994</c:v>
                </c:pt>
                <c:pt idx="4519">
                  <c:v>8.4158000000000008</c:v>
                </c:pt>
                <c:pt idx="4520">
                  <c:v>8.4285999999999994</c:v>
                </c:pt>
                <c:pt idx="4521">
                  <c:v>8.4259000000000004</c:v>
                </c:pt>
                <c:pt idx="4522">
                  <c:v>8.4276999999999997</c:v>
                </c:pt>
                <c:pt idx="4523">
                  <c:v>8.4240999999999993</c:v>
                </c:pt>
                <c:pt idx="4524">
                  <c:v>8.4331999999999994</c:v>
                </c:pt>
                <c:pt idx="4525">
                  <c:v>8.4231999999999996</c:v>
                </c:pt>
                <c:pt idx="4526">
                  <c:v>8.4250000000000007</c:v>
                </c:pt>
                <c:pt idx="4527">
                  <c:v>8.4296000000000006</c:v>
                </c:pt>
                <c:pt idx="4528">
                  <c:v>8.4222000000000001</c:v>
                </c:pt>
                <c:pt idx="4529">
                  <c:v>8.4331999999999994</c:v>
                </c:pt>
                <c:pt idx="4530">
                  <c:v>8.4240999999999993</c:v>
                </c:pt>
                <c:pt idx="4531">
                  <c:v>8.4240999999999993</c:v>
                </c:pt>
                <c:pt idx="4532">
                  <c:v>8.4231999999999996</c:v>
                </c:pt>
                <c:pt idx="4533">
                  <c:v>8.4240999999999993</c:v>
                </c:pt>
                <c:pt idx="4534">
                  <c:v>8.4259000000000004</c:v>
                </c:pt>
                <c:pt idx="4535">
                  <c:v>8.4268000000000001</c:v>
                </c:pt>
                <c:pt idx="4536">
                  <c:v>8.4268000000000001</c:v>
                </c:pt>
                <c:pt idx="4537">
                  <c:v>8.4322999999999997</c:v>
                </c:pt>
                <c:pt idx="4538">
                  <c:v>8.4250000000000007</c:v>
                </c:pt>
                <c:pt idx="4539">
                  <c:v>8.4259000000000004</c:v>
                </c:pt>
                <c:pt idx="4540">
                  <c:v>8.4222000000000001</c:v>
                </c:pt>
                <c:pt idx="4541">
                  <c:v>8.4259000000000004</c:v>
                </c:pt>
                <c:pt idx="4542">
                  <c:v>8.4305000000000003</c:v>
                </c:pt>
                <c:pt idx="4543">
                  <c:v>8.4213000000000005</c:v>
                </c:pt>
                <c:pt idx="4544">
                  <c:v>8.4285999999999994</c:v>
                </c:pt>
                <c:pt idx="4545">
                  <c:v>8.4185999999999996</c:v>
                </c:pt>
                <c:pt idx="4546">
                  <c:v>8.4259000000000004</c:v>
                </c:pt>
                <c:pt idx="4547">
                  <c:v>8.4276999999999997</c:v>
                </c:pt>
                <c:pt idx="4548">
                  <c:v>8.4285999999999994</c:v>
                </c:pt>
                <c:pt idx="4549">
                  <c:v>8.4305000000000003</c:v>
                </c:pt>
                <c:pt idx="4550">
                  <c:v>8.4285999999999994</c:v>
                </c:pt>
                <c:pt idx="4551">
                  <c:v>8.4268000000000001</c:v>
                </c:pt>
                <c:pt idx="4552">
                  <c:v>8.4240999999999993</c:v>
                </c:pt>
                <c:pt idx="4553">
                  <c:v>8.4296000000000006</c:v>
                </c:pt>
                <c:pt idx="4554">
                  <c:v>8.4285999999999994</c:v>
                </c:pt>
                <c:pt idx="4555">
                  <c:v>8.4250000000000007</c:v>
                </c:pt>
                <c:pt idx="4556">
                  <c:v>8.4285999999999994</c:v>
                </c:pt>
                <c:pt idx="4557">
                  <c:v>8.4250000000000007</c:v>
                </c:pt>
                <c:pt idx="4558">
                  <c:v>8.4296000000000006</c:v>
                </c:pt>
                <c:pt idx="4559">
                  <c:v>8.4268000000000001</c:v>
                </c:pt>
                <c:pt idx="4560">
                  <c:v>8.4204000000000008</c:v>
                </c:pt>
                <c:pt idx="4561">
                  <c:v>8.4231999999999996</c:v>
                </c:pt>
                <c:pt idx="4562">
                  <c:v>8.4213000000000005</c:v>
                </c:pt>
                <c:pt idx="4563">
                  <c:v>8.4305000000000003</c:v>
                </c:pt>
                <c:pt idx="4564">
                  <c:v>8.4213000000000005</c:v>
                </c:pt>
                <c:pt idx="4565">
                  <c:v>8.4222000000000001</c:v>
                </c:pt>
                <c:pt idx="4566">
                  <c:v>8.4231999999999996</c:v>
                </c:pt>
                <c:pt idx="4567">
                  <c:v>8.4231999999999996</c:v>
                </c:pt>
                <c:pt idx="4568">
                  <c:v>8.4259000000000004</c:v>
                </c:pt>
                <c:pt idx="4569">
                  <c:v>8.4158000000000008</c:v>
                </c:pt>
                <c:pt idx="4570">
                  <c:v>8.4231999999999996</c:v>
                </c:pt>
                <c:pt idx="4571">
                  <c:v>8.4250000000000007</c:v>
                </c:pt>
                <c:pt idx="4572">
                  <c:v>8.4240999999999993</c:v>
                </c:pt>
                <c:pt idx="4573">
                  <c:v>8.4231999999999996</c:v>
                </c:pt>
                <c:pt idx="4574">
                  <c:v>8.4231999999999996</c:v>
                </c:pt>
                <c:pt idx="4575">
                  <c:v>8.4231999999999996</c:v>
                </c:pt>
                <c:pt idx="4576">
                  <c:v>8.4250000000000007</c:v>
                </c:pt>
                <c:pt idx="4577">
                  <c:v>8.4231999999999996</c:v>
                </c:pt>
                <c:pt idx="4578">
                  <c:v>8.4204000000000008</c:v>
                </c:pt>
                <c:pt idx="4579">
                  <c:v>8.4231999999999996</c:v>
                </c:pt>
                <c:pt idx="4580">
                  <c:v>8.4222000000000001</c:v>
                </c:pt>
                <c:pt idx="4581">
                  <c:v>8.4194999999999993</c:v>
                </c:pt>
                <c:pt idx="4582">
                  <c:v>8.4240999999999993</c:v>
                </c:pt>
                <c:pt idx="4583">
                  <c:v>8.4250000000000007</c:v>
                </c:pt>
                <c:pt idx="4584">
                  <c:v>8.4185999999999996</c:v>
                </c:pt>
                <c:pt idx="4585">
                  <c:v>8.4259000000000004</c:v>
                </c:pt>
                <c:pt idx="4586">
                  <c:v>8.4177</c:v>
                </c:pt>
                <c:pt idx="4587">
                  <c:v>8.4194999999999993</c:v>
                </c:pt>
                <c:pt idx="4588">
                  <c:v>8.4194999999999993</c:v>
                </c:pt>
                <c:pt idx="4589">
                  <c:v>8.4276999999999997</c:v>
                </c:pt>
                <c:pt idx="4590">
                  <c:v>8.4231999999999996</c:v>
                </c:pt>
                <c:pt idx="4591">
                  <c:v>8.4240999999999993</c:v>
                </c:pt>
                <c:pt idx="4592">
                  <c:v>8.4259000000000004</c:v>
                </c:pt>
                <c:pt idx="4593">
                  <c:v>8.4148999999999994</c:v>
                </c:pt>
                <c:pt idx="4594">
                  <c:v>8.4322999999999997</c:v>
                </c:pt>
                <c:pt idx="4595">
                  <c:v>8.4185999999999996</c:v>
                </c:pt>
                <c:pt idx="4596">
                  <c:v>8.4204000000000008</c:v>
                </c:pt>
                <c:pt idx="4597">
                  <c:v>8.4231999999999996</c:v>
                </c:pt>
                <c:pt idx="4598">
                  <c:v>8.4177</c:v>
                </c:pt>
                <c:pt idx="4599">
                  <c:v>8.4259000000000004</c:v>
                </c:pt>
                <c:pt idx="4600">
                  <c:v>8.4259000000000004</c:v>
                </c:pt>
                <c:pt idx="4601">
                  <c:v>8.4204000000000008</c:v>
                </c:pt>
                <c:pt idx="4602">
                  <c:v>8.4240999999999993</c:v>
                </c:pt>
                <c:pt idx="4603">
                  <c:v>8.4177</c:v>
                </c:pt>
                <c:pt idx="4604">
                  <c:v>8.4167000000000005</c:v>
                </c:pt>
                <c:pt idx="4605">
                  <c:v>8.4194999999999993</c:v>
                </c:pt>
                <c:pt idx="4606">
                  <c:v>8.4250000000000007</c:v>
                </c:pt>
                <c:pt idx="4607">
                  <c:v>8.4204000000000008</c:v>
                </c:pt>
                <c:pt idx="4608">
                  <c:v>8.4131</c:v>
                </c:pt>
                <c:pt idx="4609">
                  <c:v>8.4222000000000001</c:v>
                </c:pt>
                <c:pt idx="4610">
                  <c:v>8.4177</c:v>
                </c:pt>
                <c:pt idx="4611">
                  <c:v>8.4314</c:v>
                </c:pt>
                <c:pt idx="4612">
                  <c:v>8.4167000000000005</c:v>
                </c:pt>
                <c:pt idx="4613">
                  <c:v>8.4139999999999997</c:v>
                </c:pt>
                <c:pt idx="4614">
                  <c:v>8.4213000000000005</c:v>
                </c:pt>
                <c:pt idx="4615">
                  <c:v>8.4158000000000008</c:v>
                </c:pt>
                <c:pt idx="4616">
                  <c:v>8.4250000000000007</c:v>
                </c:pt>
                <c:pt idx="4617">
                  <c:v>8.4185999999999996</c:v>
                </c:pt>
                <c:pt idx="4618">
                  <c:v>8.4240999999999993</c:v>
                </c:pt>
                <c:pt idx="4619">
                  <c:v>8.4185999999999996</c:v>
                </c:pt>
                <c:pt idx="4620">
                  <c:v>8.4194999999999993</c:v>
                </c:pt>
                <c:pt idx="4621">
                  <c:v>8.4204000000000008</c:v>
                </c:pt>
                <c:pt idx="4622">
                  <c:v>8.4194999999999993</c:v>
                </c:pt>
                <c:pt idx="4623">
                  <c:v>8.4158000000000008</c:v>
                </c:pt>
                <c:pt idx="4624">
                  <c:v>8.4131</c:v>
                </c:pt>
                <c:pt idx="4625">
                  <c:v>8.4185999999999996</c:v>
                </c:pt>
                <c:pt idx="4626">
                  <c:v>8.4167000000000005</c:v>
                </c:pt>
                <c:pt idx="4627">
                  <c:v>8.4167000000000005</c:v>
                </c:pt>
                <c:pt idx="4628">
                  <c:v>8.4231999999999996</c:v>
                </c:pt>
                <c:pt idx="4629">
                  <c:v>8.4213000000000005</c:v>
                </c:pt>
                <c:pt idx="4630">
                  <c:v>8.4158000000000008</c:v>
                </c:pt>
                <c:pt idx="4631">
                  <c:v>8.4177</c:v>
                </c:pt>
                <c:pt idx="4632">
                  <c:v>8.4148999999999994</c:v>
                </c:pt>
                <c:pt idx="4633">
                  <c:v>8.4213000000000005</c:v>
                </c:pt>
                <c:pt idx="4634">
                  <c:v>8.4167000000000005</c:v>
                </c:pt>
                <c:pt idx="4635">
                  <c:v>8.4250000000000007</c:v>
                </c:pt>
                <c:pt idx="4636">
                  <c:v>8.4158000000000008</c:v>
                </c:pt>
                <c:pt idx="4637">
                  <c:v>8.4167000000000005</c:v>
                </c:pt>
                <c:pt idx="4638">
                  <c:v>8.4139999999999997</c:v>
                </c:pt>
                <c:pt idx="4639">
                  <c:v>8.4131</c:v>
                </c:pt>
                <c:pt idx="4640">
                  <c:v>8.4194999999999993</c:v>
                </c:pt>
                <c:pt idx="4641">
                  <c:v>8.4122000000000003</c:v>
                </c:pt>
                <c:pt idx="4642">
                  <c:v>8.4177</c:v>
                </c:pt>
                <c:pt idx="4643">
                  <c:v>8.4177</c:v>
                </c:pt>
                <c:pt idx="4644">
                  <c:v>8.4213000000000005</c:v>
                </c:pt>
                <c:pt idx="4645">
                  <c:v>8.4158000000000008</c:v>
                </c:pt>
                <c:pt idx="4646">
                  <c:v>8.4177</c:v>
                </c:pt>
                <c:pt idx="4647">
                  <c:v>8.4177</c:v>
                </c:pt>
                <c:pt idx="4648">
                  <c:v>8.4204000000000008</c:v>
                </c:pt>
                <c:pt idx="4649">
                  <c:v>8.4185999999999996</c:v>
                </c:pt>
                <c:pt idx="4650">
                  <c:v>8.4185999999999996</c:v>
                </c:pt>
                <c:pt idx="4651">
                  <c:v>8.4139999999999997</c:v>
                </c:pt>
                <c:pt idx="4652">
                  <c:v>8.4194999999999993</c:v>
                </c:pt>
                <c:pt idx="4653">
                  <c:v>8.4213000000000005</c:v>
                </c:pt>
                <c:pt idx="4654">
                  <c:v>8.4167000000000005</c:v>
                </c:pt>
                <c:pt idx="4655">
                  <c:v>8.4204000000000008</c:v>
                </c:pt>
                <c:pt idx="4656">
                  <c:v>8.4102999999999994</c:v>
                </c:pt>
                <c:pt idx="4657">
                  <c:v>8.4167000000000005</c:v>
                </c:pt>
                <c:pt idx="4658">
                  <c:v>8.4148999999999994</c:v>
                </c:pt>
                <c:pt idx="4659">
                  <c:v>8.4185999999999996</c:v>
                </c:pt>
                <c:pt idx="4660">
                  <c:v>8.4139999999999997</c:v>
                </c:pt>
                <c:pt idx="4661">
                  <c:v>8.4148999999999994</c:v>
                </c:pt>
                <c:pt idx="4662">
                  <c:v>8.4139999999999997</c:v>
                </c:pt>
                <c:pt idx="4663">
                  <c:v>8.4167000000000005</c:v>
                </c:pt>
                <c:pt idx="4664">
                  <c:v>8.4222000000000001</c:v>
                </c:pt>
                <c:pt idx="4665">
                  <c:v>8.4122000000000003</c:v>
                </c:pt>
                <c:pt idx="4666">
                  <c:v>8.4204000000000008</c:v>
                </c:pt>
                <c:pt idx="4667">
                  <c:v>8.4102999999999994</c:v>
                </c:pt>
                <c:pt idx="4668">
                  <c:v>8.4148999999999994</c:v>
                </c:pt>
                <c:pt idx="4669">
                  <c:v>8.4139999999999997</c:v>
                </c:pt>
                <c:pt idx="4670">
                  <c:v>8.4167000000000005</c:v>
                </c:pt>
                <c:pt idx="4671">
                  <c:v>8.4148999999999994</c:v>
                </c:pt>
                <c:pt idx="4672">
                  <c:v>8.4131</c:v>
                </c:pt>
                <c:pt idx="4673">
                  <c:v>8.4113000000000007</c:v>
                </c:pt>
                <c:pt idx="4674">
                  <c:v>8.4093999999999998</c:v>
                </c:pt>
                <c:pt idx="4675">
                  <c:v>8.4102999999999994</c:v>
                </c:pt>
                <c:pt idx="4676">
                  <c:v>8.4158000000000008</c:v>
                </c:pt>
                <c:pt idx="4677">
                  <c:v>8.4148999999999994</c:v>
                </c:pt>
                <c:pt idx="4678">
                  <c:v>8.4139999999999997</c:v>
                </c:pt>
                <c:pt idx="4679">
                  <c:v>8.4167000000000005</c:v>
                </c:pt>
                <c:pt idx="4680">
                  <c:v>8.4167000000000005</c:v>
                </c:pt>
                <c:pt idx="4681">
                  <c:v>8.4194999999999993</c:v>
                </c:pt>
                <c:pt idx="4682">
                  <c:v>8.4113000000000007</c:v>
                </c:pt>
                <c:pt idx="4683">
                  <c:v>8.4148999999999994</c:v>
                </c:pt>
                <c:pt idx="4684">
                  <c:v>8.4131</c:v>
                </c:pt>
                <c:pt idx="4685">
                  <c:v>8.4177</c:v>
                </c:pt>
                <c:pt idx="4686">
                  <c:v>8.4185999999999996</c:v>
                </c:pt>
                <c:pt idx="4687">
                  <c:v>8.4131</c:v>
                </c:pt>
                <c:pt idx="4688">
                  <c:v>8.4139999999999997</c:v>
                </c:pt>
                <c:pt idx="4689">
                  <c:v>8.4139999999999997</c:v>
                </c:pt>
                <c:pt idx="4690">
                  <c:v>8.4139999999999997</c:v>
                </c:pt>
                <c:pt idx="4691">
                  <c:v>8.4139999999999997</c:v>
                </c:pt>
                <c:pt idx="4692">
                  <c:v>8.4122000000000003</c:v>
                </c:pt>
                <c:pt idx="4693">
                  <c:v>8.4139999999999997</c:v>
                </c:pt>
                <c:pt idx="4694">
                  <c:v>8.4148999999999994</c:v>
                </c:pt>
                <c:pt idx="4695">
                  <c:v>8.4122000000000003</c:v>
                </c:pt>
                <c:pt idx="4696">
                  <c:v>8.4177</c:v>
                </c:pt>
                <c:pt idx="4697">
                  <c:v>8.4102999999999994</c:v>
                </c:pt>
                <c:pt idx="4698">
                  <c:v>8.4204000000000008</c:v>
                </c:pt>
                <c:pt idx="4699">
                  <c:v>8.4093999999999998</c:v>
                </c:pt>
                <c:pt idx="4700">
                  <c:v>8.4148999999999994</c:v>
                </c:pt>
                <c:pt idx="4701">
                  <c:v>8.4102999999999994</c:v>
                </c:pt>
                <c:pt idx="4702">
                  <c:v>8.4113000000000007</c:v>
                </c:pt>
                <c:pt idx="4703">
                  <c:v>8.4167000000000005</c:v>
                </c:pt>
                <c:pt idx="4704">
                  <c:v>8.4131</c:v>
                </c:pt>
                <c:pt idx="4705">
                  <c:v>8.4185999999999996</c:v>
                </c:pt>
                <c:pt idx="4706">
                  <c:v>8.4131</c:v>
                </c:pt>
                <c:pt idx="4707">
                  <c:v>8.4167000000000005</c:v>
                </c:pt>
                <c:pt idx="4708">
                  <c:v>8.4177</c:v>
                </c:pt>
                <c:pt idx="4709">
                  <c:v>8.4102999999999994</c:v>
                </c:pt>
                <c:pt idx="4710">
                  <c:v>8.4158000000000008</c:v>
                </c:pt>
                <c:pt idx="4711">
                  <c:v>8.4122000000000003</c:v>
                </c:pt>
                <c:pt idx="4712">
                  <c:v>8.4185999999999996</c:v>
                </c:pt>
                <c:pt idx="4713">
                  <c:v>8.4167000000000005</c:v>
                </c:pt>
                <c:pt idx="4714">
                  <c:v>8.4076000000000004</c:v>
                </c:pt>
                <c:pt idx="4715">
                  <c:v>8.4131</c:v>
                </c:pt>
                <c:pt idx="4716">
                  <c:v>8.4102999999999994</c:v>
                </c:pt>
                <c:pt idx="4717">
                  <c:v>8.4158000000000008</c:v>
                </c:pt>
                <c:pt idx="4718">
                  <c:v>8.4102999999999994</c:v>
                </c:pt>
                <c:pt idx="4719">
                  <c:v>8.4076000000000004</c:v>
                </c:pt>
                <c:pt idx="4720">
                  <c:v>8.4093999999999998</c:v>
                </c:pt>
                <c:pt idx="4721">
                  <c:v>8.4067000000000007</c:v>
                </c:pt>
                <c:pt idx="4722">
                  <c:v>8.4194999999999993</c:v>
                </c:pt>
                <c:pt idx="4723">
                  <c:v>8.4102999999999994</c:v>
                </c:pt>
                <c:pt idx="4724">
                  <c:v>8.4131</c:v>
                </c:pt>
                <c:pt idx="4725">
                  <c:v>8.4113000000000007</c:v>
                </c:pt>
                <c:pt idx="4726">
                  <c:v>8.4067000000000007</c:v>
                </c:pt>
                <c:pt idx="4727">
                  <c:v>8.4131</c:v>
                </c:pt>
                <c:pt idx="4728">
                  <c:v>8.4085000000000001</c:v>
                </c:pt>
                <c:pt idx="4729">
                  <c:v>8.4113000000000007</c:v>
                </c:pt>
                <c:pt idx="4730">
                  <c:v>8.4085000000000001</c:v>
                </c:pt>
                <c:pt idx="4731">
                  <c:v>8.4122000000000003</c:v>
                </c:pt>
                <c:pt idx="4732">
                  <c:v>8.4122000000000003</c:v>
                </c:pt>
                <c:pt idx="4733">
                  <c:v>8.4139999999999997</c:v>
                </c:pt>
                <c:pt idx="4734">
                  <c:v>8.4067000000000007</c:v>
                </c:pt>
                <c:pt idx="4735">
                  <c:v>8.4139999999999997</c:v>
                </c:pt>
                <c:pt idx="4736">
                  <c:v>8.4113000000000007</c:v>
                </c:pt>
                <c:pt idx="4737">
                  <c:v>8.4122000000000003</c:v>
                </c:pt>
                <c:pt idx="4738">
                  <c:v>8.4085000000000001</c:v>
                </c:pt>
                <c:pt idx="4739">
                  <c:v>8.4122000000000003</c:v>
                </c:pt>
                <c:pt idx="4740">
                  <c:v>8.4076000000000004</c:v>
                </c:pt>
                <c:pt idx="4741">
                  <c:v>8.4213000000000005</c:v>
                </c:pt>
                <c:pt idx="4742">
                  <c:v>8.4113000000000007</c:v>
                </c:pt>
                <c:pt idx="4743">
                  <c:v>8.4039000000000001</c:v>
                </c:pt>
                <c:pt idx="4744">
                  <c:v>8.4102999999999994</c:v>
                </c:pt>
                <c:pt idx="4745">
                  <c:v>8.4067000000000007</c:v>
                </c:pt>
                <c:pt idx="4746">
                  <c:v>8.4102999999999994</c:v>
                </c:pt>
                <c:pt idx="4747">
                  <c:v>8.4093999999999998</c:v>
                </c:pt>
                <c:pt idx="4748">
                  <c:v>8.4113000000000007</c:v>
                </c:pt>
                <c:pt idx="4749">
                  <c:v>8.4085000000000001</c:v>
                </c:pt>
                <c:pt idx="4750">
                  <c:v>8.4131</c:v>
                </c:pt>
                <c:pt idx="4751">
                  <c:v>8.4113000000000007</c:v>
                </c:pt>
                <c:pt idx="4752">
                  <c:v>8.4039000000000001</c:v>
                </c:pt>
                <c:pt idx="4753">
                  <c:v>8.4122000000000003</c:v>
                </c:pt>
                <c:pt idx="4754">
                  <c:v>8.4057999999999993</c:v>
                </c:pt>
                <c:pt idx="4755">
                  <c:v>8.4122000000000003</c:v>
                </c:pt>
                <c:pt idx="4756">
                  <c:v>8.4102999999999994</c:v>
                </c:pt>
                <c:pt idx="4757">
                  <c:v>8.4076000000000004</c:v>
                </c:pt>
                <c:pt idx="4758">
                  <c:v>8.4122000000000003</c:v>
                </c:pt>
                <c:pt idx="4759">
                  <c:v>8.4113000000000007</c:v>
                </c:pt>
                <c:pt idx="4760">
                  <c:v>8.4131</c:v>
                </c:pt>
                <c:pt idx="4761">
                  <c:v>8.4148999999999994</c:v>
                </c:pt>
                <c:pt idx="4762">
                  <c:v>8.4039000000000001</c:v>
                </c:pt>
                <c:pt idx="4763">
                  <c:v>8.4093999999999998</c:v>
                </c:pt>
                <c:pt idx="4764">
                  <c:v>8.4102999999999994</c:v>
                </c:pt>
                <c:pt idx="4765">
                  <c:v>8.4113000000000007</c:v>
                </c:pt>
                <c:pt idx="4766">
                  <c:v>8.4231999999999996</c:v>
                </c:pt>
                <c:pt idx="4767">
                  <c:v>8.4047999999999998</c:v>
                </c:pt>
                <c:pt idx="4768">
                  <c:v>8.4102999999999994</c:v>
                </c:pt>
                <c:pt idx="4769">
                  <c:v>8.4076000000000004</c:v>
                </c:pt>
                <c:pt idx="4770">
                  <c:v>8.4113000000000007</c:v>
                </c:pt>
                <c:pt idx="4771">
                  <c:v>8.4039000000000001</c:v>
                </c:pt>
                <c:pt idx="4772">
                  <c:v>8.4067000000000007</c:v>
                </c:pt>
                <c:pt idx="4773">
                  <c:v>8.4113000000000007</c:v>
                </c:pt>
                <c:pt idx="4774">
                  <c:v>8.4102999999999994</c:v>
                </c:pt>
                <c:pt idx="4775">
                  <c:v>8.4093999999999998</c:v>
                </c:pt>
                <c:pt idx="4776">
                  <c:v>8.4122000000000003</c:v>
                </c:pt>
                <c:pt idx="4777">
                  <c:v>8.4057999999999993</c:v>
                </c:pt>
                <c:pt idx="4778">
                  <c:v>8.4085000000000001</c:v>
                </c:pt>
                <c:pt idx="4779">
                  <c:v>8.4057999999999993</c:v>
                </c:pt>
                <c:pt idx="4780">
                  <c:v>8.4113000000000007</c:v>
                </c:pt>
                <c:pt idx="4781">
                  <c:v>8.4067000000000007</c:v>
                </c:pt>
                <c:pt idx="4782">
                  <c:v>8.4047999999999998</c:v>
                </c:pt>
                <c:pt idx="4783">
                  <c:v>8.4047999999999998</c:v>
                </c:pt>
                <c:pt idx="4784">
                  <c:v>8.4047999999999998</c:v>
                </c:pt>
                <c:pt idx="4785">
                  <c:v>8.4194999999999993</c:v>
                </c:pt>
                <c:pt idx="4786">
                  <c:v>8.4047999999999998</c:v>
                </c:pt>
                <c:pt idx="4787">
                  <c:v>8.4076000000000004</c:v>
                </c:pt>
                <c:pt idx="4788">
                  <c:v>8.4021000000000008</c:v>
                </c:pt>
                <c:pt idx="4789">
                  <c:v>8.4057999999999993</c:v>
                </c:pt>
                <c:pt idx="4790">
                  <c:v>8.4102999999999994</c:v>
                </c:pt>
                <c:pt idx="4791">
                  <c:v>8.4093999999999998</c:v>
                </c:pt>
                <c:pt idx="4792">
                  <c:v>8.4102999999999994</c:v>
                </c:pt>
                <c:pt idx="4793">
                  <c:v>8.4093999999999998</c:v>
                </c:pt>
                <c:pt idx="4794">
                  <c:v>8.4085000000000001</c:v>
                </c:pt>
                <c:pt idx="4795">
                  <c:v>8.4021000000000008</c:v>
                </c:pt>
                <c:pt idx="4796">
                  <c:v>8.3994</c:v>
                </c:pt>
                <c:pt idx="4797">
                  <c:v>8.4076000000000004</c:v>
                </c:pt>
                <c:pt idx="4798">
                  <c:v>8.4067000000000007</c:v>
                </c:pt>
                <c:pt idx="4799">
                  <c:v>8.4057999999999993</c:v>
                </c:pt>
                <c:pt idx="4800">
                  <c:v>8.4039000000000001</c:v>
                </c:pt>
                <c:pt idx="4801">
                  <c:v>8.4076000000000004</c:v>
                </c:pt>
                <c:pt idx="4802">
                  <c:v>8.4047999999999998</c:v>
                </c:pt>
                <c:pt idx="4803">
                  <c:v>8.4047999999999998</c:v>
                </c:pt>
                <c:pt idx="4804">
                  <c:v>8.4102999999999994</c:v>
                </c:pt>
                <c:pt idx="4805">
                  <c:v>8.4047999999999998</c:v>
                </c:pt>
                <c:pt idx="4806">
                  <c:v>8.4067000000000007</c:v>
                </c:pt>
                <c:pt idx="4807">
                  <c:v>8.4085000000000001</c:v>
                </c:pt>
                <c:pt idx="4808">
                  <c:v>8.4039000000000001</c:v>
                </c:pt>
                <c:pt idx="4809">
                  <c:v>8.4113000000000007</c:v>
                </c:pt>
                <c:pt idx="4810">
                  <c:v>8.4030000000000005</c:v>
                </c:pt>
                <c:pt idx="4811">
                  <c:v>8.4131</c:v>
                </c:pt>
                <c:pt idx="4812">
                  <c:v>8.4067000000000007</c:v>
                </c:pt>
                <c:pt idx="4813">
                  <c:v>8.4067000000000007</c:v>
                </c:pt>
                <c:pt idx="4814">
                  <c:v>8.4076000000000004</c:v>
                </c:pt>
                <c:pt idx="4815">
                  <c:v>8.4021000000000008</c:v>
                </c:pt>
                <c:pt idx="4816">
                  <c:v>8.4194999999999993</c:v>
                </c:pt>
                <c:pt idx="4817">
                  <c:v>8.4030000000000005</c:v>
                </c:pt>
                <c:pt idx="4818">
                  <c:v>8.4122000000000003</c:v>
                </c:pt>
                <c:pt idx="4819">
                  <c:v>8.4057999999999993</c:v>
                </c:pt>
                <c:pt idx="4820">
                  <c:v>8.4021000000000008</c:v>
                </c:pt>
                <c:pt idx="4821">
                  <c:v>8.4057999999999993</c:v>
                </c:pt>
                <c:pt idx="4822">
                  <c:v>8.4076000000000004</c:v>
                </c:pt>
                <c:pt idx="4823">
                  <c:v>8.4085000000000001</c:v>
                </c:pt>
                <c:pt idx="4824">
                  <c:v>8.4039000000000001</c:v>
                </c:pt>
                <c:pt idx="4825">
                  <c:v>8.4021000000000008</c:v>
                </c:pt>
                <c:pt idx="4826">
                  <c:v>8.4021000000000008</c:v>
                </c:pt>
                <c:pt idx="4827">
                  <c:v>8.4021000000000008</c:v>
                </c:pt>
                <c:pt idx="4828">
                  <c:v>8.4122000000000003</c:v>
                </c:pt>
                <c:pt idx="4829">
                  <c:v>8.4067000000000007</c:v>
                </c:pt>
                <c:pt idx="4830">
                  <c:v>8.4011999999999993</c:v>
                </c:pt>
                <c:pt idx="4831">
                  <c:v>8.4067000000000007</c:v>
                </c:pt>
                <c:pt idx="4832">
                  <c:v>8.3975000000000009</c:v>
                </c:pt>
                <c:pt idx="4833">
                  <c:v>8.4148999999999994</c:v>
                </c:pt>
                <c:pt idx="4834">
                  <c:v>8.4021000000000008</c:v>
                </c:pt>
                <c:pt idx="4835">
                  <c:v>8.4011999999999993</c:v>
                </c:pt>
                <c:pt idx="4836">
                  <c:v>8.4030000000000005</c:v>
                </c:pt>
                <c:pt idx="4837">
                  <c:v>8.4057999999999993</c:v>
                </c:pt>
                <c:pt idx="4838">
                  <c:v>8.4030000000000005</c:v>
                </c:pt>
                <c:pt idx="4839">
                  <c:v>8.4039000000000001</c:v>
                </c:pt>
                <c:pt idx="4840">
                  <c:v>8.4030000000000005</c:v>
                </c:pt>
                <c:pt idx="4841">
                  <c:v>8.3928999999999991</c:v>
                </c:pt>
                <c:pt idx="4842">
                  <c:v>8.4047999999999998</c:v>
                </c:pt>
                <c:pt idx="4843">
                  <c:v>8.4030000000000005</c:v>
                </c:pt>
                <c:pt idx="4844">
                  <c:v>8.4030000000000005</c:v>
                </c:pt>
                <c:pt idx="4845">
                  <c:v>8.4030000000000005</c:v>
                </c:pt>
                <c:pt idx="4846">
                  <c:v>8.4011999999999993</c:v>
                </c:pt>
                <c:pt idx="4847">
                  <c:v>8.4047999999999998</c:v>
                </c:pt>
                <c:pt idx="4848">
                  <c:v>8.4030000000000005</c:v>
                </c:pt>
                <c:pt idx="4849">
                  <c:v>8.4030000000000005</c:v>
                </c:pt>
                <c:pt idx="4850">
                  <c:v>8.4039000000000001</c:v>
                </c:pt>
                <c:pt idx="4851">
                  <c:v>8.4002999999999997</c:v>
                </c:pt>
                <c:pt idx="4852">
                  <c:v>8.4011999999999993</c:v>
                </c:pt>
                <c:pt idx="4853">
                  <c:v>8.3919999999999995</c:v>
                </c:pt>
                <c:pt idx="4854">
                  <c:v>8.4057999999999993</c:v>
                </c:pt>
                <c:pt idx="4855">
                  <c:v>8.4076000000000004</c:v>
                </c:pt>
                <c:pt idx="4856">
                  <c:v>8.3984000000000005</c:v>
                </c:pt>
                <c:pt idx="4857">
                  <c:v>8.4102999999999994</c:v>
                </c:pt>
                <c:pt idx="4858">
                  <c:v>8.4021000000000008</c:v>
                </c:pt>
                <c:pt idx="4859">
                  <c:v>8.4047999999999998</c:v>
                </c:pt>
                <c:pt idx="4860">
                  <c:v>8.4002999999999997</c:v>
                </c:pt>
                <c:pt idx="4861">
                  <c:v>8.4021000000000008</c:v>
                </c:pt>
                <c:pt idx="4862">
                  <c:v>8.4047999999999998</c:v>
                </c:pt>
                <c:pt idx="4863">
                  <c:v>8.4030000000000005</c:v>
                </c:pt>
                <c:pt idx="4864">
                  <c:v>8.4030000000000005</c:v>
                </c:pt>
                <c:pt idx="4865">
                  <c:v>8.4039000000000001</c:v>
                </c:pt>
                <c:pt idx="4866">
                  <c:v>8.4011999999999993</c:v>
                </c:pt>
                <c:pt idx="4867">
                  <c:v>8.4011999999999993</c:v>
                </c:pt>
                <c:pt idx="4868">
                  <c:v>8.4030000000000005</c:v>
                </c:pt>
                <c:pt idx="4869">
                  <c:v>8.4030000000000005</c:v>
                </c:pt>
                <c:pt idx="4870">
                  <c:v>8.4057999999999993</c:v>
                </c:pt>
                <c:pt idx="4871">
                  <c:v>8.4011999999999993</c:v>
                </c:pt>
                <c:pt idx="4872">
                  <c:v>8.4067000000000007</c:v>
                </c:pt>
                <c:pt idx="4873">
                  <c:v>8.3939000000000004</c:v>
                </c:pt>
                <c:pt idx="4874">
                  <c:v>8.4057999999999993</c:v>
                </c:pt>
                <c:pt idx="4875">
                  <c:v>8.4002999999999997</c:v>
                </c:pt>
                <c:pt idx="4876">
                  <c:v>8.4039000000000001</c:v>
                </c:pt>
                <c:pt idx="4877">
                  <c:v>8.4030000000000005</c:v>
                </c:pt>
                <c:pt idx="4878">
                  <c:v>8.3965999999999994</c:v>
                </c:pt>
                <c:pt idx="4879">
                  <c:v>8.4039000000000001</c:v>
                </c:pt>
                <c:pt idx="4880">
                  <c:v>8.4039000000000001</c:v>
                </c:pt>
                <c:pt idx="4881">
                  <c:v>8.4139999999999997</c:v>
                </c:pt>
                <c:pt idx="4882">
                  <c:v>8.3956999999999997</c:v>
                </c:pt>
                <c:pt idx="4883">
                  <c:v>8.3965999999999994</c:v>
                </c:pt>
                <c:pt idx="4884">
                  <c:v>8.4011999999999993</c:v>
                </c:pt>
                <c:pt idx="4885">
                  <c:v>8.4021000000000008</c:v>
                </c:pt>
                <c:pt idx="4886">
                  <c:v>8.4030000000000005</c:v>
                </c:pt>
                <c:pt idx="4887">
                  <c:v>8.4011999999999993</c:v>
                </c:pt>
                <c:pt idx="4888">
                  <c:v>8.3956999999999997</c:v>
                </c:pt>
                <c:pt idx="4889">
                  <c:v>8.4047999999999998</c:v>
                </c:pt>
                <c:pt idx="4890">
                  <c:v>8.4011999999999993</c:v>
                </c:pt>
                <c:pt idx="4891">
                  <c:v>8.3965999999999994</c:v>
                </c:pt>
                <c:pt idx="4892">
                  <c:v>8.4011999999999993</c:v>
                </c:pt>
                <c:pt idx="4893">
                  <c:v>8.3994</c:v>
                </c:pt>
                <c:pt idx="4894">
                  <c:v>8.3975000000000009</c:v>
                </c:pt>
                <c:pt idx="4895">
                  <c:v>8.3948</c:v>
                </c:pt>
                <c:pt idx="4896">
                  <c:v>8.4030000000000005</c:v>
                </c:pt>
                <c:pt idx="4897">
                  <c:v>8.3928999999999991</c:v>
                </c:pt>
                <c:pt idx="4898">
                  <c:v>8.4030000000000005</c:v>
                </c:pt>
                <c:pt idx="4899">
                  <c:v>8.3919999999999995</c:v>
                </c:pt>
                <c:pt idx="4900">
                  <c:v>8.3965999999999994</c:v>
                </c:pt>
                <c:pt idx="4901">
                  <c:v>8.3994</c:v>
                </c:pt>
                <c:pt idx="4902">
                  <c:v>8.3948</c:v>
                </c:pt>
                <c:pt idx="4903">
                  <c:v>8.4011999999999993</c:v>
                </c:pt>
                <c:pt idx="4904">
                  <c:v>8.3975000000000009</c:v>
                </c:pt>
                <c:pt idx="4905">
                  <c:v>8.4030000000000005</c:v>
                </c:pt>
                <c:pt idx="4906">
                  <c:v>8.3965999999999994</c:v>
                </c:pt>
                <c:pt idx="4907">
                  <c:v>8.3984000000000005</c:v>
                </c:pt>
                <c:pt idx="4908">
                  <c:v>8.4021000000000008</c:v>
                </c:pt>
                <c:pt idx="4909">
                  <c:v>8.3975000000000009</c:v>
                </c:pt>
                <c:pt idx="4910">
                  <c:v>8.4002999999999997</c:v>
                </c:pt>
                <c:pt idx="4911">
                  <c:v>8.4030000000000005</c:v>
                </c:pt>
                <c:pt idx="4912">
                  <c:v>8.4021000000000008</c:v>
                </c:pt>
                <c:pt idx="4913">
                  <c:v>8.4011999999999993</c:v>
                </c:pt>
                <c:pt idx="4914">
                  <c:v>8.3919999999999995</c:v>
                </c:pt>
                <c:pt idx="4915">
                  <c:v>8.4047999999999998</c:v>
                </c:pt>
                <c:pt idx="4916">
                  <c:v>8.4039000000000001</c:v>
                </c:pt>
                <c:pt idx="4917">
                  <c:v>8.3948</c:v>
                </c:pt>
                <c:pt idx="4918">
                  <c:v>8.3984000000000005</c:v>
                </c:pt>
                <c:pt idx="4919">
                  <c:v>8.3965999999999994</c:v>
                </c:pt>
                <c:pt idx="4920">
                  <c:v>8.4047999999999998</c:v>
                </c:pt>
                <c:pt idx="4921">
                  <c:v>8.3928999999999991</c:v>
                </c:pt>
                <c:pt idx="4922">
                  <c:v>8.4021000000000008</c:v>
                </c:pt>
                <c:pt idx="4923">
                  <c:v>8.3975000000000009</c:v>
                </c:pt>
                <c:pt idx="4924">
                  <c:v>8.4030000000000005</c:v>
                </c:pt>
                <c:pt idx="4925">
                  <c:v>8.4021000000000008</c:v>
                </c:pt>
                <c:pt idx="4926">
                  <c:v>8.3884000000000007</c:v>
                </c:pt>
                <c:pt idx="4927">
                  <c:v>8.4021000000000008</c:v>
                </c:pt>
                <c:pt idx="4928">
                  <c:v>8.3956999999999997</c:v>
                </c:pt>
                <c:pt idx="4929">
                  <c:v>8.4067000000000007</c:v>
                </c:pt>
                <c:pt idx="4930">
                  <c:v>8.3928999999999991</c:v>
                </c:pt>
                <c:pt idx="4931">
                  <c:v>8.3975000000000009</c:v>
                </c:pt>
                <c:pt idx="4932">
                  <c:v>8.3984000000000005</c:v>
                </c:pt>
                <c:pt idx="4933">
                  <c:v>8.4039000000000001</c:v>
                </c:pt>
                <c:pt idx="4934">
                  <c:v>8.3965999999999994</c:v>
                </c:pt>
                <c:pt idx="4935">
                  <c:v>8.3956999999999997</c:v>
                </c:pt>
                <c:pt idx="4936">
                  <c:v>8.3939000000000004</c:v>
                </c:pt>
                <c:pt idx="4937">
                  <c:v>8.3984000000000005</c:v>
                </c:pt>
                <c:pt idx="4938">
                  <c:v>8.3919999999999995</c:v>
                </c:pt>
                <c:pt idx="4939">
                  <c:v>8.4011999999999993</c:v>
                </c:pt>
                <c:pt idx="4940">
                  <c:v>8.3956999999999997</c:v>
                </c:pt>
                <c:pt idx="4941">
                  <c:v>8.3956999999999997</c:v>
                </c:pt>
                <c:pt idx="4942">
                  <c:v>8.3984000000000005</c:v>
                </c:pt>
                <c:pt idx="4943">
                  <c:v>8.3928999999999991</c:v>
                </c:pt>
                <c:pt idx="4944">
                  <c:v>8.3994</c:v>
                </c:pt>
                <c:pt idx="4945">
                  <c:v>8.3928999999999991</c:v>
                </c:pt>
                <c:pt idx="4946">
                  <c:v>8.3956999999999997</c:v>
                </c:pt>
                <c:pt idx="4947">
                  <c:v>8.3965999999999994</c:v>
                </c:pt>
                <c:pt idx="4948">
                  <c:v>8.3965999999999994</c:v>
                </c:pt>
                <c:pt idx="4949">
                  <c:v>8.3948</c:v>
                </c:pt>
                <c:pt idx="4950">
                  <c:v>8.3948</c:v>
                </c:pt>
                <c:pt idx="4951">
                  <c:v>8.3984000000000005</c:v>
                </c:pt>
                <c:pt idx="4952">
                  <c:v>8.3874999999999993</c:v>
                </c:pt>
                <c:pt idx="4953">
                  <c:v>8.3975000000000009</c:v>
                </c:pt>
                <c:pt idx="4954">
                  <c:v>8.3919999999999995</c:v>
                </c:pt>
                <c:pt idx="4955">
                  <c:v>8.3984000000000005</c:v>
                </c:pt>
                <c:pt idx="4956">
                  <c:v>8.3919999999999995</c:v>
                </c:pt>
                <c:pt idx="4957">
                  <c:v>8.3965999999999994</c:v>
                </c:pt>
                <c:pt idx="4958">
                  <c:v>8.3928999999999991</c:v>
                </c:pt>
                <c:pt idx="4959">
                  <c:v>8.3939000000000004</c:v>
                </c:pt>
                <c:pt idx="4960">
                  <c:v>8.3910999999999998</c:v>
                </c:pt>
                <c:pt idx="4961">
                  <c:v>8.3910999999999998</c:v>
                </c:pt>
                <c:pt idx="4962">
                  <c:v>8.3919999999999995</c:v>
                </c:pt>
                <c:pt idx="4963">
                  <c:v>8.3956999999999997</c:v>
                </c:pt>
                <c:pt idx="4964">
                  <c:v>8.3928999999999991</c:v>
                </c:pt>
                <c:pt idx="4965">
                  <c:v>8.3975000000000009</c:v>
                </c:pt>
                <c:pt idx="4966">
                  <c:v>8.3975000000000009</c:v>
                </c:pt>
                <c:pt idx="4967">
                  <c:v>8.3965999999999994</c:v>
                </c:pt>
                <c:pt idx="4968">
                  <c:v>8.4021000000000008</c:v>
                </c:pt>
                <c:pt idx="4969">
                  <c:v>8.3893000000000004</c:v>
                </c:pt>
                <c:pt idx="4970">
                  <c:v>8.4011999999999993</c:v>
                </c:pt>
                <c:pt idx="4971">
                  <c:v>8.3948</c:v>
                </c:pt>
                <c:pt idx="4972">
                  <c:v>8.3975000000000009</c:v>
                </c:pt>
                <c:pt idx="4973">
                  <c:v>8.3994</c:v>
                </c:pt>
                <c:pt idx="4974">
                  <c:v>8.3975000000000009</c:v>
                </c:pt>
                <c:pt idx="4975">
                  <c:v>8.3939000000000004</c:v>
                </c:pt>
                <c:pt idx="4976">
                  <c:v>8.3965999999999994</c:v>
                </c:pt>
                <c:pt idx="4977">
                  <c:v>8.4002999999999997</c:v>
                </c:pt>
                <c:pt idx="4978">
                  <c:v>8.3928999999999991</c:v>
                </c:pt>
                <c:pt idx="4979">
                  <c:v>8.3994</c:v>
                </c:pt>
                <c:pt idx="4980">
                  <c:v>8.3956999999999997</c:v>
                </c:pt>
                <c:pt idx="4981">
                  <c:v>8.3956999999999997</c:v>
                </c:pt>
                <c:pt idx="4982">
                  <c:v>8.3984000000000005</c:v>
                </c:pt>
                <c:pt idx="4983">
                  <c:v>8.3948</c:v>
                </c:pt>
                <c:pt idx="4984">
                  <c:v>8.3902000000000001</c:v>
                </c:pt>
                <c:pt idx="4985">
                  <c:v>8.4021000000000008</c:v>
                </c:pt>
                <c:pt idx="4986">
                  <c:v>8.3919999999999995</c:v>
                </c:pt>
                <c:pt idx="4987">
                  <c:v>8.3965999999999994</c:v>
                </c:pt>
                <c:pt idx="4988">
                  <c:v>8.3956999999999997</c:v>
                </c:pt>
                <c:pt idx="4989">
                  <c:v>8.3928999999999991</c:v>
                </c:pt>
                <c:pt idx="4990">
                  <c:v>8.4021000000000008</c:v>
                </c:pt>
                <c:pt idx="4991">
                  <c:v>8.3948</c:v>
                </c:pt>
                <c:pt idx="4992">
                  <c:v>8.3975000000000009</c:v>
                </c:pt>
                <c:pt idx="4993">
                  <c:v>8.3919999999999995</c:v>
                </c:pt>
                <c:pt idx="4994">
                  <c:v>8.3919999999999995</c:v>
                </c:pt>
                <c:pt idx="4995">
                  <c:v>8.3893000000000004</c:v>
                </c:pt>
                <c:pt idx="4996">
                  <c:v>8.3948</c:v>
                </c:pt>
                <c:pt idx="4997">
                  <c:v>8.3965999999999994</c:v>
                </c:pt>
                <c:pt idx="4998">
                  <c:v>8.3928999999999991</c:v>
                </c:pt>
                <c:pt idx="4999">
                  <c:v>8.3928999999999991</c:v>
                </c:pt>
                <c:pt idx="5000">
                  <c:v>8.3956999999999997</c:v>
                </c:pt>
                <c:pt idx="5001">
                  <c:v>8.3864999999999998</c:v>
                </c:pt>
                <c:pt idx="5002">
                  <c:v>8.3994</c:v>
                </c:pt>
                <c:pt idx="5003">
                  <c:v>8.3919999999999995</c:v>
                </c:pt>
                <c:pt idx="5004">
                  <c:v>8.3884000000000007</c:v>
                </c:pt>
                <c:pt idx="5005">
                  <c:v>8.3902000000000001</c:v>
                </c:pt>
                <c:pt idx="5006">
                  <c:v>8.3919999999999995</c:v>
                </c:pt>
                <c:pt idx="5007">
                  <c:v>8.3910999999999998</c:v>
                </c:pt>
                <c:pt idx="5008">
                  <c:v>8.3884000000000007</c:v>
                </c:pt>
                <c:pt idx="5009">
                  <c:v>8.3975000000000009</c:v>
                </c:pt>
                <c:pt idx="5010">
                  <c:v>8.3893000000000004</c:v>
                </c:pt>
                <c:pt idx="5011">
                  <c:v>8.3919999999999995</c:v>
                </c:pt>
                <c:pt idx="5012">
                  <c:v>8.3919999999999995</c:v>
                </c:pt>
                <c:pt idx="5013">
                  <c:v>8.3902000000000001</c:v>
                </c:pt>
                <c:pt idx="5014">
                  <c:v>8.3956999999999997</c:v>
                </c:pt>
                <c:pt idx="5015">
                  <c:v>8.3884000000000007</c:v>
                </c:pt>
                <c:pt idx="5016">
                  <c:v>8.3965999999999994</c:v>
                </c:pt>
                <c:pt idx="5017">
                  <c:v>8.3856000000000002</c:v>
                </c:pt>
                <c:pt idx="5018">
                  <c:v>8.3910999999999998</c:v>
                </c:pt>
                <c:pt idx="5019">
                  <c:v>8.3902000000000001</c:v>
                </c:pt>
                <c:pt idx="5020">
                  <c:v>8.3994</c:v>
                </c:pt>
                <c:pt idx="5021">
                  <c:v>8.3939000000000004</c:v>
                </c:pt>
                <c:pt idx="5022">
                  <c:v>8.3874999999999993</c:v>
                </c:pt>
                <c:pt idx="5023">
                  <c:v>8.3928999999999991</c:v>
                </c:pt>
                <c:pt idx="5024">
                  <c:v>8.3965999999999994</c:v>
                </c:pt>
                <c:pt idx="5025">
                  <c:v>8.3956999999999997</c:v>
                </c:pt>
                <c:pt idx="5026">
                  <c:v>8.3984000000000005</c:v>
                </c:pt>
                <c:pt idx="5027">
                  <c:v>8.3919999999999995</c:v>
                </c:pt>
                <c:pt idx="5028">
                  <c:v>8.3910999999999998</c:v>
                </c:pt>
                <c:pt idx="5029">
                  <c:v>8.3965999999999994</c:v>
                </c:pt>
                <c:pt idx="5030">
                  <c:v>8.3884000000000007</c:v>
                </c:pt>
                <c:pt idx="5031">
                  <c:v>8.3928999999999991</c:v>
                </c:pt>
                <c:pt idx="5032">
                  <c:v>8.3884000000000007</c:v>
                </c:pt>
                <c:pt idx="5033">
                  <c:v>8.3984000000000005</c:v>
                </c:pt>
                <c:pt idx="5034">
                  <c:v>8.3874999999999993</c:v>
                </c:pt>
                <c:pt idx="5035">
                  <c:v>8.3965999999999994</c:v>
                </c:pt>
                <c:pt idx="5036">
                  <c:v>8.3893000000000004</c:v>
                </c:pt>
                <c:pt idx="5037">
                  <c:v>8.3884000000000007</c:v>
                </c:pt>
                <c:pt idx="5038">
                  <c:v>8.3984000000000005</c:v>
                </c:pt>
                <c:pt idx="5039">
                  <c:v>8.3893000000000004</c:v>
                </c:pt>
                <c:pt idx="5040">
                  <c:v>8.3965999999999994</c:v>
                </c:pt>
                <c:pt idx="5041">
                  <c:v>8.3910999999999998</c:v>
                </c:pt>
                <c:pt idx="5042">
                  <c:v>8.3910999999999998</c:v>
                </c:pt>
                <c:pt idx="5043">
                  <c:v>8.3919999999999995</c:v>
                </c:pt>
                <c:pt idx="5044">
                  <c:v>8.3919999999999995</c:v>
                </c:pt>
                <c:pt idx="5045">
                  <c:v>8.3910999999999998</c:v>
                </c:pt>
                <c:pt idx="5046">
                  <c:v>8.3884000000000007</c:v>
                </c:pt>
                <c:pt idx="5047">
                  <c:v>8.3874999999999993</c:v>
                </c:pt>
                <c:pt idx="5048">
                  <c:v>8.3864999999999998</c:v>
                </c:pt>
                <c:pt idx="5049">
                  <c:v>8.3884000000000007</c:v>
                </c:pt>
                <c:pt idx="5050">
                  <c:v>8.3910999999999998</c:v>
                </c:pt>
                <c:pt idx="5051">
                  <c:v>8.3856000000000002</c:v>
                </c:pt>
                <c:pt idx="5052">
                  <c:v>8.3893000000000004</c:v>
                </c:pt>
                <c:pt idx="5053">
                  <c:v>8.3902000000000001</c:v>
                </c:pt>
                <c:pt idx="5054">
                  <c:v>8.3884000000000007</c:v>
                </c:pt>
                <c:pt idx="5055">
                  <c:v>8.3956999999999997</c:v>
                </c:pt>
                <c:pt idx="5056">
                  <c:v>8.3838000000000008</c:v>
                </c:pt>
                <c:pt idx="5057">
                  <c:v>8.3874999999999993</c:v>
                </c:pt>
                <c:pt idx="5058">
                  <c:v>8.3893000000000004</c:v>
                </c:pt>
                <c:pt idx="5059">
                  <c:v>8.3910999999999998</c:v>
                </c:pt>
                <c:pt idx="5060">
                  <c:v>8.3919999999999995</c:v>
                </c:pt>
                <c:pt idx="5061">
                  <c:v>8.3939000000000004</c:v>
                </c:pt>
                <c:pt idx="5062">
                  <c:v>8.3939000000000004</c:v>
                </c:pt>
                <c:pt idx="5063">
                  <c:v>8.3847000000000005</c:v>
                </c:pt>
                <c:pt idx="5064">
                  <c:v>8.3928999999999991</c:v>
                </c:pt>
                <c:pt idx="5065">
                  <c:v>8.3874999999999993</c:v>
                </c:pt>
                <c:pt idx="5066">
                  <c:v>8.3919999999999995</c:v>
                </c:pt>
                <c:pt idx="5067">
                  <c:v>8.3928999999999991</c:v>
                </c:pt>
                <c:pt idx="5068">
                  <c:v>8.3893000000000004</c:v>
                </c:pt>
                <c:pt idx="5069">
                  <c:v>8.3910999999999998</c:v>
                </c:pt>
                <c:pt idx="5070">
                  <c:v>8.3864999999999998</c:v>
                </c:pt>
                <c:pt idx="5071">
                  <c:v>8.3864999999999998</c:v>
                </c:pt>
                <c:pt idx="5072">
                  <c:v>8.3939000000000004</c:v>
                </c:pt>
                <c:pt idx="5073">
                  <c:v>8.3874999999999993</c:v>
                </c:pt>
                <c:pt idx="5074">
                  <c:v>8.3902000000000001</c:v>
                </c:pt>
                <c:pt idx="5075">
                  <c:v>8.3884000000000007</c:v>
                </c:pt>
                <c:pt idx="5076">
                  <c:v>8.3902000000000001</c:v>
                </c:pt>
                <c:pt idx="5077">
                  <c:v>8.3948</c:v>
                </c:pt>
                <c:pt idx="5078">
                  <c:v>8.3847000000000005</c:v>
                </c:pt>
                <c:pt idx="5079">
                  <c:v>8.3893000000000004</c:v>
                </c:pt>
                <c:pt idx="5080">
                  <c:v>8.3847000000000005</c:v>
                </c:pt>
                <c:pt idx="5081">
                  <c:v>8.3939000000000004</c:v>
                </c:pt>
                <c:pt idx="5082">
                  <c:v>8.3910999999999998</c:v>
                </c:pt>
                <c:pt idx="5083">
                  <c:v>8.3847000000000005</c:v>
                </c:pt>
                <c:pt idx="5084">
                  <c:v>8.3884000000000007</c:v>
                </c:pt>
                <c:pt idx="5085">
                  <c:v>8.3810000000000002</c:v>
                </c:pt>
                <c:pt idx="5086">
                  <c:v>8.3948</c:v>
                </c:pt>
                <c:pt idx="5087">
                  <c:v>8.3893000000000004</c:v>
                </c:pt>
                <c:pt idx="5088">
                  <c:v>8.3975000000000009</c:v>
                </c:pt>
                <c:pt idx="5089">
                  <c:v>8.3856000000000002</c:v>
                </c:pt>
                <c:pt idx="5090">
                  <c:v>8.3919999999999995</c:v>
                </c:pt>
                <c:pt idx="5091">
                  <c:v>8.3810000000000002</c:v>
                </c:pt>
                <c:pt idx="5092">
                  <c:v>8.3893000000000004</c:v>
                </c:pt>
                <c:pt idx="5093">
                  <c:v>8.3902000000000001</c:v>
                </c:pt>
                <c:pt idx="5094">
                  <c:v>8.3838000000000008</c:v>
                </c:pt>
                <c:pt idx="5095">
                  <c:v>8.3893000000000004</c:v>
                </c:pt>
                <c:pt idx="5096">
                  <c:v>8.3928999999999991</c:v>
                </c:pt>
                <c:pt idx="5097">
                  <c:v>8.3847000000000005</c:v>
                </c:pt>
                <c:pt idx="5098">
                  <c:v>8.3893000000000004</c:v>
                </c:pt>
                <c:pt idx="5099">
                  <c:v>8.3874999999999993</c:v>
                </c:pt>
                <c:pt idx="5100">
                  <c:v>8.3828999999999994</c:v>
                </c:pt>
                <c:pt idx="5101">
                  <c:v>8.3856000000000002</c:v>
                </c:pt>
                <c:pt idx="5102">
                  <c:v>8.3884000000000007</c:v>
                </c:pt>
                <c:pt idx="5103">
                  <c:v>8.3910999999999998</c:v>
                </c:pt>
                <c:pt idx="5104">
                  <c:v>8.3838000000000008</c:v>
                </c:pt>
                <c:pt idx="5105">
                  <c:v>8.3856000000000002</c:v>
                </c:pt>
                <c:pt idx="5106">
                  <c:v>8.3819999999999997</c:v>
                </c:pt>
                <c:pt idx="5107">
                  <c:v>8.3884000000000007</c:v>
                </c:pt>
                <c:pt idx="5108">
                  <c:v>8.3948</c:v>
                </c:pt>
                <c:pt idx="5109">
                  <c:v>8.3847000000000005</c:v>
                </c:pt>
                <c:pt idx="5110">
                  <c:v>8.3939000000000004</c:v>
                </c:pt>
                <c:pt idx="5111">
                  <c:v>8.3801000000000005</c:v>
                </c:pt>
                <c:pt idx="5112">
                  <c:v>8.3884000000000007</c:v>
                </c:pt>
                <c:pt idx="5113">
                  <c:v>8.3838000000000008</c:v>
                </c:pt>
                <c:pt idx="5114">
                  <c:v>8.3884000000000007</c:v>
                </c:pt>
                <c:pt idx="5115">
                  <c:v>8.3838000000000008</c:v>
                </c:pt>
                <c:pt idx="5116">
                  <c:v>8.3928999999999991</c:v>
                </c:pt>
                <c:pt idx="5117">
                  <c:v>8.3856000000000002</c:v>
                </c:pt>
                <c:pt idx="5118">
                  <c:v>8.3856000000000002</c:v>
                </c:pt>
                <c:pt idx="5119">
                  <c:v>8.3902000000000001</c:v>
                </c:pt>
                <c:pt idx="5120">
                  <c:v>8.3864999999999998</c:v>
                </c:pt>
                <c:pt idx="5121">
                  <c:v>8.3884000000000007</c:v>
                </c:pt>
                <c:pt idx="5122">
                  <c:v>8.3884000000000007</c:v>
                </c:pt>
                <c:pt idx="5123">
                  <c:v>8.3856000000000002</c:v>
                </c:pt>
                <c:pt idx="5124">
                  <c:v>8.3856000000000002</c:v>
                </c:pt>
                <c:pt idx="5125">
                  <c:v>8.3956999999999997</c:v>
                </c:pt>
                <c:pt idx="5126">
                  <c:v>8.3810000000000002</c:v>
                </c:pt>
                <c:pt idx="5127">
                  <c:v>8.3893000000000004</c:v>
                </c:pt>
                <c:pt idx="5128">
                  <c:v>8.3856000000000002</c:v>
                </c:pt>
                <c:pt idx="5129">
                  <c:v>8.3902000000000001</c:v>
                </c:pt>
                <c:pt idx="5130">
                  <c:v>8.3910999999999998</c:v>
                </c:pt>
                <c:pt idx="5131">
                  <c:v>8.3838000000000008</c:v>
                </c:pt>
                <c:pt idx="5132">
                  <c:v>8.3928999999999991</c:v>
                </c:pt>
                <c:pt idx="5133">
                  <c:v>8.3765000000000001</c:v>
                </c:pt>
                <c:pt idx="5134">
                  <c:v>8.3910999999999998</c:v>
                </c:pt>
                <c:pt idx="5135">
                  <c:v>8.3864999999999998</c:v>
                </c:pt>
                <c:pt idx="5136">
                  <c:v>8.3838000000000008</c:v>
                </c:pt>
                <c:pt idx="5137">
                  <c:v>8.3838000000000008</c:v>
                </c:pt>
                <c:pt idx="5138">
                  <c:v>8.3810000000000002</c:v>
                </c:pt>
                <c:pt idx="5139">
                  <c:v>8.3847000000000005</c:v>
                </c:pt>
                <c:pt idx="5140">
                  <c:v>8.3902000000000001</c:v>
                </c:pt>
                <c:pt idx="5141">
                  <c:v>8.3828999999999994</c:v>
                </c:pt>
                <c:pt idx="5142">
                  <c:v>8.3910999999999998</c:v>
                </c:pt>
                <c:pt idx="5143">
                  <c:v>8.3884000000000007</c:v>
                </c:pt>
                <c:pt idx="5144">
                  <c:v>8.3884000000000007</c:v>
                </c:pt>
                <c:pt idx="5145">
                  <c:v>8.3838000000000008</c:v>
                </c:pt>
                <c:pt idx="5146">
                  <c:v>8.3893000000000004</c:v>
                </c:pt>
                <c:pt idx="5147">
                  <c:v>8.3874999999999993</c:v>
                </c:pt>
                <c:pt idx="5148">
                  <c:v>8.3893000000000004</c:v>
                </c:pt>
                <c:pt idx="5149">
                  <c:v>8.3893000000000004</c:v>
                </c:pt>
                <c:pt idx="5150">
                  <c:v>8.3828999999999994</c:v>
                </c:pt>
                <c:pt idx="5151">
                  <c:v>8.3948</c:v>
                </c:pt>
                <c:pt idx="5152">
                  <c:v>8.3902000000000001</c:v>
                </c:pt>
                <c:pt idx="5153">
                  <c:v>8.3819999999999997</c:v>
                </c:pt>
                <c:pt idx="5154">
                  <c:v>8.3856000000000002</c:v>
                </c:pt>
                <c:pt idx="5155">
                  <c:v>8.3801000000000005</c:v>
                </c:pt>
                <c:pt idx="5156">
                  <c:v>8.3919999999999995</c:v>
                </c:pt>
                <c:pt idx="5157">
                  <c:v>8.3801000000000005</c:v>
                </c:pt>
                <c:pt idx="5158">
                  <c:v>8.3828999999999994</c:v>
                </c:pt>
                <c:pt idx="5159">
                  <c:v>8.3828999999999994</c:v>
                </c:pt>
                <c:pt idx="5160">
                  <c:v>8.3893000000000004</c:v>
                </c:pt>
                <c:pt idx="5161">
                  <c:v>8.3810000000000002</c:v>
                </c:pt>
                <c:pt idx="5162">
                  <c:v>8.3801000000000005</c:v>
                </c:pt>
                <c:pt idx="5163">
                  <c:v>8.3893000000000004</c:v>
                </c:pt>
                <c:pt idx="5164">
                  <c:v>8.3792000000000009</c:v>
                </c:pt>
                <c:pt idx="5165">
                  <c:v>8.3847000000000005</c:v>
                </c:pt>
                <c:pt idx="5166">
                  <c:v>8.3874999999999993</c:v>
                </c:pt>
                <c:pt idx="5167">
                  <c:v>8.3864999999999998</c:v>
                </c:pt>
                <c:pt idx="5168">
                  <c:v>8.3884000000000007</c:v>
                </c:pt>
                <c:pt idx="5169">
                  <c:v>8.3838000000000008</c:v>
                </c:pt>
                <c:pt idx="5170">
                  <c:v>8.3819999999999997</c:v>
                </c:pt>
                <c:pt idx="5171">
                  <c:v>8.3810000000000002</c:v>
                </c:pt>
                <c:pt idx="5172">
                  <c:v>8.3838000000000008</c:v>
                </c:pt>
                <c:pt idx="5173">
                  <c:v>8.3864999999999998</c:v>
                </c:pt>
                <c:pt idx="5174">
                  <c:v>8.3810000000000002</c:v>
                </c:pt>
                <c:pt idx="5175">
                  <c:v>8.3828999999999994</c:v>
                </c:pt>
                <c:pt idx="5176">
                  <c:v>8.3736999999999995</c:v>
                </c:pt>
                <c:pt idx="5177">
                  <c:v>8.3874999999999993</c:v>
                </c:pt>
                <c:pt idx="5178">
                  <c:v>8.3893000000000004</c:v>
                </c:pt>
                <c:pt idx="5179">
                  <c:v>8.3782999999999994</c:v>
                </c:pt>
                <c:pt idx="5180">
                  <c:v>8.3902000000000001</c:v>
                </c:pt>
                <c:pt idx="5181">
                  <c:v>8.3765000000000001</c:v>
                </c:pt>
                <c:pt idx="5182">
                  <c:v>8.3874999999999993</c:v>
                </c:pt>
                <c:pt idx="5183">
                  <c:v>8.3828999999999994</c:v>
                </c:pt>
                <c:pt idx="5184">
                  <c:v>8.3884000000000007</c:v>
                </c:pt>
                <c:pt idx="5185">
                  <c:v>8.3847000000000005</c:v>
                </c:pt>
                <c:pt idx="5186">
                  <c:v>8.3828999999999994</c:v>
                </c:pt>
                <c:pt idx="5187">
                  <c:v>8.3847000000000005</c:v>
                </c:pt>
                <c:pt idx="5188">
                  <c:v>8.3864999999999998</c:v>
                </c:pt>
                <c:pt idx="5189">
                  <c:v>8.3893000000000004</c:v>
                </c:pt>
                <c:pt idx="5190">
                  <c:v>8.3847000000000005</c:v>
                </c:pt>
                <c:pt idx="5191">
                  <c:v>8.3756000000000004</c:v>
                </c:pt>
                <c:pt idx="5192">
                  <c:v>8.3864999999999998</c:v>
                </c:pt>
                <c:pt idx="5193">
                  <c:v>8.3838000000000008</c:v>
                </c:pt>
                <c:pt idx="5194">
                  <c:v>8.3864999999999998</c:v>
                </c:pt>
                <c:pt idx="5195">
                  <c:v>8.3919999999999995</c:v>
                </c:pt>
                <c:pt idx="5196">
                  <c:v>8.3819999999999997</c:v>
                </c:pt>
                <c:pt idx="5197">
                  <c:v>8.3856000000000002</c:v>
                </c:pt>
                <c:pt idx="5198">
                  <c:v>8.3801000000000005</c:v>
                </c:pt>
                <c:pt idx="5199">
                  <c:v>8.3838000000000008</c:v>
                </c:pt>
                <c:pt idx="5200">
                  <c:v>8.3902000000000001</c:v>
                </c:pt>
                <c:pt idx="5201">
                  <c:v>8.3773999999999997</c:v>
                </c:pt>
                <c:pt idx="5202">
                  <c:v>8.3910999999999998</c:v>
                </c:pt>
                <c:pt idx="5203">
                  <c:v>8.3792000000000009</c:v>
                </c:pt>
                <c:pt idx="5204">
                  <c:v>8.3884000000000007</c:v>
                </c:pt>
                <c:pt idx="5205">
                  <c:v>8.3773999999999997</c:v>
                </c:pt>
                <c:pt idx="5206">
                  <c:v>8.3838000000000008</c:v>
                </c:pt>
                <c:pt idx="5207">
                  <c:v>8.3864999999999998</c:v>
                </c:pt>
                <c:pt idx="5208">
                  <c:v>8.3810000000000002</c:v>
                </c:pt>
                <c:pt idx="5209">
                  <c:v>8.3810000000000002</c:v>
                </c:pt>
                <c:pt idx="5210">
                  <c:v>8.3773999999999997</c:v>
                </c:pt>
                <c:pt idx="5211">
                  <c:v>8.3792000000000009</c:v>
                </c:pt>
                <c:pt idx="5212">
                  <c:v>8.3856000000000002</c:v>
                </c:pt>
                <c:pt idx="5213">
                  <c:v>8.3864999999999998</c:v>
                </c:pt>
                <c:pt idx="5214">
                  <c:v>8.3810000000000002</c:v>
                </c:pt>
                <c:pt idx="5215">
                  <c:v>8.3838000000000008</c:v>
                </c:pt>
                <c:pt idx="5216">
                  <c:v>8.3810000000000002</c:v>
                </c:pt>
                <c:pt idx="5217">
                  <c:v>8.3819999999999997</c:v>
                </c:pt>
                <c:pt idx="5218">
                  <c:v>8.3810000000000002</c:v>
                </c:pt>
                <c:pt idx="5219">
                  <c:v>8.3856000000000002</c:v>
                </c:pt>
                <c:pt idx="5220">
                  <c:v>8.3828999999999994</c:v>
                </c:pt>
                <c:pt idx="5221">
                  <c:v>8.3847000000000005</c:v>
                </c:pt>
                <c:pt idx="5222">
                  <c:v>8.3819999999999997</c:v>
                </c:pt>
                <c:pt idx="5223">
                  <c:v>8.3819999999999997</c:v>
                </c:pt>
                <c:pt idx="5224">
                  <c:v>8.3847000000000005</c:v>
                </c:pt>
                <c:pt idx="5225">
                  <c:v>8.3828999999999994</c:v>
                </c:pt>
                <c:pt idx="5226">
                  <c:v>8.3856000000000002</c:v>
                </c:pt>
                <c:pt idx="5227">
                  <c:v>8.3773999999999997</c:v>
                </c:pt>
                <c:pt idx="5228">
                  <c:v>8.3828999999999994</c:v>
                </c:pt>
                <c:pt idx="5229">
                  <c:v>8.3819999999999997</c:v>
                </c:pt>
                <c:pt idx="5230">
                  <c:v>8.3819999999999997</c:v>
                </c:pt>
                <c:pt idx="5231">
                  <c:v>8.3792000000000009</c:v>
                </c:pt>
                <c:pt idx="5232">
                  <c:v>8.3792000000000009</c:v>
                </c:pt>
                <c:pt idx="5233">
                  <c:v>8.3801000000000005</c:v>
                </c:pt>
                <c:pt idx="5234">
                  <c:v>8.3810000000000002</c:v>
                </c:pt>
                <c:pt idx="5235">
                  <c:v>8.3856000000000002</c:v>
                </c:pt>
                <c:pt idx="5236">
                  <c:v>8.3847000000000005</c:v>
                </c:pt>
                <c:pt idx="5237">
                  <c:v>8.3782999999999994</c:v>
                </c:pt>
                <c:pt idx="5238">
                  <c:v>8.3801000000000005</c:v>
                </c:pt>
                <c:pt idx="5239">
                  <c:v>8.3838000000000008</c:v>
                </c:pt>
                <c:pt idx="5240">
                  <c:v>8.3810000000000002</c:v>
                </c:pt>
                <c:pt idx="5241">
                  <c:v>8.3856000000000002</c:v>
                </c:pt>
                <c:pt idx="5242">
                  <c:v>8.3847000000000005</c:v>
                </c:pt>
                <c:pt idx="5243">
                  <c:v>8.3893000000000004</c:v>
                </c:pt>
                <c:pt idx="5244">
                  <c:v>8.3782999999999994</c:v>
                </c:pt>
                <c:pt idx="5245">
                  <c:v>8.3847000000000005</c:v>
                </c:pt>
                <c:pt idx="5246">
                  <c:v>8.3801000000000005</c:v>
                </c:pt>
                <c:pt idx="5247">
                  <c:v>8.3847000000000005</c:v>
                </c:pt>
                <c:pt idx="5248">
                  <c:v>8.3893000000000004</c:v>
                </c:pt>
                <c:pt idx="5249">
                  <c:v>8.3782999999999994</c:v>
                </c:pt>
                <c:pt idx="5250">
                  <c:v>8.3847000000000005</c:v>
                </c:pt>
                <c:pt idx="5251">
                  <c:v>8.3782999999999994</c:v>
                </c:pt>
                <c:pt idx="5252">
                  <c:v>8.3994</c:v>
                </c:pt>
                <c:pt idx="5253">
                  <c:v>8.3792000000000009</c:v>
                </c:pt>
                <c:pt idx="5254">
                  <c:v>8.3792000000000009</c:v>
                </c:pt>
                <c:pt idx="5255">
                  <c:v>8.3792000000000009</c:v>
                </c:pt>
                <c:pt idx="5256">
                  <c:v>8.3792000000000009</c:v>
                </c:pt>
                <c:pt idx="5257">
                  <c:v>8.3856000000000002</c:v>
                </c:pt>
                <c:pt idx="5258">
                  <c:v>8.3810000000000002</c:v>
                </c:pt>
                <c:pt idx="5259">
                  <c:v>8.3801000000000005</c:v>
                </c:pt>
                <c:pt idx="5260">
                  <c:v>8.3792000000000009</c:v>
                </c:pt>
                <c:pt idx="5261">
                  <c:v>8.3782999999999994</c:v>
                </c:pt>
                <c:pt idx="5262">
                  <c:v>8.3828999999999994</c:v>
                </c:pt>
                <c:pt idx="5263">
                  <c:v>8.3765000000000001</c:v>
                </c:pt>
                <c:pt idx="5264">
                  <c:v>8.3782999999999994</c:v>
                </c:pt>
                <c:pt idx="5265">
                  <c:v>8.3864999999999998</c:v>
                </c:pt>
                <c:pt idx="5266">
                  <c:v>8.3773999999999997</c:v>
                </c:pt>
                <c:pt idx="5267">
                  <c:v>8.3810000000000002</c:v>
                </c:pt>
                <c:pt idx="5268">
                  <c:v>8.3756000000000004</c:v>
                </c:pt>
                <c:pt idx="5269">
                  <c:v>8.3792000000000009</c:v>
                </c:pt>
                <c:pt idx="5270">
                  <c:v>8.3810000000000002</c:v>
                </c:pt>
                <c:pt idx="5271">
                  <c:v>8.3838000000000008</c:v>
                </c:pt>
                <c:pt idx="5272">
                  <c:v>8.3847000000000005</c:v>
                </c:pt>
                <c:pt idx="5273">
                  <c:v>8.3765000000000001</c:v>
                </c:pt>
                <c:pt idx="5274">
                  <c:v>8.3893000000000004</c:v>
                </c:pt>
                <c:pt idx="5275">
                  <c:v>8.3801000000000005</c:v>
                </c:pt>
                <c:pt idx="5276">
                  <c:v>8.3756000000000004</c:v>
                </c:pt>
                <c:pt idx="5277">
                  <c:v>8.3782999999999994</c:v>
                </c:pt>
                <c:pt idx="5278">
                  <c:v>8.3792000000000009</c:v>
                </c:pt>
                <c:pt idx="5279">
                  <c:v>8.3828999999999994</c:v>
                </c:pt>
                <c:pt idx="5280">
                  <c:v>8.3801000000000005</c:v>
                </c:pt>
                <c:pt idx="5281">
                  <c:v>8.3828999999999994</c:v>
                </c:pt>
                <c:pt idx="5282">
                  <c:v>8.3782999999999994</c:v>
                </c:pt>
                <c:pt idx="5283">
                  <c:v>8.3765000000000001</c:v>
                </c:pt>
                <c:pt idx="5284">
                  <c:v>8.3782999999999994</c:v>
                </c:pt>
                <c:pt idx="5285">
                  <c:v>8.3773999999999997</c:v>
                </c:pt>
                <c:pt idx="5286">
                  <c:v>8.3847000000000005</c:v>
                </c:pt>
                <c:pt idx="5287">
                  <c:v>8.3773999999999997</c:v>
                </c:pt>
                <c:pt idx="5288">
                  <c:v>8.3884000000000007</c:v>
                </c:pt>
                <c:pt idx="5289">
                  <c:v>8.3792000000000009</c:v>
                </c:pt>
                <c:pt idx="5290">
                  <c:v>8.3773999999999997</c:v>
                </c:pt>
                <c:pt idx="5291">
                  <c:v>8.3828999999999994</c:v>
                </c:pt>
                <c:pt idx="5292">
                  <c:v>8.3801000000000005</c:v>
                </c:pt>
                <c:pt idx="5293">
                  <c:v>8.3773999999999997</c:v>
                </c:pt>
                <c:pt idx="5294">
                  <c:v>8.3810000000000002</c:v>
                </c:pt>
                <c:pt idx="5295">
                  <c:v>8.3810000000000002</c:v>
                </c:pt>
                <c:pt idx="5296">
                  <c:v>8.3819999999999997</c:v>
                </c:pt>
                <c:pt idx="5297">
                  <c:v>8.3773999999999997</c:v>
                </c:pt>
                <c:pt idx="5298">
                  <c:v>8.3819999999999997</c:v>
                </c:pt>
                <c:pt idx="5299">
                  <c:v>8.3765000000000001</c:v>
                </c:pt>
                <c:pt idx="5300">
                  <c:v>8.3902000000000001</c:v>
                </c:pt>
                <c:pt idx="5301">
                  <c:v>8.3810000000000002</c:v>
                </c:pt>
                <c:pt idx="5302">
                  <c:v>8.3838000000000008</c:v>
                </c:pt>
                <c:pt idx="5303">
                  <c:v>8.3856000000000002</c:v>
                </c:pt>
                <c:pt idx="5304">
                  <c:v>8.3773999999999997</c:v>
                </c:pt>
                <c:pt idx="5305">
                  <c:v>8.3828999999999994</c:v>
                </c:pt>
                <c:pt idx="5306">
                  <c:v>8.3810000000000002</c:v>
                </c:pt>
                <c:pt idx="5307">
                  <c:v>8.3765000000000001</c:v>
                </c:pt>
                <c:pt idx="5308">
                  <c:v>8.3838000000000008</c:v>
                </c:pt>
                <c:pt idx="5309">
                  <c:v>8.3801000000000005</c:v>
                </c:pt>
                <c:pt idx="5310">
                  <c:v>8.3792000000000009</c:v>
                </c:pt>
                <c:pt idx="5311">
                  <c:v>8.3727999999999998</c:v>
                </c:pt>
                <c:pt idx="5312">
                  <c:v>8.3736999999999995</c:v>
                </c:pt>
                <c:pt idx="5313">
                  <c:v>8.3756000000000004</c:v>
                </c:pt>
                <c:pt idx="5314">
                  <c:v>8.3756000000000004</c:v>
                </c:pt>
                <c:pt idx="5315">
                  <c:v>8.3847000000000005</c:v>
                </c:pt>
                <c:pt idx="5316">
                  <c:v>8.3701000000000008</c:v>
                </c:pt>
                <c:pt idx="5317">
                  <c:v>8.3773999999999997</c:v>
                </c:pt>
                <c:pt idx="5318">
                  <c:v>8.3810000000000002</c:v>
                </c:pt>
                <c:pt idx="5319">
                  <c:v>8.3727999999999998</c:v>
                </c:pt>
                <c:pt idx="5320">
                  <c:v>8.3782999999999994</c:v>
                </c:pt>
                <c:pt idx="5321">
                  <c:v>8.3745999999999992</c:v>
                </c:pt>
                <c:pt idx="5322">
                  <c:v>8.3765000000000001</c:v>
                </c:pt>
                <c:pt idx="5323">
                  <c:v>8.3765000000000001</c:v>
                </c:pt>
                <c:pt idx="5324">
                  <c:v>8.3765000000000001</c:v>
                </c:pt>
                <c:pt idx="5325">
                  <c:v>8.3773999999999997</c:v>
                </c:pt>
                <c:pt idx="5326">
                  <c:v>8.3801000000000005</c:v>
                </c:pt>
                <c:pt idx="5327">
                  <c:v>8.3792000000000009</c:v>
                </c:pt>
                <c:pt idx="5328">
                  <c:v>8.3782999999999994</c:v>
                </c:pt>
                <c:pt idx="5329">
                  <c:v>8.3792000000000009</c:v>
                </c:pt>
                <c:pt idx="5330">
                  <c:v>8.3792000000000009</c:v>
                </c:pt>
                <c:pt idx="5331">
                  <c:v>8.3810000000000002</c:v>
                </c:pt>
                <c:pt idx="5332">
                  <c:v>8.3756000000000004</c:v>
                </c:pt>
                <c:pt idx="5333">
                  <c:v>8.3856000000000002</c:v>
                </c:pt>
                <c:pt idx="5334">
                  <c:v>8.3745999999999992</c:v>
                </c:pt>
                <c:pt idx="5335">
                  <c:v>8.3819999999999997</c:v>
                </c:pt>
                <c:pt idx="5336">
                  <c:v>8.3756000000000004</c:v>
                </c:pt>
                <c:pt idx="5337">
                  <c:v>8.3727999999999998</c:v>
                </c:pt>
                <c:pt idx="5338">
                  <c:v>8.3727999999999998</c:v>
                </c:pt>
                <c:pt idx="5339">
                  <c:v>8.3745999999999992</c:v>
                </c:pt>
                <c:pt idx="5340">
                  <c:v>8.3792000000000009</c:v>
                </c:pt>
                <c:pt idx="5341">
                  <c:v>8.3765000000000001</c:v>
                </c:pt>
                <c:pt idx="5342">
                  <c:v>8.3828999999999994</c:v>
                </c:pt>
                <c:pt idx="5343">
                  <c:v>8.3756000000000004</c:v>
                </c:pt>
                <c:pt idx="5344">
                  <c:v>8.3847000000000005</c:v>
                </c:pt>
                <c:pt idx="5345">
                  <c:v>8.3719000000000001</c:v>
                </c:pt>
                <c:pt idx="5346">
                  <c:v>8.3792000000000009</c:v>
                </c:pt>
                <c:pt idx="5347">
                  <c:v>8.3782999999999994</c:v>
                </c:pt>
                <c:pt idx="5348">
                  <c:v>8.3792000000000009</c:v>
                </c:pt>
                <c:pt idx="5349">
                  <c:v>8.3773999999999997</c:v>
                </c:pt>
                <c:pt idx="5350">
                  <c:v>8.3719000000000001</c:v>
                </c:pt>
                <c:pt idx="5351">
                  <c:v>8.3782999999999994</c:v>
                </c:pt>
                <c:pt idx="5352">
                  <c:v>8.3765000000000001</c:v>
                </c:pt>
                <c:pt idx="5353">
                  <c:v>8.3828999999999994</c:v>
                </c:pt>
                <c:pt idx="5354">
                  <c:v>8.3745999999999992</c:v>
                </c:pt>
                <c:pt idx="5355">
                  <c:v>8.3756000000000004</c:v>
                </c:pt>
                <c:pt idx="5356">
                  <c:v>8.3819999999999997</c:v>
                </c:pt>
                <c:pt idx="5357">
                  <c:v>8.3765000000000001</c:v>
                </c:pt>
                <c:pt idx="5358">
                  <c:v>8.3810000000000002</c:v>
                </c:pt>
                <c:pt idx="5359">
                  <c:v>8.3810000000000002</c:v>
                </c:pt>
                <c:pt idx="5360">
                  <c:v>8.3681999999999999</c:v>
                </c:pt>
                <c:pt idx="5361">
                  <c:v>8.3801000000000005</c:v>
                </c:pt>
                <c:pt idx="5362">
                  <c:v>8.3782999999999994</c:v>
                </c:pt>
                <c:pt idx="5363">
                  <c:v>8.3756000000000004</c:v>
                </c:pt>
                <c:pt idx="5364">
                  <c:v>8.3765000000000001</c:v>
                </c:pt>
                <c:pt idx="5365">
                  <c:v>8.3736999999999995</c:v>
                </c:pt>
                <c:pt idx="5366">
                  <c:v>8.3828999999999994</c:v>
                </c:pt>
                <c:pt idx="5367">
                  <c:v>8.3719000000000001</c:v>
                </c:pt>
                <c:pt idx="5368">
                  <c:v>8.3801000000000005</c:v>
                </c:pt>
                <c:pt idx="5369">
                  <c:v>8.3745999999999992</c:v>
                </c:pt>
                <c:pt idx="5370">
                  <c:v>8.3765000000000001</c:v>
                </c:pt>
                <c:pt idx="5371">
                  <c:v>8.3782999999999994</c:v>
                </c:pt>
                <c:pt idx="5372">
                  <c:v>8.3719000000000001</c:v>
                </c:pt>
                <c:pt idx="5373">
                  <c:v>8.3828999999999994</c:v>
                </c:pt>
                <c:pt idx="5374">
                  <c:v>8.3710000000000004</c:v>
                </c:pt>
                <c:pt idx="5375">
                  <c:v>8.3819999999999997</c:v>
                </c:pt>
                <c:pt idx="5376">
                  <c:v>8.3736999999999995</c:v>
                </c:pt>
                <c:pt idx="5377">
                  <c:v>8.3765000000000001</c:v>
                </c:pt>
                <c:pt idx="5378">
                  <c:v>8.3773999999999997</c:v>
                </c:pt>
                <c:pt idx="5379">
                  <c:v>8.3773999999999997</c:v>
                </c:pt>
                <c:pt idx="5380">
                  <c:v>8.3719000000000001</c:v>
                </c:pt>
                <c:pt idx="5381">
                  <c:v>8.3736999999999995</c:v>
                </c:pt>
                <c:pt idx="5382">
                  <c:v>8.3782999999999994</c:v>
                </c:pt>
                <c:pt idx="5383">
                  <c:v>8.3710000000000004</c:v>
                </c:pt>
                <c:pt idx="5384">
                  <c:v>8.3765000000000001</c:v>
                </c:pt>
                <c:pt idx="5385">
                  <c:v>8.3782999999999994</c:v>
                </c:pt>
                <c:pt idx="5386">
                  <c:v>8.3710000000000004</c:v>
                </c:pt>
                <c:pt idx="5387">
                  <c:v>8.3773999999999997</c:v>
                </c:pt>
                <c:pt idx="5388">
                  <c:v>8.3756000000000004</c:v>
                </c:pt>
                <c:pt idx="5389">
                  <c:v>8.3719000000000001</c:v>
                </c:pt>
                <c:pt idx="5390">
                  <c:v>8.3756000000000004</c:v>
                </c:pt>
                <c:pt idx="5391">
                  <c:v>8.3727999999999998</c:v>
                </c:pt>
                <c:pt idx="5392">
                  <c:v>8.3782999999999994</c:v>
                </c:pt>
                <c:pt idx="5393">
                  <c:v>8.3719000000000001</c:v>
                </c:pt>
                <c:pt idx="5394">
                  <c:v>8.3782999999999994</c:v>
                </c:pt>
                <c:pt idx="5395">
                  <c:v>8.3765000000000001</c:v>
                </c:pt>
                <c:pt idx="5396">
                  <c:v>8.3773999999999997</c:v>
                </c:pt>
                <c:pt idx="5397">
                  <c:v>8.3792000000000009</c:v>
                </c:pt>
                <c:pt idx="5398">
                  <c:v>8.3710000000000004</c:v>
                </c:pt>
                <c:pt idx="5399">
                  <c:v>8.3773999999999997</c:v>
                </c:pt>
                <c:pt idx="5400">
                  <c:v>8.3765000000000001</c:v>
                </c:pt>
                <c:pt idx="5401">
                  <c:v>8.3782999999999994</c:v>
                </c:pt>
                <c:pt idx="5402">
                  <c:v>8.3810000000000002</c:v>
                </c:pt>
                <c:pt idx="5403">
                  <c:v>8.3756000000000004</c:v>
                </c:pt>
                <c:pt idx="5404">
                  <c:v>8.3765000000000001</c:v>
                </c:pt>
                <c:pt idx="5405">
                  <c:v>8.3782999999999994</c:v>
                </c:pt>
                <c:pt idx="5406">
                  <c:v>8.3773999999999997</c:v>
                </c:pt>
                <c:pt idx="5407">
                  <c:v>8.3782999999999994</c:v>
                </c:pt>
                <c:pt idx="5408">
                  <c:v>8.3719000000000001</c:v>
                </c:pt>
                <c:pt idx="5409">
                  <c:v>8.3765000000000001</c:v>
                </c:pt>
                <c:pt idx="5410">
                  <c:v>8.3736999999999995</c:v>
                </c:pt>
                <c:pt idx="5411">
                  <c:v>8.3792000000000009</c:v>
                </c:pt>
                <c:pt idx="5412">
                  <c:v>8.3773999999999997</c:v>
                </c:pt>
                <c:pt idx="5413">
                  <c:v>8.3681999999999999</c:v>
                </c:pt>
                <c:pt idx="5414">
                  <c:v>8.3828999999999994</c:v>
                </c:pt>
                <c:pt idx="5415">
                  <c:v>8.3727999999999998</c:v>
                </c:pt>
                <c:pt idx="5416">
                  <c:v>8.3773999999999997</c:v>
                </c:pt>
                <c:pt idx="5417">
                  <c:v>8.3765000000000001</c:v>
                </c:pt>
                <c:pt idx="5418">
                  <c:v>8.3736999999999995</c:v>
                </c:pt>
                <c:pt idx="5419">
                  <c:v>8.3782999999999994</c:v>
                </c:pt>
                <c:pt idx="5420">
                  <c:v>8.3690999999999995</c:v>
                </c:pt>
                <c:pt idx="5421">
                  <c:v>8.3727999999999998</c:v>
                </c:pt>
                <c:pt idx="5422">
                  <c:v>8.3727999999999998</c:v>
                </c:pt>
                <c:pt idx="5423">
                  <c:v>8.3773999999999997</c:v>
                </c:pt>
                <c:pt idx="5424">
                  <c:v>8.3655000000000008</c:v>
                </c:pt>
                <c:pt idx="5425">
                  <c:v>8.3719000000000001</c:v>
                </c:pt>
                <c:pt idx="5426">
                  <c:v>8.3727999999999998</c:v>
                </c:pt>
                <c:pt idx="5427">
                  <c:v>8.3719000000000001</c:v>
                </c:pt>
                <c:pt idx="5428">
                  <c:v>8.3681999999999999</c:v>
                </c:pt>
                <c:pt idx="5429">
                  <c:v>8.3727999999999998</c:v>
                </c:pt>
                <c:pt idx="5430">
                  <c:v>8.3727999999999998</c:v>
                </c:pt>
                <c:pt idx="5431">
                  <c:v>8.3719000000000001</c:v>
                </c:pt>
                <c:pt idx="5432">
                  <c:v>8.3681999999999999</c:v>
                </c:pt>
                <c:pt idx="5433">
                  <c:v>8.3745999999999992</c:v>
                </c:pt>
                <c:pt idx="5434">
                  <c:v>8.3745999999999992</c:v>
                </c:pt>
                <c:pt idx="5435">
                  <c:v>8.3727999999999998</c:v>
                </c:pt>
                <c:pt idx="5436">
                  <c:v>8.3745999999999992</c:v>
                </c:pt>
                <c:pt idx="5437">
                  <c:v>8.3727999999999998</c:v>
                </c:pt>
                <c:pt idx="5438">
                  <c:v>8.3756000000000004</c:v>
                </c:pt>
                <c:pt idx="5439">
                  <c:v>8.3710000000000004</c:v>
                </c:pt>
                <c:pt idx="5440">
                  <c:v>8.3792000000000009</c:v>
                </c:pt>
                <c:pt idx="5441">
                  <c:v>8.3690999999999995</c:v>
                </c:pt>
                <c:pt idx="5442">
                  <c:v>8.3756000000000004</c:v>
                </c:pt>
                <c:pt idx="5443">
                  <c:v>8.3727999999999998</c:v>
                </c:pt>
                <c:pt idx="5444">
                  <c:v>8.3681999999999999</c:v>
                </c:pt>
                <c:pt idx="5445">
                  <c:v>8.3782999999999994</c:v>
                </c:pt>
                <c:pt idx="5446">
                  <c:v>8.3710000000000004</c:v>
                </c:pt>
                <c:pt idx="5447">
                  <c:v>8.3745999999999992</c:v>
                </c:pt>
                <c:pt idx="5448">
                  <c:v>8.3727999999999998</c:v>
                </c:pt>
                <c:pt idx="5449">
                  <c:v>8.3828999999999994</c:v>
                </c:pt>
                <c:pt idx="5450">
                  <c:v>8.3756000000000004</c:v>
                </c:pt>
                <c:pt idx="5451">
                  <c:v>8.3756000000000004</c:v>
                </c:pt>
                <c:pt idx="5452">
                  <c:v>8.3773999999999997</c:v>
                </c:pt>
                <c:pt idx="5453">
                  <c:v>8.3710000000000004</c:v>
                </c:pt>
                <c:pt idx="5454">
                  <c:v>8.3727999999999998</c:v>
                </c:pt>
                <c:pt idx="5455">
                  <c:v>8.3736999999999995</c:v>
                </c:pt>
                <c:pt idx="5456">
                  <c:v>8.3710000000000004</c:v>
                </c:pt>
                <c:pt idx="5457">
                  <c:v>8.3727999999999998</c:v>
                </c:pt>
                <c:pt idx="5458">
                  <c:v>8.3736999999999995</c:v>
                </c:pt>
                <c:pt idx="5459">
                  <c:v>8.3782999999999994</c:v>
                </c:pt>
                <c:pt idx="5460">
                  <c:v>8.3727999999999998</c:v>
                </c:pt>
                <c:pt idx="5461">
                  <c:v>8.3673000000000002</c:v>
                </c:pt>
                <c:pt idx="5462">
                  <c:v>8.3756000000000004</c:v>
                </c:pt>
                <c:pt idx="5463">
                  <c:v>8.3736999999999995</c:v>
                </c:pt>
                <c:pt idx="5464">
                  <c:v>8.3782999999999994</c:v>
                </c:pt>
                <c:pt idx="5465">
                  <c:v>8.3727999999999998</c:v>
                </c:pt>
                <c:pt idx="5466">
                  <c:v>8.3719000000000001</c:v>
                </c:pt>
                <c:pt idx="5467">
                  <c:v>8.3765000000000001</c:v>
                </c:pt>
                <c:pt idx="5468">
                  <c:v>8.3690999999999995</c:v>
                </c:pt>
                <c:pt idx="5469">
                  <c:v>8.3756000000000004</c:v>
                </c:pt>
                <c:pt idx="5470">
                  <c:v>8.3690999999999995</c:v>
                </c:pt>
                <c:pt idx="5471">
                  <c:v>8.3701000000000008</c:v>
                </c:pt>
                <c:pt idx="5472">
                  <c:v>8.3736999999999995</c:v>
                </c:pt>
                <c:pt idx="5473">
                  <c:v>8.3701000000000008</c:v>
                </c:pt>
                <c:pt idx="5474">
                  <c:v>8.3701000000000008</c:v>
                </c:pt>
                <c:pt idx="5475">
                  <c:v>8.3745999999999992</c:v>
                </c:pt>
                <c:pt idx="5476">
                  <c:v>8.3701000000000008</c:v>
                </c:pt>
                <c:pt idx="5477">
                  <c:v>8.3701000000000008</c:v>
                </c:pt>
                <c:pt idx="5478">
                  <c:v>8.3627000000000002</c:v>
                </c:pt>
                <c:pt idx="5479">
                  <c:v>8.3736999999999995</c:v>
                </c:pt>
                <c:pt idx="5480">
                  <c:v>8.3719000000000001</c:v>
                </c:pt>
                <c:pt idx="5481">
                  <c:v>8.3664000000000005</c:v>
                </c:pt>
                <c:pt idx="5482">
                  <c:v>8.3727999999999998</c:v>
                </c:pt>
                <c:pt idx="5483">
                  <c:v>8.3710000000000004</c:v>
                </c:pt>
                <c:pt idx="5484">
                  <c:v>8.3719000000000001</c:v>
                </c:pt>
                <c:pt idx="5485">
                  <c:v>8.3664000000000005</c:v>
                </c:pt>
                <c:pt idx="5486">
                  <c:v>8.3736999999999995</c:v>
                </c:pt>
                <c:pt idx="5487">
                  <c:v>8.3701000000000008</c:v>
                </c:pt>
                <c:pt idx="5488">
                  <c:v>8.3710000000000004</c:v>
                </c:pt>
                <c:pt idx="5489">
                  <c:v>8.3727999999999998</c:v>
                </c:pt>
                <c:pt idx="5490">
                  <c:v>8.3719000000000001</c:v>
                </c:pt>
                <c:pt idx="5491">
                  <c:v>8.3727999999999998</c:v>
                </c:pt>
                <c:pt idx="5492">
                  <c:v>8.3645999999999994</c:v>
                </c:pt>
                <c:pt idx="5493">
                  <c:v>8.3773999999999997</c:v>
                </c:pt>
                <c:pt idx="5494">
                  <c:v>8.3645999999999994</c:v>
                </c:pt>
                <c:pt idx="5495">
                  <c:v>8.3710000000000004</c:v>
                </c:pt>
                <c:pt idx="5496">
                  <c:v>8.3701000000000008</c:v>
                </c:pt>
                <c:pt idx="5497">
                  <c:v>8.3756000000000004</c:v>
                </c:pt>
                <c:pt idx="5498">
                  <c:v>8.3756000000000004</c:v>
                </c:pt>
                <c:pt idx="5499">
                  <c:v>8.3710000000000004</c:v>
                </c:pt>
                <c:pt idx="5500">
                  <c:v>8.3701000000000008</c:v>
                </c:pt>
                <c:pt idx="5501">
                  <c:v>8.3765000000000001</c:v>
                </c:pt>
                <c:pt idx="5502">
                  <c:v>8.3736999999999995</c:v>
                </c:pt>
                <c:pt idx="5503">
                  <c:v>8.3719000000000001</c:v>
                </c:pt>
                <c:pt idx="5504">
                  <c:v>8.3719000000000001</c:v>
                </c:pt>
                <c:pt idx="5505">
                  <c:v>8.3745999999999992</c:v>
                </c:pt>
                <c:pt idx="5506">
                  <c:v>8.3727999999999998</c:v>
                </c:pt>
                <c:pt idx="5507">
                  <c:v>8.3727999999999998</c:v>
                </c:pt>
                <c:pt idx="5508">
                  <c:v>8.3756000000000004</c:v>
                </c:pt>
                <c:pt idx="5509">
                  <c:v>8.3719000000000001</c:v>
                </c:pt>
                <c:pt idx="5510">
                  <c:v>8.3719000000000001</c:v>
                </c:pt>
                <c:pt idx="5511">
                  <c:v>8.3710000000000004</c:v>
                </c:pt>
                <c:pt idx="5512">
                  <c:v>8.3727999999999998</c:v>
                </c:pt>
                <c:pt idx="5513">
                  <c:v>8.3745999999999992</c:v>
                </c:pt>
                <c:pt idx="5514">
                  <c:v>8.3690999999999995</c:v>
                </c:pt>
                <c:pt idx="5515">
                  <c:v>8.3756000000000004</c:v>
                </c:pt>
                <c:pt idx="5516">
                  <c:v>8.3681999999999999</c:v>
                </c:pt>
                <c:pt idx="5517">
                  <c:v>8.3773999999999997</c:v>
                </c:pt>
                <c:pt idx="5518">
                  <c:v>8.3636999999999997</c:v>
                </c:pt>
                <c:pt idx="5519">
                  <c:v>8.3719000000000001</c:v>
                </c:pt>
                <c:pt idx="5520">
                  <c:v>8.3736999999999995</c:v>
                </c:pt>
                <c:pt idx="5521">
                  <c:v>8.3673000000000002</c:v>
                </c:pt>
                <c:pt idx="5522">
                  <c:v>8.3782999999999994</c:v>
                </c:pt>
                <c:pt idx="5523">
                  <c:v>8.3690999999999995</c:v>
                </c:pt>
                <c:pt idx="5524">
                  <c:v>8.3673000000000002</c:v>
                </c:pt>
                <c:pt idx="5525">
                  <c:v>8.3719000000000001</c:v>
                </c:pt>
                <c:pt idx="5526">
                  <c:v>8.3745999999999992</c:v>
                </c:pt>
                <c:pt idx="5527">
                  <c:v>8.3745999999999992</c:v>
                </c:pt>
                <c:pt idx="5528">
                  <c:v>8.3745999999999992</c:v>
                </c:pt>
                <c:pt idx="5529">
                  <c:v>8.3673000000000002</c:v>
                </c:pt>
                <c:pt idx="5530">
                  <c:v>8.3710000000000004</c:v>
                </c:pt>
                <c:pt idx="5531">
                  <c:v>8.3727999999999998</c:v>
                </c:pt>
                <c:pt idx="5532">
                  <c:v>8.3701000000000008</c:v>
                </c:pt>
                <c:pt idx="5533">
                  <c:v>8.3673000000000002</c:v>
                </c:pt>
                <c:pt idx="5534">
                  <c:v>8.3701000000000008</c:v>
                </c:pt>
                <c:pt idx="5535">
                  <c:v>8.3664000000000005</c:v>
                </c:pt>
                <c:pt idx="5536">
                  <c:v>8.3690999999999995</c:v>
                </c:pt>
                <c:pt idx="5537">
                  <c:v>8.3681999999999999</c:v>
                </c:pt>
                <c:pt idx="5538">
                  <c:v>8.3636999999999997</c:v>
                </c:pt>
                <c:pt idx="5539">
                  <c:v>8.3727999999999998</c:v>
                </c:pt>
                <c:pt idx="5540">
                  <c:v>8.3636999999999997</c:v>
                </c:pt>
                <c:pt idx="5541">
                  <c:v>8.3719000000000001</c:v>
                </c:pt>
                <c:pt idx="5542">
                  <c:v>8.3664000000000005</c:v>
                </c:pt>
                <c:pt idx="5543">
                  <c:v>8.3681999999999999</c:v>
                </c:pt>
                <c:pt idx="5544">
                  <c:v>8.3719000000000001</c:v>
                </c:pt>
                <c:pt idx="5545">
                  <c:v>8.3681999999999999</c:v>
                </c:pt>
                <c:pt idx="5546">
                  <c:v>8.3701000000000008</c:v>
                </c:pt>
                <c:pt idx="5547">
                  <c:v>8.3636999999999997</c:v>
                </c:pt>
                <c:pt idx="5548">
                  <c:v>8.3710000000000004</c:v>
                </c:pt>
                <c:pt idx="5549">
                  <c:v>8.3690999999999995</c:v>
                </c:pt>
                <c:pt idx="5550">
                  <c:v>8.3765000000000001</c:v>
                </c:pt>
                <c:pt idx="5551">
                  <c:v>8.3681999999999999</c:v>
                </c:pt>
                <c:pt idx="5552">
                  <c:v>8.3710000000000004</c:v>
                </c:pt>
                <c:pt idx="5553">
                  <c:v>8.36</c:v>
                </c:pt>
                <c:pt idx="5554">
                  <c:v>8.3773999999999997</c:v>
                </c:pt>
                <c:pt idx="5555">
                  <c:v>8.3673000000000002</c:v>
                </c:pt>
                <c:pt idx="5556">
                  <c:v>8.3736999999999995</c:v>
                </c:pt>
                <c:pt idx="5557">
                  <c:v>8.3673000000000002</c:v>
                </c:pt>
                <c:pt idx="5558">
                  <c:v>8.3745999999999992</c:v>
                </c:pt>
                <c:pt idx="5559">
                  <c:v>8.3710000000000004</c:v>
                </c:pt>
                <c:pt idx="5560">
                  <c:v>8.3690999999999995</c:v>
                </c:pt>
                <c:pt idx="5561">
                  <c:v>8.3719000000000001</c:v>
                </c:pt>
                <c:pt idx="5562">
                  <c:v>8.3710000000000004</c:v>
                </c:pt>
                <c:pt idx="5563">
                  <c:v>8.3736999999999995</c:v>
                </c:pt>
                <c:pt idx="5564">
                  <c:v>8.3655000000000008</c:v>
                </c:pt>
                <c:pt idx="5565">
                  <c:v>8.3664000000000005</c:v>
                </c:pt>
                <c:pt idx="5566">
                  <c:v>8.3690999999999995</c:v>
                </c:pt>
                <c:pt idx="5567">
                  <c:v>8.3690999999999995</c:v>
                </c:pt>
                <c:pt idx="5568">
                  <c:v>8.3681999999999999</c:v>
                </c:pt>
                <c:pt idx="5569">
                  <c:v>8.3673000000000002</c:v>
                </c:pt>
                <c:pt idx="5570">
                  <c:v>8.3690999999999995</c:v>
                </c:pt>
                <c:pt idx="5571">
                  <c:v>8.3690999999999995</c:v>
                </c:pt>
                <c:pt idx="5572">
                  <c:v>8.3690999999999995</c:v>
                </c:pt>
                <c:pt idx="5573">
                  <c:v>8.3681999999999999</c:v>
                </c:pt>
                <c:pt idx="5574">
                  <c:v>8.3673000000000002</c:v>
                </c:pt>
                <c:pt idx="5575">
                  <c:v>8.3664000000000005</c:v>
                </c:pt>
                <c:pt idx="5576">
                  <c:v>8.3719000000000001</c:v>
                </c:pt>
                <c:pt idx="5577">
                  <c:v>8.3636999999999997</c:v>
                </c:pt>
                <c:pt idx="5578">
                  <c:v>8.3719000000000001</c:v>
                </c:pt>
                <c:pt idx="5579">
                  <c:v>8.3636999999999997</c:v>
                </c:pt>
                <c:pt idx="5580">
                  <c:v>8.3765000000000001</c:v>
                </c:pt>
                <c:pt idx="5581">
                  <c:v>8.3655000000000008</c:v>
                </c:pt>
                <c:pt idx="5582">
                  <c:v>8.3655000000000008</c:v>
                </c:pt>
                <c:pt idx="5583">
                  <c:v>8.3745999999999992</c:v>
                </c:pt>
                <c:pt idx="5584">
                  <c:v>8.3681999999999999</c:v>
                </c:pt>
                <c:pt idx="5585">
                  <c:v>8.3756000000000004</c:v>
                </c:pt>
                <c:pt idx="5586">
                  <c:v>8.3719000000000001</c:v>
                </c:pt>
                <c:pt idx="5587">
                  <c:v>8.3701000000000008</c:v>
                </c:pt>
                <c:pt idx="5588">
                  <c:v>8.3636999999999997</c:v>
                </c:pt>
                <c:pt idx="5589">
                  <c:v>8.3727999999999998</c:v>
                </c:pt>
                <c:pt idx="5590">
                  <c:v>8.3655000000000008</c:v>
                </c:pt>
                <c:pt idx="5591">
                  <c:v>8.3673000000000002</c:v>
                </c:pt>
                <c:pt idx="5592">
                  <c:v>8.3701000000000008</c:v>
                </c:pt>
                <c:pt idx="5593">
                  <c:v>8.3627000000000002</c:v>
                </c:pt>
                <c:pt idx="5594">
                  <c:v>8.3681999999999999</c:v>
                </c:pt>
                <c:pt idx="5595">
                  <c:v>8.3681999999999999</c:v>
                </c:pt>
                <c:pt idx="5596">
                  <c:v>8.3645999999999994</c:v>
                </c:pt>
                <c:pt idx="5597">
                  <c:v>8.3701000000000008</c:v>
                </c:pt>
                <c:pt idx="5598">
                  <c:v>8.3710000000000004</c:v>
                </c:pt>
                <c:pt idx="5599">
                  <c:v>8.3664000000000005</c:v>
                </c:pt>
                <c:pt idx="5600">
                  <c:v>8.3673000000000002</c:v>
                </c:pt>
                <c:pt idx="5601">
                  <c:v>8.3627000000000002</c:v>
                </c:pt>
                <c:pt idx="5602">
                  <c:v>8.3710000000000004</c:v>
                </c:pt>
                <c:pt idx="5603">
                  <c:v>8.3618000000000006</c:v>
                </c:pt>
                <c:pt idx="5604">
                  <c:v>8.3710000000000004</c:v>
                </c:pt>
                <c:pt idx="5605">
                  <c:v>8.3673000000000002</c:v>
                </c:pt>
                <c:pt idx="5606">
                  <c:v>8.3681999999999999</c:v>
                </c:pt>
                <c:pt idx="5607">
                  <c:v>8.3701000000000008</c:v>
                </c:pt>
                <c:pt idx="5608">
                  <c:v>8.3636999999999997</c:v>
                </c:pt>
                <c:pt idx="5609">
                  <c:v>8.3765000000000001</c:v>
                </c:pt>
                <c:pt idx="5610">
                  <c:v>8.3627000000000002</c:v>
                </c:pt>
                <c:pt idx="5611">
                  <c:v>8.3636999999999997</c:v>
                </c:pt>
                <c:pt idx="5612">
                  <c:v>8.3664000000000005</c:v>
                </c:pt>
                <c:pt idx="5613">
                  <c:v>8.3719000000000001</c:v>
                </c:pt>
                <c:pt idx="5614">
                  <c:v>8.3710000000000004</c:v>
                </c:pt>
                <c:pt idx="5615">
                  <c:v>8.3673000000000002</c:v>
                </c:pt>
                <c:pt idx="5616">
                  <c:v>8.3719000000000001</c:v>
                </c:pt>
                <c:pt idx="5617">
                  <c:v>8.3701000000000008</c:v>
                </c:pt>
                <c:pt idx="5618">
                  <c:v>8.3710000000000004</c:v>
                </c:pt>
                <c:pt idx="5619">
                  <c:v>8.3664000000000005</c:v>
                </c:pt>
                <c:pt idx="5620">
                  <c:v>8.3664000000000005</c:v>
                </c:pt>
                <c:pt idx="5621">
                  <c:v>8.3719000000000001</c:v>
                </c:pt>
                <c:pt idx="5622">
                  <c:v>8.3664000000000005</c:v>
                </c:pt>
                <c:pt idx="5623">
                  <c:v>8.3719000000000001</c:v>
                </c:pt>
                <c:pt idx="5624">
                  <c:v>8.3727999999999998</c:v>
                </c:pt>
                <c:pt idx="5625">
                  <c:v>8.3582000000000001</c:v>
                </c:pt>
                <c:pt idx="5626">
                  <c:v>8.3701000000000008</c:v>
                </c:pt>
                <c:pt idx="5627">
                  <c:v>8.3664000000000005</c:v>
                </c:pt>
                <c:pt idx="5628">
                  <c:v>8.3719000000000001</c:v>
                </c:pt>
                <c:pt idx="5629">
                  <c:v>8.3673000000000002</c:v>
                </c:pt>
                <c:pt idx="5630">
                  <c:v>8.3618000000000006</c:v>
                </c:pt>
                <c:pt idx="5631">
                  <c:v>8.3710000000000004</c:v>
                </c:pt>
                <c:pt idx="5632">
                  <c:v>8.3655000000000008</c:v>
                </c:pt>
                <c:pt idx="5633">
                  <c:v>8.3765000000000001</c:v>
                </c:pt>
                <c:pt idx="5634">
                  <c:v>8.3655000000000008</c:v>
                </c:pt>
                <c:pt idx="5635">
                  <c:v>8.3664000000000005</c:v>
                </c:pt>
                <c:pt idx="5636">
                  <c:v>8.3655000000000008</c:v>
                </c:pt>
                <c:pt idx="5637">
                  <c:v>8.3645999999999994</c:v>
                </c:pt>
                <c:pt idx="5638">
                  <c:v>8.3690999999999995</c:v>
                </c:pt>
                <c:pt idx="5639">
                  <c:v>8.3664000000000005</c:v>
                </c:pt>
                <c:pt idx="5640">
                  <c:v>8.3673000000000002</c:v>
                </c:pt>
                <c:pt idx="5641">
                  <c:v>8.3645999999999994</c:v>
                </c:pt>
                <c:pt idx="5642">
                  <c:v>8.3673000000000002</c:v>
                </c:pt>
                <c:pt idx="5643">
                  <c:v>8.3690999999999995</c:v>
                </c:pt>
                <c:pt idx="5644">
                  <c:v>8.3645999999999994</c:v>
                </c:pt>
                <c:pt idx="5645">
                  <c:v>8.3664000000000005</c:v>
                </c:pt>
                <c:pt idx="5646">
                  <c:v>8.3645999999999994</c:v>
                </c:pt>
                <c:pt idx="5647">
                  <c:v>8.3664000000000005</c:v>
                </c:pt>
                <c:pt idx="5648">
                  <c:v>8.3664000000000005</c:v>
                </c:pt>
                <c:pt idx="5649">
                  <c:v>8.3618000000000006</c:v>
                </c:pt>
                <c:pt idx="5650">
                  <c:v>8.3745999999999992</c:v>
                </c:pt>
                <c:pt idx="5651">
                  <c:v>8.3645999999999994</c:v>
                </c:pt>
                <c:pt idx="5652">
                  <c:v>8.3655000000000008</c:v>
                </c:pt>
                <c:pt idx="5653">
                  <c:v>8.3719000000000001</c:v>
                </c:pt>
                <c:pt idx="5654">
                  <c:v>8.3636999999999997</c:v>
                </c:pt>
                <c:pt idx="5655">
                  <c:v>8.3690999999999995</c:v>
                </c:pt>
                <c:pt idx="5656">
                  <c:v>8.3618000000000006</c:v>
                </c:pt>
                <c:pt idx="5657">
                  <c:v>8.3664000000000005</c:v>
                </c:pt>
                <c:pt idx="5658">
                  <c:v>8.3618000000000006</c:v>
                </c:pt>
                <c:pt idx="5659">
                  <c:v>8.3719000000000001</c:v>
                </c:pt>
                <c:pt idx="5660">
                  <c:v>8.3636999999999997</c:v>
                </c:pt>
                <c:pt idx="5661">
                  <c:v>8.3673000000000002</c:v>
                </c:pt>
                <c:pt idx="5662">
                  <c:v>8.3710000000000004</c:v>
                </c:pt>
                <c:pt idx="5663">
                  <c:v>8.3627000000000002</c:v>
                </c:pt>
                <c:pt idx="5664">
                  <c:v>8.3701000000000008</c:v>
                </c:pt>
                <c:pt idx="5665">
                  <c:v>8.3690999999999995</c:v>
                </c:pt>
                <c:pt idx="5666">
                  <c:v>8.3701000000000008</c:v>
                </c:pt>
                <c:pt idx="5667">
                  <c:v>8.3681999999999999</c:v>
                </c:pt>
                <c:pt idx="5668">
                  <c:v>8.3710000000000004</c:v>
                </c:pt>
                <c:pt idx="5669">
                  <c:v>8.3719000000000001</c:v>
                </c:pt>
                <c:pt idx="5670">
                  <c:v>8.3655000000000008</c:v>
                </c:pt>
                <c:pt idx="5671">
                  <c:v>8.3701000000000008</c:v>
                </c:pt>
                <c:pt idx="5672">
                  <c:v>8.3701000000000008</c:v>
                </c:pt>
                <c:pt idx="5673">
                  <c:v>8.3645999999999994</c:v>
                </c:pt>
                <c:pt idx="5674">
                  <c:v>8.3664000000000005</c:v>
                </c:pt>
                <c:pt idx="5675">
                  <c:v>8.3681999999999999</c:v>
                </c:pt>
                <c:pt idx="5676">
                  <c:v>8.3727999999999998</c:v>
                </c:pt>
                <c:pt idx="5677">
                  <c:v>8.3655000000000008</c:v>
                </c:pt>
                <c:pt idx="5678">
                  <c:v>8.3636999999999997</c:v>
                </c:pt>
                <c:pt idx="5679">
                  <c:v>8.3736999999999995</c:v>
                </c:pt>
                <c:pt idx="5680">
                  <c:v>8.3636999999999997</c:v>
                </c:pt>
                <c:pt idx="5681">
                  <c:v>8.3701000000000008</c:v>
                </c:pt>
                <c:pt idx="5682">
                  <c:v>8.3681999999999999</c:v>
                </c:pt>
                <c:pt idx="5683">
                  <c:v>8.3627000000000002</c:v>
                </c:pt>
                <c:pt idx="5684">
                  <c:v>8.3681999999999999</c:v>
                </c:pt>
                <c:pt idx="5685">
                  <c:v>8.3681999999999999</c:v>
                </c:pt>
                <c:pt idx="5686">
                  <c:v>8.3745999999999992</c:v>
                </c:pt>
                <c:pt idx="5687">
                  <c:v>8.3645999999999994</c:v>
                </c:pt>
                <c:pt idx="5688">
                  <c:v>8.3636999999999997</c:v>
                </c:pt>
                <c:pt idx="5689">
                  <c:v>8.3681999999999999</c:v>
                </c:pt>
                <c:pt idx="5690">
                  <c:v>8.3627000000000002</c:v>
                </c:pt>
                <c:pt idx="5691">
                  <c:v>8.3673000000000002</c:v>
                </c:pt>
                <c:pt idx="5692">
                  <c:v>8.3655000000000008</c:v>
                </c:pt>
                <c:pt idx="5693">
                  <c:v>8.3645999999999994</c:v>
                </c:pt>
                <c:pt idx="5694">
                  <c:v>8.3681999999999999</c:v>
                </c:pt>
                <c:pt idx="5695">
                  <c:v>8.3645999999999994</c:v>
                </c:pt>
                <c:pt idx="5696">
                  <c:v>8.3681999999999999</c:v>
                </c:pt>
                <c:pt idx="5697">
                  <c:v>8.3636999999999997</c:v>
                </c:pt>
                <c:pt idx="5698">
                  <c:v>8.3609000000000009</c:v>
                </c:pt>
                <c:pt idx="5699">
                  <c:v>8.3655000000000008</c:v>
                </c:pt>
                <c:pt idx="5700">
                  <c:v>8.3636999999999997</c:v>
                </c:pt>
                <c:pt idx="5701">
                  <c:v>8.3655000000000008</c:v>
                </c:pt>
                <c:pt idx="5702">
                  <c:v>8.3636999999999997</c:v>
                </c:pt>
                <c:pt idx="5703">
                  <c:v>8.3673000000000002</c:v>
                </c:pt>
                <c:pt idx="5704">
                  <c:v>8.3627000000000002</c:v>
                </c:pt>
                <c:pt idx="5705">
                  <c:v>8.3690999999999995</c:v>
                </c:pt>
                <c:pt idx="5706">
                  <c:v>8.3590999999999998</c:v>
                </c:pt>
                <c:pt idx="5707">
                  <c:v>8.3655000000000008</c:v>
                </c:pt>
                <c:pt idx="5708">
                  <c:v>8.3590999999999998</c:v>
                </c:pt>
                <c:pt idx="5709">
                  <c:v>8.3590999999999998</c:v>
                </c:pt>
                <c:pt idx="5710">
                  <c:v>8.3664000000000005</c:v>
                </c:pt>
                <c:pt idx="5711">
                  <c:v>8.3582000000000001</c:v>
                </c:pt>
                <c:pt idx="5712">
                  <c:v>8.3710000000000004</c:v>
                </c:pt>
                <c:pt idx="5713">
                  <c:v>8.3673000000000002</c:v>
                </c:pt>
                <c:pt idx="5714">
                  <c:v>8.3655000000000008</c:v>
                </c:pt>
                <c:pt idx="5715">
                  <c:v>8.3664000000000005</c:v>
                </c:pt>
                <c:pt idx="5716">
                  <c:v>8.3645999999999994</c:v>
                </c:pt>
                <c:pt idx="5717">
                  <c:v>8.3636999999999997</c:v>
                </c:pt>
                <c:pt idx="5718">
                  <c:v>8.3710000000000004</c:v>
                </c:pt>
                <c:pt idx="5719">
                  <c:v>8.3664000000000005</c:v>
                </c:pt>
                <c:pt idx="5720">
                  <c:v>8.3756000000000004</c:v>
                </c:pt>
                <c:pt idx="5721">
                  <c:v>8.3590999999999998</c:v>
                </c:pt>
                <c:pt idx="5722">
                  <c:v>8.3636999999999997</c:v>
                </c:pt>
                <c:pt idx="5723">
                  <c:v>8.3645999999999994</c:v>
                </c:pt>
                <c:pt idx="5724">
                  <c:v>8.3664000000000005</c:v>
                </c:pt>
                <c:pt idx="5725">
                  <c:v>8.3727999999999998</c:v>
                </c:pt>
                <c:pt idx="5726">
                  <c:v>8.3636999999999997</c:v>
                </c:pt>
                <c:pt idx="5727">
                  <c:v>8.3664000000000005</c:v>
                </c:pt>
                <c:pt idx="5728">
                  <c:v>8.3710000000000004</c:v>
                </c:pt>
                <c:pt idx="5729">
                  <c:v>8.3756000000000004</c:v>
                </c:pt>
                <c:pt idx="5730">
                  <c:v>8.3655000000000008</c:v>
                </c:pt>
                <c:pt idx="5731">
                  <c:v>8.3673000000000002</c:v>
                </c:pt>
                <c:pt idx="5732">
                  <c:v>8.3655000000000008</c:v>
                </c:pt>
                <c:pt idx="5733">
                  <c:v>8.3618000000000006</c:v>
                </c:pt>
                <c:pt idx="5734">
                  <c:v>8.3681999999999999</c:v>
                </c:pt>
                <c:pt idx="5735">
                  <c:v>8.3645999999999994</c:v>
                </c:pt>
                <c:pt idx="5736">
                  <c:v>8.3572000000000006</c:v>
                </c:pt>
                <c:pt idx="5737">
                  <c:v>8.3673000000000002</c:v>
                </c:pt>
                <c:pt idx="5738">
                  <c:v>8.3681999999999999</c:v>
                </c:pt>
                <c:pt idx="5739">
                  <c:v>8.3664000000000005</c:v>
                </c:pt>
                <c:pt idx="5740">
                  <c:v>8.3673000000000002</c:v>
                </c:pt>
                <c:pt idx="5741">
                  <c:v>8.3636999999999997</c:v>
                </c:pt>
                <c:pt idx="5742">
                  <c:v>8.3673000000000002</c:v>
                </c:pt>
                <c:pt idx="5743">
                  <c:v>8.3627000000000002</c:v>
                </c:pt>
                <c:pt idx="5744">
                  <c:v>8.3701000000000008</c:v>
                </c:pt>
                <c:pt idx="5745">
                  <c:v>8.3636999999999997</c:v>
                </c:pt>
                <c:pt idx="5746">
                  <c:v>8.3673000000000002</c:v>
                </c:pt>
                <c:pt idx="5747">
                  <c:v>8.3645999999999994</c:v>
                </c:pt>
                <c:pt idx="5748">
                  <c:v>8.3572000000000006</c:v>
                </c:pt>
                <c:pt idx="5749">
                  <c:v>8.3710000000000004</c:v>
                </c:pt>
                <c:pt idx="5750">
                  <c:v>8.3645999999999994</c:v>
                </c:pt>
                <c:pt idx="5751">
                  <c:v>8.3645999999999994</c:v>
                </c:pt>
                <c:pt idx="5752">
                  <c:v>8.3618000000000006</c:v>
                </c:pt>
                <c:pt idx="5753">
                  <c:v>8.3636999999999997</c:v>
                </c:pt>
                <c:pt idx="5754">
                  <c:v>8.3636999999999997</c:v>
                </c:pt>
                <c:pt idx="5755">
                  <c:v>8.3664000000000005</c:v>
                </c:pt>
                <c:pt idx="5756">
                  <c:v>8.3636999999999997</c:v>
                </c:pt>
                <c:pt idx="5757">
                  <c:v>8.3590999999999998</c:v>
                </c:pt>
                <c:pt idx="5758">
                  <c:v>8.3582000000000001</c:v>
                </c:pt>
                <c:pt idx="5759">
                  <c:v>8.3609000000000009</c:v>
                </c:pt>
                <c:pt idx="5760">
                  <c:v>8.3627000000000002</c:v>
                </c:pt>
                <c:pt idx="5761">
                  <c:v>8.3701000000000008</c:v>
                </c:pt>
                <c:pt idx="5762">
                  <c:v>8.3645999999999994</c:v>
                </c:pt>
                <c:pt idx="5763">
                  <c:v>8.3636999999999997</c:v>
                </c:pt>
                <c:pt idx="5764">
                  <c:v>8.3645999999999994</c:v>
                </c:pt>
                <c:pt idx="5765">
                  <c:v>8.36</c:v>
                </c:pt>
                <c:pt idx="5766">
                  <c:v>8.3645999999999994</c:v>
                </c:pt>
                <c:pt idx="5767">
                  <c:v>8.3609000000000009</c:v>
                </c:pt>
                <c:pt idx="5768">
                  <c:v>8.3681999999999999</c:v>
                </c:pt>
                <c:pt idx="5769">
                  <c:v>8.3701000000000008</c:v>
                </c:pt>
                <c:pt idx="5770">
                  <c:v>8.3572000000000006</c:v>
                </c:pt>
                <c:pt idx="5771">
                  <c:v>8.3664000000000005</c:v>
                </c:pt>
                <c:pt idx="5772">
                  <c:v>8.3627000000000002</c:v>
                </c:pt>
                <c:pt idx="5773">
                  <c:v>8.3719000000000001</c:v>
                </c:pt>
                <c:pt idx="5774">
                  <c:v>8.3553999999999995</c:v>
                </c:pt>
                <c:pt idx="5775">
                  <c:v>8.3609000000000009</c:v>
                </c:pt>
                <c:pt idx="5776">
                  <c:v>8.3627000000000002</c:v>
                </c:pt>
                <c:pt idx="5777">
                  <c:v>8.3582000000000001</c:v>
                </c:pt>
                <c:pt idx="5778">
                  <c:v>8.3655000000000008</c:v>
                </c:pt>
                <c:pt idx="5779">
                  <c:v>8.3627000000000002</c:v>
                </c:pt>
                <c:pt idx="5780">
                  <c:v>8.3655000000000008</c:v>
                </c:pt>
                <c:pt idx="5781">
                  <c:v>8.3618000000000006</c:v>
                </c:pt>
                <c:pt idx="5782">
                  <c:v>8.3719000000000001</c:v>
                </c:pt>
                <c:pt idx="5783">
                  <c:v>8.3627000000000002</c:v>
                </c:pt>
                <c:pt idx="5784">
                  <c:v>8.3645999999999994</c:v>
                </c:pt>
                <c:pt idx="5785">
                  <c:v>8.3655000000000008</c:v>
                </c:pt>
                <c:pt idx="5786">
                  <c:v>8.3645999999999994</c:v>
                </c:pt>
                <c:pt idx="5787">
                  <c:v>8.3673000000000002</c:v>
                </c:pt>
                <c:pt idx="5788">
                  <c:v>8.3664000000000005</c:v>
                </c:pt>
                <c:pt idx="5789">
                  <c:v>8.3609000000000009</c:v>
                </c:pt>
                <c:pt idx="5790">
                  <c:v>8.3664000000000005</c:v>
                </c:pt>
                <c:pt idx="5791">
                  <c:v>8.3609000000000009</c:v>
                </c:pt>
                <c:pt idx="5792">
                  <c:v>8.3701000000000008</c:v>
                </c:pt>
                <c:pt idx="5793">
                  <c:v>8.3636999999999997</c:v>
                </c:pt>
                <c:pt idx="5794">
                  <c:v>8.3562999999999992</c:v>
                </c:pt>
                <c:pt idx="5795">
                  <c:v>8.3655000000000008</c:v>
                </c:pt>
                <c:pt idx="5796">
                  <c:v>8.3609000000000009</c:v>
                </c:pt>
                <c:pt idx="5797">
                  <c:v>8.3681999999999999</c:v>
                </c:pt>
                <c:pt idx="5798">
                  <c:v>8.3627000000000002</c:v>
                </c:pt>
                <c:pt idx="5799">
                  <c:v>8.3655000000000008</c:v>
                </c:pt>
                <c:pt idx="5800">
                  <c:v>8.3582000000000001</c:v>
                </c:pt>
                <c:pt idx="5801">
                  <c:v>8.3636999999999997</c:v>
                </c:pt>
                <c:pt idx="5802">
                  <c:v>8.3664000000000005</c:v>
                </c:pt>
                <c:pt idx="5803">
                  <c:v>8.3582000000000001</c:v>
                </c:pt>
                <c:pt idx="5804">
                  <c:v>8.3636999999999997</c:v>
                </c:pt>
                <c:pt idx="5805">
                  <c:v>8.36</c:v>
                </c:pt>
                <c:pt idx="5806">
                  <c:v>8.3562999999999992</c:v>
                </c:pt>
                <c:pt idx="5807">
                  <c:v>8.3655000000000008</c:v>
                </c:pt>
                <c:pt idx="5808">
                  <c:v>8.3645999999999994</c:v>
                </c:pt>
                <c:pt idx="5809">
                  <c:v>8.3562999999999992</c:v>
                </c:pt>
                <c:pt idx="5810">
                  <c:v>8.3609000000000009</c:v>
                </c:pt>
                <c:pt idx="5811">
                  <c:v>8.3609000000000009</c:v>
                </c:pt>
                <c:pt idx="5812">
                  <c:v>8.3645999999999994</c:v>
                </c:pt>
                <c:pt idx="5813">
                  <c:v>8.3590999999999998</c:v>
                </c:pt>
                <c:pt idx="5814">
                  <c:v>8.3690999999999995</c:v>
                </c:pt>
                <c:pt idx="5815">
                  <c:v>8.3582000000000001</c:v>
                </c:pt>
                <c:pt idx="5816">
                  <c:v>8.3636999999999997</c:v>
                </c:pt>
                <c:pt idx="5817">
                  <c:v>8.3655000000000008</c:v>
                </c:pt>
                <c:pt idx="5818">
                  <c:v>8.3590999999999998</c:v>
                </c:pt>
                <c:pt idx="5819">
                  <c:v>8.3701000000000008</c:v>
                </c:pt>
                <c:pt idx="5820">
                  <c:v>8.36</c:v>
                </c:pt>
                <c:pt idx="5821">
                  <c:v>8.3655000000000008</c:v>
                </c:pt>
                <c:pt idx="5822">
                  <c:v>8.3590999999999998</c:v>
                </c:pt>
                <c:pt idx="5823">
                  <c:v>8.3636999999999997</c:v>
                </c:pt>
                <c:pt idx="5824">
                  <c:v>8.3627000000000002</c:v>
                </c:pt>
                <c:pt idx="5825">
                  <c:v>8.3673000000000002</c:v>
                </c:pt>
                <c:pt idx="5826">
                  <c:v>8.3655000000000008</c:v>
                </c:pt>
                <c:pt idx="5827">
                  <c:v>8.36</c:v>
                </c:pt>
                <c:pt idx="5828">
                  <c:v>8.3590999999999998</c:v>
                </c:pt>
                <c:pt idx="5829">
                  <c:v>8.3590999999999998</c:v>
                </c:pt>
                <c:pt idx="5830">
                  <c:v>8.3673000000000002</c:v>
                </c:pt>
                <c:pt idx="5831">
                  <c:v>8.3627000000000002</c:v>
                </c:pt>
                <c:pt idx="5832">
                  <c:v>8.36</c:v>
                </c:pt>
                <c:pt idx="5833">
                  <c:v>8.3609000000000009</c:v>
                </c:pt>
                <c:pt idx="5834">
                  <c:v>8.3673000000000002</c:v>
                </c:pt>
                <c:pt idx="5835">
                  <c:v>8.3618000000000006</c:v>
                </c:pt>
                <c:pt idx="5836">
                  <c:v>8.3655000000000008</c:v>
                </c:pt>
                <c:pt idx="5837">
                  <c:v>8.3544999999999998</c:v>
                </c:pt>
                <c:pt idx="5838">
                  <c:v>8.3664000000000005</c:v>
                </c:pt>
                <c:pt idx="5839">
                  <c:v>8.3655000000000008</c:v>
                </c:pt>
                <c:pt idx="5840">
                  <c:v>8.3627000000000002</c:v>
                </c:pt>
                <c:pt idx="5841">
                  <c:v>8.3636999999999997</c:v>
                </c:pt>
                <c:pt idx="5842">
                  <c:v>8.3627000000000002</c:v>
                </c:pt>
                <c:pt idx="5843">
                  <c:v>8.3690999999999995</c:v>
                </c:pt>
                <c:pt idx="5844">
                  <c:v>8.3582000000000001</c:v>
                </c:pt>
                <c:pt idx="5845">
                  <c:v>8.3645999999999994</c:v>
                </c:pt>
                <c:pt idx="5846">
                  <c:v>8.3618000000000006</c:v>
                </c:pt>
                <c:pt idx="5847">
                  <c:v>8.3609000000000009</c:v>
                </c:pt>
                <c:pt idx="5848">
                  <c:v>8.3655000000000008</c:v>
                </c:pt>
                <c:pt idx="5849">
                  <c:v>8.36</c:v>
                </c:pt>
                <c:pt idx="5850">
                  <c:v>8.3562999999999992</c:v>
                </c:pt>
                <c:pt idx="5851">
                  <c:v>8.3609000000000009</c:v>
                </c:pt>
                <c:pt idx="5852">
                  <c:v>8.3590999999999998</c:v>
                </c:pt>
                <c:pt idx="5853">
                  <c:v>8.3636999999999997</c:v>
                </c:pt>
                <c:pt idx="5854">
                  <c:v>8.3609000000000009</c:v>
                </c:pt>
                <c:pt idx="5855">
                  <c:v>8.3636999999999997</c:v>
                </c:pt>
                <c:pt idx="5856">
                  <c:v>8.3562999999999992</c:v>
                </c:pt>
                <c:pt idx="5857">
                  <c:v>8.3609000000000009</c:v>
                </c:pt>
                <c:pt idx="5858">
                  <c:v>8.3609000000000009</c:v>
                </c:pt>
                <c:pt idx="5859">
                  <c:v>8.3572000000000006</c:v>
                </c:pt>
                <c:pt idx="5860">
                  <c:v>8.3681999999999999</c:v>
                </c:pt>
                <c:pt idx="5861">
                  <c:v>8.3572000000000006</c:v>
                </c:pt>
                <c:pt idx="5862">
                  <c:v>8.3636999999999997</c:v>
                </c:pt>
                <c:pt idx="5863">
                  <c:v>8.3572000000000006</c:v>
                </c:pt>
                <c:pt idx="5864">
                  <c:v>8.3582000000000001</c:v>
                </c:pt>
                <c:pt idx="5865">
                  <c:v>8.36</c:v>
                </c:pt>
                <c:pt idx="5866">
                  <c:v>8.36</c:v>
                </c:pt>
                <c:pt idx="5867">
                  <c:v>8.3627000000000002</c:v>
                </c:pt>
                <c:pt idx="5868">
                  <c:v>8.3572000000000006</c:v>
                </c:pt>
                <c:pt idx="5869">
                  <c:v>8.3627000000000002</c:v>
                </c:pt>
                <c:pt idx="5870">
                  <c:v>8.3590999999999998</c:v>
                </c:pt>
                <c:pt idx="5871">
                  <c:v>8.3582000000000001</c:v>
                </c:pt>
                <c:pt idx="5872">
                  <c:v>8.36</c:v>
                </c:pt>
                <c:pt idx="5873">
                  <c:v>8.3582000000000001</c:v>
                </c:pt>
                <c:pt idx="5874">
                  <c:v>8.3645999999999994</c:v>
                </c:pt>
                <c:pt idx="5875">
                  <c:v>8.36</c:v>
                </c:pt>
                <c:pt idx="5876">
                  <c:v>8.3590999999999998</c:v>
                </c:pt>
                <c:pt idx="5877">
                  <c:v>8.3636999999999997</c:v>
                </c:pt>
                <c:pt idx="5878">
                  <c:v>8.3645999999999994</c:v>
                </c:pt>
                <c:pt idx="5879">
                  <c:v>8.3618000000000006</c:v>
                </c:pt>
                <c:pt idx="5880">
                  <c:v>8.3645999999999994</c:v>
                </c:pt>
                <c:pt idx="5881">
                  <c:v>8.3618000000000006</c:v>
                </c:pt>
                <c:pt idx="5882">
                  <c:v>8.3618000000000006</c:v>
                </c:pt>
                <c:pt idx="5883">
                  <c:v>8.3636999999999997</c:v>
                </c:pt>
                <c:pt idx="5884">
                  <c:v>8.3681999999999999</c:v>
                </c:pt>
                <c:pt idx="5885">
                  <c:v>8.3572000000000006</c:v>
                </c:pt>
                <c:pt idx="5886">
                  <c:v>8.3681999999999999</c:v>
                </c:pt>
                <c:pt idx="5887">
                  <c:v>8.3664000000000005</c:v>
                </c:pt>
                <c:pt idx="5888">
                  <c:v>8.3618000000000006</c:v>
                </c:pt>
                <c:pt idx="5889">
                  <c:v>8.3627000000000002</c:v>
                </c:pt>
                <c:pt idx="5890">
                  <c:v>8.3544999999999998</c:v>
                </c:pt>
                <c:pt idx="5891">
                  <c:v>8.3627000000000002</c:v>
                </c:pt>
                <c:pt idx="5892">
                  <c:v>8.3582000000000001</c:v>
                </c:pt>
                <c:pt idx="5893">
                  <c:v>8.3655000000000008</c:v>
                </c:pt>
                <c:pt idx="5894">
                  <c:v>8.36</c:v>
                </c:pt>
                <c:pt idx="5895">
                  <c:v>8.36</c:v>
                </c:pt>
                <c:pt idx="5896">
                  <c:v>8.3627000000000002</c:v>
                </c:pt>
                <c:pt idx="5897">
                  <c:v>8.3590999999999998</c:v>
                </c:pt>
                <c:pt idx="5898">
                  <c:v>8.3645999999999994</c:v>
                </c:pt>
                <c:pt idx="5899">
                  <c:v>8.36</c:v>
                </c:pt>
                <c:pt idx="5900">
                  <c:v>8.3655000000000008</c:v>
                </c:pt>
                <c:pt idx="5901">
                  <c:v>8.3636999999999997</c:v>
                </c:pt>
                <c:pt idx="5902">
                  <c:v>8.3627000000000002</c:v>
                </c:pt>
                <c:pt idx="5903">
                  <c:v>8.3590999999999998</c:v>
                </c:pt>
                <c:pt idx="5904">
                  <c:v>8.3664000000000005</c:v>
                </c:pt>
                <c:pt idx="5905">
                  <c:v>8.3527000000000005</c:v>
                </c:pt>
                <c:pt idx="5906">
                  <c:v>8.3655000000000008</c:v>
                </c:pt>
                <c:pt idx="5907">
                  <c:v>8.3572000000000006</c:v>
                </c:pt>
                <c:pt idx="5908">
                  <c:v>8.3618000000000006</c:v>
                </c:pt>
                <c:pt idx="5909">
                  <c:v>8.3627000000000002</c:v>
                </c:pt>
                <c:pt idx="5910">
                  <c:v>8.3536000000000001</c:v>
                </c:pt>
                <c:pt idx="5911">
                  <c:v>8.3609000000000009</c:v>
                </c:pt>
                <c:pt idx="5912">
                  <c:v>8.3582000000000001</c:v>
                </c:pt>
                <c:pt idx="5913">
                  <c:v>8.3690999999999995</c:v>
                </c:pt>
                <c:pt idx="5914">
                  <c:v>8.3536000000000001</c:v>
                </c:pt>
                <c:pt idx="5915">
                  <c:v>8.36</c:v>
                </c:pt>
                <c:pt idx="5916">
                  <c:v>8.3553999999999995</c:v>
                </c:pt>
                <c:pt idx="5917">
                  <c:v>8.3590999999999998</c:v>
                </c:pt>
                <c:pt idx="5918">
                  <c:v>8.3636999999999997</c:v>
                </c:pt>
                <c:pt idx="5919">
                  <c:v>8.3645999999999994</c:v>
                </c:pt>
                <c:pt idx="5920">
                  <c:v>8.3636999999999997</c:v>
                </c:pt>
                <c:pt idx="5921">
                  <c:v>8.3627000000000002</c:v>
                </c:pt>
                <c:pt idx="5922">
                  <c:v>8.3609000000000009</c:v>
                </c:pt>
                <c:pt idx="5923">
                  <c:v>8.3553999999999995</c:v>
                </c:pt>
                <c:pt idx="5924">
                  <c:v>8.3627000000000002</c:v>
                </c:pt>
                <c:pt idx="5925">
                  <c:v>8.3618000000000006</c:v>
                </c:pt>
                <c:pt idx="5926">
                  <c:v>8.3609000000000009</c:v>
                </c:pt>
                <c:pt idx="5927">
                  <c:v>8.3618000000000006</c:v>
                </c:pt>
                <c:pt idx="5928">
                  <c:v>8.3627000000000002</c:v>
                </c:pt>
                <c:pt idx="5929">
                  <c:v>8.3544999999999998</c:v>
                </c:pt>
                <c:pt idx="5930">
                  <c:v>8.3701000000000008</c:v>
                </c:pt>
                <c:pt idx="5931">
                  <c:v>8.3544999999999998</c:v>
                </c:pt>
                <c:pt idx="5932">
                  <c:v>8.3627000000000002</c:v>
                </c:pt>
                <c:pt idx="5933">
                  <c:v>8.3553999999999995</c:v>
                </c:pt>
                <c:pt idx="5934">
                  <c:v>8.3562999999999992</c:v>
                </c:pt>
                <c:pt idx="5935">
                  <c:v>8.3655000000000008</c:v>
                </c:pt>
                <c:pt idx="5936">
                  <c:v>8.3572000000000006</c:v>
                </c:pt>
                <c:pt idx="5937">
                  <c:v>8.3681999999999999</c:v>
                </c:pt>
                <c:pt idx="5938">
                  <c:v>8.3582000000000001</c:v>
                </c:pt>
                <c:pt idx="5939">
                  <c:v>8.3655000000000008</c:v>
                </c:pt>
                <c:pt idx="5940">
                  <c:v>8.3590999999999998</c:v>
                </c:pt>
                <c:pt idx="5941">
                  <c:v>8.3618000000000006</c:v>
                </c:pt>
                <c:pt idx="5942">
                  <c:v>8.36</c:v>
                </c:pt>
                <c:pt idx="5943">
                  <c:v>8.3562999999999992</c:v>
                </c:pt>
                <c:pt idx="5944">
                  <c:v>8.3627000000000002</c:v>
                </c:pt>
                <c:pt idx="5945">
                  <c:v>8.3618000000000006</c:v>
                </c:pt>
                <c:pt idx="5946">
                  <c:v>8.3636999999999997</c:v>
                </c:pt>
                <c:pt idx="5947">
                  <c:v>8.3636999999999997</c:v>
                </c:pt>
                <c:pt idx="5948">
                  <c:v>8.3609000000000009</c:v>
                </c:pt>
                <c:pt idx="5949">
                  <c:v>8.3590999999999998</c:v>
                </c:pt>
                <c:pt idx="5950">
                  <c:v>8.36</c:v>
                </c:pt>
                <c:pt idx="5951">
                  <c:v>8.3627000000000002</c:v>
                </c:pt>
                <c:pt idx="5952">
                  <c:v>8.3590999999999998</c:v>
                </c:pt>
                <c:pt idx="5953">
                  <c:v>8.3582000000000001</c:v>
                </c:pt>
                <c:pt idx="5954">
                  <c:v>8.3627000000000002</c:v>
                </c:pt>
                <c:pt idx="5955">
                  <c:v>8.3590999999999998</c:v>
                </c:pt>
                <c:pt idx="5956">
                  <c:v>8.3627000000000002</c:v>
                </c:pt>
                <c:pt idx="5957">
                  <c:v>8.3636999999999997</c:v>
                </c:pt>
                <c:pt idx="5958">
                  <c:v>8.3562999999999992</c:v>
                </c:pt>
                <c:pt idx="5959">
                  <c:v>8.3627000000000002</c:v>
                </c:pt>
                <c:pt idx="5960">
                  <c:v>8.3572000000000006</c:v>
                </c:pt>
                <c:pt idx="5961">
                  <c:v>8.3655000000000008</c:v>
                </c:pt>
                <c:pt idx="5962">
                  <c:v>8.36</c:v>
                </c:pt>
                <c:pt idx="5963">
                  <c:v>8.3609000000000009</c:v>
                </c:pt>
                <c:pt idx="5964">
                  <c:v>8.3562999999999992</c:v>
                </c:pt>
                <c:pt idx="5965">
                  <c:v>8.3590999999999998</c:v>
                </c:pt>
                <c:pt idx="5966">
                  <c:v>8.3645999999999994</c:v>
                </c:pt>
                <c:pt idx="5967">
                  <c:v>8.3582000000000001</c:v>
                </c:pt>
                <c:pt idx="5968">
                  <c:v>8.3553999999999995</c:v>
                </c:pt>
                <c:pt idx="5969">
                  <c:v>8.3553999999999995</c:v>
                </c:pt>
                <c:pt idx="5970">
                  <c:v>8.3590999999999998</c:v>
                </c:pt>
                <c:pt idx="5971">
                  <c:v>8.3609000000000009</c:v>
                </c:pt>
                <c:pt idx="5972">
                  <c:v>8.3582000000000001</c:v>
                </c:pt>
                <c:pt idx="5973">
                  <c:v>8.3536000000000001</c:v>
                </c:pt>
                <c:pt idx="5974">
                  <c:v>8.3618000000000006</c:v>
                </c:pt>
                <c:pt idx="5975">
                  <c:v>8.3609000000000009</c:v>
                </c:pt>
                <c:pt idx="5976">
                  <c:v>8.3618000000000006</c:v>
                </c:pt>
                <c:pt idx="5977">
                  <c:v>8.3572000000000006</c:v>
                </c:pt>
                <c:pt idx="5978">
                  <c:v>8.3582000000000001</c:v>
                </c:pt>
                <c:pt idx="5979">
                  <c:v>8.36</c:v>
                </c:pt>
                <c:pt idx="5980">
                  <c:v>8.3562999999999992</c:v>
                </c:pt>
                <c:pt idx="5981">
                  <c:v>8.3590999999999998</c:v>
                </c:pt>
                <c:pt idx="5982">
                  <c:v>8.3562999999999992</c:v>
                </c:pt>
                <c:pt idx="5983">
                  <c:v>8.3655000000000008</c:v>
                </c:pt>
                <c:pt idx="5984">
                  <c:v>8.3572000000000006</c:v>
                </c:pt>
                <c:pt idx="5985">
                  <c:v>8.3590999999999998</c:v>
                </c:pt>
                <c:pt idx="5986">
                  <c:v>8.3527000000000005</c:v>
                </c:pt>
                <c:pt idx="5987">
                  <c:v>8.3562999999999992</c:v>
                </c:pt>
                <c:pt idx="5988">
                  <c:v>8.3536000000000001</c:v>
                </c:pt>
                <c:pt idx="5989">
                  <c:v>8.3553999999999995</c:v>
                </c:pt>
                <c:pt idx="5990">
                  <c:v>8.3609000000000009</c:v>
                </c:pt>
                <c:pt idx="5991">
                  <c:v>8.3553999999999995</c:v>
                </c:pt>
                <c:pt idx="5992">
                  <c:v>8.3562999999999992</c:v>
                </c:pt>
                <c:pt idx="5993">
                  <c:v>8.3562999999999992</c:v>
                </c:pt>
                <c:pt idx="5994">
                  <c:v>8.36</c:v>
                </c:pt>
                <c:pt idx="5995">
                  <c:v>8.3572000000000006</c:v>
                </c:pt>
                <c:pt idx="5996">
                  <c:v>8.3582000000000001</c:v>
                </c:pt>
                <c:pt idx="5997">
                  <c:v>8.3582000000000001</c:v>
                </c:pt>
                <c:pt idx="5998">
                  <c:v>8.3572000000000006</c:v>
                </c:pt>
                <c:pt idx="5999">
                  <c:v>8.3590999999999998</c:v>
                </c:pt>
                <c:pt idx="6000">
                  <c:v>8.3664000000000005</c:v>
                </c:pt>
                <c:pt idx="6001">
                  <c:v>8.3562999999999992</c:v>
                </c:pt>
                <c:pt idx="6002">
                  <c:v>8.36</c:v>
                </c:pt>
                <c:pt idx="6003">
                  <c:v>8.3609000000000009</c:v>
                </c:pt>
                <c:pt idx="6004">
                  <c:v>8.3590999999999998</c:v>
                </c:pt>
                <c:pt idx="6005">
                  <c:v>8.3655000000000008</c:v>
                </c:pt>
                <c:pt idx="6006">
                  <c:v>8.3527000000000005</c:v>
                </c:pt>
                <c:pt idx="6007">
                  <c:v>8.3609000000000009</c:v>
                </c:pt>
                <c:pt idx="6008">
                  <c:v>8.3536000000000001</c:v>
                </c:pt>
                <c:pt idx="6009">
                  <c:v>8.3636999999999997</c:v>
                </c:pt>
                <c:pt idx="6010">
                  <c:v>8.3544999999999998</c:v>
                </c:pt>
                <c:pt idx="6011">
                  <c:v>8.3582000000000001</c:v>
                </c:pt>
                <c:pt idx="6012">
                  <c:v>8.3562999999999992</c:v>
                </c:pt>
                <c:pt idx="6013">
                  <c:v>8.3553999999999995</c:v>
                </c:pt>
                <c:pt idx="6014">
                  <c:v>8.3609000000000009</c:v>
                </c:pt>
                <c:pt idx="6015">
                  <c:v>8.3518000000000008</c:v>
                </c:pt>
                <c:pt idx="6016">
                  <c:v>8.3562999999999992</c:v>
                </c:pt>
                <c:pt idx="6017">
                  <c:v>8.3562999999999992</c:v>
                </c:pt>
                <c:pt idx="6018">
                  <c:v>8.3572000000000006</c:v>
                </c:pt>
                <c:pt idx="6019">
                  <c:v>8.36</c:v>
                </c:pt>
                <c:pt idx="6020">
                  <c:v>8.3562999999999992</c:v>
                </c:pt>
                <c:pt idx="6021">
                  <c:v>8.3536000000000001</c:v>
                </c:pt>
                <c:pt idx="6022">
                  <c:v>8.36</c:v>
                </c:pt>
                <c:pt idx="6023">
                  <c:v>8.3582000000000001</c:v>
                </c:pt>
                <c:pt idx="6024">
                  <c:v>8.3590999999999998</c:v>
                </c:pt>
                <c:pt idx="6025">
                  <c:v>8.3553999999999995</c:v>
                </c:pt>
                <c:pt idx="6026">
                  <c:v>8.3562999999999992</c:v>
                </c:pt>
                <c:pt idx="6027">
                  <c:v>8.3562999999999992</c:v>
                </c:pt>
                <c:pt idx="6028">
                  <c:v>8.3544999999999998</c:v>
                </c:pt>
                <c:pt idx="6029">
                  <c:v>8.36</c:v>
                </c:pt>
                <c:pt idx="6030">
                  <c:v>8.3518000000000008</c:v>
                </c:pt>
                <c:pt idx="6031">
                  <c:v>8.3582000000000001</c:v>
                </c:pt>
                <c:pt idx="6032">
                  <c:v>8.3518000000000008</c:v>
                </c:pt>
                <c:pt idx="6033">
                  <c:v>8.3527000000000005</c:v>
                </c:pt>
                <c:pt idx="6034">
                  <c:v>8.3572000000000006</c:v>
                </c:pt>
                <c:pt idx="6035">
                  <c:v>8.3572000000000006</c:v>
                </c:pt>
                <c:pt idx="6036">
                  <c:v>8.3507999999999996</c:v>
                </c:pt>
                <c:pt idx="6037">
                  <c:v>8.3507999999999996</c:v>
                </c:pt>
                <c:pt idx="6038">
                  <c:v>8.3553999999999995</c:v>
                </c:pt>
                <c:pt idx="6039">
                  <c:v>8.3553999999999995</c:v>
                </c:pt>
                <c:pt idx="6040">
                  <c:v>8.3553999999999995</c:v>
                </c:pt>
                <c:pt idx="6041">
                  <c:v>8.3582000000000001</c:v>
                </c:pt>
                <c:pt idx="6042">
                  <c:v>8.3582000000000001</c:v>
                </c:pt>
                <c:pt idx="6043">
                  <c:v>8.3553999999999995</c:v>
                </c:pt>
                <c:pt idx="6044">
                  <c:v>8.3627000000000002</c:v>
                </c:pt>
                <c:pt idx="6045">
                  <c:v>8.3562999999999992</c:v>
                </c:pt>
                <c:pt idx="6046">
                  <c:v>8.3562999999999992</c:v>
                </c:pt>
                <c:pt idx="6047">
                  <c:v>8.3572000000000006</c:v>
                </c:pt>
                <c:pt idx="6048">
                  <c:v>8.3572000000000006</c:v>
                </c:pt>
                <c:pt idx="6049">
                  <c:v>8.3536000000000001</c:v>
                </c:pt>
                <c:pt idx="6050">
                  <c:v>8.3518000000000008</c:v>
                </c:pt>
                <c:pt idx="6051">
                  <c:v>8.36</c:v>
                </c:pt>
                <c:pt idx="6052">
                  <c:v>8.3582000000000001</c:v>
                </c:pt>
                <c:pt idx="6053">
                  <c:v>8.3636999999999997</c:v>
                </c:pt>
                <c:pt idx="6054">
                  <c:v>8.3498999999999999</c:v>
                </c:pt>
                <c:pt idx="6055">
                  <c:v>8.3609000000000009</c:v>
                </c:pt>
                <c:pt idx="6056">
                  <c:v>8.3518000000000008</c:v>
                </c:pt>
                <c:pt idx="6057">
                  <c:v>8.3590999999999998</c:v>
                </c:pt>
                <c:pt idx="6058">
                  <c:v>8.36</c:v>
                </c:pt>
                <c:pt idx="6059">
                  <c:v>8.3572000000000006</c:v>
                </c:pt>
                <c:pt idx="6060">
                  <c:v>8.3544999999999998</c:v>
                </c:pt>
                <c:pt idx="6061">
                  <c:v>8.3572000000000006</c:v>
                </c:pt>
                <c:pt idx="6062">
                  <c:v>8.3627000000000002</c:v>
                </c:pt>
                <c:pt idx="6063">
                  <c:v>8.3572000000000006</c:v>
                </c:pt>
                <c:pt idx="6064">
                  <c:v>8.3544999999999998</c:v>
                </c:pt>
                <c:pt idx="6065">
                  <c:v>8.3518000000000008</c:v>
                </c:pt>
                <c:pt idx="6066">
                  <c:v>8.3562999999999992</c:v>
                </c:pt>
                <c:pt idx="6067">
                  <c:v>8.3609000000000009</c:v>
                </c:pt>
                <c:pt idx="6068">
                  <c:v>8.3572000000000006</c:v>
                </c:pt>
                <c:pt idx="6069">
                  <c:v>8.3507999999999996</c:v>
                </c:pt>
                <c:pt idx="6070">
                  <c:v>8.3582000000000001</c:v>
                </c:pt>
                <c:pt idx="6071">
                  <c:v>8.3527000000000005</c:v>
                </c:pt>
                <c:pt idx="6072">
                  <c:v>8.3572000000000006</c:v>
                </c:pt>
                <c:pt idx="6073">
                  <c:v>8.3527000000000005</c:v>
                </c:pt>
                <c:pt idx="6074">
                  <c:v>8.3518000000000008</c:v>
                </c:pt>
                <c:pt idx="6075">
                  <c:v>8.3636999999999997</c:v>
                </c:pt>
                <c:pt idx="6076">
                  <c:v>8.3544999999999998</c:v>
                </c:pt>
                <c:pt idx="6077">
                  <c:v>8.3618000000000006</c:v>
                </c:pt>
                <c:pt idx="6078">
                  <c:v>8.3498999999999999</c:v>
                </c:pt>
                <c:pt idx="6079">
                  <c:v>8.3572000000000006</c:v>
                </c:pt>
                <c:pt idx="6080">
                  <c:v>8.3553999999999995</c:v>
                </c:pt>
                <c:pt idx="6081">
                  <c:v>8.3553999999999995</c:v>
                </c:pt>
                <c:pt idx="6082">
                  <c:v>8.3572000000000006</c:v>
                </c:pt>
                <c:pt idx="6083">
                  <c:v>8.3481000000000005</c:v>
                </c:pt>
                <c:pt idx="6084">
                  <c:v>8.3527000000000005</c:v>
                </c:pt>
                <c:pt idx="6085">
                  <c:v>8.3490000000000002</c:v>
                </c:pt>
                <c:pt idx="6086">
                  <c:v>8.3562999999999992</c:v>
                </c:pt>
                <c:pt idx="6087">
                  <c:v>8.3536000000000001</c:v>
                </c:pt>
                <c:pt idx="6088">
                  <c:v>8.3536000000000001</c:v>
                </c:pt>
                <c:pt idx="6089">
                  <c:v>8.3553999999999995</c:v>
                </c:pt>
                <c:pt idx="6090">
                  <c:v>8.3536000000000001</c:v>
                </c:pt>
                <c:pt idx="6091">
                  <c:v>8.3518000000000008</c:v>
                </c:pt>
                <c:pt idx="6092">
                  <c:v>8.3544999999999998</c:v>
                </c:pt>
                <c:pt idx="6093">
                  <c:v>8.3553999999999995</c:v>
                </c:pt>
                <c:pt idx="6094">
                  <c:v>8.3544999999999998</c:v>
                </c:pt>
                <c:pt idx="6095">
                  <c:v>8.3590999999999998</c:v>
                </c:pt>
                <c:pt idx="6096">
                  <c:v>8.36</c:v>
                </c:pt>
                <c:pt idx="6097">
                  <c:v>8.3435000000000006</c:v>
                </c:pt>
                <c:pt idx="6098">
                  <c:v>8.3544999999999998</c:v>
                </c:pt>
                <c:pt idx="6099">
                  <c:v>8.3609000000000009</c:v>
                </c:pt>
                <c:pt idx="6100">
                  <c:v>8.3527000000000005</c:v>
                </c:pt>
                <c:pt idx="6101">
                  <c:v>8.3562999999999992</c:v>
                </c:pt>
                <c:pt idx="6102">
                  <c:v>8.3490000000000002</c:v>
                </c:pt>
                <c:pt idx="6103">
                  <c:v>8.3553999999999995</c:v>
                </c:pt>
                <c:pt idx="6104">
                  <c:v>8.3527000000000005</c:v>
                </c:pt>
                <c:pt idx="6105">
                  <c:v>8.3582000000000001</c:v>
                </c:pt>
                <c:pt idx="6106">
                  <c:v>8.3536000000000001</c:v>
                </c:pt>
                <c:pt idx="6107">
                  <c:v>8.3507999999999996</c:v>
                </c:pt>
                <c:pt idx="6108">
                  <c:v>8.36</c:v>
                </c:pt>
                <c:pt idx="6109">
                  <c:v>8.3544999999999998</c:v>
                </c:pt>
                <c:pt idx="6110">
                  <c:v>8.3609000000000009</c:v>
                </c:pt>
                <c:pt idx="6111">
                  <c:v>8.3582000000000001</c:v>
                </c:pt>
                <c:pt idx="6112">
                  <c:v>8.3518000000000008</c:v>
                </c:pt>
                <c:pt idx="6113">
                  <c:v>8.3553999999999995</c:v>
                </c:pt>
                <c:pt idx="6114">
                  <c:v>8.3553999999999995</c:v>
                </c:pt>
                <c:pt idx="6115">
                  <c:v>8.3507999999999996</c:v>
                </c:pt>
                <c:pt idx="6116">
                  <c:v>8.3544999999999998</c:v>
                </c:pt>
                <c:pt idx="6117">
                  <c:v>8.3518000000000008</c:v>
                </c:pt>
                <c:pt idx="6118">
                  <c:v>8.3590999999999998</c:v>
                </c:pt>
                <c:pt idx="6119">
                  <c:v>8.3582000000000001</c:v>
                </c:pt>
                <c:pt idx="6120">
                  <c:v>8.3582000000000001</c:v>
                </c:pt>
                <c:pt idx="6121">
                  <c:v>8.3582000000000001</c:v>
                </c:pt>
                <c:pt idx="6122">
                  <c:v>8.3582000000000001</c:v>
                </c:pt>
                <c:pt idx="6123">
                  <c:v>8.3609000000000009</c:v>
                </c:pt>
                <c:pt idx="6124">
                  <c:v>8.3507999999999996</c:v>
                </c:pt>
                <c:pt idx="6125">
                  <c:v>8.36</c:v>
                </c:pt>
                <c:pt idx="6126">
                  <c:v>8.3527000000000005</c:v>
                </c:pt>
                <c:pt idx="6127">
                  <c:v>8.3518000000000008</c:v>
                </c:pt>
                <c:pt idx="6128">
                  <c:v>8.3544999999999998</c:v>
                </c:pt>
                <c:pt idx="6129">
                  <c:v>8.3553999999999995</c:v>
                </c:pt>
                <c:pt idx="6130">
                  <c:v>8.3553999999999995</c:v>
                </c:pt>
                <c:pt idx="6131">
                  <c:v>8.3518000000000008</c:v>
                </c:pt>
                <c:pt idx="6132">
                  <c:v>8.3553999999999995</c:v>
                </c:pt>
                <c:pt idx="6133">
                  <c:v>8.3490000000000002</c:v>
                </c:pt>
                <c:pt idx="6134">
                  <c:v>8.3553999999999995</c:v>
                </c:pt>
                <c:pt idx="6135">
                  <c:v>8.3544999999999998</c:v>
                </c:pt>
                <c:pt idx="6136">
                  <c:v>8.3582000000000001</c:v>
                </c:pt>
                <c:pt idx="6137">
                  <c:v>8.3544999999999998</c:v>
                </c:pt>
                <c:pt idx="6138">
                  <c:v>8.3562999999999992</c:v>
                </c:pt>
                <c:pt idx="6139">
                  <c:v>8.3507999999999996</c:v>
                </c:pt>
                <c:pt idx="6140">
                  <c:v>8.3609000000000009</c:v>
                </c:pt>
                <c:pt idx="6141">
                  <c:v>8.3518000000000008</c:v>
                </c:pt>
                <c:pt idx="6142">
                  <c:v>8.3562999999999992</c:v>
                </c:pt>
                <c:pt idx="6143">
                  <c:v>8.3527000000000005</c:v>
                </c:pt>
                <c:pt idx="6144">
                  <c:v>8.3527000000000005</c:v>
                </c:pt>
                <c:pt idx="6145">
                  <c:v>8.3527000000000005</c:v>
                </c:pt>
                <c:pt idx="6146">
                  <c:v>8.3544999999999998</c:v>
                </c:pt>
                <c:pt idx="6147">
                  <c:v>8.3572000000000006</c:v>
                </c:pt>
                <c:pt idx="6148">
                  <c:v>8.3498999999999999</c:v>
                </c:pt>
                <c:pt idx="6149">
                  <c:v>8.3553999999999995</c:v>
                </c:pt>
                <c:pt idx="6150">
                  <c:v>8.3452999999999999</c:v>
                </c:pt>
                <c:pt idx="6151">
                  <c:v>8.3527000000000005</c:v>
                </c:pt>
                <c:pt idx="6152">
                  <c:v>8.3609000000000009</c:v>
                </c:pt>
                <c:pt idx="6153">
                  <c:v>8.3572000000000006</c:v>
                </c:pt>
                <c:pt idx="6154">
                  <c:v>8.3562999999999992</c:v>
                </c:pt>
                <c:pt idx="6155">
                  <c:v>8.3518000000000008</c:v>
                </c:pt>
                <c:pt idx="6156">
                  <c:v>8.3527000000000005</c:v>
                </c:pt>
                <c:pt idx="6157">
                  <c:v>8.3609000000000009</c:v>
                </c:pt>
                <c:pt idx="6158">
                  <c:v>8.36</c:v>
                </c:pt>
                <c:pt idx="6159">
                  <c:v>8.3544999999999998</c:v>
                </c:pt>
                <c:pt idx="6160">
                  <c:v>8.3507999999999996</c:v>
                </c:pt>
                <c:pt idx="6161">
                  <c:v>8.3536000000000001</c:v>
                </c:pt>
                <c:pt idx="6162">
                  <c:v>8.3553999999999995</c:v>
                </c:pt>
                <c:pt idx="6163">
                  <c:v>8.3553999999999995</c:v>
                </c:pt>
                <c:pt idx="6164">
                  <c:v>8.3562999999999992</c:v>
                </c:pt>
                <c:pt idx="6165">
                  <c:v>8.3544999999999998</c:v>
                </c:pt>
                <c:pt idx="6166">
                  <c:v>8.36</c:v>
                </c:pt>
                <c:pt idx="6167">
                  <c:v>8.3527000000000005</c:v>
                </c:pt>
                <c:pt idx="6168">
                  <c:v>8.3553999999999995</c:v>
                </c:pt>
                <c:pt idx="6169">
                  <c:v>8.3582000000000001</c:v>
                </c:pt>
                <c:pt idx="6170">
                  <c:v>8.3481000000000005</c:v>
                </c:pt>
                <c:pt idx="6171">
                  <c:v>8.3536000000000001</c:v>
                </c:pt>
                <c:pt idx="6172">
                  <c:v>8.3490000000000002</c:v>
                </c:pt>
                <c:pt idx="6173">
                  <c:v>8.3582000000000001</c:v>
                </c:pt>
                <c:pt idx="6174">
                  <c:v>8.3553999999999995</c:v>
                </c:pt>
                <c:pt idx="6175">
                  <c:v>8.3553999999999995</c:v>
                </c:pt>
                <c:pt idx="6176">
                  <c:v>8.3582000000000001</c:v>
                </c:pt>
                <c:pt idx="6177">
                  <c:v>8.3527000000000005</c:v>
                </c:pt>
                <c:pt idx="6178">
                  <c:v>8.3627000000000002</c:v>
                </c:pt>
                <c:pt idx="6179">
                  <c:v>8.3472000000000008</c:v>
                </c:pt>
                <c:pt idx="6180">
                  <c:v>8.3582000000000001</c:v>
                </c:pt>
                <c:pt idx="6181">
                  <c:v>8.3553999999999995</c:v>
                </c:pt>
                <c:pt idx="6182">
                  <c:v>8.3507999999999996</c:v>
                </c:pt>
                <c:pt idx="6183">
                  <c:v>8.3536000000000001</c:v>
                </c:pt>
                <c:pt idx="6184">
                  <c:v>8.3536000000000001</c:v>
                </c:pt>
                <c:pt idx="6185">
                  <c:v>8.3490000000000002</c:v>
                </c:pt>
                <c:pt idx="6186">
                  <c:v>8.3553999999999995</c:v>
                </c:pt>
                <c:pt idx="6187">
                  <c:v>8.3490000000000002</c:v>
                </c:pt>
                <c:pt idx="6188">
                  <c:v>8.3590999999999998</c:v>
                </c:pt>
                <c:pt idx="6189">
                  <c:v>8.3507999999999996</c:v>
                </c:pt>
                <c:pt idx="6190">
                  <c:v>8.3553999999999995</c:v>
                </c:pt>
                <c:pt idx="6191">
                  <c:v>8.3452999999999999</c:v>
                </c:pt>
                <c:pt idx="6192">
                  <c:v>8.3518000000000008</c:v>
                </c:pt>
                <c:pt idx="6193">
                  <c:v>8.3536000000000001</c:v>
                </c:pt>
                <c:pt idx="6194">
                  <c:v>8.3498999999999999</c:v>
                </c:pt>
                <c:pt idx="6195">
                  <c:v>8.3507999999999996</c:v>
                </c:pt>
                <c:pt idx="6196">
                  <c:v>8.3490000000000002</c:v>
                </c:pt>
                <c:pt idx="6197">
                  <c:v>8.3536000000000001</c:v>
                </c:pt>
                <c:pt idx="6198">
                  <c:v>8.3544999999999998</c:v>
                </c:pt>
                <c:pt idx="6199">
                  <c:v>8.3553999999999995</c:v>
                </c:pt>
                <c:pt idx="6200">
                  <c:v>8.3536000000000001</c:v>
                </c:pt>
                <c:pt idx="6201">
                  <c:v>8.3507999999999996</c:v>
                </c:pt>
                <c:pt idx="6202">
                  <c:v>8.3544999999999998</c:v>
                </c:pt>
                <c:pt idx="6203">
                  <c:v>8.3518000000000008</c:v>
                </c:pt>
                <c:pt idx="6204">
                  <c:v>8.3553999999999995</c:v>
                </c:pt>
                <c:pt idx="6205">
                  <c:v>8.3572000000000006</c:v>
                </c:pt>
                <c:pt idx="6206">
                  <c:v>8.3544999999999998</c:v>
                </c:pt>
                <c:pt idx="6207">
                  <c:v>8.3553999999999995</c:v>
                </c:pt>
                <c:pt idx="6208">
                  <c:v>8.3518000000000008</c:v>
                </c:pt>
                <c:pt idx="6209">
                  <c:v>8.3536000000000001</c:v>
                </c:pt>
                <c:pt idx="6210">
                  <c:v>8.3582000000000001</c:v>
                </c:pt>
                <c:pt idx="6211">
                  <c:v>8.3507999999999996</c:v>
                </c:pt>
                <c:pt idx="6212">
                  <c:v>8.3572000000000006</c:v>
                </c:pt>
                <c:pt idx="6213">
                  <c:v>8.3507999999999996</c:v>
                </c:pt>
                <c:pt idx="6214">
                  <c:v>8.3536000000000001</c:v>
                </c:pt>
                <c:pt idx="6215">
                  <c:v>8.3562999999999992</c:v>
                </c:pt>
                <c:pt idx="6216">
                  <c:v>8.3572000000000006</c:v>
                </c:pt>
                <c:pt idx="6217">
                  <c:v>8.3518000000000008</c:v>
                </c:pt>
                <c:pt idx="6218">
                  <c:v>8.3472000000000008</c:v>
                </c:pt>
                <c:pt idx="6219">
                  <c:v>8.3618000000000006</c:v>
                </c:pt>
                <c:pt idx="6220">
                  <c:v>8.3481000000000005</c:v>
                </c:pt>
                <c:pt idx="6221">
                  <c:v>8.3582000000000001</c:v>
                </c:pt>
                <c:pt idx="6222">
                  <c:v>8.3518000000000008</c:v>
                </c:pt>
                <c:pt idx="6223">
                  <c:v>8.3572000000000006</c:v>
                </c:pt>
                <c:pt idx="6224">
                  <c:v>8.3618000000000006</c:v>
                </c:pt>
                <c:pt idx="6225">
                  <c:v>8.3572000000000006</c:v>
                </c:pt>
                <c:pt idx="6226">
                  <c:v>8.3553999999999995</c:v>
                </c:pt>
                <c:pt idx="6227">
                  <c:v>8.3507999999999996</c:v>
                </c:pt>
                <c:pt idx="6228">
                  <c:v>8.3544999999999998</c:v>
                </c:pt>
                <c:pt idx="6229">
                  <c:v>8.3544999999999998</c:v>
                </c:pt>
                <c:pt idx="6230">
                  <c:v>8.3536000000000001</c:v>
                </c:pt>
                <c:pt idx="6231">
                  <c:v>8.3498999999999999</c:v>
                </c:pt>
                <c:pt idx="6232">
                  <c:v>8.3562999999999992</c:v>
                </c:pt>
                <c:pt idx="6233">
                  <c:v>8.3518000000000008</c:v>
                </c:pt>
                <c:pt idx="6234">
                  <c:v>8.3536000000000001</c:v>
                </c:pt>
                <c:pt idx="6235">
                  <c:v>8.3507999999999996</c:v>
                </c:pt>
                <c:pt idx="6236">
                  <c:v>8.3609000000000009</c:v>
                </c:pt>
                <c:pt idx="6237">
                  <c:v>8.3507999999999996</c:v>
                </c:pt>
                <c:pt idx="6238">
                  <c:v>8.3498999999999999</c:v>
                </c:pt>
                <c:pt idx="6239">
                  <c:v>8.3527000000000005</c:v>
                </c:pt>
                <c:pt idx="6240">
                  <c:v>8.3498999999999999</c:v>
                </c:pt>
                <c:pt idx="6241">
                  <c:v>8.3536000000000001</c:v>
                </c:pt>
                <c:pt idx="6242">
                  <c:v>8.3527000000000005</c:v>
                </c:pt>
                <c:pt idx="6243">
                  <c:v>8.3507999999999996</c:v>
                </c:pt>
                <c:pt idx="6244">
                  <c:v>8.3472000000000008</c:v>
                </c:pt>
                <c:pt idx="6245">
                  <c:v>8.3527000000000005</c:v>
                </c:pt>
                <c:pt idx="6246">
                  <c:v>8.3507999999999996</c:v>
                </c:pt>
                <c:pt idx="6247">
                  <c:v>8.3490000000000002</c:v>
                </c:pt>
                <c:pt idx="6248">
                  <c:v>8.3498999999999999</c:v>
                </c:pt>
                <c:pt idx="6249">
                  <c:v>8.3452999999999999</c:v>
                </c:pt>
                <c:pt idx="6250">
                  <c:v>8.3544999999999998</c:v>
                </c:pt>
                <c:pt idx="6251">
                  <c:v>8.3507999999999996</c:v>
                </c:pt>
                <c:pt idx="6252">
                  <c:v>8.3527000000000005</c:v>
                </c:pt>
                <c:pt idx="6253">
                  <c:v>8.3472000000000008</c:v>
                </c:pt>
                <c:pt idx="6254">
                  <c:v>8.3536000000000001</c:v>
                </c:pt>
                <c:pt idx="6255">
                  <c:v>8.3481000000000005</c:v>
                </c:pt>
                <c:pt idx="6256">
                  <c:v>8.3507999999999996</c:v>
                </c:pt>
                <c:pt idx="6257">
                  <c:v>8.3527000000000005</c:v>
                </c:pt>
                <c:pt idx="6258">
                  <c:v>8.3544999999999998</c:v>
                </c:pt>
                <c:pt idx="6259">
                  <c:v>8.3507999999999996</c:v>
                </c:pt>
                <c:pt idx="6260">
                  <c:v>8.3527000000000005</c:v>
                </c:pt>
                <c:pt idx="6261">
                  <c:v>8.3498999999999999</c:v>
                </c:pt>
                <c:pt idx="6262">
                  <c:v>8.3544999999999998</c:v>
                </c:pt>
                <c:pt idx="6263">
                  <c:v>8.3544999999999998</c:v>
                </c:pt>
                <c:pt idx="6264">
                  <c:v>8.3472000000000008</c:v>
                </c:pt>
                <c:pt idx="6265">
                  <c:v>8.3527000000000005</c:v>
                </c:pt>
                <c:pt idx="6266">
                  <c:v>8.3481000000000005</c:v>
                </c:pt>
                <c:pt idx="6267">
                  <c:v>8.3562999999999992</c:v>
                </c:pt>
                <c:pt idx="6268">
                  <c:v>8.3527000000000005</c:v>
                </c:pt>
                <c:pt idx="6269">
                  <c:v>8.3562999999999992</c:v>
                </c:pt>
                <c:pt idx="6270">
                  <c:v>8.3444000000000003</c:v>
                </c:pt>
                <c:pt idx="6271">
                  <c:v>8.3481000000000005</c:v>
                </c:pt>
                <c:pt idx="6272">
                  <c:v>8.3544999999999998</c:v>
                </c:pt>
                <c:pt idx="6273">
                  <c:v>8.3527000000000005</c:v>
                </c:pt>
                <c:pt idx="6274">
                  <c:v>8.3544999999999998</c:v>
                </c:pt>
                <c:pt idx="6275">
                  <c:v>8.3536000000000001</c:v>
                </c:pt>
                <c:pt idx="6276">
                  <c:v>8.3444000000000003</c:v>
                </c:pt>
                <c:pt idx="6277">
                  <c:v>8.3527000000000005</c:v>
                </c:pt>
                <c:pt idx="6278">
                  <c:v>8.3490000000000002</c:v>
                </c:pt>
                <c:pt idx="6279">
                  <c:v>8.3527000000000005</c:v>
                </c:pt>
                <c:pt idx="6280">
                  <c:v>8.3572000000000006</c:v>
                </c:pt>
                <c:pt idx="6281">
                  <c:v>8.3507999999999996</c:v>
                </c:pt>
                <c:pt idx="6282">
                  <c:v>8.3498999999999999</c:v>
                </c:pt>
                <c:pt idx="6283">
                  <c:v>8.3507999999999996</c:v>
                </c:pt>
                <c:pt idx="6284">
                  <c:v>8.3527000000000005</c:v>
                </c:pt>
                <c:pt idx="6285">
                  <c:v>8.3553999999999995</c:v>
                </c:pt>
                <c:pt idx="6286">
                  <c:v>8.3562999999999992</c:v>
                </c:pt>
                <c:pt idx="6287">
                  <c:v>8.3544999999999998</c:v>
                </c:pt>
                <c:pt idx="6288">
                  <c:v>8.3498999999999999</c:v>
                </c:pt>
                <c:pt idx="6289">
                  <c:v>8.36</c:v>
                </c:pt>
                <c:pt idx="6290">
                  <c:v>8.3498999999999999</c:v>
                </c:pt>
                <c:pt idx="6291">
                  <c:v>8.3507999999999996</c:v>
                </c:pt>
                <c:pt idx="6292">
                  <c:v>8.3527000000000005</c:v>
                </c:pt>
                <c:pt idx="6293">
                  <c:v>8.3452999999999999</c:v>
                </c:pt>
                <c:pt idx="6294">
                  <c:v>8.3553999999999995</c:v>
                </c:pt>
                <c:pt idx="6295">
                  <c:v>8.3452999999999999</c:v>
                </c:pt>
                <c:pt idx="6296">
                  <c:v>8.3518000000000008</c:v>
                </c:pt>
                <c:pt idx="6297">
                  <c:v>8.36</c:v>
                </c:pt>
                <c:pt idx="6298">
                  <c:v>8.3536000000000001</c:v>
                </c:pt>
                <c:pt idx="6299">
                  <c:v>8.3498999999999999</c:v>
                </c:pt>
                <c:pt idx="6300">
                  <c:v>8.3490000000000002</c:v>
                </c:pt>
                <c:pt idx="6301">
                  <c:v>8.3498999999999999</c:v>
                </c:pt>
                <c:pt idx="6302">
                  <c:v>8.3444000000000003</c:v>
                </c:pt>
                <c:pt idx="6303">
                  <c:v>8.3544999999999998</c:v>
                </c:pt>
                <c:pt idx="6304">
                  <c:v>8.3536000000000001</c:v>
                </c:pt>
                <c:pt idx="6305">
                  <c:v>8.3425999999999991</c:v>
                </c:pt>
                <c:pt idx="6306">
                  <c:v>8.3582000000000001</c:v>
                </c:pt>
                <c:pt idx="6307">
                  <c:v>8.3481000000000005</c:v>
                </c:pt>
                <c:pt idx="6308">
                  <c:v>8.3490000000000002</c:v>
                </c:pt>
                <c:pt idx="6309">
                  <c:v>8.3507999999999996</c:v>
                </c:pt>
                <c:pt idx="6310">
                  <c:v>8.3518000000000008</c:v>
                </c:pt>
                <c:pt idx="6311">
                  <c:v>8.3527000000000005</c:v>
                </c:pt>
                <c:pt idx="6312">
                  <c:v>8.3452999999999999</c:v>
                </c:pt>
                <c:pt idx="6313">
                  <c:v>8.3562999999999992</c:v>
                </c:pt>
                <c:pt idx="6314">
                  <c:v>8.3472000000000008</c:v>
                </c:pt>
                <c:pt idx="6315">
                  <c:v>8.3553999999999995</c:v>
                </c:pt>
                <c:pt idx="6316">
                  <c:v>8.3490000000000002</c:v>
                </c:pt>
                <c:pt idx="6317">
                  <c:v>8.3553999999999995</c:v>
                </c:pt>
                <c:pt idx="6318">
                  <c:v>8.3518000000000008</c:v>
                </c:pt>
                <c:pt idx="6319">
                  <c:v>8.3435000000000006</c:v>
                </c:pt>
                <c:pt idx="6320">
                  <c:v>8.3562999999999992</c:v>
                </c:pt>
                <c:pt idx="6321">
                  <c:v>8.3544999999999998</c:v>
                </c:pt>
                <c:pt idx="6322">
                  <c:v>8.3518000000000008</c:v>
                </c:pt>
                <c:pt idx="6323">
                  <c:v>8.3553999999999995</c:v>
                </c:pt>
                <c:pt idx="6324">
                  <c:v>8.3452999999999999</c:v>
                </c:pt>
                <c:pt idx="6325">
                  <c:v>8.3490000000000002</c:v>
                </c:pt>
                <c:pt idx="6326">
                  <c:v>8.3452999999999999</c:v>
                </c:pt>
                <c:pt idx="6327">
                  <c:v>8.3498999999999999</c:v>
                </c:pt>
                <c:pt idx="6328">
                  <c:v>8.3490000000000002</c:v>
                </c:pt>
                <c:pt idx="6329">
                  <c:v>8.3452999999999999</c:v>
                </c:pt>
                <c:pt idx="6330">
                  <c:v>8.3527000000000005</c:v>
                </c:pt>
                <c:pt idx="6331">
                  <c:v>8.3490000000000002</c:v>
                </c:pt>
                <c:pt idx="6332">
                  <c:v>8.3590999999999998</c:v>
                </c:pt>
                <c:pt idx="6333">
                  <c:v>8.3536000000000001</c:v>
                </c:pt>
                <c:pt idx="6334">
                  <c:v>8.3481000000000005</c:v>
                </c:pt>
                <c:pt idx="6335">
                  <c:v>8.3490000000000002</c:v>
                </c:pt>
                <c:pt idx="6336">
                  <c:v>8.3435000000000006</c:v>
                </c:pt>
                <c:pt idx="6337">
                  <c:v>8.3572000000000006</c:v>
                </c:pt>
                <c:pt idx="6338">
                  <c:v>8.3472000000000008</c:v>
                </c:pt>
                <c:pt idx="6339">
                  <c:v>8.3527000000000005</c:v>
                </c:pt>
                <c:pt idx="6340">
                  <c:v>8.3498999999999999</c:v>
                </c:pt>
                <c:pt idx="6341">
                  <c:v>8.3507999999999996</c:v>
                </c:pt>
                <c:pt idx="6342">
                  <c:v>8.3553999999999995</c:v>
                </c:pt>
                <c:pt idx="6343">
                  <c:v>8.3435000000000006</c:v>
                </c:pt>
                <c:pt idx="6344">
                  <c:v>8.3490000000000002</c:v>
                </c:pt>
                <c:pt idx="6345">
                  <c:v>8.3472000000000008</c:v>
                </c:pt>
                <c:pt idx="6346">
                  <c:v>8.3452999999999999</c:v>
                </c:pt>
                <c:pt idx="6347">
                  <c:v>8.3582000000000001</c:v>
                </c:pt>
                <c:pt idx="6348">
                  <c:v>8.3498999999999999</c:v>
                </c:pt>
                <c:pt idx="6349">
                  <c:v>8.3435000000000006</c:v>
                </c:pt>
                <c:pt idx="6350">
                  <c:v>8.3527000000000005</c:v>
                </c:pt>
                <c:pt idx="6351">
                  <c:v>8.3472000000000008</c:v>
                </c:pt>
                <c:pt idx="6352">
                  <c:v>8.3452999999999999</c:v>
                </c:pt>
                <c:pt idx="6353">
                  <c:v>8.3452999999999999</c:v>
                </c:pt>
                <c:pt idx="6354">
                  <c:v>8.3553999999999995</c:v>
                </c:pt>
                <c:pt idx="6355">
                  <c:v>8.3452999999999999</c:v>
                </c:pt>
                <c:pt idx="6356">
                  <c:v>8.3507999999999996</c:v>
                </c:pt>
                <c:pt idx="6357">
                  <c:v>8.3498999999999999</c:v>
                </c:pt>
                <c:pt idx="6358">
                  <c:v>8.3444000000000003</c:v>
                </c:pt>
                <c:pt idx="6359">
                  <c:v>8.3536000000000001</c:v>
                </c:pt>
                <c:pt idx="6360">
                  <c:v>8.3416999999999994</c:v>
                </c:pt>
                <c:pt idx="6361">
                  <c:v>8.3536000000000001</c:v>
                </c:pt>
                <c:pt idx="6362">
                  <c:v>8.3425999999999991</c:v>
                </c:pt>
                <c:pt idx="6363">
                  <c:v>8.3481000000000005</c:v>
                </c:pt>
                <c:pt idx="6364">
                  <c:v>8.3536000000000001</c:v>
                </c:pt>
                <c:pt idx="6365">
                  <c:v>8.3444000000000003</c:v>
                </c:pt>
                <c:pt idx="6366">
                  <c:v>8.3518000000000008</c:v>
                </c:pt>
                <c:pt idx="6367">
                  <c:v>8.3452999999999999</c:v>
                </c:pt>
                <c:pt idx="6368">
                  <c:v>8.3507999999999996</c:v>
                </c:pt>
                <c:pt idx="6369">
                  <c:v>8.3452999999999999</c:v>
                </c:pt>
                <c:pt idx="6370">
                  <c:v>8.3472000000000008</c:v>
                </c:pt>
                <c:pt idx="6371">
                  <c:v>8.3498999999999999</c:v>
                </c:pt>
                <c:pt idx="6372">
                  <c:v>8.3444000000000003</c:v>
                </c:pt>
                <c:pt idx="6373">
                  <c:v>8.3498999999999999</c:v>
                </c:pt>
                <c:pt idx="6374">
                  <c:v>8.3507999999999996</c:v>
                </c:pt>
                <c:pt idx="6375">
                  <c:v>8.3490000000000002</c:v>
                </c:pt>
                <c:pt idx="6376">
                  <c:v>8.3562999999999992</c:v>
                </c:pt>
                <c:pt idx="6377">
                  <c:v>8.3435000000000006</c:v>
                </c:pt>
                <c:pt idx="6378">
                  <c:v>8.3518000000000008</c:v>
                </c:pt>
                <c:pt idx="6379">
                  <c:v>8.3507999999999996</c:v>
                </c:pt>
                <c:pt idx="6380">
                  <c:v>8.3544999999999998</c:v>
                </c:pt>
                <c:pt idx="6381">
                  <c:v>8.3590999999999998</c:v>
                </c:pt>
                <c:pt idx="6382">
                  <c:v>8.3407999999999998</c:v>
                </c:pt>
                <c:pt idx="6383">
                  <c:v>8.3507999999999996</c:v>
                </c:pt>
                <c:pt idx="6384">
                  <c:v>8.3472000000000008</c:v>
                </c:pt>
                <c:pt idx="6385">
                  <c:v>8.3544999999999998</c:v>
                </c:pt>
                <c:pt idx="6386">
                  <c:v>8.3472000000000008</c:v>
                </c:pt>
                <c:pt idx="6387">
                  <c:v>8.3507999999999996</c:v>
                </c:pt>
                <c:pt idx="6388">
                  <c:v>8.3472000000000008</c:v>
                </c:pt>
                <c:pt idx="6389">
                  <c:v>8.3435000000000006</c:v>
                </c:pt>
                <c:pt idx="6390">
                  <c:v>8.3536000000000001</c:v>
                </c:pt>
                <c:pt idx="6391">
                  <c:v>8.3507999999999996</c:v>
                </c:pt>
                <c:pt idx="6392">
                  <c:v>8.3444000000000003</c:v>
                </c:pt>
                <c:pt idx="6393">
                  <c:v>8.3444000000000003</c:v>
                </c:pt>
                <c:pt idx="6394">
                  <c:v>8.3498999999999999</c:v>
                </c:pt>
                <c:pt idx="6395">
                  <c:v>8.3472000000000008</c:v>
                </c:pt>
                <c:pt idx="6396">
                  <c:v>8.3518000000000008</c:v>
                </c:pt>
                <c:pt idx="6397">
                  <c:v>8.3498999999999999</c:v>
                </c:pt>
                <c:pt idx="6398">
                  <c:v>8.3472000000000008</c:v>
                </c:pt>
                <c:pt idx="6399">
                  <c:v>8.3435000000000006</c:v>
                </c:pt>
                <c:pt idx="6400">
                  <c:v>8.3518000000000008</c:v>
                </c:pt>
                <c:pt idx="6401">
                  <c:v>8.3416999999999994</c:v>
                </c:pt>
                <c:pt idx="6402">
                  <c:v>8.3518000000000008</c:v>
                </c:pt>
                <c:pt idx="6403">
                  <c:v>8.3553999999999995</c:v>
                </c:pt>
                <c:pt idx="6404">
                  <c:v>8.3490000000000002</c:v>
                </c:pt>
                <c:pt idx="6405">
                  <c:v>8.3490000000000002</c:v>
                </c:pt>
                <c:pt idx="6406">
                  <c:v>8.3407999999999998</c:v>
                </c:pt>
                <c:pt idx="6407">
                  <c:v>8.3536000000000001</c:v>
                </c:pt>
                <c:pt idx="6408">
                  <c:v>8.3481000000000005</c:v>
                </c:pt>
                <c:pt idx="6409">
                  <c:v>8.3425999999999991</c:v>
                </c:pt>
                <c:pt idx="6410">
                  <c:v>8.3472000000000008</c:v>
                </c:pt>
                <c:pt idx="6411">
                  <c:v>8.3472000000000008</c:v>
                </c:pt>
                <c:pt idx="6412">
                  <c:v>8.3425999999999991</c:v>
                </c:pt>
                <c:pt idx="6413">
                  <c:v>8.3444000000000003</c:v>
                </c:pt>
                <c:pt idx="6414">
                  <c:v>8.3527000000000005</c:v>
                </c:pt>
                <c:pt idx="6415">
                  <c:v>8.3452999999999999</c:v>
                </c:pt>
                <c:pt idx="6416">
                  <c:v>8.3490000000000002</c:v>
                </c:pt>
                <c:pt idx="6417">
                  <c:v>8.3481000000000005</c:v>
                </c:pt>
                <c:pt idx="6418">
                  <c:v>8.3490000000000002</c:v>
                </c:pt>
                <c:pt idx="6419">
                  <c:v>8.3452999999999999</c:v>
                </c:pt>
                <c:pt idx="6420">
                  <c:v>8.3507999999999996</c:v>
                </c:pt>
                <c:pt idx="6421">
                  <c:v>8.3444000000000003</c:v>
                </c:pt>
                <c:pt idx="6422">
                  <c:v>8.3481000000000005</c:v>
                </c:pt>
                <c:pt idx="6423">
                  <c:v>8.3490000000000002</c:v>
                </c:pt>
                <c:pt idx="6424">
                  <c:v>8.3481000000000005</c:v>
                </c:pt>
                <c:pt idx="6425">
                  <c:v>8.3472000000000008</c:v>
                </c:pt>
                <c:pt idx="6426">
                  <c:v>8.3498999999999999</c:v>
                </c:pt>
                <c:pt idx="6427">
                  <c:v>8.3490000000000002</c:v>
                </c:pt>
                <c:pt idx="6428">
                  <c:v>8.3490000000000002</c:v>
                </c:pt>
                <c:pt idx="6429">
                  <c:v>8.3490000000000002</c:v>
                </c:pt>
                <c:pt idx="6430">
                  <c:v>8.3416999999999994</c:v>
                </c:pt>
                <c:pt idx="6431">
                  <c:v>8.3490000000000002</c:v>
                </c:pt>
                <c:pt idx="6432">
                  <c:v>8.3507999999999996</c:v>
                </c:pt>
                <c:pt idx="6433">
                  <c:v>8.3435000000000006</c:v>
                </c:pt>
                <c:pt idx="6434">
                  <c:v>8.3527000000000005</c:v>
                </c:pt>
                <c:pt idx="6435">
                  <c:v>8.3416999999999994</c:v>
                </c:pt>
                <c:pt idx="6436">
                  <c:v>8.3518000000000008</c:v>
                </c:pt>
                <c:pt idx="6437">
                  <c:v>8.3518000000000008</c:v>
                </c:pt>
                <c:pt idx="6438">
                  <c:v>8.3536000000000001</c:v>
                </c:pt>
                <c:pt idx="6439">
                  <c:v>8.3481000000000005</c:v>
                </c:pt>
                <c:pt idx="6440">
                  <c:v>8.3416999999999994</c:v>
                </c:pt>
                <c:pt idx="6441">
                  <c:v>8.3527000000000005</c:v>
                </c:pt>
                <c:pt idx="6442">
                  <c:v>8.3444000000000003</c:v>
                </c:pt>
                <c:pt idx="6443">
                  <c:v>8.3572000000000006</c:v>
                </c:pt>
                <c:pt idx="6444">
                  <c:v>8.3490000000000002</c:v>
                </c:pt>
                <c:pt idx="6445">
                  <c:v>8.3416999999999994</c:v>
                </c:pt>
                <c:pt idx="6446">
                  <c:v>8.3507999999999996</c:v>
                </c:pt>
                <c:pt idx="6447">
                  <c:v>8.3444000000000003</c:v>
                </c:pt>
                <c:pt idx="6448">
                  <c:v>8.3518000000000008</c:v>
                </c:pt>
                <c:pt idx="6449">
                  <c:v>8.3444000000000003</c:v>
                </c:pt>
                <c:pt idx="6450">
                  <c:v>8.3490000000000002</c:v>
                </c:pt>
                <c:pt idx="6451">
                  <c:v>8.3490000000000002</c:v>
                </c:pt>
                <c:pt idx="6452">
                  <c:v>8.3444000000000003</c:v>
                </c:pt>
                <c:pt idx="6453">
                  <c:v>8.3527000000000005</c:v>
                </c:pt>
                <c:pt idx="6454">
                  <c:v>8.3425999999999991</c:v>
                </c:pt>
                <c:pt idx="6455">
                  <c:v>8.3518000000000008</c:v>
                </c:pt>
                <c:pt idx="6456">
                  <c:v>8.3407999999999998</c:v>
                </c:pt>
                <c:pt idx="6457">
                  <c:v>8.3444000000000003</c:v>
                </c:pt>
                <c:pt idx="6458">
                  <c:v>8.3435000000000006</c:v>
                </c:pt>
                <c:pt idx="6459">
                  <c:v>8.3435000000000006</c:v>
                </c:pt>
                <c:pt idx="6460">
                  <c:v>8.3490000000000002</c:v>
                </c:pt>
                <c:pt idx="6461">
                  <c:v>8.3425999999999991</c:v>
                </c:pt>
                <c:pt idx="6462">
                  <c:v>8.3472000000000008</c:v>
                </c:pt>
                <c:pt idx="6463">
                  <c:v>8.3490000000000002</c:v>
                </c:pt>
                <c:pt idx="6464">
                  <c:v>8.3490000000000002</c:v>
                </c:pt>
                <c:pt idx="6465">
                  <c:v>8.3444000000000003</c:v>
                </c:pt>
                <c:pt idx="6466">
                  <c:v>8.3452999999999999</c:v>
                </c:pt>
                <c:pt idx="6467">
                  <c:v>8.3481000000000005</c:v>
                </c:pt>
                <c:pt idx="6468">
                  <c:v>8.3416999999999994</c:v>
                </c:pt>
                <c:pt idx="6469">
                  <c:v>8.3452999999999999</c:v>
                </c:pt>
                <c:pt idx="6470">
                  <c:v>8.3481000000000005</c:v>
                </c:pt>
                <c:pt idx="6471">
                  <c:v>8.3452999999999999</c:v>
                </c:pt>
                <c:pt idx="6472">
                  <c:v>8.3472000000000008</c:v>
                </c:pt>
                <c:pt idx="6473">
                  <c:v>8.3452999999999999</c:v>
                </c:pt>
                <c:pt idx="6474">
                  <c:v>8.3481000000000005</c:v>
                </c:pt>
                <c:pt idx="6475">
                  <c:v>8.3452999999999999</c:v>
                </c:pt>
                <c:pt idx="6476">
                  <c:v>8.3435000000000006</c:v>
                </c:pt>
                <c:pt idx="6477">
                  <c:v>8.3498999999999999</c:v>
                </c:pt>
                <c:pt idx="6478">
                  <c:v>8.3389000000000006</c:v>
                </c:pt>
                <c:pt idx="6479">
                  <c:v>8.3518000000000008</c:v>
                </c:pt>
                <c:pt idx="6480">
                  <c:v>8.3490000000000002</c:v>
                </c:pt>
                <c:pt idx="6481">
                  <c:v>8.3490000000000002</c:v>
                </c:pt>
                <c:pt idx="6482">
                  <c:v>8.3536000000000001</c:v>
                </c:pt>
                <c:pt idx="6483">
                  <c:v>8.3416999999999994</c:v>
                </c:pt>
                <c:pt idx="6484">
                  <c:v>8.3518000000000008</c:v>
                </c:pt>
                <c:pt idx="6485">
                  <c:v>8.3435000000000006</c:v>
                </c:pt>
                <c:pt idx="6486">
                  <c:v>8.3498999999999999</c:v>
                </c:pt>
                <c:pt idx="6487">
                  <c:v>8.3444000000000003</c:v>
                </c:pt>
                <c:pt idx="6488">
                  <c:v>8.3452999999999999</c:v>
                </c:pt>
                <c:pt idx="6489">
                  <c:v>8.3444000000000003</c:v>
                </c:pt>
                <c:pt idx="6490">
                  <c:v>8.3498999999999999</c:v>
                </c:pt>
                <c:pt idx="6491">
                  <c:v>8.3498999999999999</c:v>
                </c:pt>
                <c:pt idx="6492">
                  <c:v>8.3435000000000006</c:v>
                </c:pt>
                <c:pt idx="6493">
                  <c:v>8.3472000000000008</c:v>
                </c:pt>
                <c:pt idx="6494">
                  <c:v>8.3444000000000003</c:v>
                </c:pt>
                <c:pt idx="6495">
                  <c:v>8.3481000000000005</c:v>
                </c:pt>
                <c:pt idx="6496">
                  <c:v>8.3490000000000002</c:v>
                </c:pt>
                <c:pt idx="6497">
                  <c:v>8.3472000000000008</c:v>
                </c:pt>
                <c:pt idx="6498">
                  <c:v>8.3435000000000006</c:v>
                </c:pt>
                <c:pt idx="6499">
                  <c:v>8.3490000000000002</c:v>
                </c:pt>
                <c:pt idx="6500">
                  <c:v>8.3399000000000001</c:v>
                </c:pt>
                <c:pt idx="6501">
                  <c:v>8.3498999999999999</c:v>
                </c:pt>
                <c:pt idx="6502">
                  <c:v>8.3435000000000006</c:v>
                </c:pt>
                <c:pt idx="6503">
                  <c:v>8.3407999999999998</c:v>
                </c:pt>
                <c:pt idx="6504">
                  <c:v>8.3472000000000008</c:v>
                </c:pt>
                <c:pt idx="6505">
                  <c:v>8.3435000000000006</c:v>
                </c:pt>
                <c:pt idx="6506">
                  <c:v>8.3444000000000003</c:v>
                </c:pt>
                <c:pt idx="6507">
                  <c:v>8.3444000000000003</c:v>
                </c:pt>
                <c:pt idx="6508">
                  <c:v>8.3490000000000002</c:v>
                </c:pt>
                <c:pt idx="6509">
                  <c:v>8.3344000000000005</c:v>
                </c:pt>
                <c:pt idx="6510">
                  <c:v>8.3452999999999999</c:v>
                </c:pt>
                <c:pt idx="6511">
                  <c:v>8.3472000000000008</c:v>
                </c:pt>
                <c:pt idx="6512">
                  <c:v>8.3407999999999998</c:v>
                </c:pt>
                <c:pt idx="6513">
                  <c:v>8.3444000000000003</c:v>
                </c:pt>
                <c:pt idx="6514">
                  <c:v>8.3472000000000008</c:v>
                </c:pt>
                <c:pt idx="6515">
                  <c:v>8.3452999999999999</c:v>
                </c:pt>
                <c:pt idx="6516">
                  <c:v>8.3452999999999999</c:v>
                </c:pt>
                <c:pt idx="6517">
                  <c:v>8.3498999999999999</c:v>
                </c:pt>
                <c:pt idx="6518">
                  <c:v>8.3444000000000003</c:v>
                </c:pt>
                <c:pt idx="6519">
                  <c:v>8.3444000000000003</c:v>
                </c:pt>
                <c:pt idx="6520">
                  <c:v>8.3425999999999991</c:v>
                </c:pt>
                <c:pt idx="6521">
                  <c:v>8.3407999999999998</c:v>
                </c:pt>
                <c:pt idx="6522">
                  <c:v>8.3518000000000008</c:v>
                </c:pt>
                <c:pt idx="6523">
                  <c:v>8.3518000000000008</c:v>
                </c:pt>
                <c:pt idx="6524">
                  <c:v>8.3399000000000001</c:v>
                </c:pt>
                <c:pt idx="6525">
                  <c:v>8.3507999999999996</c:v>
                </c:pt>
                <c:pt idx="6526">
                  <c:v>8.3452999999999999</c:v>
                </c:pt>
                <c:pt idx="6527">
                  <c:v>8.3472000000000008</c:v>
                </c:pt>
                <c:pt idx="6528">
                  <c:v>8.3425999999999991</c:v>
                </c:pt>
                <c:pt idx="6529">
                  <c:v>8.3472000000000008</c:v>
                </c:pt>
                <c:pt idx="6530">
                  <c:v>8.3518000000000008</c:v>
                </c:pt>
                <c:pt idx="6531">
                  <c:v>8.3399000000000001</c:v>
                </c:pt>
                <c:pt idx="6532">
                  <c:v>8.3544999999999998</c:v>
                </c:pt>
                <c:pt idx="6533">
                  <c:v>8.3435000000000006</c:v>
                </c:pt>
                <c:pt idx="6534">
                  <c:v>8.3527000000000005</c:v>
                </c:pt>
                <c:pt idx="6535">
                  <c:v>8.3407999999999998</c:v>
                </c:pt>
                <c:pt idx="6536">
                  <c:v>8.3452999999999999</c:v>
                </c:pt>
                <c:pt idx="6537">
                  <c:v>8.3452999999999999</c:v>
                </c:pt>
                <c:pt idx="6538">
                  <c:v>8.3399000000000001</c:v>
                </c:pt>
                <c:pt idx="6539">
                  <c:v>8.3507999999999996</c:v>
                </c:pt>
                <c:pt idx="6540">
                  <c:v>8.3435000000000006</c:v>
                </c:pt>
                <c:pt idx="6541">
                  <c:v>8.3416999999999994</c:v>
                </c:pt>
                <c:pt idx="6542">
                  <c:v>8.3536000000000001</c:v>
                </c:pt>
                <c:pt idx="6543">
                  <c:v>8.3452999999999999</c:v>
                </c:pt>
                <c:pt idx="6544">
                  <c:v>8.3452999999999999</c:v>
                </c:pt>
                <c:pt idx="6545">
                  <c:v>8.3444000000000003</c:v>
                </c:pt>
                <c:pt idx="6546">
                  <c:v>8.3416999999999994</c:v>
                </c:pt>
                <c:pt idx="6547">
                  <c:v>8.3472000000000008</c:v>
                </c:pt>
                <c:pt idx="6548">
                  <c:v>8.3452999999999999</c:v>
                </c:pt>
                <c:pt idx="6549">
                  <c:v>8.3498999999999999</c:v>
                </c:pt>
                <c:pt idx="6550">
                  <c:v>8.3407999999999998</c:v>
                </c:pt>
                <c:pt idx="6551">
                  <c:v>8.3435000000000006</c:v>
                </c:pt>
                <c:pt idx="6552">
                  <c:v>8.3452999999999999</c:v>
                </c:pt>
                <c:pt idx="6553">
                  <c:v>8.3389000000000006</c:v>
                </c:pt>
                <c:pt idx="6554">
                  <c:v>8.3498999999999999</c:v>
                </c:pt>
                <c:pt idx="6555">
                  <c:v>8.3444000000000003</c:v>
                </c:pt>
                <c:pt idx="6556">
                  <c:v>8.3507999999999996</c:v>
                </c:pt>
                <c:pt idx="6557">
                  <c:v>8.3435000000000006</c:v>
                </c:pt>
                <c:pt idx="6558">
                  <c:v>8.3435000000000006</c:v>
                </c:pt>
                <c:pt idx="6559">
                  <c:v>8.3472000000000008</c:v>
                </c:pt>
                <c:pt idx="6560">
                  <c:v>8.3498999999999999</c:v>
                </c:pt>
                <c:pt idx="6561">
                  <c:v>8.3435000000000006</c:v>
                </c:pt>
                <c:pt idx="6562">
                  <c:v>8.3361999999999998</c:v>
                </c:pt>
                <c:pt idx="6563">
                  <c:v>8.3481000000000005</c:v>
                </c:pt>
                <c:pt idx="6564">
                  <c:v>8.3416999999999994</c:v>
                </c:pt>
                <c:pt idx="6565">
                  <c:v>8.3490000000000002</c:v>
                </c:pt>
                <c:pt idx="6566">
                  <c:v>8.3490000000000002</c:v>
                </c:pt>
                <c:pt idx="6567">
                  <c:v>8.3472000000000008</c:v>
                </c:pt>
                <c:pt idx="6568">
                  <c:v>8.3452999999999999</c:v>
                </c:pt>
                <c:pt idx="6569">
                  <c:v>8.3452999999999999</c:v>
                </c:pt>
                <c:pt idx="6570">
                  <c:v>8.3389000000000006</c:v>
                </c:pt>
                <c:pt idx="6571">
                  <c:v>8.3498999999999999</c:v>
                </c:pt>
                <c:pt idx="6572">
                  <c:v>8.3435000000000006</c:v>
                </c:pt>
                <c:pt idx="6573">
                  <c:v>8.3444000000000003</c:v>
                </c:pt>
                <c:pt idx="6574">
                  <c:v>8.3416999999999994</c:v>
                </c:pt>
                <c:pt idx="6575">
                  <c:v>8.3435000000000006</c:v>
                </c:pt>
                <c:pt idx="6576">
                  <c:v>8.3472000000000008</c:v>
                </c:pt>
                <c:pt idx="6577">
                  <c:v>8.3481000000000005</c:v>
                </c:pt>
                <c:pt idx="6578">
                  <c:v>8.3518000000000008</c:v>
                </c:pt>
                <c:pt idx="6579">
                  <c:v>8.3399000000000001</c:v>
                </c:pt>
                <c:pt idx="6580">
                  <c:v>8.3490000000000002</c:v>
                </c:pt>
                <c:pt idx="6581">
                  <c:v>8.3452999999999999</c:v>
                </c:pt>
                <c:pt idx="6582">
                  <c:v>8.3544999999999998</c:v>
                </c:pt>
                <c:pt idx="6583">
                  <c:v>8.3472000000000008</c:v>
                </c:pt>
                <c:pt idx="6584">
                  <c:v>8.3389000000000006</c:v>
                </c:pt>
                <c:pt idx="6585">
                  <c:v>8.3452999999999999</c:v>
                </c:pt>
                <c:pt idx="6586">
                  <c:v>8.3452999999999999</c:v>
                </c:pt>
                <c:pt idx="6587">
                  <c:v>8.3472000000000008</c:v>
                </c:pt>
                <c:pt idx="6588">
                  <c:v>8.3416999999999994</c:v>
                </c:pt>
                <c:pt idx="6589">
                  <c:v>8.3481000000000005</c:v>
                </c:pt>
                <c:pt idx="6590">
                  <c:v>8.3481000000000005</c:v>
                </c:pt>
                <c:pt idx="6591">
                  <c:v>8.3435000000000006</c:v>
                </c:pt>
                <c:pt idx="6592">
                  <c:v>8.3498999999999999</c:v>
                </c:pt>
                <c:pt idx="6593">
                  <c:v>8.3498999999999999</c:v>
                </c:pt>
                <c:pt idx="6594">
                  <c:v>8.3452999999999999</c:v>
                </c:pt>
                <c:pt idx="6595">
                  <c:v>8.3481000000000005</c:v>
                </c:pt>
                <c:pt idx="6596">
                  <c:v>8.3407999999999998</c:v>
                </c:pt>
                <c:pt idx="6597">
                  <c:v>8.3498999999999999</c:v>
                </c:pt>
                <c:pt idx="6598">
                  <c:v>8.3416999999999994</c:v>
                </c:pt>
                <c:pt idx="6599">
                  <c:v>8.3452999999999999</c:v>
                </c:pt>
                <c:pt idx="6600">
                  <c:v>8.3435000000000006</c:v>
                </c:pt>
                <c:pt idx="6601">
                  <c:v>8.3452999999999999</c:v>
                </c:pt>
                <c:pt idx="6602">
                  <c:v>8.3481000000000005</c:v>
                </c:pt>
                <c:pt idx="6603">
                  <c:v>8.3353000000000002</c:v>
                </c:pt>
                <c:pt idx="6604">
                  <c:v>8.3527000000000005</c:v>
                </c:pt>
                <c:pt idx="6605">
                  <c:v>8.3353000000000002</c:v>
                </c:pt>
                <c:pt idx="6606">
                  <c:v>8.3361999999999998</c:v>
                </c:pt>
                <c:pt idx="6607">
                  <c:v>8.3416999999999994</c:v>
                </c:pt>
                <c:pt idx="6608">
                  <c:v>8.3407999999999998</c:v>
                </c:pt>
                <c:pt idx="6609">
                  <c:v>8.3416999999999994</c:v>
                </c:pt>
                <c:pt idx="6610">
                  <c:v>8.3416999999999994</c:v>
                </c:pt>
                <c:pt idx="6611">
                  <c:v>8.3444000000000003</c:v>
                </c:pt>
                <c:pt idx="6612">
                  <c:v>8.3452999999999999</c:v>
                </c:pt>
                <c:pt idx="6613">
                  <c:v>8.3435000000000006</c:v>
                </c:pt>
                <c:pt idx="6614">
                  <c:v>8.3407999999999998</c:v>
                </c:pt>
                <c:pt idx="6615">
                  <c:v>8.3416999999999994</c:v>
                </c:pt>
                <c:pt idx="6616">
                  <c:v>8.3518000000000008</c:v>
                </c:pt>
                <c:pt idx="6617">
                  <c:v>8.3435000000000006</c:v>
                </c:pt>
                <c:pt idx="6618">
                  <c:v>8.3416999999999994</c:v>
                </c:pt>
                <c:pt idx="6619">
                  <c:v>8.3452999999999999</c:v>
                </c:pt>
                <c:pt idx="6620">
                  <c:v>8.3399000000000001</c:v>
                </c:pt>
                <c:pt idx="6621">
                  <c:v>8.3490000000000002</c:v>
                </c:pt>
                <c:pt idx="6622">
                  <c:v>8.3379999999999992</c:v>
                </c:pt>
                <c:pt idx="6623">
                  <c:v>8.3444000000000003</c:v>
                </c:pt>
                <c:pt idx="6624">
                  <c:v>8.3481000000000005</c:v>
                </c:pt>
                <c:pt idx="6625">
                  <c:v>8.3399000000000001</c:v>
                </c:pt>
                <c:pt idx="6626">
                  <c:v>8.3472000000000008</c:v>
                </c:pt>
                <c:pt idx="6627">
                  <c:v>8.3399000000000001</c:v>
                </c:pt>
                <c:pt idx="6628">
                  <c:v>8.3472000000000008</c:v>
                </c:pt>
                <c:pt idx="6629">
                  <c:v>8.3435000000000006</c:v>
                </c:pt>
                <c:pt idx="6630">
                  <c:v>8.3490000000000002</c:v>
                </c:pt>
                <c:pt idx="6631">
                  <c:v>8.3425999999999991</c:v>
                </c:pt>
                <c:pt idx="6632">
                  <c:v>8.3379999999999992</c:v>
                </c:pt>
                <c:pt idx="6633">
                  <c:v>8.3444000000000003</c:v>
                </c:pt>
                <c:pt idx="6634">
                  <c:v>8.3379999999999992</c:v>
                </c:pt>
                <c:pt idx="6635">
                  <c:v>8.3507999999999996</c:v>
                </c:pt>
                <c:pt idx="6636">
                  <c:v>8.3444000000000003</c:v>
                </c:pt>
                <c:pt idx="6637">
                  <c:v>8.3498999999999999</c:v>
                </c:pt>
                <c:pt idx="6638">
                  <c:v>8.3435000000000006</c:v>
                </c:pt>
                <c:pt idx="6639">
                  <c:v>8.3472000000000008</c:v>
                </c:pt>
                <c:pt idx="6640">
                  <c:v>8.3444000000000003</c:v>
                </c:pt>
                <c:pt idx="6641">
                  <c:v>8.3452999999999999</c:v>
                </c:pt>
                <c:pt idx="6642">
                  <c:v>8.3425999999999991</c:v>
                </c:pt>
                <c:pt idx="6643">
                  <c:v>8.3425999999999991</c:v>
                </c:pt>
                <c:pt idx="6644">
                  <c:v>8.3435000000000006</c:v>
                </c:pt>
                <c:pt idx="6645">
                  <c:v>8.3507999999999996</c:v>
                </c:pt>
                <c:pt idx="6646">
                  <c:v>8.3407999999999998</c:v>
                </c:pt>
                <c:pt idx="6647">
                  <c:v>8.3416999999999994</c:v>
                </c:pt>
                <c:pt idx="6648">
                  <c:v>8.3416999999999994</c:v>
                </c:pt>
                <c:pt idx="6649">
                  <c:v>8.3370999999999995</c:v>
                </c:pt>
                <c:pt idx="6650">
                  <c:v>8.3444000000000003</c:v>
                </c:pt>
                <c:pt idx="6651">
                  <c:v>8.3425999999999991</c:v>
                </c:pt>
                <c:pt idx="6652">
                  <c:v>8.3435000000000006</c:v>
                </c:pt>
                <c:pt idx="6653">
                  <c:v>8.3425999999999991</c:v>
                </c:pt>
                <c:pt idx="6654">
                  <c:v>8.3399000000000001</c:v>
                </c:pt>
                <c:pt idx="6655">
                  <c:v>8.3435000000000006</c:v>
                </c:pt>
                <c:pt idx="6656">
                  <c:v>8.3481000000000005</c:v>
                </c:pt>
                <c:pt idx="6657">
                  <c:v>8.3452999999999999</c:v>
                </c:pt>
                <c:pt idx="6658">
                  <c:v>8.3407999999999998</c:v>
                </c:pt>
                <c:pt idx="6659">
                  <c:v>8.3416999999999994</c:v>
                </c:pt>
                <c:pt idx="6660">
                  <c:v>8.3389000000000006</c:v>
                </c:pt>
                <c:pt idx="6661">
                  <c:v>8.3425999999999991</c:v>
                </c:pt>
                <c:pt idx="6662">
                  <c:v>8.3399000000000001</c:v>
                </c:pt>
                <c:pt idx="6663">
                  <c:v>8.3425999999999991</c:v>
                </c:pt>
                <c:pt idx="6664">
                  <c:v>8.3407999999999998</c:v>
                </c:pt>
                <c:pt idx="6665">
                  <c:v>8.3399000000000001</c:v>
                </c:pt>
                <c:pt idx="6666">
                  <c:v>8.3416999999999994</c:v>
                </c:pt>
                <c:pt idx="6667">
                  <c:v>8.3399000000000001</c:v>
                </c:pt>
                <c:pt idx="6668">
                  <c:v>8.3407999999999998</c:v>
                </c:pt>
                <c:pt idx="6669">
                  <c:v>8.3425999999999991</c:v>
                </c:pt>
                <c:pt idx="6670">
                  <c:v>8.3389000000000006</c:v>
                </c:pt>
                <c:pt idx="6671">
                  <c:v>8.3416999999999994</c:v>
                </c:pt>
                <c:pt idx="6672">
                  <c:v>8.3472000000000008</c:v>
                </c:pt>
                <c:pt idx="6673">
                  <c:v>8.3407999999999998</c:v>
                </c:pt>
                <c:pt idx="6674">
                  <c:v>8.3507999999999996</c:v>
                </c:pt>
                <c:pt idx="6675">
                  <c:v>8.3389000000000006</c:v>
                </c:pt>
                <c:pt idx="6676">
                  <c:v>8.3452999999999999</c:v>
                </c:pt>
                <c:pt idx="6677">
                  <c:v>8.3399000000000001</c:v>
                </c:pt>
                <c:pt idx="6678">
                  <c:v>8.3444000000000003</c:v>
                </c:pt>
                <c:pt idx="6679">
                  <c:v>8.3472000000000008</c:v>
                </c:pt>
                <c:pt idx="6680">
                  <c:v>8.3407999999999998</c:v>
                </c:pt>
                <c:pt idx="6681">
                  <c:v>8.3481000000000005</c:v>
                </c:pt>
                <c:pt idx="6682">
                  <c:v>8.3444000000000003</c:v>
                </c:pt>
                <c:pt idx="6683">
                  <c:v>8.3490000000000002</c:v>
                </c:pt>
                <c:pt idx="6684">
                  <c:v>8.3370999999999995</c:v>
                </c:pt>
                <c:pt idx="6685">
                  <c:v>8.3425999999999991</c:v>
                </c:pt>
                <c:pt idx="6686">
                  <c:v>8.3472000000000008</c:v>
                </c:pt>
                <c:pt idx="6687">
                  <c:v>8.3435000000000006</c:v>
                </c:pt>
                <c:pt idx="6688">
                  <c:v>8.3425999999999991</c:v>
                </c:pt>
                <c:pt idx="6689">
                  <c:v>8.3481000000000005</c:v>
                </c:pt>
                <c:pt idx="6690">
                  <c:v>8.3370999999999995</c:v>
                </c:pt>
                <c:pt idx="6691">
                  <c:v>8.3452999999999999</c:v>
                </c:pt>
                <c:pt idx="6692">
                  <c:v>8.3399000000000001</c:v>
                </c:pt>
                <c:pt idx="6693">
                  <c:v>8.3435000000000006</c:v>
                </c:pt>
                <c:pt idx="6694">
                  <c:v>8.3444000000000003</c:v>
                </c:pt>
                <c:pt idx="6695">
                  <c:v>8.3444000000000003</c:v>
                </c:pt>
                <c:pt idx="6696">
                  <c:v>8.3416999999999994</c:v>
                </c:pt>
                <c:pt idx="6697">
                  <c:v>8.3416999999999994</c:v>
                </c:pt>
                <c:pt idx="6698">
                  <c:v>8.3481000000000005</c:v>
                </c:pt>
                <c:pt idx="6699">
                  <c:v>8.3389000000000006</c:v>
                </c:pt>
                <c:pt idx="6700">
                  <c:v>8.3472000000000008</c:v>
                </c:pt>
                <c:pt idx="6701">
                  <c:v>8.3379999999999992</c:v>
                </c:pt>
                <c:pt idx="6702">
                  <c:v>8.3361999999999998</c:v>
                </c:pt>
                <c:pt idx="6703">
                  <c:v>8.3344000000000005</c:v>
                </c:pt>
                <c:pt idx="6704">
                  <c:v>8.3399000000000001</c:v>
                </c:pt>
                <c:pt idx="6705">
                  <c:v>8.3444000000000003</c:v>
                </c:pt>
                <c:pt idx="6706">
                  <c:v>8.3379999999999992</c:v>
                </c:pt>
                <c:pt idx="6707">
                  <c:v>8.3407999999999998</c:v>
                </c:pt>
                <c:pt idx="6708">
                  <c:v>8.3425999999999991</c:v>
                </c:pt>
                <c:pt idx="6709">
                  <c:v>8.3435000000000006</c:v>
                </c:pt>
                <c:pt idx="6710">
                  <c:v>8.3370999999999995</c:v>
                </c:pt>
                <c:pt idx="6711">
                  <c:v>8.3379999999999992</c:v>
                </c:pt>
                <c:pt idx="6712">
                  <c:v>8.3353000000000002</c:v>
                </c:pt>
                <c:pt idx="6713">
                  <c:v>8.3416999999999994</c:v>
                </c:pt>
                <c:pt idx="6714">
                  <c:v>8.3435000000000006</c:v>
                </c:pt>
                <c:pt idx="6715">
                  <c:v>8.3452999999999999</c:v>
                </c:pt>
                <c:pt idx="6716">
                  <c:v>8.3435000000000006</c:v>
                </c:pt>
                <c:pt idx="6717">
                  <c:v>8.3452999999999999</c:v>
                </c:pt>
                <c:pt idx="6718">
                  <c:v>8.3435000000000006</c:v>
                </c:pt>
                <c:pt idx="6719">
                  <c:v>8.3435000000000006</c:v>
                </c:pt>
                <c:pt idx="6720">
                  <c:v>8.3425999999999991</c:v>
                </c:pt>
                <c:pt idx="6721">
                  <c:v>8.3361999999999998</c:v>
                </c:pt>
                <c:pt idx="6722">
                  <c:v>8.3444000000000003</c:v>
                </c:pt>
                <c:pt idx="6723">
                  <c:v>8.3370999999999995</c:v>
                </c:pt>
                <c:pt idx="6724">
                  <c:v>8.3435000000000006</c:v>
                </c:pt>
                <c:pt idx="6725">
                  <c:v>8.3389000000000006</c:v>
                </c:pt>
                <c:pt idx="6726">
                  <c:v>8.3416999999999994</c:v>
                </c:pt>
                <c:pt idx="6727">
                  <c:v>8.3507999999999996</c:v>
                </c:pt>
                <c:pt idx="6728">
                  <c:v>8.3333999999999993</c:v>
                </c:pt>
                <c:pt idx="6729">
                  <c:v>8.3416999999999994</c:v>
                </c:pt>
                <c:pt idx="6730">
                  <c:v>8.3389000000000006</c:v>
                </c:pt>
                <c:pt idx="6731">
                  <c:v>8.3435000000000006</c:v>
                </c:pt>
                <c:pt idx="6732">
                  <c:v>8.3399000000000001</c:v>
                </c:pt>
                <c:pt idx="6733">
                  <c:v>8.3353000000000002</c:v>
                </c:pt>
                <c:pt idx="6734">
                  <c:v>8.3361999999999998</c:v>
                </c:pt>
                <c:pt idx="6735">
                  <c:v>8.3435000000000006</c:v>
                </c:pt>
                <c:pt idx="6736">
                  <c:v>8.3407999999999998</c:v>
                </c:pt>
                <c:pt idx="6737">
                  <c:v>8.3435000000000006</c:v>
                </c:pt>
                <c:pt idx="6738">
                  <c:v>8.3379999999999992</c:v>
                </c:pt>
                <c:pt idx="6739">
                  <c:v>8.3379999999999992</c:v>
                </c:pt>
                <c:pt idx="6740">
                  <c:v>8.3407999999999998</c:v>
                </c:pt>
                <c:pt idx="6741">
                  <c:v>8.3498999999999999</c:v>
                </c:pt>
                <c:pt idx="6742">
                  <c:v>8.3333999999999993</c:v>
                </c:pt>
                <c:pt idx="6743">
                  <c:v>8.3444000000000003</c:v>
                </c:pt>
                <c:pt idx="6744">
                  <c:v>8.3435000000000006</c:v>
                </c:pt>
                <c:pt idx="6745">
                  <c:v>8.3389000000000006</c:v>
                </c:pt>
                <c:pt idx="6746">
                  <c:v>8.3472000000000008</c:v>
                </c:pt>
                <c:pt idx="6747">
                  <c:v>8.3370999999999995</c:v>
                </c:pt>
                <c:pt idx="6748">
                  <c:v>8.3407999999999998</c:v>
                </c:pt>
                <c:pt idx="6749">
                  <c:v>8.3399000000000001</c:v>
                </c:pt>
                <c:pt idx="6750">
                  <c:v>8.3399000000000001</c:v>
                </c:pt>
                <c:pt idx="6751">
                  <c:v>8.3379999999999992</c:v>
                </c:pt>
                <c:pt idx="6752">
                  <c:v>8.3407999999999998</c:v>
                </c:pt>
                <c:pt idx="6753">
                  <c:v>8.3361999999999998</c:v>
                </c:pt>
                <c:pt idx="6754">
                  <c:v>8.3379999999999992</c:v>
                </c:pt>
                <c:pt idx="6755">
                  <c:v>8.3425999999999991</c:v>
                </c:pt>
                <c:pt idx="6756">
                  <c:v>8.3399000000000001</c:v>
                </c:pt>
                <c:pt idx="6757">
                  <c:v>8.3379999999999992</c:v>
                </c:pt>
                <c:pt idx="6758">
                  <c:v>8.3399000000000001</c:v>
                </c:pt>
                <c:pt idx="6759">
                  <c:v>8.3389000000000006</c:v>
                </c:pt>
                <c:pt idx="6760">
                  <c:v>8.3370999999999995</c:v>
                </c:pt>
                <c:pt idx="6761">
                  <c:v>8.3389000000000006</c:v>
                </c:pt>
                <c:pt idx="6762">
                  <c:v>8.3389000000000006</c:v>
                </c:pt>
                <c:pt idx="6763">
                  <c:v>8.3379999999999992</c:v>
                </c:pt>
                <c:pt idx="6764">
                  <c:v>8.3353000000000002</c:v>
                </c:pt>
                <c:pt idx="6765">
                  <c:v>8.3399000000000001</c:v>
                </c:pt>
                <c:pt idx="6766">
                  <c:v>8.3353000000000002</c:v>
                </c:pt>
                <c:pt idx="6767">
                  <c:v>8.3379999999999992</c:v>
                </c:pt>
                <c:pt idx="6768">
                  <c:v>8.3389000000000006</c:v>
                </c:pt>
                <c:pt idx="6769">
                  <c:v>8.3324999999999996</c:v>
                </c:pt>
                <c:pt idx="6770">
                  <c:v>8.3435000000000006</c:v>
                </c:pt>
                <c:pt idx="6771">
                  <c:v>8.3361999999999998</c:v>
                </c:pt>
                <c:pt idx="6772">
                  <c:v>8.3416999999999994</c:v>
                </c:pt>
                <c:pt idx="6773">
                  <c:v>8.3379999999999992</c:v>
                </c:pt>
                <c:pt idx="6774">
                  <c:v>8.3416999999999994</c:v>
                </c:pt>
                <c:pt idx="6775">
                  <c:v>8.3425999999999991</c:v>
                </c:pt>
                <c:pt idx="6776">
                  <c:v>8.3399000000000001</c:v>
                </c:pt>
                <c:pt idx="6777">
                  <c:v>8.3425999999999991</c:v>
                </c:pt>
                <c:pt idx="6778">
                  <c:v>8.3353000000000002</c:v>
                </c:pt>
                <c:pt idx="6779">
                  <c:v>8.3435000000000006</c:v>
                </c:pt>
                <c:pt idx="6780">
                  <c:v>8.3399000000000001</c:v>
                </c:pt>
                <c:pt idx="6781">
                  <c:v>8.3324999999999996</c:v>
                </c:pt>
                <c:pt idx="6782">
                  <c:v>8.3425999999999991</c:v>
                </c:pt>
                <c:pt idx="6783">
                  <c:v>8.3389000000000006</c:v>
                </c:pt>
                <c:pt idx="6784">
                  <c:v>8.3389000000000006</c:v>
                </c:pt>
                <c:pt idx="6785">
                  <c:v>8.3399000000000001</c:v>
                </c:pt>
                <c:pt idx="6786">
                  <c:v>8.3353000000000002</c:v>
                </c:pt>
                <c:pt idx="6787">
                  <c:v>8.3498999999999999</c:v>
                </c:pt>
                <c:pt idx="6788">
                  <c:v>8.3389000000000006</c:v>
                </c:pt>
                <c:pt idx="6789">
                  <c:v>8.3389000000000006</c:v>
                </c:pt>
                <c:pt idx="6790">
                  <c:v>8.3399000000000001</c:v>
                </c:pt>
                <c:pt idx="6791">
                  <c:v>8.3379999999999992</c:v>
                </c:pt>
                <c:pt idx="6792">
                  <c:v>8.3416999999999994</c:v>
                </c:pt>
                <c:pt idx="6793">
                  <c:v>8.3435000000000006</c:v>
                </c:pt>
                <c:pt idx="6794">
                  <c:v>8.3472000000000008</c:v>
                </c:pt>
                <c:pt idx="6795">
                  <c:v>8.3333999999999993</c:v>
                </c:pt>
                <c:pt idx="6796">
                  <c:v>8.3399000000000001</c:v>
                </c:pt>
                <c:pt idx="6797">
                  <c:v>8.3344000000000005</c:v>
                </c:pt>
                <c:pt idx="6798">
                  <c:v>8.3379999999999992</c:v>
                </c:pt>
                <c:pt idx="6799">
                  <c:v>8.3435000000000006</c:v>
                </c:pt>
                <c:pt idx="6800">
                  <c:v>8.3361999999999998</c:v>
                </c:pt>
                <c:pt idx="6801">
                  <c:v>8.3425999999999991</c:v>
                </c:pt>
                <c:pt idx="6802">
                  <c:v>8.3361999999999998</c:v>
                </c:pt>
                <c:pt idx="6803">
                  <c:v>8.3389000000000006</c:v>
                </c:pt>
                <c:pt idx="6804">
                  <c:v>8.3379999999999992</c:v>
                </c:pt>
                <c:pt idx="6805">
                  <c:v>8.3444000000000003</c:v>
                </c:pt>
                <c:pt idx="6806">
                  <c:v>8.3361999999999998</c:v>
                </c:pt>
                <c:pt idx="6807">
                  <c:v>8.3370999999999995</c:v>
                </c:pt>
                <c:pt idx="6808">
                  <c:v>8.3379999999999992</c:v>
                </c:pt>
                <c:pt idx="6809">
                  <c:v>8.3242999999999991</c:v>
                </c:pt>
                <c:pt idx="6810">
                  <c:v>8.3361999999999998</c:v>
                </c:pt>
                <c:pt idx="6811">
                  <c:v>8.3416999999999994</c:v>
                </c:pt>
                <c:pt idx="6812">
                  <c:v>8.3353000000000002</c:v>
                </c:pt>
                <c:pt idx="6813">
                  <c:v>8.3425999999999991</c:v>
                </c:pt>
                <c:pt idx="6814">
                  <c:v>8.3379999999999992</c:v>
                </c:pt>
                <c:pt idx="6815">
                  <c:v>8.3379999999999992</c:v>
                </c:pt>
                <c:pt idx="6816">
                  <c:v>8.3389000000000006</c:v>
                </c:pt>
                <c:pt idx="6817">
                  <c:v>8.3379999999999992</c:v>
                </c:pt>
                <c:pt idx="6818">
                  <c:v>8.3425999999999991</c:v>
                </c:pt>
                <c:pt idx="6819">
                  <c:v>8.3361999999999998</c:v>
                </c:pt>
                <c:pt idx="6820">
                  <c:v>8.3407999999999998</c:v>
                </c:pt>
                <c:pt idx="6821">
                  <c:v>8.3399000000000001</c:v>
                </c:pt>
                <c:pt idx="6822">
                  <c:v>8.3416999999999994</c:v>
                </c:pt>
                <c:pt idx="6823">
                  <c:v>8.3370999999999995</c:v>
                </c:pt>
                <c:pt idx="6824">
                  <c:v>8.3333999999999993</c:v>
                </c:pt>
                <c:pt idx="6825">
                  <c:v>8.3389000000000006</c:v>
                </c:pt>
                <c:pt idx="6826">
                  <c:v>8.3407999999999998</c:v>
                </c:pt>
                <c:pt idx="6827">
                  <c:v>8.3407999999999998</c:v>
                </c:pt>
                <c:pt idx="6828">
                  <c:v>8.3425999999999991</c:v>
                </c:pt>
                <c:pt idx="6829">
                  <c:v>8.3370999999999995</c:v>
                </c:pt>
                <c:pt idx="6830">
                  <c:v>8.3361999999999998</c:v>
                </c:pt>
                <c:pt idx="6831">
                  <c:v>8.3444000000000003</c:v>
                </c:pt>
                <c:pt idx="6832">
                  <c:v>8.3361999999999998</c:v>
                </c:pt>
                <c:pt idx="6833">
                  <c:v>8.3407999999999998</c:v>
                </c:pt>
                <c:pt idx="6834">
                  <c:v>8.3452999999999999</c:v>
                </c:pt>
                <c:pt idx="6835">
                  <c:v>8.3444000000000003</c:v>
                </c:pt>
                <c:pt idx="6836">
                  <c:v>8.3444000000000003</c:v>
                </c:pt>
                <c:pt idx="6837">
                  <c:v>8.3399000000000001</c:v>
                </c:pt>
                <c:pt idx="6838">
                  <c:v>8.3416999999999994</c:v>
                </c:pt>
                <c:pt idx="6839">
                  <c:v>8.3353000000000002</c:v>
                </c:pt>
                <c:pt idx="6840">
                  <c:v>8.3444000000000003</c:v>
                </c:pt>
                <c:pt idx="6841">
                  <c:v>8.3370999999999995</c:v>
                </c:pt>
                <c:pt idx="6842">
                  <c:v>8.3425999999999991</c:v>
                </c:pt>
                <c:pt idx="6843">
                  <c:v>8.3416999999999994</c:v>
                </c:pt>
                <c:pt idx="6844">
                  <c:v>8.3370999999999995</c:v>
                </c:pt>
                <c:pt idx="6845">
                  <c:v>8.3416999999999994</c:v>
                </c:pt>
                <c:pt idx="6846">
                  <c:v>8.3361999999999998</c:v>
                </c:pt>
                <c:pt idx="6847">
                  <c:v>8.3435000000000006</c:v>
                </c:pt>
                <c:pt idx="6848">
                  <c:v>8.3379999999999992</c:v>
                </c:pt>
                <c:pt idx="6849">
                  <c:v>8.3370999999999995</c:v>
                </c:pt>
                <c:pt idx="6850">
                  <c:v>8.3361999999999998</c:v>
                </c:pt>
                <c:pt idx="6851">
                  <c:v>8.3344000000000005</c:v>
                </c:pt>
                <c:pt idx="6852">
                  <c:v>8.3399000000000001</c:v>
                </c:pt>
                <c:pt idx="6853">
                  <c:v>8.3361999999999998</c:v>
                </c:pt>
                <c:pt idx="6854">
                  <c:v>8.3370999999999995</c:v>
                </c:pt>
                <c:pt idx="6855">
                  <c:v>8.3399000000000001</c:v>
                </c:pt>
                <c:pt idx="6856">
                  <c:v>8.3379999999999992</c:v>
                </c:pt>
                <c:pt idx="6857">
                  <c:v>8.3452999999999999</c:v>
                </c:pt>
                <c:pt idx="6858">
                  <c:v>8.3379999999999992</c:v>
                </c:pt>
                <c:pt idx="6859">
                  <c:v>8.3315999999999999</c:v>
                </c:pt>
                <c:pt idx="6860">
                  <c:v>8.3353000000000002</c:v>
                </c:pt>
                <c:pt idx="6861">
                  <c:v>8.3315999999999999</c:v>
                </c:pt>
                <c:pt idx="6862">
                  <c:v>8.3416999999999994</c:v>
                </c:pt>
                <c:pt idx="6863">
                  <c:v>8.3379999999999992</c:v>
                </c:pt>
                <c:pt idx="6864">
                  <c:v>8.3315999999999999</c:v>
                </c:pt>
                <c:pt idx="6865">
                  <c:v>8.3344000000000005</c:v>
                </c:pt>
                <c:pt idx="6866">
                  <c:v>8.3407999999999998</c:v>
                </c:pt>
                <c:pt idx="6867">
                  <c:v>8.3324999999999996</c:v>
                </c:pt>
                <c:pt idx="6868">
                  <c:v>8.3370999999999995</c:v>
                </c:pt>
                <c:pt idx="6869">
                  <c:v>8.3379999999999992</c:v>
                </c:pt>
                <c:pt idx="6870">
                  <c:v>8.3315999999999999</c:v>
                </c:pt>
                <c:pt idx="6871">
                  <c:v>8.3435000000000006</c:v>
                </c:pt>
                <c:pt idx="6872">
                  <c:v>8.3333999999999993</c:v>
                </c:pt>
                <c:pt idx="6873">
                  <c:v>8.3353000000000002</c:v>
                </c:pt>
                <c:pt idx="6874">
                  <c:v>8.3389000000000006</c:v>
                </c:pt>
                <c:pt idx="6875">
                  <c:v>8.3416999999999994</c:v>
                </c:pt>
                <c:pt idx="6876">
                  <c:v>8.3435000000000006</c:v>
                </c:pt>
                <c:pt idx="6877">
                  <c:v>8.3324999999999996</c:v>
                </c:pt>
                <c:pt idx="6878">
                  <c:v>8.3389000000000006</c:v>
                </c:pt>
                <c:pt idx="6879">
                  <c:v>8.3379999999999992</c:v>
                </c:pt>
                <c:pt idx="6880">
                  <c:v>8.3407999999999998</c:v>
                </c:pt>
                <c:pt idx="6881">
                  <c:v>8.3435000000000006</c:v>
                </c:pt>
                <c:pt idx="6882">
                  <c:v>8.3333999999999993</c:v>
                </c:pt>
                <c:pt idx="6883">
                  <c:v>8.3399000000000001</c:v>
                </c:pt>
                <c:pt idx="6884">
                  <c:v>8.3399000000000001</c:v>
                </c:pt>
                <c:pt idx="6885">
                  <c:v>8.3416999999999994</c:v>
                </c:pt>
                <c:pt idx="6886">
                  <c:v>8.3370999999999995</c:v>
                </c:pt>
                <c:pt idx="6887">
                  <c:v>8.3333999999999993</c:v>
                </c:pt>
                <c:pt idx="6888">
                  <c:v>8.3399000000000001</c:v>
                </c:pt>
                <c:pt idx="6889">
                  <c:v>8.3298000000000005</c:v>
                </c:pt>
                <c:pt idx="6890">
                  <c:v>8.3435000000000006</c:v>
                </c:pt>
                <c:pt idx="6891">
                  <c:v>8.3370999999999995</c:v>
                </c:pt>
                <c:pt idx="6892">
                  <c:v>8.3407999999999998</c:v>
                </c:pt>
                <c:pt idx="6893">
                  <c:v>8.3361999999999998</c:v>
                </c:pt>
                <c:pt idx="6894">
                  <c:v>8.3324999999999996</c:v>
                </c:pt>
                <c:pt idx="6895">
                  <c:v>8.3425999999999991</c:v>
                </c:pt>
                <c:pt idx="6896">
                  <c:v>8.3279999999999994</c:v>
                </c:pt>
                <c:pt idx="6897">
                  <c:v>8.3361999999999998</c:v>
                </c:pt>
                <c:pt idx="6898">
                  <c:v>8.3370999999999995</c:v>
                </c:pt>
                <c:pt idx="6899">
                  <c:v>8.3416999999999994</c:v>
                </c:pt>
                <c:pt idx="6900">
                  <c:v>8.3389000000000006</c:v>
                </c:pt>
                <c:pt idx="6901">
                  <c:v>8.3333999999999993</c:v>
                </c:pt>
                <c:pt idx="6902">
                  <c:v>8.3333999999999993</c:v>
                </c:pt>
                <c:pt idx="6903">
                  <c:v>8.3361999999999998</c:v>
                </c:pt>
                <c:pt idx="6904">
                  <c:v>8.3315999999999999</c:v>
                </c:pt>
                <c:pt idx="6905">
                  <c:v>8.3379999999999992</c:v>
                </c:pt>
                <c:pt idx="6906">
                  <c:v>8.3324999999999996</c:v>
                </c:pt>
                <c:pt idx="6907">
                  <c:v>8.3333999999999993</c:v>
                </c:pt>
                <c:pt idx="6908">
                  <c:v>8.3344000000000005</c:v>
                </c:pt>
                <c:pt idx="6909">
                  <c:v>8.3399000000000001</c:v>
                </c:pt>
                <c:pt idx="6910">
                  <c:v>8.3370999999999995</c:v>
                </c:pt>
                <c:pt idx="6911">
                  <c:v>8.3344000000000005</c:v>
                </c:pt>
                <c:pt idx="6912">
                  <c:v>8.3399000000000001</c:v>
                </c:pt>
                <c:pt idx="6913">
                  <c:v>8.3315999999999999</c:v>
                </c:pt>
                <c:pt idx="6914">
                  <c:v>8.3444000000000003</c:v>
                </c:pt>
                <c:pt idx="6915">
                  <c:v>8.3353000000000002</c:v>
                </c:pt>
                <c:pt idx="6916">
                  <c:v>8.3379999999999992</c:v>
                </c:pt>
                <c:pt idx="6917">
                  <c:v>8.3379999999999992</c:v>
                </c:pt>
                <c:pt idx="6918">
                  <c:v>8.3353000000000002</c:v>
                </c:pt>
                <c:pt idx="6919">
                  <c:v>8.3416999999999994</c:v>
                </c:pt>
                <c:pt idx="6920">
                  <c:v>8.3370999999999995</c:v>
                </c:pt>
                <c:pt idx="6921">
                  <c:v>8.3379999999999992</c:v>
                </c:pt>
                <c:pt idx="6922">
                  <c:v>8.3361999999999998</c:v>
                </c:pt>
                <c:pt idx="6923">
                  <c:v>8.3353000000000002</c:v>
                </c:pt>
                <c:pt idx="6924">
                  <c:v>8.3353000000000002</c:v>
                </c:pt>
                <c:pt idx="6925">
                  <c:v>8.3353000000000002</c:v>
                </c:pt>
                <c:pt idx="6926">
                  <c:v>8.3298000000000005</c:v>
                </c:pt>
                <c:pt idx="6927">
                  <c:v>8.3407999999999998</c:v>
                </c:pt>
                <c:pt idx="6928">
                  <c:v>8.3361999999999998</c:v>
                </c:pt>
                <c:pt idx="6929">
                  <c:v>8.3399000000000001</c:v>
                </c:pt>
                <c:pt idx="6930">
                  <c:v>8.3333999999999993</c:v>
                </c:pt>
                <c:pt idx="6931">
                  <c:v>8.3399000000000001</c:v>
                </c:pt>
                <c:pt idx="6932">
                  <c:v>8.3370999999999995</c:v>
                </c:pt>
                <c:pt idx="6933">
                  <c:v>8.3416999999999994</c:v>
                </c:pt>
                <c:pt idx="6934">
                  <c:v>8.3452999999999999</c:v>
                </c:pt>
                <c:pt idx="6935">
                  <c:v>8.3333999999999993</c:v>
                </c:pt>
                <c:pt idx="6936">
                  <c:v>8.3425999999999991</c:v>
                </c:pt>
                <c:pt idx="6937">
                  <c:v>8.3333999999999993</c:v>
                </c:pt>
                <c:pt idx="6938">
                  <c:v>8.3416999999999994</c:v>
                </c:pt>
                <c:pt idx="6939">
                  <c:v>8.3361999999999998</c:v>
                </c:pt>
                <c:pt idx="6940">
                  <c:v>8.3370999999999995</c:v>
                </c:pt>
                <c:pt idx="6941">
                  <c:v>8.3370999999999995</c:v>
                </c:pt>
                <c:pt idx="6942">
                  <c:v>8.3370999999999995</c:v>
                </c:pt>
                <c:pt idx="6943">
                  <c:v>8.3370999999999995</c:v>
                </c:pt>
                <c:pt idx="6944">
                  <c:v>8.3344000000000005</c:v>
                </c:pt>
                <c:pt idx="6945">
                  <c:v>8.3370999999999995</c:v>
                </c:pt>
                <c:pt idx="6946">
                  <c:v>8.3324999999999996</c:v>
                </c:pt>
                <c:pt idx="6947">
                  <c:v>8.3389000000000006</c:v>
                </c:pt>
                <c:pt idx="6948">
                  <c:v>8.3370999999999995</c:v>
                </c:pt>
                <c:pt idx="6949">
                  <c:v>8.3416999999999994</c:v>
                </c:pt>
                <c:pt idx="6950">
                  <c:v>8.3333999999999993</c:v>
                </c:pt>
                <c:pt idx="6951">
                  <c:v>8.3353000000000002</c:v>
                </c:pt>
                <c:pt idx="6952">
                  <c:v>8.3307000000000002</c:v>
                </c:pt>
                <c:pt idx="6953">
                  <c:v>8.3399000000000001</c:v>
                </c:pt>
                <c:pt idx="6954">
                  <c:v>8.3279999999999994</c:v>
                </c:pt>
                <c:pt idx="6955">
                  <c:v>8.3353000000000002</c:v>
                </c:pt>
                <c:pt idx="6956">
                  <c:v>8.3379999999999992</c:v>
                </c:pt>
                <c:pt idx="6957">
                  <c:v>8.3353000000000002</c:v>
                </c:pt>
                <c:pt idx="6958">
                  <c:v>8.3353000000000002</c:v>
                </c:pt>
                <c:pt idx="6959">
                  <c:v>8.3324999999999996</c:v>
                </c:pt>
                <c:pt idx="6960">
                  <c:v>8.3407999999999998</c:v>
                </c:pt>
                <c:pt idx="6961">
                  <c:v>8.327</c:v>
                </c:pt>
                <c:pt idx="6962">
                  <c:v>8.3425999999999991</c:v>
                </c:pt>
                <c:pt idx="6963">
                  <c:v>8.3289000000000009</c:v>
                </c:pt>
                <c:pt idx="6964">
                  <c:v>8.3361999999999998</c:v>
                </c:pt>
                <c:pt idx="6965">
                  <c:v>8.3353000000000002</c:v>
                </c:pt>
                <c:pt idx="6966">
                  <c:v>8.3344000000000005</c:v>
                </c:pt>
                <c:pt idx="6967">
                  <c:v>8.3344000000000005</c:v>
                </c:pt>
                <c:pt idx="6968">
                  <c:v>8.3370999999999995</c:v>
                </c:pt>
                <c:pt idx="6969">
                  <c:v>8.3333999999999993</c:v>
                </c:pt>
                <c:pt idx="6970">
                  <c:v>8.3370999999999995</c:v>
                </c:pt>
                <c:pt idx="6971">
                  <c:v>8.3353000000000002</c:v>
                </c:pt>
                <c:pt idx="6972">
                  <c:v>8.3333999999999993</c:v>
                </c:pt>
                <c:pt idx="6973">
                  <c:v>8.3333999999999993</c:v>
                </c:pt>
                <c:pt idx="6974">
                  <c:v>8.3361999999999998</c:v>
                </c:pt>
                <c:pt idx="6975">
                  <c:v>8.3361999999999998</c:v>
                </c:pt>
                <c:pt idx="6976">
                  <c:v>8.3389000000000006</c:v>
                </c:pt>
                <c:pt idx="6977">
                  <c:v>8.3416999999999994</c:v>
                </c:pt>
                <c:pt idx="6978">
                  <c:v>8.3307000000000002</c:v>
                </c:pt>
                <c:pt idx="6979">
                  <c:v>8.3407999999999998</c:v>
                </c:pt>
                <c:pt idx="6980">
                  <c:v>8.3407999999999998</c:v>
                </c:pt>
                <c:pt idx="6981">
                  <c:v>8.3333999999999993</c:v>
                </c:pt>
                <c:pt idx="6982">
                  <c:v>8.3399000000000001</c:v>
                </c:pt>
                <c:pt idx="6983">
                  <c:v>8.3344000000000005</c:v>
                </c:pt>
                <c:pt idx="6984">
                  <c:v>8.3353000000000002</c:v>
                </c:pt>
                <c:pt idx="6985">
                  <c:v>8.3353000000000002</c:v>
                </c:pt>
                <c:pt idx="6986">
                  <c:v>8.3407999999999998</c:v>
                </c:pt>
                <c:pt idx="6987">
                  <c:v>8.3370999999999995</c:v>
                </c:pt>
                <c:pt idx="6988">
                  <c:v>8.3389000000000006</c:v>
                </c:pt>
                <c:pt idx="6989">
                  <c:v>8.3379999999999992</c:v>
                </c:pt>
                <c:pt idx="6990">
                  <c:v>8.3324999999999996</c:v>
                </c:pt>
                <c:pt idx="6991">
                  <c:v>8.3370999999999995</c:v>
                </c:pt>
                <c:pt idx="6992">
                  <c:v>8.3389000000000006</c:v>
                </c:pt>
                <c:pt idx="6993">
                  <c:v>8.3289000000000009</c:v>
                </c:pt>
                <c:pt idx="6994">
                  <c:v>8.3324999999999996</c:v>
                </c:pt>
                <c:pt idx="6995">
                  <c:v>8.3315999999999999</c:v>
                </c:pt>
                <c:pt idx="6996">
                  <c:v>8.3389000000000006</c:v>
                </c:pt>
                <c:pt idx="6997">
                  <c:v>8.3399000000000001</c:v>
                </c:pt>
                <c:pt idx="6998">
                  <c:v>8.3353000000000002</c:v>
                </c:pt>
                <c:pt idx="6999">
                  <c:v>8.3379999999999992</c:v>
                </c:pt>
                <c:pt idx="7000">
                  <c:v>8.3333999999999993</c:v>
                </c:pt>
                <c:pt idx="7001">
                  <c:v>8.3379999999999992</c:v>
                </c:pt>
                <c:pt idx="7002">
                  <c:v>8.3324999999999996</c:v>
                </c:pt>
                <c:pt idx="7003">
                  <c:v>8.3361999999999998</c:v>
                </c:pt>
                <c:pt idx="7004">
                  <c:v>8.3361999999999998</c:v>
                </c:pt>
                <c:pt idx="7005">
                  <c:v>8.3344000000000005</c:v>
                </c:pt>
                <c:pt idx="7006">
                  <c:v>8.3389000000000006</c:v>
                </c:pt>
                <c:pt idx="7007">
                  <c:v>8.3324999999999996</c:v>
                </c:pt>
                <c:pt idx="7008">
                  <c:v>8.3315999999999999</c:v>
                </c:pt>
                <c:pt idx="7009">
                  <c:v>8.3324999999999996</c:v>
                </c:pt>
                <c:pt idx="7010">
                  <c:v>8.3324999999999996</c:v>
                </c:pt>
                <c:pt idx="7011">
                  <c:v>8.3333999999999993</c:v>
                </c:pt>
                <c:pt idx="7012">
                  <c:v>8.3379999999999992</c:v>
                </c:pt>
                <c:pt idx="7013">
                  <c:v>8.3344000000000005</c:v>
                </c:pt>
                <c:pt idx="7014">
                  <c:v>8.3353000000000002</c:v>
                </c:pt>
                <c:pt idx="7015">
                  <c:v>8.3324999999999996</c:v>
                </c:pt>
                <c:pt idx="7016">
                  <c:v>8.3307000000000002</c:v>
                </c:pt>
                <c:pt idx="7017">
                  <c:v>8.3333999999999993</c:v>
                </c:pt>
                <c:pt idx="7018">
                  <c:v>8.3379999999999992</c:v>
                </c:pt>
                <c:pt idx="7019">
                  <c:v>8.3307000000000002</c:v>
                </c:pt>
                <c:pt idx="7020">
                  <c:v>8.3370999999999995</c:v>
                </c:pt>
                <c:pt idx="7021">
                  <c:v>8.3361999999999998</c:v>
                </c:pt>
                <c:pt idx="7022">
                  <c:v>8.3324999999999996</c:v>
                </c:pt>
                <c:pt idx="7023">
                  <c:v>8.3389000000000006</c:v>
                </c:pt>
                <c:pt idx="7024">
                  <c:v>8.3315999999999999</c:v>
                </c:pt>
                <c:pt idx="7025">
                  <c:v>8.3379999999999992</c:v>
                </c:pt>
                <c:pt idx="7026">
                  <c:v>8.3261000000000003</c:v>
                </c:pt>
                <c:pt idx="7027">
                  <c:v>8.3379999999999992</c:v>
                </c:pt>
                <c:pt idx="7028">
                  <c:v>8.3333999999999993</c:v>
                </c:pt>
                <c:pt idx="7029">
                  <c:v>8.3315999999999999</c:v>
                </c:pt>
                <c:pt idx="7030">
                  <c:v>8.3353000000000002</c:v>
                </c:pt>
                <c:pt idx="7031">
                  <c:v>8.3344000000000005</c:v>
                </c:pt>
                <c:pt idx="7032">
                  <c:v>8.3399000000000001</c:v>
                </c:pt>
                <c:pt idx="7033">
                  <c:v>8.3307000000000002</c:v>
                </c:pt>
                <c:pt idx="7034">
                  <c:v>8.3416999999999994</c:v>
                </c:pt>
                <c:pt idx="7035">
                  <c:v>8.3370999999999995</c:v>
                </c:pt>
                <c:pt idx="7036">
                  <c:v>8.3333999999999993</c:v>
                </c:pt>
                <c:pt idx="7037">
                  <c:v>8.3344000000000005</c:v>
                </c:pt>
                <c:pt idx="7038">
                  <c:v>8.3324999999999996</c:v>
                </c:pt>
                <c:pt idx="7039">
                  <c:v>8.3370999999999995</c:v>
                </c:pt>
                <c:pt idx="7040">
                  <c:v>8.3361999999999998</c:v>
                </c:pt>
                <c:pt idx="7041">
                  <c:v>8.3353000000000002</c:v>
                </c:pt>
                <c:pt idx="7042">
                  <c:v>8.3344000000000005</c:v>
                </c:pt>
                <c:pt idx="7043">
                  <c:v>8.3307000000000002</c:v>
                </c:pt>
                <c:pt idx="7044">
                  <c:v>8.3379999999999992</c:v>
                </c:pt>
                <c:pt idx="7045">
                  <c:v>8.3344000000000005</c:v>
                </c:pt>
                <c:pt idx="7046">
                  <c:v>8.3315999999999999</c:v>
                </c:pt>
                <c:pt idx="7047">
                  <c:v>8.3324999999999996</c:v>
                </c:pt>
                <c:pt idx="7048">
                  <c:v>8.3289000000000009</c:v>
                </c:pt>
                <c:pt idx="7049">
                  <c:v>8.3472000000000008</c:v>
                </c:pt>
                <c:pt idx="7050">
                  <c:v>8.3324999999999996</c:v>
                </c:pt>
                <c:pt idx="7051">
                  <c:v>8.3333999999999993</c:v>
                </c:pt>
                <c:pt idx="7052">
                  <c:v>8.3324999999999996</c:v>
                </c:pt>
                <c:pt idx="7053">
                  <c:v>8.3324999999999996</c:v>
                </c:pt>
                <c:pt idx="7054">
                  <c:v>8.3344000000000005</c:v>
                </c:pt>
                <c:pt idx="7055">
                  <c:v>8.3298000000000005</c:v>
                </c:pt>
                <c:pt idx="7056">
                  <c:v>8.3389000000000006</c:v>
                </c:pt>
                <c:pt idx="7057">
                  <c:v>8.3324999999999996</c:v>
                </c:pt>
                <c:pt idx="7058">
                  <c:v>8.3379999999999992</c:v>
                </c:pt>
                <c:pt idx="7059">
                  <c:v>8.3361999999999998</c:v>
                </c:pt>
                <c:pt idx="7060">
                  <c:v>8.3315999999999999</c:v>
                </c:pt>
                <c:pt idx="7061">
                  <c:v>8.3307000000000002</c:v>
                </c:pt>
                <c:pt idx="7062">
                  <c:v>8.3324999999999996</c:v>
                </c:pt>
                <c:pt idx="7063">
                  <c:v>8.3370999999999995</c:v>
                </c:pt>
                <c:pt idx="7064">
                  <c:v>8.3344000000000005</c:v>
                </c:pt>
                <c:pt idx="7065">
                  <c:v>8.3289000000000009</c:v>
                </c:pt>
                <c:pt idx="7066">
                  <c:v>8.3333999999999993</c:v>
                </c:pt>
                <c:pt idx="7067">
                  <c:v>8.3307000000000002</c:v>
                </c:pt>
                <c:pt idx="7068">
                  <c:v>8.3333999999999993</c:v>
                </c:pt>
                <c:pt idx="7069">
                  <c:v>8.3315999999999999</c:v>
                </c:pt>
                <c:pt idx="7070">
                  <c:v>8.3333999999999993</c:v>
                </c:pt>
                <c:pt idx="7071">
                  <c:v>8.3361999999999998</c:v>
                </c:pt>
                <c:pt idx="7072">
                  <c:v>8.3324999999999996</c:v>
                </c:pt>
                <c:pt idx="7073">
                  <c:v>8.3399000000000001</c:v>
                </c:pt>
                <c:pt idx="7074">
                  <c:v>8.3289000000000009</c:v>
                </c:pt>
                <c:pt idx="7075">
                  <c:v>8.3361999999999998</c:v>
                </c:pt>
                <c:pt idx="7076">
                  <c:v>8.3333999999999993</c:v>
                </c:pt>
                <c:pt idx="7077">
                  <c:v>8.3361999999999998</c:v>
                </c:pt>
                <c:pt idx="7078">
                  <c:v>8.3353000000000002</c:v>
                </c:pt>
                <c:pt idx="7079">
                  <c:v>8.3279999999999994</c:v>
                </c:pt>
                <c:pt idx="7080">
                  <c:v>8.3353000000000002</c:v>
                </c:pt>
                <c:pt idx="7081">
                  <c:v>8.3289000000000009</c:v>
                </c:pt>
                <c:pt idx="7082">
                  <c:v>8.3399000000000001</c:v>
                </c:pt>
                <c:pt idx="7083">
                  <c:v>8.3361999999999998</c:v>
                </c:pt>
                <c:pt idx="7084">
                  <c:v>8.3344000000000005</c:v>
                </c:pt>
                <c:pt idx="7085">
                  <c:v>8.3370999999999995</c:v>
                </c:pt>
                <c:pt idx="7086">
                  <c:v>8.3353000000000002</c:v>
                </c:pt>
                <c:pt idx="7087">
                  <c:v>8.3361999999999998</c:v>
                </c:pt>
                <c:pt idx="7088">
                  <c:v>8.3353000000000002</c:v>
                </c:pt>
                <c:pt idx="7089">
                  <c:v>8.3344000000000005</c:v>
                </c:pt>
                <c:pt idx="7090">
                  <c:v>8.3379999999999992</c:v>
                </c:pt>
                <c:pt idx="7091">
                  <c:v>8.3407999999999998</c:v>
                </c:pt>
                <c:pt idx="7092">
                  <c:v>8.3353000000000002</c:v>
                </c:pt>
                <c:pt idx="7093">
                  <c:v>8.3370999999999995</c:v>
                </c:pt>
                <c:pt idx="7094">
                  <c:v>8.3261000000000003</c:v>
                </c:pt>
                <c:pt idx="7095">
                  <c:v>8.3324999999999996</c:v>
                </c:pt>
                <c:pt idx="7096">
                  <c:v>8.327</c:v>
                </c:pt>
                <c:pt idx="7097">
                  <c:v>8.3389000000000006</c:v>
                </c:pt>
                <c:pt idx="7098">
                  <c:v>8.3333999999999993</c:v>
                </c:pt>
                <c:pt idx="7099">
                  <c:v>8.3416999999999994</c:v>
                </c:pt>
                <c:pt idx="7100">
                  <c:v>8.3298000000000005</c:v>
                </c:pt>
                <c:pt idx="7101">
                  <c:v>8.3370999999999995</c:v>
                </c:pt>
                <c:pt idx="7102">
                  <c:v>8.3333999999999993</c:v>
                </c:pt>
                <c:pt idx="7103">
                  <c:v>8.3298000000000005</c:v>
                </c:pt>
                <c:pt idx="7104">
                  <c:v>8.3333999999999993</c:v>
                </c:pt>
                <c:pt idx="7105">
                  <c:v>8.3333999999999993</c:v>
                </c:pt>
                <c:pt idx="7106">
                  <c:v>8.3361999999999998</c:v>
                </c:pt>
                <c:pt idx="7107">
                  <c:v>8.3298000000000005</c:v>
                </c:pt>
                <c:pt idx="7108">
                  <c:v>8.3344000000000005</c:v>
                </c:pt>
                <c:pt idx="7109">
                  <c:v>8.3298000000000005</c:v>
                </c:pt>
                <c:pt idx="7110">
                  <c:v>8.3361999999999998</c:v>
                </c:pt>
                <c:pt idx="7111">
                  <c:v>8.3289000000000009</c:v>
                </c:pt>
                <c:pt idx="7112">
                  <c:v>8.3289000000000009</c:v>
                </c:pt>
                <c:pt idx="7113">
                  <c:v>8.3324999999999996</c:v>
                </c:pt>
                <c:pt idx="7114">
                  <c:v>8.3370999999999995</c:v>
                </c:pt>
                <c:pt idx="7115">
                  <c:v>8.3344000000000005</c:v>
                </c:pt>
                <c:pt idx="7116">
                  <c:v>8.3289000000000009</c:v>
                </c:pt>
                <c:pt idx="7117">
                  <c:v>8.3289000000000009</c:v>
                </c:pt>
                <c:pt idx="7118">
                  <c:v>8.3324999999999996</c:v>
                </c:pt>
                <c:pt idx="7119">
                  <c:v>8.3353000000000002</c:v>
                </c:pt>
                <c:pt idx="7120">
                  <c:v>8.3289000000000009</c:v>
                </c:pt>
                <c:pt idx="7121">
                  <c:v>8.3370999999999995</c:v>
                </c:pt>
                <c:pt idx="7122">
                  <c:v>8.3307000000000002</c:v>
                </c:pt>
                <c:pt idx="7123">
                  <c:v>8.3307000000000002</c:v>
                </c:pt>
                <c:pt idx="7124">
                  <c:v>8.3344000000000005</c:v>
                </c:pt>
                <c:pt idx="7125">
                  <c:v>8.3324999999999996</c:v>
                </c:pt>
                <c:pt idx="7126">
                  <c:v>8.3324999999999996</c:v>
                </c:pt>
                <c:pt idx="7127">
                  <c:v>8.3298000000000005</c:v>
                </c:pt>
                <c:pt idx="7128">
                  <c:v>8.3344000000000005</c:v>
                </c:pt>
                <c:pt idx="7129">
                  <c:v>8.3379999999999992</c:v>
                </c:pt>
                <c:pt idx="7130">
                  <c:v>8.3333999999999993</c:v>
                </c:pt>
                <c:pt idx="7131">
                  <c:v>8.3333999999999993</c:v>
                </c:pt>
                <c:pt idx="7132">
                  <c:v>8.3344000000000005</c:v>
                </c:pt>
                <c:pt idx="7133">
                  <c:v>8.3344000000000005</c:v>
                </c:pt>
                <c:pt idx="7134">
                  <c:v>8.3407999999999998</c:v>
                </c:pt>
                <c:pt idx="7135">
                  <c:v>8.3324999999999996</c:v>
                </c:pt>
                <c:pt idx="7136">
                  <c:v>8.3435000000000006</c:v>
                </c:pt>
                <c:pt idx="7137">
                  <c:v>8.3289000000000009</c:v>
                </c:pt>
                <c:pt idx="7138">
                  <c:v>8.3370999999999995</c:v>
                </c:pt>
                <c:pt idx="7139">
                  <c:v>8.3324999999999996</c:v>
                </c:pt>
                <c:pt idx="7140">
                  <c:v>8.3389000000000006</c:v>
                </c:pt>
                <c:pt idx="7141">
                  <c:v>8.3389000000000006</c:v>
                </c:pt>
                <c:pt idx="7142">
                  <c:v>8.3289000000000009</c:v>
                </c:pt>
                <c:pt idx="7143">
                  <c:v>8.3333999999999993</c:v>
                </c:pt>
                <c:pt idx="7144">
                  <c:v>8.3333999999999993</c:v>
                </c:pt>
                <c:pt idx="7145">
                  <c:v>8.3407999999999998</c:v>
                </c:pt>
                <c:pt idx="7146">
                  <c:v>8.3279999999999994</c:v>
                </c:pt>
                <c:pt idx="7147">
                  <c:v>8.3298000000000005</c:v>
                </c:pt>
                <c:pt idx="7148">
                  <c:v>8.3315999999999999</c:v>
                </c:pt>
                <c:pt idx="7149">
                  <c:v>8.3315999999999999</c:v>
                </c:pt>
                <c:pt idx="7150">
                  <c:v>8.3370999999999995</c:v>
                </c:pt>
                <c:pt idx="7151">
                  <c:v>8.3370999999999995</c:v>
                </c:pt>
                <c:pt idx="7152">
                  <c:v>8.3279999999999994</c:v>
                </c:pt>
                <c:pt idx="7153">
                  <c:v>8.3315999999999999</c:v>
                </c:pt>
                <c:pt idx="7154">
                  <c:v>8.3261000000000003</c:v>
                </c:pt>
                <c:pt idx="7155">
                  <c:v>8.3353000000000002</c:v>
                </c:pt>
                <c:pt idx="7156">
                  <c:v>8.3307000000000002</c:v>
                </c:pt>
                <c:pt idx="7157">
                  <c:v>8.3333999999999993</c:v>
                </c:pt>
                <c:pt idx="7158">
                  <c:v>8.3324999999999996</c:v>
                </c:pt>
                <c:pt idx="7159">
                  <c:v>8.327</c:v>
                </c:pt>
                <c:pt idx="7160">
                  <c:v>8.3344000000000005</c:v>
                </c:pt>
                <c:pt idx="7161">
                  <c:v>8.3233999999999995</c:v>
                </c:pt>
                <c:pt idx="7162">
                  <c:v>8.3379999999999992</c:v>
                </c:pt>
                <c:pt idx="7163">
                  <c:v>8.3279999999999994</c:v>
                </c:pt>
                <c:pt idx="7164">
                  <c:v>8.3298000000000005</c:v>
                </c:pt>
                <c:pt idx="7165">
                  <c:v>8.3298000000000005</c:v>
                </c:pt>
                <c:pt idx="7166">
                  <c:v>8.3261000000000003</c:v>
                </c:pt>
                <c:pt idx="7167">
                  <c:v>8.3389000000000006</c:v>
                </c:pt>
                <c:pt idx="7168">
                  <c:v>8.3324999999999996</c:v>
                </c:pt>
                <c:pt idx="7169">
                  <c:v>8.3353000000000002</c:v>
                </c:pt>
                <c:pt idx="7170">
                  <c:v>8.3279999999999994</c:v>
                </c:pt>
                <c:pt idx="7171">
                  <c:v>8.3333999999999993</c:v>
                </c:pt>
                <c:pt idx="7172">
                  <c:v>8.3298000000000005</c:v>
                </c:pt>
                <c:pt idx="7173">
                  <c:v>8.3333999999999993</c:v>
                </c:pt>
                <c:pt idx="7174">
                  <c:v>8.3315999999999999</c:v>
                </c:pt>
                <c:pt idx="7175">
                  <c:v>8.3279999999999994</c:v>
                </c:pt>
                <c:pt idx="7176">
                  <c:v>8.3333999999999993</c:v>
                </c:pt>
                <c:pt idx="7177">
                  <c:v>8.3324999999999996</c:v>
                </c:pt>
                <c:pt idx="7178">
                  <c:v>8.3315999999999999</c:v>
                </c:pt>
                <c:pt idx="7179">
                  <c:v>8.3353000000000002</c:v>
                </c:pt>
                <c:pt idx="7180">
                  <c:v>8.3289000000000009</c:v>
                </c:pt>
                <c:pt idx="7181">
                  <c:v>8.3289000000000009</c:v>
                </c:pt>
                <c:pt idx="7182">
                  <c:v>8.3333999999999993</c:v>
                </c:pt>
                <c:pt idx="7183">
                  <c:v>8.3289000000000009</c:v>
                </c:pt>
                <c:pt idx="7184">
                  <c:v>8.3344000000000005</c:v>
                </c:pt>
                <c:pt idx="7185">
                  <c:v>8.3233999999999995</c:v>
                </c:pt>
                <c:pt idx="7186">
                  <c:v>8.3379999999999992</c:v>
                </c:pt>
                <c:pt idx="7187">
                  <c:v>8.3307000000000002</c:v>
                </c:pt>
                <c:pt idx="7188">
                  <c:v>8.3353000000000002</c:v>
                </c:pt>
                <c:pt idx="7189">
                  <c:v>8.3344000000000005</c:v>
                </c:pt>
                <c:pt idx="7190">
                  <c:v>8.327</c:v>
                </c:pt>
                <c:pt idx="7191">
                  <c:v>8.3370999999999995</c:v>
                </c:pt>
                <c:pt idx="7192">
                  <c:v>8.3307000000000002</c:v>
                </c:pt>
                <c:pt idx="7193">
                  <c:v>8.3370999999999995</c:v>
                </c:pt>
                <c:pt idx="7194">
                  <c:v>8.3307000000000002</c:v>
                </c:pt>
                <c:pt idx="7195">
                  <c:v>8.3307000000000002</c:v>
                </c:pt>
                <c:pt idx="7196">
                  <c:v>8.3344000000000005</c:v>
                </c:pt>
                <c:pt idx="7197">
                  <c:v>8.3353000000000002</c:v>
                </c:pt>
                <c:pt idx="7198">
                  <c:v>8.3315999999999999</c:v>
                </c:pt>
                <c:pt idx="7199">
                  <c:v>8.3298000000000005</c:v>
                </c:pt>
                <c:pt idx="7200">
                  <c:v>8.3252000000000006</c:v>
                </c:pt>
                <c:pt idx="7201">
                  <c:v>8.3353000000000002</c:v>
                </c:pt>
                <c:pt idx="7202">
                  <c:v>8.3333999999999993</c:v>
                </c:pt>
                <c:pt idx="7203">
                  <c:v>8.3344000000000005</c:v>
                </c:pt>
                <c:pt idx="7204">
                  <c:v>8.327</c:v>
                </c:pt>
                <c:pt idx="7205">
                  <c:v>8.3307000000000002</c:v>
                </c:pt>
                <c:pt idx="7206">
                  <c:v>8.3361999999999998</c:v>
                </c:pt>
                <c:pt idx="7207">
                  <c:v>8.3224999999999998</c:v>
                </c:pt>
                <c:pt idx="7208">
                  <c:v>8.3333999999999993</c:v>
                </c:pt>
                <c:pt idx="7209">
                  <c:v>8.3307000000000002</c:v>
                </c:pt>
                <c:pt idx="7210">
                  <c:v>8.3315999999999999</c:v>
                </c:pt>
                <c:pt idx="7211">
                  <c:v>8.3315999999999999</c:v>
                </c:pt>
                <c:pt idx="7212">
                  <c:v>8.3333999999999993</c:v>
                </c:pt>
                <c:pt idx="7213">
                  <c:v>8.3289000000000009</c:v>
                </c:pt>
                <c:pt idx="7214">
                  <c:v>8.3324999999999996</c:v>
                </c:pt>
                <c:pt idx="7215">
                  <c:v>8.3298000000000005</c:v>
                </c:pt>
                <c:pt idx="7216">
                  <c:v>8.3279999999999994</c:v>
                </c:pt>
                <c:pt idx="7217">
                  <c:v>8.3315999999999999</c:v>
                </c:pt>
                <c:pt idx="7218">
                  <c:v>8.3279999999999994</c:v>
                </c:pt>
                <c:pt idx="7219">
                  <c:v>8.3344000000000005</c:v>
                </c:pt>
                <c:pt idx="7220">
                  <c:v>8.3298000000000005</c:v>
                </c:pt>
                <c:pt idx="7221">
                  <c:v>8.3279999999999994</c:v>
                </c:pt>
                <c:pt idx="7222">
                  <c:v>8.3315999999999999</c:v>
                </c:pt>
                <c:pt idx="7223">
                  <c:v>8.3289000000000009</c:v>
                </c:pt>
                <c:pt idx="7224">
                  <c:v>8.3252000000000006</c:v>
                </c:pt>
                <c:pt idx="7225">
                  <c:v>8.3344000000000005</c:v>
                </c:pt>
                <c:pt idx="7226">
                  <c:v>8.3315999999999999</c:v>
                </c:pt>
                <c:pt idx="7227">
                  <c:v>8.3307000000000002</c:v>
                </c:pt>
                <c:pt idx="7228">
                  <c:v>8.3315999999999999</c:v>
                </c:pt>
                <c:pt idx="7229">
                  <c:v>8.3298000000000005</c:v>
                </c:pt>
                <c:pt idx="7230">
                  <c:v>8.3307000000000002</c:v>
                </c:pt>
                <c:pt idx="7231">
                  <c:v>8.3361999999999998</c:v>
                </c:pt>
                <c:pt idx="7232">
                  <c:v>8.3379999999999992</c:v>
                </c:pt>
                <c:pt idx="7233">
                  <c:v>8.3252000000000006</c:v>
                </c:pt>
                <c:pt idx="7234">
                  <c:v>8.3298000000000005</c:v>
                </c:pt>
                <c:pt idx="7235">
                  <c:v>8.3289000000000009</c:v>
                </c:pt>
                <c:pt idx="7236">
                  <c:v>8.3353000000000002</c:v>
                </c:pt>
                <c:pt idx="7237">
                  <c:v>8.3324999999999996</c:v>
                </c:pt>
                <c:pt idx="7238">
                  <c:v>8.3261000000000003</c:v>
                </c:pt>
                <c:pt idx="7239">
                  <c:v>8.3298000000000005</c:v>
                </c:pt>
                <c:pt idx="7240">
                  <c:v>8.3324999999999996</c:v>
                </c:pt>
                <c:pt idx="7241">
                  <c:v>8.3344000000000005</c:v>
                </c:pt>
                <c:pt idx="7242">
                  <c:v>8.3315999999999999</c:v>
                </c:pt>
                <c:pt idx="7243">
                  <c:v>8.3315999999999999</c:v>
                </c:pt>
                <c:pt idx="7244">
                  <c:v>8.3324999999999996</c:v>
                </c:pt>
                <c:pt idx="7245">
                  <c:v>8.327</c:v>
                </c:pt>
                <c:pt idx="7246">
                  <c:v>8.3370999999999995</c:v>
                </c:pt>
                <c:pt idx="7247">
                  <c:v>8.3344000000000005</c:v>
                </c:pt>
                <c:pt idx="7248">
                  <c:v>8.3252000000000006</c:v>
                </c:pt>
                <c:pt idx="7249">
                  <c:v>8.3361999999999998</c:v>
                </c:pt>
                <c:pt idx="7250">
                  <c:v>8.3252000000000006</c:v>
                </c:pt>
                <c:pt idx="7251">
                  <c:v>8.3399000000000001</c:v>
                </c:pt>
                <c:pt idx="7252">
                  <c:v>8.3298000000000005</c:v>
                </c:pt>
                <c:pt idx="7253">
                  <c:v>8.327</c:v>
                </c:pt>
                <c:pt idx="7254">
                  <c:v>8.3298000000000005</c:v>
                </c:pt>
                <c:pt idx="7255">
                  <c:v>8.3289000000000009</c:v>
                </c:pt>
                <c:pt idx="7256">
                  <c:v>8.3307000000000002</c:v>
                </c:pt>
                <c:pt idx="7257">
                  <c:v>8.3315999999999999</c:v>
                </c:pt>
                <c:pt idx="7258">
                  <c:v>8.3353000000000002</c:v>
                </c:pt>
                <c:pt idx="7259">
                  <c:v>8.3252000000000006</c:v>
                </c:pt>
                <c:pt idx="7260">
                  <c:v>8.3324999999999996</c:v>
                </c:pt>
                <c:pt idx="7261">
                  <c:v>8.3298000000000005</c:v>
                </c:pt>
                <c:pt idx="7262">
                  <c:v>8.3289000000000009</c:v>
                </c:pt>
                <c:pt idx="7263">
                  <c:v>8.3307000000000002</c:v>
                </c:pt>
                <c:pt idx="7264">
                  <c:v>8.3261000000000003</c:v>
                </c:pt>
                <c:pt idx="7265">
                  <c:v>8.3279999999999994</c:v>
                </c:pt>
                <c:pt idx="7266">
                  <c:v>8.3324999999999996</c:v>
                </c:pt>
                <c:pt idx="7267">
                  <c:v>8.3344000000000005</c:v>
                </c:pt>
                <c:pt idx="7268">
                  <c:v>8.3324999999999996</c:v>
                </c:pt>
                <c:pt idx="7269">
                  <c:v>8.3279999999999994</c:v>
                </c:pt>
                <c:pt idx="7270">
                  <c:v>8.3215000000000003</c:v>
                </c:pt>
                <c:pt idx="7271">
                  <c:v>8.3315999999999999</c:v>
                </c:pt>
                <c:pt idx="7272">
                  <c:v>8.3298000000000005</c:v>
                </c:pt>
                <c:pt idx="7273">
                  <c:v>8.3333999999999993</c:v>
                </c:pt>
                <c:pt idx="7274">
                  <c:v>8.3298000000000005</c:v>
                </c:pt>
                <c:pt idx="7275">
                  <c:v>8.3315999999999999</c:v>
                </c:pt>
                <c:pt idx="7276">
                  <c:v>8.3324999999999996</c:v>
                </c:pt>
                <c:pt idx="7277">
                  <c:v>8.3307000000000002</c:v>
                </c:pt>
                <c:pt idx="7278">
                  <c:v>8.3315999999999999</c:v>
                </c:pt>
                <c:pt idx="7279">
                  <c:v>8.3298000000000005</c:v>
                </c:pt>
                <c:pt idx="7280">
                  <c:v>8.3370999999999995</c:v>
                </c:pt>
                <c:pt idx="7281">
                  <c:v>8.3252000000000006</c:v>
                </c:pt>
                <c:pt idx="7282">
                  <c:v>8.3344000000000005</c:v>
                </c:pt>
                <c:pt idx="7283">
                  <c:v>8.3333999999999993</c:v>
                </c:pt>
                <c:pt idx="7284">
                  <c:v>8.3379999999999992</c:v>
                </c:pt>
                <c:pt idx="7285">
                  <c:v>8.3324999999999996</c:v>
                </c:pt>
                <c:pt idx="7286">
                  <c:v>8.3224999999999998</c:v>
                </c:pt>
                <c:pt idx="7287">
                  <c:v>8.3289000000000009</c:v>
                </c:pt>
                <c:pt idx="7288">
                  <c:v>8.3289000000000009</c:v>
                </c:pt>
                <c:pt idx="7289">
                  <c:v>8.3353000000000002</c:v>
                </c:pt>
                <c:pt idx="7290">
                  <c:v>8.3333999999999993</c:v>
                </c:pt>
                <c:pt idx="7291">
                  <c:v>8.3289000000000009</c:v>
                </c:pt>
                <c:pt idx="7292">
                  <c:v>8.3344000000000005</c:v>
                </c:pt>
                <c:pt idx="7293">
                  <c:v>8.3324999999999996</c:v>
                </c:pt>
                <c:pt idx="7294">
                  <c:v>8.3315999999999999</c:v>
                </c:pt>
                <c:pt idx="7295">
                  <c:v>8.3324999999999996</c:v>
                </c:pt>
                <c:pt idx="7296">
                  <c:v>8.3252000000000006</c:v>
                </c:pt>
                <c:pt idx="7297">
                  <c:v>8.3344000000000005</c:v>
                </c:pt>
                <c:pt idx="7298">
                  <c:v>8.3315999999999999</c:v>
                </c:pt>
                <c:pt idx="7299">
                  <c:v>8.3370999999999995</c:v>
                </c:pt>
                <c:pt idx="7300">
                  <c:v>8.327</c:v>
                </c:pt>
                <c:pt idx="7301">
                  <c:v>8.3252000000000006</c:v>
                </c:pt>
                <c:pt idx="7302">
                  <c:v>8.3324999999999996</c:v>
                </c:pt>
                <c:pt idx="7303">
                  <c:v>8.3298000000000005</c:v>
                </c:pt>
                <c:pt idx="7304">
                  <c:v>8.3344000000000005</c:v>
                </c:pt>
                <c:pt idx="7305">
                  <c:v>8.3252000000000006</c:v>
                </c:pt>
                <c:pt idx="7306">
                  <c:v>8.3289000000000009</c:v>
                </c:pt>
                <c:pt idx="7307">
                  <c:v>8.3261000000000003</c:v>
                </c:pt>
                <c:pt idx="7308">
                  <c:v>8.3298000000000005</c:v>
                </c:pt>
                <c:pt idx="7309">
                  <c:v>8.3315999999999999</c:v>
                </c:pt>
                <c:pt idx="7310">
                  <c:v>8.3333999999999993</c:v>
                </c:pt>
                <c:pt idx="7311">
                  <c:v>8.3298000000000005</c:v>
                </c:pt>
                <c:pt idx="7312">
                  <c:v>8.3315999999999999</c:v>
                </c:pt>
                <c:pt idx="7313">
                  <c:v>8.3298000000000005</c:v>
                </c:pt>
                <c:pt idx="7314">
                  <c:v>8.3333999999999993</c:v>
                </c:pt>
                <c:pt idx="7315">
                  <c:v>8.3289000000000009</c:v>
                </c:pt>
                <c:pt idx="7316">
                  <c:v>8.3307000000000002</c:v>
                </c:pt>
                <c:pt idx="7317">
                  <c:v>8.3298000000000005</c:v>
                </c:pt>
                <c:pt idx="7318">
                  <c:v>8.3289000000000009</c:v>
                </c:pt>
                <c:pt idx="7319">
                  <c:v>8.3315999999999999</c:v>
                </c:pt>
                <c:pt idx="7320">
                  <c:v>8.3141999999999996</c:v>
                </c:pt>
                <c:pt idx="7321">
                  <c:v>8.3289000000000009</c:v>
                </c:pt>
                <c:pt idx="7322">
                  <c:v>8.3242999999999991</c:v>
                </c:pt>
                <c:pt idx="7323">
                  <c:v>8.3279999999999994</c:v>
                </c:pt>
                <c:pt idx="7324">
                  <c:v>8.3252000000000006</c:v>
                </c:pt>
                <c:pt idx="7325">
                  <c:v>8.3333999999999993</c:v>
                </c:pt>
                <c:pt idx="7326">
                  <c:v>8.3215000000000003</c:v>
                </c:pt>
                <c:pt idx="7327">
                  <c:v>8.3324999999999996</c:v>
                </c:pt>
                <c:pt idx="7328">
                  <c:v>8.3353000000000002</c:v>
                </c:pt>
                <c:pt idx="7329">
                  <c:v>8.3279999999999994</c:v>
                </c:pt>
                <c:pt idx="7330">
                  <c:v>8.3324999999999996</c:v>
                </c:pt>
                <c:pt idx="7331">
                  <c:v>8.3324999999999996</c:v>
                </c:pt>
                <c:pt idx="7332">
                  <c:v>8.3315999999999999</c:v>
                </c:pt>
                <c:pt idx="7333">
                  <c:v>8.3344000000000005</c:v>
                </c:pt>
                <c:pt idx="7334">
                  <c:v>8.3289000000000009</c:v>
                </c:pt>
                <c:pt idx="7335">
                  <c:v>8.3298000000000005</c:v>
                </c:pt>
                <c:pt idx="7336">
                  <c:v>8.3307000000000002</c:v>
                </c:pt>
                <c:pt idx="7337">
                  <c:v>8.3307000000000002</c:v>
                </c:pt>
                <c:pt idx="7338">
                  <c:v>8.3289000000000009</c:v>
                </c:pt>
                <c:pt idx="7339">
                  <c:v>8.3252000000000006</c:v>
                </c:pt>
                <c:pt idx="7340">
                  <c:v>8.3315999999999999</c:v>
                </c:pt>
                <c:pt idx="7341">
                  <c:v>8.3324999999999996</c:v>
                </c:pt>
                <c:pt idx="7342">
                  <c:v>8.3324999999999996</c:v>
                </c:pt>
                <c:pt idx="7343">
                  <c:v>8.3307000000000002</c:v>
                </c:pt>
                <c:pt idx="7344">
                  <c:v>8.3298000000000005</c:v>
                </c:pt>
                <c:pt idx="7345">
                  <c:v>8.3344000000000005</c:v>
                </c:pt>
                <c:pt idx="7346">
                  <c:v>8.327</c:v>
                </c:pt>
                <c:pt idx="7347">
                  <c:v>8.3324999999999996</c:v>
                </c:pt>
                <c:pt idx="7348">
                  <c:v>8.3298000000000005</c:v>
                </c:pt>
                <c:pt idx="7349">
                  <c:v>8.3307000000000002</c:v>
                </c:pt>
                <c:pt idx="7350">
                  <c:v>8.3315999999999999</c:v>
                </c:pt>
                <c:pt idx="7351">
                  <c:v>8.3344000000000005</c:v>
                </c:pt>
                <c:pt idx="7352">
                  <c:v>8.3353000000000002</c:v>
                </c:pt>
                <c:pt idx="7353">
                  <c:v>8.3307000000000002</c:v>
                </c:pt>
                <c:pt idx="7354">
                  <c:v>8.3307000000000002</c:v>
                </c:pt>
                <c:pt idx="7355">
                  <c:v>8.3298000000000005</c:v>
                </c:pt>
                <c:pt idx="7356">
                  <c:v>8.3279999999999994</c:v>
                </c:pt>
                <c:pt idx="7357">
                  <c:v>8.3307000000000002</c:v>
                </c:pt>
                <c:pt idx="7358">
                  <c:v>8.3279999999999994</c:v>
                </c:pt>
                <c:pt idx="7359">
                  <c:v>8.3252000000000006</c:v>
                </c:pt>
                <c:pt idx="7360">
                  <c:v>8.3344000000000005</c:v>
                </c:pt>
                <c:pt idx="7361">
                  <c:v>8.3242999999999991</c:v>
                </c:pt>
                <c:pt idx="7362">
                  <c:v>8.3324999999999996</c:v>
                </c:pt>
                <c:pt idx="7363">
                  <c:v>8.3289000000000009</c:v>
                </c:pt>
                <c:pt idx="7364">
                  <c:v>8.3261000000000003</c:v>
                </c:pt>
                <c:pt idx="7365">
                  <c:v>8.3289000000000009</c:v>
                </c:pt>
                <c:pt idx="7366">
                  <c:v>8.327</c:v>
                </c:pt>
                <c:pt idx="7367">
                  <c:v>8.3298000000000005</c:v>
                </c:pt>
                <c:pt idx="7368">
                  <c:v>8.3261000000000003</c:v>
                </c:pt>
                <c:pt idx="7369">
                  <c:v>8.3279999999999994</c:v>
                </c:pt>
                <c:pt idx="7370">
                  <c:v>8.3242999999999991</c:v>
                </c:pt>
                <c:pt idx="7371">
                  <c:v>8.3307000000000002</c:v>
                </c:pt>
                <c:pt idx="7372">
                  <c:v>8.3261000000000003</c:v>
                </c:pt>
                <c:pt idx="7373">
                  <c:v>8.3261000000000003</c:v>
                </c:pt>
                <c:pt idx="7374">
                  <c:v>8.3315999999999999</c:v>
                </c:pt>
                <c:pt idx="7375">
                  <c:v>8.3215000000000003</c:v>
                </c:pt>
                <c:pt idx="7376">
                  <c:v>8.3353000000000002</c:v>
                </c:pt>
                <c:pt idx="7377">
                  <c:v>8.3315999999999999</c:v>
                </c:pt>
                <c:pt idx="7378">
                  <c:v>8.3279999999999994</c:v>
                </c:pt>
                <c:pt idx="7379">
                  <c:v>8.3307000000000002</c:v>
                </c:pt>
                <c:pt idx="7380">
                  <c:v>8.3307000000000002</c:v>
                </c:pt>
                <c:pt idx="7381">
                  <c:v>8.3206000000000007</c:v>
                </c:pt>
                <c:pt idx="7382">
                  <c:v>8.3289000000000009</c:v>
                </c:pt>
                <c:pt idx="7383">
                  <c:v>8.3289000000000009</c:v>
                </c:pt>
                <c:pt idx="7384">
                  <c:v>8.3324999999999996</c:v>
                </c:pt>
                <c:pt idx="7385">
                  <c:v>8.3279999999999994</c:v>
                </c:pt>
                <c:pt idx="7386">
                  <c:v>8.3307000000000002</c:v>
                </c:pt>
                <c:pt idx="7387">
                  <c:v>8.3242999999999991</c:v>
                </c:pt>
                <c:pt idx="7388">
                  <c:v>8.3344000000000005</c:v>
                </c:pt>
                <c:pt idx="7389">
                  <c:v>8.3344000000000005</c:v>
                </c:pt>
                <c:pt idx="7390">
                  <c:v>8.3289000000000009</c:v>
                </c:pt>
                <c:pt idx="7391">
                  <c:v>8.3307000000000002</c:v>
                </c:pt>
                <c:pt idx="7392">
                  <c:v>8.3224999999999998</c:v>
                </c:pt>
                <c:pt idx="7393">
                  <c:v>8.3333999999999993</c:v>
                </c:pt>
                <c:pt idx="7394">
                  <c:v>8.3242999999999991</c:v>
                </c:pt>
                <c:pt idx="7395">
                  <c:v>8.3379999999999992</c:v>
                </c:pt>
                <c:pt idx="7396">
                  <c:v>8.3261000000000003</c:v>
                </c:pt>
                <c:pt idx="7397">
                  <c:v>8.3324999999999996</c:v>
                </c:pt>
                <c:pt idx="7398">
                  <c:v>8.3261000000000003</c:v>
                </c:pt>
                <c:pt idx="7399">
                  <c:v>8.3224999999999998</c:v>
                </c:pt>
                <c:pt idx="7400">
                  <c:v>8.3298000000000005</c:v>
                </c:pt>
                <c:pt idx="7401">
                  <c:v>8.3242999999999991</c:v>
                </c:pt>
                <c:pt idx="7402">
                  <c:v>8.3233999999999995</c:v>
                </c:pt>
                <c:pt idx="7403">
                  <c:v>8.3252000000000006</c:v>
                </c:pt>
                <c:pt idx="7404">
                  <c:v>8.3307000000000002</c:v>
                </c:pt>
                <c:pt idx="7405">
                  <c:v>8.327</c:v>
                </c:pt>
                <c:pt idx="7406">
                  <c:v>8.3333999999999993</c:v>
                </c:pt>
                <c:pt idx="7407">
                  <c:v>8.3315999999999999</c:v>
                </c:pt>
                <c:pt idx="7408">
                  <c:v>8.3261000000000003</c:v>
                </c:pt>
                <c:pt idx="7409">
                  <c:v>8.327</c:v>
                </c:pt>
                <c:pt idx="7410">
                  <c:v>8.3344000000000005</c:v>
                </c:pt>
                <c:pt idx="7411">
                  <c:v>8.3307000000000002</c:v>
                </c:pt>
                <c:pt idx="7412">
                  <c:v>8.3324999999999996</c:v>
                </c:pt>
                <c:pt idx="7413">
                  <c:v>8.3307000000000002</c:v>
                </c:pt>
                <c:pt idx="7414">
                  <c:v>8.3261000000000003</c:v>
                </c:pt>
                <c:pt idx="7415">
                  <c:v>8.3324999999999996</c:v>
                </c:pt>
                <c:pt idx="7416">
                  <c:v>8.3279999999999994</c:v>
                </c:pt>
                <c:pt idx="7417">
                  <c:v>8.3324999999999996</c:v>
                </c:pt>
                <c:pt idx="7418">
                  <c:v>8.3298000000000005</c:v>
                </c:pt>
                <c:pt idx="7419">
                  <c:v>8.327</c:v>
                </c:pt>
                <c:pt idx="7420">
                  <c:v>8.3233999999999995</c:v>
                </c:pt>
                <c:pt idx="7421">
                  <c:v>8.3289000000000009</c:v>
                </c:pt>
                <c:pt idx="7422">
                  <c:v>8.3315999999999999</c:v>
                </c:pt>
                <c:pt idx="7423">
                  <c:v>8.3224999999999998</c:v>
                </c:pt>
                <c:pt idx="7424">
                  <c:v>8.3279999999999994</c:v>
                </c:pt>
                <c:pt idx="7425">
                  <c:v>8.3215000000000003</c:v>
                </c:pt>
                <c:pt idx="7426">
                  <c:v>8.3315999999999999</c:v>
                </c:pt>
                <c:pt idx="7427">
                  <c:v>8.3298000000000005</c:v>
                </c:pt>
                <c:pt idx="7428">
                  <c:v>8.3261000000000003</c:v>
                </c:pt>
                <c:pt idx="7429">
                  <c:v>8.3279999999999994</c:v>
                </c:pt>
                <c:pt idx="7430">
                  <c:v>8.3242999999999991</c:v>
                </c:pt>
                <c:pt idx="7431">
                  <c:v>8.327</c:v>
                </c:pt>
                <c:pt idx="7432">
                  <c:v>8.3333999999999993</c:v>
                </c:pt>
                <c:pt idx="7433">
                  <c:v>8.3298000000000005</c:v>
                </c:pt>
                <c:pt idx="7434">
                  <c:v>8.3289000000000009</c:v>
                </c:pt>
                <c:pt idx="7435">
                  <c:v>8.3242999999999991</c:v>
                </c:pt>
                <c:pt idx="7436">
                  <c:v>8.3307000000000002</c:v>
                </c:pt>
                <c:pt idx="7437">
                  <c:v>8.327</c:v>
                </c:pt>
                <c:pt idx="7438">
                  <c:v>8.3298000000000005</c:v>
                </c:pt>
                <c:pt idx="7439">
                  <c:v>8.3298000000000005</c:v>
                </c:pt>
                <c:pt idx="7440">
                  <c:v>8.3224999999999998</c:v>
                </c:pt>
                <c:pt idx="7441">
                  <c:v>8.3333999999999993</c:v>
                </c:pt>
                <c:pt idx="7442">
                  <c:v>8.3289000000000009</c:v>
                </c:pt>
                <c:pt idx="7443">
                  <c:v>8.3279999999999994</c:v>
                </c:pt>
                <c:pt idx="7444">
                  <c:v>8.3289000000000009</c:v>
                </c:pt>
                <c:pt idx="7445">
                  <c:v>8.3215000000000003</c:v>
                </c:pt>
                <c:pt idx="7446">
                  <c:v>8.3315999999999999</c:v>
                </c:pt>
                <c:pt idx="7447">
                  <c:v>8.3279999999999994</c:v>
                </c:pt>
                <c:pt idx="7448">
                  <c:v>8.3315999999999999</c:v>
                </c:pt>
                <c:pt idx="7449">
                  <c:v>8.327</c:v>
                </c:pt>
                <c:pt idx="7450">
                  <c:v>8.3261000000000003</c:v>
                </c:pt>
                <c:pt idx="7451">
                  <c:v>8.3289000000000009</c:v>
                </c:pt>
                <c:pt idx="7452">
                  <c:v>8.3315999999999999</c:v>
                </c:pt>
                <c:pt idx="7453">
                  <c:v>8.3333999999999993</c:v>
                </c:pt>
                <c:pt idx="7454">
                  <c:v>8.327</c:v>
                </c:pt>
                <c:pt idx="7455">
                  <c:v>8.3279999999999994</c:v>
                </c:pt>
                <c:pt idx="7456">
                  <c:v>8.3279999999999994</c:v>
                </c:pt>
                <c:pt idx="7457">
                  <c:v>8.3261000000000003</c:v>
                </c:pt>
                <c:pt idx="7458">
                  <c:v>8.3333999999999993</c:v>
                </c:pt>
                <c:pt idx="7459">
                  <c:v>8.3252000000000006</c:v>
                </c:pt>
                <c:pt idx="7460">
                  <c:v>8.327</c:v>
                </c:pt>
                <c:pt idx="7461">
                  <c:v>8.3252000000000006</c:v>
                </c:pt>
                <c:pt idx="7462">
                  <c:v>8.3215000000000003</c:v>
                </c:pt>
                <c:pt idx="7463">
                  <c:v>8.3298000000000005</c:v>
                </c:pt>
                <c:pt idx="7464">
                  <c:v>8.3252000000000006</c:v>
                </c:pt>
                <c:pt idx="7465">
                  <c:v>8.3279999999999994</c:v>
                </c:pt>
                <c:pt idx="7466">
                  <c:v>8.3206000000000007</c:v>
                </c:pt>
                <c:pt idx="7467">
                  <c:v>8.3298000000000005</c:v>
                </c:pt>
                <c:pt idx="7468">
                  <c:v>8.3298000000000005</c:v>
                </c:pt>
                <c:pt idx="7469">
                  <c:v>8.3242999999999991</c:v>
                </c:pt>
                <c:pt idx="7470">
                  <c:v>8.3279999999999994</c:v>
                </c:pt>
                <c:pt idx="7471">
                  <c:v>8.3298000000000005</c:v>
                </c:pt>
                <c:pt idx="7472">
                  <c:v>8.3252000000000006</c:v>
                </c:pt>
                <c:pt idx="7473">
                  <c:v>8.3242999999999991</c:v>
                </c:pt>
                <c:pt idx="7474">
                  <c:v>8.327</c:v>
                </c:pt>
                <c:pt idx="7475">
                  <c:v>8.3279999999999994</c:v>
                </c:pt>
                <c:pt idx="7476">
                  <c:v>8.3289000000000009</c:v>
                </c:pt>
                <c:pt idx="7477">
                  <c:v>8.3279999999999994</c:v>
                </c:pt>
                <c:pt idx="7478">
                  <c:v>8.3242999999999991</c:v>
                </c:pt>
                <c:pt idx="7479">
                  <c:v>8.3215000000000003</c:v>
                </c:pt>
                <c:pt idx="7480">
                  <c:v>8.3261000000000003</c:v>
                </c:pt>
                <c:pt idx="7481">
                  <c:v>8.3252000000000006</c:v>
                </c:pt>
                <c:pt idx="7482">
                  <c:v>8.3298000000000005</c:v>
                </c:pt>
                <c:pt idx="7483">
                  <c:v>8.3233999999999995</c:v>
                </c:pt>
                <c:pt idx="7484">
                  <c:v>8.3242999999999991</c:v>
                </c:pt>
                <c:pt idx="7485">
                  <c:v>8.3279999999999994</c:v>
                </c:pt>
                <c:pt idx="7486">
                  <c:v>8.3252000000000006</c:v>
                </c:pt>
                <c:pt idx="7487">
                  <c:v>8.3315999999999999</c:v>
                </c:pt>
                <c:pt idx="7488">
                  <c:v>8.3252000000000006</c:v>
                </c:pt>
                <c:pt idx="7489">
                  <c:v>8.3289000000000009</c:v>
                </c:pt>
                <c:pt idx="7490">
                  <c:v>8.3289000000000009</c:v>
                </c:pt>
                <c:pt idx="7491">
                  <c:v>8.327</c:v>
                </c:pt>
                <c:pt idx="7492">
                  <c:v>8.3279999999999994</c:v>
                </c:pt>
                <c:pt idx="7493">
                  <c:v>8.3261000000000003</c:v>
                </c:pt>
                <c:pt idx="7494">
                  <c:v>8.327</c:v>
                </c:pt>
                <c:pt idx="7495">
                  <c:v>8.327</c:v>
                </c:pt>
                <c:pt idx="7496">
                  <c:v>8.3324999999999996</c:v>
                </c:pt>
                <c:pt idx="7497">
                  <c:v>8.3289000000000009</c:v>
                </c:pt>
                <c:pt idx="7498">
                  <c:v>8.3206000000000007</c:v>
                </c:pt>
                <c:pt idx="7499">
                  <c:v>8.3252000000000006</c:v>
                </c:pt>
                <c:pt idx="7500">
                  <c:v>8.3344000000000005</c:v>
                </c:pt>
                <c:pt idx="7501">
                  <c:v>8.3324999999999996</c:v>
                </c:pt>
                <c:pt idx="7502">
                  <c:v>8.3289000000000009</c:v>
                </c:pt>
                <c:pt idx="7503">
                  <c:v>8.3224999999999998</c:v>
                </c:pt>
                <c:pt idx="7504">
                  <c:v>8.3298000000000005</c:v>
                </c:pt>
                <c:pt idx="7505">
                  <c:v>8.3224999999999998</c:v>
                </c:pt>
                <c:pt idx="7506">
                  <c:v>8.3298000000000005</c:v>
                </c:pt>
                <c:pt idx="7507">
                  <c:v>8.3279999999999994</c:v>
                </c:pt>
                <c:pt idx="7508">
                  <c:v>8.3242999999999991</c:v>
                </c:pt>
                <c:pt idx="7509">
                  <c:v>8.3261000000000003</c:v>
                </c:pt>
                <c:pt idx="7510">
                  <c:v>8.3233999999999995</c:v>
                </c:pt>
                <c:pt idx="7511">
                  <c:v>8.3353000000000002</c:v>
                </c:pt>
                <c:pt idx="7512">
                  <c:v>8.3242999999999991</c:v>
                </c:pt>
                <c:pt idx="7513">
                  <c:v>8.3252000000000006</c:v>
                </c:pt>
                <c:pt idx="7514">
                  <c:v>8.3242999999999991</c:v>
                </c:pt>
                <c:pt idx="7515">
                  <c:v>8.327</c:v>
                </c:pt>
                <c:pt idx="7516">
                  <c:v>8.3261000000000003</c:v>
                </c:pt>
                <c:pt idx="7517">
                  <c:v>8.3298000000000005</c:v>
                </c:pt>
                <c:pt idx="7518">
                  <c:v>8.3261000000000003</c:v>
                </c:pt>
                <c:pt idx="7519">
                  <c:v>8.3252000000000006</c:v>
                </c:pt>
                <c:pt idx="7520">
                  <c:v>8.3252000000000006</c:v>
                </c:pt>
                <c:pt idx="7521">
                  <c:v>8.3196999999999992</c:v>
                </c:pt>
                <c:pt idx="7522">
                  <c:v>8.3252000000000006</c:v>
                </c:pt>
                <c:pt idx="7523">
                  <c:v>8.3298000000000005</c:v>
                </c:pt>
                <c:pt idx="7524">
                  <c:v>8.3242999999999991</c:v>
                </c:pt>
                <c:pt idx="7525">
                  <c:v>8.3233999999999995</c:v>
                </c:pt>
                <c:pt idx="7526">
                  <c:v>8.3315999999999999</c:v>
                </c:pt>
                <c:pt idx="7527">
                  <c:v>8.3187999999999995</c:v>
                </c:pt>
                <c:pt idx="7528">
                  <c:v>8.3298000000000005</c:v>
                </c:pt>
                <c:pt idx="7529">
                  <c:v>8.3233999999999995</c:v>
                </c:pt>
                <c:pt idx="7530">
                  <c:v>8.3279999999999994</c:v>
                </c:pt>
                <c:pt idx="7531">
                  <c:v>8.3215000000000003</c:v>
                </c:pt>
                <c:pt idx="7532">
                  <c:v>8.3252000000000006</c:v>
                </c:pt>
                <c:pt idx="7533">
                  <c:v>8.327</c:v>
                </c:pt>
                <c:pt idx="7534">
                  <c:v>8.3224999999999998</c:v>
                </c:pt>
                <c:pt idx="7535">
                  <c:v>8.3315999999999999</c:v>
                </c:pt>
                <c:pt idx="7536">
                  <c:v>8.3170000000000002</c:v>
                </c:pt>
                <c:pt idx="7537">
                  <c:v>8.3333999999999993</c:v>
                </c:pt>
                <c:pt idx="7538">
                  <c:v>8.327</c:v>
                </c:pt>
                <c:pt idx="7539">
                  <c:v>8.3279999999999994</c:v>
                </c:pt>
                <c:pt idx="7540">
                  <c:v>8.3206000000000007</c:v>
                </c:pt>
                <c:pt idx="7541">
                  <c:v>8.3215000000000003</c:v>
                </c:pt>
                <c:pt idx="7542">
                  <c:v>8.3315999999999999</c:v>
                </c:pt>
                <c:pt idx="7543">
                  <c:v>8.3242999999999991</c:v>
                </c:pt>
                <c:pt idx="7544">
                  <c:v>8.327</c:v>
                </c:pt>
                <c:pt idx="7545">
                  <c:v>8.327</c:v>
                </c:pt>
                <c:pt idx="7546">
                  <c:v>8.3242999999999991</c:v>
                </c:pt>
                <c:pt idx="7547">
                  <c:v>8.327</c:v>
                </c:pt>
                <c:pt idx="7548">
                  <c:v>8.3233999999999995</c:v>
                </c:pt>
                <c:pt idx="7549">
                  <c:v>8.3289000000000009</c:v>
                </c:pt>
                <c:pt idx="7550">
                  <c:v>8.3289000000000009</c:v>
                </c:pt>
                <c:pt idx="7551">
                  <c:v>8.327</c:v>
                </c:pt>
                <c:pt idx="7552">
                  <c:v>8.3289000000000009</c:v>
                </c:pt>
                <c:pt idx="7553">
                  <c:v>8.3224999999999998</c:v>
                </c:pt>
                <c:pt idx="7554">
                  <c:v>8.3399000000000001</c:v>
                </c:pt>
                <c:pt idx="7555">
                  <c:v>8.3298000000000005</c:v>
                </c:pt>
                <c:pt idx="7556">
                  <c:v>8.3215000000000003</c:v>
                </c:pt>
                <c:pt idx="7557">
                  <c:v>8.3307000000000002</c:v>
                </c:pt>
                <c:pt idx="7558">
                  <c:v>8.3242999999999991</c:v>
                </c:pt>
                <c:pt idx="7559">
                  <c:v>8.3361999999999998</c:v>
                </c:pt>
                <c:pt idx="7560">
                  <c:v>8.3261000000000003</c:v>
                </c:pt>
                <c:pt idx="7561">
                  <c:v>8.327</c:v>
                </c:pt>
                <c:pt idx="7562">
                  <c:v>8.3233999999999995</c:v>
                </c:pt>
                <c:pt idx="7563">
                  <c:v>8.3252000000000006</c:v>
                </c:pt>
                <c:pt idx="7564">
                  <c:v>8.3307000000000002</c:v>
                </c:pt>
                <c:pt idx="7565">
                  <c:v>8.3252000000000006</c:v>
                </c:pt>
                <c:pt idx="7566">
                  <c:v>8.3252000000000006</c:v>
                </c:pt>
                <c:pt idx="7567">
                  <c:v>8.3242999999999991</c:v>
                </c:pt>
                <c:pt idx="7568">
                  <c:v>8.327</c:v>
                </c:pt>
                <c:pt idx="7569">
                  <c:v>8.3252000000000006</c:v>
                </c:pt>
                <c:pt idx="7570">
                  <c:v>8.3233999999999995</c:v>
                </c:pt>
                <c:pt idx="7571">
                  <c:v>8.3233999999999995</c:v>
                </c:pt>
                <c:pt idx="7572">
                  <c:v>8.3215000000000003</c:v>
                </c:pt>
                <c:pt idx="7573">
                  <c:v>8.327</c:v>
                </c:pt>
                <c:pt idx="7574">
                  <c:v>8.3224999999999998</c:v>
                </c:pt>
                <c:pt idx="7575">
                  <c:v>8.3261000000000003</c:v>
                </c:pt>
                <c:pt idx="7576">
                  <c:v>8.3196999999999992</c:v>
                </c:pt>
                <c:pt idx="7577">
                  <c:v>8.3215000000000003</c:v>
                </c:pt>
                <c:pt idx="7578">
                  <c:v>8.3261000000000003</c:v>
                </c:pt>
                <c:pt idx="7579">
                  <c:v>8.3224999999999998</c:v>
                </c:pt>
                <c:pt idx="7580">
                  <c:v>8.3242999999999991</c:v>
                </c:pt>
                <c:pt idx="7581">
                  <c:v>8.3315999999999999</c:v>
                </c:pt>
                <c:pt idx="7582">
                  <c:v>8.3233999999999995</c:v>
                </c:pt>
                <c:pt idx="7583">
                  <c:v>8.3298000000000005</c:v>
                </c:pt>
                <c:pt idx="7584">
                  <c:v>8.3187999999999995</c:v>
                </c:pt>
                <c:pt idx="7585">
                  <c:v>8.3233999999999995</c:v>
                </c:pt>
                <c:pt idx="7586">
                  <c:v>8.3307000000000002</c:v>
                </c:pt>
                <c:pt idx="7587">
                  <c:v>8.3233999999999995</c:v>
                </c:pt>
                <c:pt idx="7588">
                  <c:v>8.3233999999999995</c:v>
                </c:pt>
                <c:pt idx="7589">
                  <c:v>8.3233999999999995</c:v>
                </c:pt>
                <c:pt idx="7590">
                  <c:v>8.3261000000000003</c:v>
                </c:pt>
                <c:pt idx="7591">
                  <c:v>8.3233999999999995</c:v>
                </c:pt>
                <c:pt idx="7592">
                  <c:v>8.3224999999999998</c:v>
                </c:pt>
                <c:pt idx="7593">
                  <c:v>8.3307000000000002</c:v>
                </c:pt>
                <c:pt idx="7594">
                  <c:v>8.3252000000000006</c:v>
                </c:pt>
                <c:pt idx="7595">
                  <c:v>8.3242999999999991</c:v>
                </c:pt>
                <c:pt idx="7596">
                  <c:v>8.3289000000000009</c:v>
                </c:pt>
                <c:pt idx="7597">
                  <c:v>8.327</c:v>
                </c:pt>
                <c:pt idx="7598">
                  <c:v>8.3261000000000003</c:v>
                </c:pt>
                <c:pt idx="7599">
                  <c:v>8.3206000000000007</c:v>
                </c:pt>
                <c:pt idx="7600">
                  <c:v>8.3307000000000002</c:v>
                </c:pt>
                <c:pt idx="7601">
                  <c:v>8.3242999999999991</c:v>
                </c:pt>
                <c:pt idx="7602">
                  <c:v>8.327</c:v>
                </c:pt>
                <c:pt idx="7603">
                  <c:v>8.3261000000000003</c:v>
                </c:pt>
                <c:pt idx="7604">
                  <c:v>8.3215000000000003</c:v>
                </c:pt>
                <c:pt idx="7605">
                  <c:v>8.3307000000000002</c:v>
                </c:pt>
                <c:pt idx="7606">
                  <c:v>8.3242999999999991</c:v>
                </c:pt>
                <c:pt idx="7607">
                  <c:v>8.3315999999999999</c:v>
                </c:pt>
                <c:pt idx="7608">
                  <c:v>8.3206000000000007</c:v>
                </c:pt>
                <c:pt idx="7609">
                  <c:v>8.3233999999999995</c:v>
                </c:pt>
                <c:pt idx="7610">
                  <c:v>8.3242999999999991</c:v>
                </c:pt>
                <c:pt idx="7611">
                  <c:v>8.3252000000000006</c:v>
                </c:pt>
                <c:pt idx="7612">
                  <c:v>8.3289000000000009</c:v>
                </c:pt>
                <c:pt idx="7613">
                  <c:v>8.3242999999999991</c:v>
                </c:pt>
                <c:pt idx="7614">
                  <c:v>8.3215000000000003</c:v>
                </c:pt>
                <c:pt idx="7615">
                  <c:v>8.3233999999999995</c:v>
                </c:pt>
                <c:pt idx="7616">
                  <c:v>8.3206000000000007</c:v>
                </c:pt>
                <c:pt idx="7617">
                  <c:v>8.3242999999999991</c:v>
                </c:pt>
                <c:pt idx="7618">
                  <c:v>8.3224999999999998</c:v>
                </c:pt>
                <c:pt idx="7619">
                  <c:v>8.3224999999999998</c:v>
                </c:pt>
                <c:pt idx="7620">
                  <c:v>8.3196999999999992</c:v>
                </c:pt>
                <c:pt idx="7621">
                  <c:v>8.3261000000000003</c:v>
                </c:pt>
                <c:pt idx="7622">
                  <c:v>8.3224999999999998</c:v>
                </c:pt>
                <c:pt idx="7623">
                  <c:v>8.3206000000000007</c:v>
                </c:pt>
                <c:pt idx="7624">
                  <c:v>8.3252000000000006</c:v>
                </c:pt>
                <c:pt idx="7625">
                  <c:v>8.3215000000000003</c:v>
                </c:pt>
                <c:pt idx="7626">
                  <c:v>8.3215000000000003</c:v>
                </c:pt>
                <c:pt idx="7627">
                  <c:v>8.3252000000000006</c:v>
                </c:pt>
                <c:pt idx="7628">
                  <c:v>8.3206000000000007</c:v>
                </c:pt>
                <c:pt idx="7629">
                  <c:v>8.3242999999999991</c:v>
                </c:pt>
                <c:pt idx="7630">
                  <c:v>8.3196999999999992</c:v>
                </c:pt>
                <c:pt idx="7631">
                  <c:v>8.3298000000000005</c:v>
                </c:pt>
                <c:pt idx="7632">
                  <c:v>8.3224999999999998</c:v>
                </c:pt>
                <c:pt idx="7633">
                  <c:v>8.3261000000000003</c:v>
                </c:pt>
                <c:pt idx="7634">
                  <c:v>8.3206000000000007</c:v>
                </c:pt>
                <c:pt idx="7635">
                  <c:v>8.3224999999999998</c:v>
                </c:pt>
                <c:pt idx="7636">
                  <c:v>8.3242999999999991</c:v>
                </c:pt>
                <c:pt idx="7637">
                  <c:v>8.3196999999999992</c:v>
                </c:pt>
                <c:pt idx="7638">
                  <c:v>8.3242999999999991</c:v>
                </c:pt>
                <c:pt idx="7639">
                  <c:v>8.3233999999999995</c:v>
                </c:pt>
                <c:pt idx="7640">
                  <c:v>8.3224999999999998</c:v>
                </c:pt>
                <c:pt idx="7641">
                  <c:v>8.3242999999999991</c:v>
                </c:pt>
                <c:pt idx="7642">
                  <c:v>8.3224999999999998</c:v>
                </c:pt>
                <c:pt idx="7643">
                  <c:v>8.3261000000000003</c:v>
                </c:pt>
                <c:pt idx="7644">
                  <c:v>8.3289000000000009</c:v>
                </c:pt>
                <c:pt idx="7645">
                  <c:v>8.3252000000000006</c:v>
                </c:pt>
                <c:pt idx="7646">
                  <c:v>8.3261000000000003</c:v>
                </c:pt>
                <c:pt idx="7647">
                  <c:v>8.327</c:v>
                </c:pt>
                <c:pt idx="7648">
                  <c:v>8.3215000000000003</c:v>
                </c:pt>
                <c:pt idx="7649">
                  <c:v>8.3261000000000003</c:v>
                </c:pt>
                <c:pt idx="7650">
                  <c:v>8.3289000000000009</c:v>
                </c:pt>
                <c:pt idx="7651">
                  <c:v>8.3252000000000006</c:v>
                </c:pt>
                <c:pt idx="7652">
                  <c:v>8.3215000000000003</c:v>
                </c:pt>
                <c:pt idx="7653">
                  <c:v>8.3298000000000005</c:v>
                </c:pt>
                <c:pt idx="7654">
                  <c:v>8.3215000000000003</c:v>
                </c:pt>
                <c:pt idx="7655">
                  <c:v>8.3298000000000005</c:v>
                </c:pt>
                <c:pt idx="7656">
                  <c:v>8.3215000000000003</c:v>
                </c:pt>
                <c:pt idx="7657">
                  <c:v>8.3261000000000003</c:v>
                </c:pt>
                <c:pt idx="7658">
                  <c:v>8.3242999999999991</c:v>
                </c:pt>
                <c:pt idx="7659">
                  <c:v>8.3289000000000009</c:v>
                </c:pt>
                <c:pt idx="7660">
                  <c:v>8.327</c:v>
                </c:pt>
                <c:pt idx="7661">
                  <c:v>8.3261000000000003</c:v>
                </c:pt>
                <c:pt idx="7662">
                  <c:v>8.3215000000000003</c:v>
                </c:pt>
                <c:pt idx="7663">
                  <c:v>8.3187999999999995</c:v>
                </c:pt>
                <c:pt idx="7664">
                  <c:v>8.3233999999999995</c:v>
                </c:pt>
                <c:pt idx="7665">
                  <c:v>8.327</c:v>
                </c:pt>
                <c:pt idx="7666">
                  <c:v>8.3187999999999995</c:v>
                </c:pt>
                <c:pt idx="7667">
                  <c:v>8.3187999999999995</c:v>
                </c:pt>
                <c:pt idx="7668">
                  <c:v>8.3298000000000005</c:v>
                </c:pt>
                <c:pt idx="7669">
                  <c:v>8.3196999999999992</c:v>
                </c:pt>
                <c:pt idx="7670">
                  <c:v>8.3344000000000005</c:v>
                </c:pt>
                <c:pt idx="7671">
                  <c:v>8.3233999999999995</c:v>
                </c:pt>
                <c:pt idx="7672">
                  <c:v>8.3261000000000003</c:v>
                </c:pt>
                <c:pt idx="7673">
                  <c:v>8.3224999999999998</c:v>
                </c:pt>
                <c:pt idx="7674">
                  <c:v>8.3215000000000003</c:v>
                </c:pt>
                <c:pt idx="7675">
                  <c:v>8.327</c:v>
                </c:pt>
                <c:pt idx="7676">
                  <c:v>8.3215000000000003</c:v>
                </c:pt>
                <c:pt idx="7677">
                  <c:v>8.327</c:v>
                </c:pt>
                <c:pt idx="7678">
                  <c:v>8.3141999999999996</c:v>
                </c:pt>
                <c:pt idx="7679">
                  <c:v>8.3261000000000003</c:v>
                </c:pt>
                <c:pt idx="7680">
                  <c:v>8.3178999999999998</c:v>
                </c:pt>
                <c:pt idx="7681">
                  <c:v>8.3215000000000003</c:v>
                </c:pt>
                <c:pt idx="7682">
                  <c:v>8.327</c:v>
                </c:pt>
                <c:pt idx="7683">
                  <c:v>8.3215000000000003</c:v>
                </c:pt>
                <c:pt idx="7684">
                  <c:v>8.3242999999999991</c:v>
                </c:pt>
                <c:pt idx="7685">
                  <c:v>8.3206000000000007</c:v>
                </c:pt>
                <c:pt idx="7686">
                  <c:v>8.327</c:v>
                </c:pt>
                <c:pt idx="7687">
                  <c:v>8.3279999999999994</c:v>
                </c:pt>
                <c:pt idx="7688">
                  <c:v>8.3242999999999991</c:v>
                </c:pt>
                <c:pt idx="7689">
                  <c:v>8.327</c:v>
                </c:pt>
                <c:pt idx="7690">
                  <c:v>8.3215000000000003</c:v>
                </c:pt>
                <c:pt idx="7691">
                  <c:v>8.3252000000000006</c:v>
                </c:pt>
                <c:pt idx="7692">
                  <c:v>8.3279999999999994</c:v>
                </c:pt>
                <c:pt idx="7693">
                  <c:v>8.3206000000000007</c:v>
                </c:pt>
                <c:pt idx="7694">
                  <c:v>8.3289000000000009</c:v>
                </c:pt>
                <c:pt idx="7695">
                  <c:v>8.3206000000000007</c:v>
                </c:pt>
                <c:pt idx="7696">
                  <c:v>8.3224999999999998</c:v>
                </c:pt>
                <c:pt idx="7697">
                  <c:v>8.3252000000000006</c:v>
                </c:pt>
                <c:pt idx="7698">
                  <c:v>8.3224999999999998</c:v>
                </c:pt>
                <c:pt idx="7699">
                  <c:v>8.3279999999999994</c:v>
                </c:pt>
                <c:pt idx="7700">
                  <c:v>8.3224999999999998</c:v>
                </c:pt>
                <c:pt idx="7701">
                  <c:v>8.3315999999999999</c:v>
                </c:pt>
                <c:pt idx="7702">
                  <c:v>8.3215000000000003</c:v>
                </c:pt>
                <c:pt idx="7703">
                  <c:v>8.3298000000000005</c:v>
                </c:pt>
                <c:pt idx="7704">
                  <c:v>8.3187999999999995</c:v>
                </c:pt>
                <c:pt idx="7705">
                  <c:v>8.3215000000000003</c:v>
                </c:pt>
                <c:pt idx="7706">
                  <c:v>8.3224999999999998</c:v>
                </c:pt>
                <c:pt idx="7707">
                  <c:v>8.3224999999999998</c:v>
                </c:pt>
                <c:pt idx="7708">
                  <c:v>8.3279999999999994</c:v>
                </c:pt>
                <c:pt idx="7709">
                  <c:v>8.3206000000000007</c:v>
                </c:pt>
                <c:pt idx="7710">
                  <c:v>8.3206000000000007</c:v>
                </c:pt>
                <c:pt idx="7711">
                  <c:v>8.3242999999999991</c:v>
                </c:pt>
                <c:pt idx="7712">
                  <c:v>8.3252000000000006</c:v>
                </c:pt>
                <c:pt idx="7713">
                  <c:v>8.3252000000000006</c:v>
                </c:pt>
                <c:pt idx="7714">
                  <c:v>8.3224999999999998</c:v>
                </c:pt>
                <c:pt idx="7715">
                  <c:v>8.3178999999999998</c:v>
                </c:pt>
                <c:pt idx="7716">
                  <c:v>8.3242999999999991</c:v>
                </c:pt>
                <c:pt idx="7717">
                  <c:v>8.3224999999999998</c:v>
                </c:pt>
                <c:pt idx="7718">
                  <c:v>8.3252000000000006</c:v>
                </c:pt>
                <c:pt idx="7719">
                  <c:v>8.3178999999999998</c:v>
                </c:pt>
                <c:pt idx="7720">
                  <c:v>8.3252000000000006</c:v>
                </c:pt>
                <c:pt idx="7721">
                  <c:v>8.3242999999999991</c:v>
                </c:pt>
                <c:pt idx="7722">
                  <c:v>8.3215000000000003</c:v>
                </c:pt>
                <c:pt idx="7723">
                  <c:v>8.3242999999999991</c:v>
                </c:pt>
                <c:pt idx="7724">
                  <c:v>8.3206000000000007</c:v>
                </c:pt>
                <c:pt idx="7725">
                  <c:v>8.3261000000000003</c:v>
                </c:pt>
                <c:pt idx="7726">
                  <c:v>8.3252000000000006</c:v>
                </c:pt>
                <c:pt idx="7727">
                  <c:v>8.3224999999999998</c:v>
                </c:pt>
                <c:pt idx="7728">
                  <c:v>8.3215000000000003</c:v>
                </c:pt>
                <c:pt idx="7729">
                  <c:v>8.3261000000000003</c:v>
                </c:pt>
                <c:pt idx="7730">
                  <c:v>8.3206000000000007</c:v>
                </c:pt>
                <c:pt idx="7731">
                  <c:v>8.3215000000000003</c:v>
                </c:pt>
                <c:pt idx="7732">
                  <c:v>8.327</c:v>
                </c:pt>
                <c:pt idx="7733">
                  <c:v>8.3187999999999995</c:v>
                </c:pt>
                <c:pt idx="7734">
                  <c:v>8.3242999999999991</c:v>
                </c:pt>
                <c:pt idx="7735">
                  <c:v>8.3261000000000003</c:v>
                </c:pt>
                <c:pt idx="7736">
                  <c:v>8.3233999999999995</c:v>
                </c:pt>
                <c:pt idx="7737">
                  <c:v>8.327</c:v>
                </c:pt>
                <c:pt idx="7738">
                  <c:v>8.3261000000000003</c:v>
                </c:pt>
                <c:pt idx="7739">
                  <c:v>8.3196999999999992</c:v>
                </c:pt>
                <c:pt idx="7740">
                  <c:v>8.3206000000000007</c:v>
                </c:pt>
                <c:pt idx="7741">
                  <c:v>8.3233999999999995</c:v>
                </c:pt>
                <c:pt idx="7742">
                  <c:v>8.3233999999999995</c:v>
                </c:pt>
                <c:pt idx="7743">
                  <c:v>8.3261000000000003</c:v>
                </c:pt>
                <c:pt idx="7744">
                  <c:v>8.3252000000000006</c:v>
                </c:pt>
                <c:pt idx="7745">
                  <c:v>8.3307000000000002</c:v>
                </c:pt>
                <c:pt idx="7746">
                  <c:v>8.3170000000000002</c:v>
                </c:pt>
                <c:pt idx="7747">
                  <c:v>8.3279999999999994</c:v>
                </c:pt>
                <c:pt idx="7748">
                  <c:v>8.3187999999999995</c:v>
                </c:pt>
                <c:pt idx="7749">
                  <c:v>8.3298000000000005</c:v>
                </c:pt>
                <c:pt idx="7750">
                  <c:v>8.3233999999999995</c:v>
                </c:pt>
                <c:pt idx="7751">
                  <c:v>8.3298000000000005</c:v>
                </c:pt>
                <c:pt idx="7752">
                  <c:v>8.3298000000000005</c:v>
                </c:pt>
                <c:pt idx="7753">
                  <c:v>8.3206000000000007</c:v>
                </c:pt>
                <c:pt idx="7754">
                  <c:v>8.3279999999999994</c:v>
                </c:pt>
                <c:pt idx="7755">
                  <c:v>8.3242999999999991</c:v>
                </c:pt>
                <c:pt idx="7756">
                  <c:v>8.3289000000000009</c:v>
                </c:pt>
                <c:pt idx="7757">
                  <c:v>8.3206000000000007</c:v>
                </c:pt>
                <c:pt idx="7758">
                  <c:v>8.3233999999999995</c:v>
                </c:pt>
                <c:pt idx="7759">
                  <c:v>8.3252000000000006</c:v>
                </c:pt>
                <c:pt idx="7760">
                  <c:v>8.3224999999999998</c:v>
                </c:pt>
                <c:pt idx="7761">
                  <c:v>8.3233999999999995</c:v>
                </c:pt>
                <c:pt idx="7762">
                  <c:v>8.3242999999999991</c:v>
                </c:pt>
                <c:pt idx="7763">
                  <c:v>8.3206000000000007</c:v>
                </c:pt>
                <c:pt idx="7764">
                  <c:v>8.3279999999999994</c:v>
                </c:pt>
                <c:pt idx="7765">
                  <c:v>8.3215000000000003</c:v>
                </c:pt>
                <c:pt idx="7766">
                  <c:v>8.3252000000000006</c:v>
                </c:pt>
                <c:pt idx="7767">
                  <c:v>8.3215000000000003</c:v>
                </c:pt>
                <c:pt idx="7768">
                  <c:v>8.3233999999999995</c:v>
                </c:pt>
                <c:pt idx="7769">
                  <c:v>8.3233999999999995</c:v>
                </c:pt>
                <c:pt idx="7770">
                  <c:v>8.3206000000000007</c:v>
                </c:pt>
                <c:pt idx="7771">
                  <c:v>8.3206000000000007</c:v>
                </c:pt>
                <c:pt idx="7772">
                  <c:v>8.3242999999999991</c:v>
                </c:pt>
                <c:pt idx="7773">
                  <c:v>8.3252000000000006</c:v>
                </c:pt>
                <c:pt idx="7774">
                  <c:v>8.3170000000000002</c:v>
                </c:pt>
                <c:pt idx="7775">
                  <c:v>8.327</c:v>
                </c:pt>
                <c:pt idx="7776">
                  <c:v>8.327</c:v>
                </c:pt>
                <c:pt idx="7777">
                  <c:v>8.3196999999999992</c:v>
                </c:pt>
                <c:pt idx="7778">
                  <c:v>8.3215000000000003</c:v>
                </c:pt>
                <c:pt idx="7779">
                  <c:v>8.3196999999999992</c:v>
                </c:pt>
                <c:pt idx="7780">
                  <c:v>8.3215000000000003</c:v>
                </c:pt>
                <c:pt idx="7781">
                  <c:v>8.3233999999999995</c:v>
                </c:pt>
                <c:pt idx="7782">
                  <c:v>8.3242999999999991</c:v>
                </c:pt>
                <c:pt idx="7783">
                  <c:v>8.3196999999999992</c:v>
                </c:pt>
                <c:pt idx="7784">
                  <c:v>8.3224999999999998</c:v>
                </c:pt>
                <c:pt idx="7785">
                  <c:v>8.3224999999999998</c:v>
                </c:pt>
                <c:pt idx="7786">
                  <c:v>8.3170000000000002</c:v>
                </c:pt>
                <c:pt idx="7787">
                  <c:v>8.3279999999999994</c:v>
                </c:pt>
                <c:pt idx="7788">
                  <c:v>8.3289000000000009</c:v>
                </c:pt>
                <c:pt idx="7789">
                  <c:v>8.3233999999999995</c:v>
                </c:pt>
                <c:pt idx="7790">
                  <c:v>8.3279999999999994</c:v>
                </c:pt>
                <c:pt idx="7791">
                  <c:v>8.3206000000000007</c:v>
                </c:pt>
                <c:pt idx="7792">
                  <c:v>8.3242999999999991</c:v>
                </c:pt>
                <c:pt idx="7793">
                  <c:v>8.3333999999999993</c:v>
                </c:pt>
                <c:pt idx="7794">
                  <c:v>8.3196999999999992</c:v>
                </c:pt>
                <c:pt idx="7795">
                  <c:v>8.3279999999999994</c:v>
                </c:pt>
                <c:pt idx="7796">
                  <c:v>8.3141999999999996</c:v>
                </c:pt>
                <c:pt idx="7797">
                  <c:v>8.3261000000000003</c:v>
                </c:pt>
                <c:pt idx="7798">
                  <c:v>8.3215000000000003</c:v>
                </c:pt>
                <c:pt idx="7799">
                  <c:v>8.3252000000000006</c:v>
                </c:pt>
                <c:pt idx="7800">
                  <c:v>8.3261000000000003</c:v>
                </c:pt>
                <c:pt idx="7801">
                  <c:v>8.3187999999999995</c:v>
                </c:pt>
                <c:pt idx="7802">
                  <c:v>8.3279999999999994</c:v>
                </c:pt>
                <c:pt idx="7803">
                  <c:v>8.3215000000000003</c:v>
                </c:pt>
                <c:pt idx="7804">
                  <c:v>8.3289000000000009</c:v>
                </c:pt>
                <c:pt idx="7805">
                  <c:v>8.3252000000000006</c:v>
                </c:pt>
                <c:pt idx="7806">
                  <c:v>8.3178999999999998</c:v>
                </c:pt>
                <c:pt idx="7807">
                  <c:v>8.3252000000000006</c:v>
                </c:pt>
                <c:pt idx="7808">
                  <c:v>8.3298000000000005</c:v>
                </c:pt>
                <c:pt idx="7809">
                  <c:v>8.3233999999999995</c:v>
                </c:pt>
                <c:pt idx="7810">
                  <c:v>8.3252000000000006</c:v>
                </c:pt>
                <c:pt idx="7811">
                  <c:v>8.3224999999999998</c:v>
                </c:pt>
                <c:pt idx="7812">
                  <c:v>8.3206000000000007</c:v>
                </c:pt>
                <c:pt idx="7813">
                  <c:v>8.3196999999999992</c:v>
                </c:pt>
                <c:pt idx="7814">
                  <c:v>8.3279999999999994</c:v>
                </c:pt>
                <c:pt idx="7815">
                  <c:v>8.3224999999999998</c:v>
                </c:pt>
                <c:pt idx="7816">
                  <c:v>8.3196999999999992</c:v>
                </c:pt>
                <c:pt idx="7817">
                  <c:v>8.3279999999999994</c:v>
                </c:pt>
                <c:pt idx="7818">
                  <c:v>8.3261000000000003</c:v>
                </c:pt>
                <c:pt idx="7819">
                  <c:v>8.3252000000000006</c:v>
                </c:pt>
                <c:pt idx="7820">
                  <c:v>8.3170000000000002</c:v>
                </c:pt>
                <c:pt idx="7821">
                  <c:v>8.3261000000000003</c:v>
                </c:pt>
                <c:pt idx="7822">
                  <c:v>8.3252000000000006</c:v>
                </c:pt>
                <c:pt idx="7823">
                  <c:v>8.3279999999999994</c:v>
                </c:pt>
                <c:pt idx="7824">
                  <c:v>8.3187999999999995</c:v>
                </c:pt>
                <c:pt idx="7825">
                  <c:v>8.3187999999999995</c:v>
                </c:pt>
                <c:pt idx="7826">
                  <c:v>8.3252000000000006</c:v>
                </c:pt>
                <c:pt idx="7827">
                  <c:v>8.3115000000000006</c:v>
                </c:pt>
                <c:pt idx="7828">
                  <c:v>8.3242999999999991</c:v>
                </c:pt>
                <c:pt idx="7829">
                  <c:v>8.327</c:v>
                </c:pt>
                <c:pt idx="7830">
                  <c:v>8.3215000000000003</c:v>
                </c:pt>
                <c:pt idx="7831">
                  <c:v>8.3196999999999992</c:v>
                </c:pt>
                <c:pt idx="7832">
                  <c:v>8.3233999999999995</c:v>
                </c:pt>
                <c:pt idx="7833">
                  <c:v>8.3252000000000006</c:v>
                </c:pt>
                <c:pt idx="7834">
                  <c:v>8.3224999999999998</c:v>
                </c:pt>
                <c:pt idx="7835">
                  <c:v>8.3224999999999998</c:v>
                </c:pt>
                <c:pt idx="7836">
                  <c:v>8.3215000000000003</c:v>
                </c:pt>
                <c:pt idx="7837">
                  <c:v>8.3289000000000009</c:v>
                </c:pt>
                <c:pt idx="7838">
                  <c:v>8.3242999999999991</c:v>
                </c:pt>
                <c:pt idx="7839">
                  <c:v>8.3187999999999995</c:v>
                </c:pt>
                <c:pt idx="7840">
                  <c:v>8.3242999999999991</c:v>
                </c:pt>
                <c:pt idx="7841">
                  <c:v>8.3242999999999991</c:v>
                </c:pt>
                <c:pt idx="7842">
                  <c:v>8.3215000000000003</c:v>
                </c:pt>
                <c:pt idx="7843">
                  <c:v>8.3333999999999993</c:v>
                </c:pt>
                <c:pt idx="7844">
                  <c:v>8.3150999999999993</c:v>
                </c:pt>
                <c:pt idx="7845">
                  <c:v>8.3242999999999991</c:v>
                </c:pt>
                <c:pt idx="7846">
                  <c:v>8.3289000000000009</c:v>
                </c:pt>
                <c:pt idx="7847">
                  <c:v>8.3261000000000003</c:v>
                </c:pt>
                <c:pt idx="7848">
                  <c:v>8.3279999999999994</c:v>
                </c:pt>
                <c:pt idx="7849">
                  <c:v>8.3161000000000005</c:v>
                </c:pt>
                <c:pt idx="7850">
                  <c:v>8.3261000000000003</c:v>
                </c:pt>
                <c:pt idx="7851">
                  <c:v>8.3215000000000003</c:v>
                </c:pt>
                <c:pt idx="7852">
                  <c:v>8.327</c:v>
                </c:pt>
                <c:pt idx="7853">
                  <c:v>8.3224999999999998</c:v>
                </c:pt>
                <c:pt idx="7854">
                  <c:v>8.3178999999999998</c:v>
                </c:pt>
                <c:pt idx="7855">
                  <c:v>8.3215000000000003</c:v>
                </c:pt>
                <c:pt idx="7856">
                  <c:v>8.3170000000000002</c:v>
                </c:pt>
                <c:pt idx="7857">
                  <c:v>8.3289000000000009</c:v>
                </c:pt>
                <c:pt idx="7858">
                  <c:v>8.3224999999999998</c:v>
                </c:pt>
                <c:pt idx="7859">
                  <c:v>8.3196999999999992</c:v>
                </c:pt>
                <c:pt idx="7860">
                  <c:v>8.3206000000000007</c:v>
                </c:pt>
                <c:pt idx="7861">
                  <c:v>8.3187999999999995</c:v>
                </c:pt>
                <c:pt idx="7862">
                  <c:v>8.3206000000000007</c:v>
                </c:pt>
                <c:pt idx="7863">
                  <c:v>8.3242999999999991</c:v>
                </c:pt>
                <c:pt idx="7864">
                  <c:v>8.3150999999999993</c:v>
                </c:pt>
                <c:pt idx="7865">
                  <c:v>8.3233999999999995</c:v>
                </c:pt>
                <c:pt idx="7866">
                  <c:v>8.3206000000000007</c:v>
                </c:pt>
                <c:pt idx="7867">
                  <c:v>8.3215000000000003</c:v>
                </c:pt>
                <c:pt idx="7868">
                  <c:v>8.3206000000000007</c:v>
                </c:pt>
                <c:pt idx="7869">
                  <c:v>8.3224999999999998</c:v>
                </c:pt>
                <c:pt idx="7870">
                  <c:v>8.3161000000000005</c:v>
                </c:pt>
                <c:pt idx="7871">
                  <c:v>8.3196999999999992</c:v>
                </c:pt>
                <c:pt idx="7872">
                  <c:v>8.3252000000000006</c:v>
                </c:pt>
                <c:pt idx="7873">
                  <c:v>8.3187999999999995</c:v>
                </c:pt>
                <c:pt idx="7874">
                  <c:v>8.3224999999999998</c:v>
                </c:pt>
                <c:pt idx="7875">
                  <c:v>8.3187999999999995</c:v>
                </c:pt>
                <c:pt idx="7876">
                  <c:v>8.3224999999999998</c:v>
                </c:pt>
                <c:pt idx="7877">
                  <c:v>8.3170000000000002</c:v>
                </c:pt>
                <c:pt idx="7878">
                  <c:v>8.3242999999999991</c:v>
                </c:pt>
                <c:pt idx="7879">
                  <c:v>8.3150999999999993</c:v>
                </c:pt>
                <c:pt idx="7880">
                  <c:v>8.3187999999999995</c:v>
                </c:pt>
                <c:pt idx="7881">
                  <c:v>8.3196999999999992</c:v>
                </c:pt>
                <c:pt idx="7882">
                  <c:v>8.3170000000000002</c:v>
                </c:pt>
                <c:pt idx="7883">
                  <c:v>8.3170000000000002</c:v>
                </c:pt>
                <c:pt idx="7884">
                  <c:v>8.3206000000000007</c:v>
                </c:pt>
                <c:pt idx="7885">
                  <c:v>8.3215000000000003</c:v>
                </c:pt>
                <c:pt idx="7886">
                  <c:v>8.327</c:v>
                </c:pt>
                <c:pt idx="7887">
                  <c:v>8.3252000000000006</c:v>
                </c:pt>
                <c:pt idx="7888">
                  <c:v>8.3170000000000002</c:v>
                </c:pt>
                <c:pt idx="7889">
                  <c:v>8.3233999999999995</c:v>
                </c:pt>
                <c:pt idx="7890">
                  <c:v>8.3196999999999992</c:v>
                </c:pt>
                <c:pt idx="7891">
                  <c:v>8.3196999999999992</c:v>
                </c:pt>
                <c:pt idx="7892">
                  <c:v>8.3224999999999998</c:v>
                </c:pt>
                <c:pt idx="7893">
                  <c:v>8.3307000000000002</c:v>
                </c:pt>
                <c:pt idx="7894">
                  <c:v>8.3215000000000003</c:v>
                </c:pt>
                <c:pt idx="7895">
                  <c:v>8.3252000000000006</c:v>
                </c:pt>
                <c:pt idx="7896">
                  <c:v>8.3252000000000006</c:v>
                </c:pt>
                <c:pt idx="7897">
                  <c:v>8.3115000000000006</c:v>
                </c:pt>
                <c:pt idx="7898">
                  <c:v>8.3289000000000009</c:v>
                </c:pt>
                <c:pt idx="7899">
                  <c:v>8.3196999999999992</c:v>
                </c:pt>
                <c:pt idx="7900">
                  <c:v>8.3224999999999998</c:v>
                </c:pt>
                <c:pt idx="7901">
                  <c:v>8.3224999999999998</c:v>
                </c:pt>
                <c:pt idx="7902">
                  <c:v>8.3187999999999995</c:v>
                </c:pt>
                <c:pt idx="7903">
                  <c:v>8.3215000000000003</c:v>
                </c:pt>
                <c:pt idx="7904">
                  <c:v>8.3196999999999992</c:v>
                </c:pt>
                <c:pt idx="7905">
                  <c:v>8.3233999999999995</c:v>
                </c:pt>
                <c:pt idx="7906">
                  <c:v>8.3161000000000005</c:v>
                </c:pt>
                <c:pt idx="7907">
                  <c:v>8.3187999999999995</c:v>
                </c:pt>
                <c:pt idx="7908">
                  <c:v>8.3187999999999995</c:v>
                </c:pt>
                <c:pt idx="7909">
                  <c:v>8.3196999999999992</c:v>
                </c:pt>
                <c:pt idx="7910">
                  <c:v>8.3279999999999994</c:v>
                </c:pt>
                <c:pt idx="7911">
                  <c:v>8.3206000000000007</c:v>
                </c:pt>
                <c:pt idx="7912">
                  <c:v>8.3187999999999995</c:v>
                </c:pt>
                <c:pt idx="7913">
                  <c:v>8.3233999999999995</c:v>
                </c:pt>
                <c:pt idx="7914">
                  <c:v>8.3124000000000002</c:v>
                </c:pt>
                <c:pt idx="7915">
                  <c:v>8.3233999999999995</c:v>
                </c:pt>
                <c:pt idx="7916">
                  <c:v>8.3196999999999992</c:v>
                </c:pt>
                <c:pt idx="7917">
                  <c:v>8.3224999999999998</c:v>
                </c:pt>
                <c:pt idx="7918">
                  <c:v>8.3233999999999995</c:v>
                </c:pt>
                <c:pt idx="7919">
                  <c:v>8.3196999999999992</c:v>
                </c:pt>
                <c:pt idx="7920">
                  <c:v>8.3196999999999992</c:v>
                </c:pt>
                <c:pt idx="7921">
                  <c:v>8.3206000000000007</c:v>
                </c:pt>
                <c:pt idx="7922">
                  <c:v>8.3242999999999991</c:v>
                </c:pt>
                <c:pt idx="7923">
                  <c:v>8.3150999999999993</c:v>
                </c:pt>
                <c:pt idx="7924">
                  <c:v>8.3178999999999998</c:v>
                </c:pt>
                <c:pt idx="7925">
                  <c:v>8.3170000000000002</c:v>
                </c:pt>
                <c:pt idx="7926">
                  <c:v>8.3187999999999995</c:v>
                </c:pt>
                <c:pt idx="7927">
                  <c:v>8.3187999999999995</c:v>
                </c:pt>
                <c:pt idx="7928">
                  <c:v>8.3196999999999992</c:v>
                </c:pt>
                <c:pt idx="7929">
                  <c:v>8.3187999999999995</c:v>
                </c:pt>
                <c:pt idx="7930">
                  <c:v>8.3233999999999995</c:v>
                </c:pt>
                <c:pt idx="7931">
                  <c:v>8.3141999999999996</c:v>
                </c:pt>
                <c:pt idx="7932">
                  <c:v>8.3206000000000007</c:v>
                </c:pt>
                <c:pt idx="7933">
                  <c:v>8.3196999999999992</c:v>
                </c:pt>
                <c:pt idx="7934">
                  <c:v>8.3196999999999992</c:v>
                </c:pt>
                <c:pt idx="7935">
                  <c:v>8.3196999999999992</c:v>
                </c:pt>
                <c:pt idx="7936">
                  <c:v>8.3196999999999992</c:v>
                </c:pt>
                <c:pt idx="7937">
                  <c:v>8.3233999999999995</c:v>
                </c:pt>
                <c:pt idx="7938">
                  <c:v>8.3161000000000005</c:v>
                </c:pt>
                <c:pt idx="7939">
                  <c:v>8.3289000000000009</c:v>
                </c:pt>
                <c:pt idx="7940">
                  <c:v>8.3141999999999996</c:v>
                </c:pt>
                <c:pt idx="7941">
                  <c:v>8.3196999999999992</c:v>
                </c:pt>
                <c:pt idx="7942">
                  <c:v>8.3233999999999995</c:v>
                </c:pt>
                <c:pt idx="7943">
                  <c:v>8.3206000000000007</c:v>
                </c:pt>
                <c:pt idx="7944">
                  <c:v>8.3261000000000003</c:v>
                </c:pt>
                <c:pt idx="7945">
                  <c:v>8.3150999999999993</c:v>
                </c:pt>
                <c:pt idx="7946">
                  <c:v>8.3233999999999995</c:v>
                </c:pt>
                <c:pt idx="7947">
                  <c:v>8.3178999999999998</c:v>
                </c:pt>
                <c:pt idx="7948">
                  <c:v>8.3315999999999999</c:v>
                </c:pt>
                <c:pt idx="7949">
                  <c:v>8.3196999999999992</c:v>
                </c:pt>
                <c:pt idx="7950">
                  <c:v>8.3178999999999998</c:v>
                </c:pt>
                <c:pt idx="7951">
                  <c:v>8.3215000000000003</c:v>
                </c:pt>
                <c:pt idx="7952">
                  <c:v>8.3242999999999991</c:v>
                </c:pt>
                <c:pt idx="7953">
                  <c:v>8.3252000000000006</c:v>
                </c:pt>
                <c:pt idx="7954">
                  <c:v>8.3215000000000003</c:v>
                </c:pt>
                <c:pt idx="7955">
                  <c:v>8.3106000000000009</c:v>
                </c:pt>
                <c:pt idx="7956">
                  <c:v>8.3215000000000003</c:v>
                </c:pt>
                <c:pt idx="7957">
                  <c:v>8.3206000000000007</c:v>
                </c:pt>
                <c:pt idx="7958">
                  <c:v>8.3206000000000007</c:v>
                </c:pt>
                <c:pt idx="7959">
                  <c:v>8.3206000000000007</c:v>
                </c:pt>
                <c:pt idx="7960">
                  <c:v>8.3132999999999999</c:v>
                </c:pt>
                <c:pt idx="7961">
                  <c:v>8.3206000000000007</c:v>
                </c:pt>
                <c:pt idx="7962">
                  <c:v>8.3150999999999993</c:v>
                </c:pt>
                <c:pt idx="7963">
                  <c:v>8.3289000000000009</c:v>
                </c:pt>
                <c:pt idx="7964">
                  <c:v>8.3170000000000002</c:v>
                </c:pt>
                <c:pt idx="7965">
                  <c:v>8.3215000000000003</c:v>
                </c:pt>
                <c:pt idx="7966">
                  <c:v>8.3206000000000007</c:v>
                </c:pt>
                <c:pt idx="7967">
                  <c:v>8.3141999999999996</c:v>
                </c:pt>
                <c:pt idx="7968">
                  <c:v>8.3215000000000003</c:v>
                </c:pt>
                <c:pt idx="7969">
                  <c:v>8.3206000000000007</c:v>
                </c:pt>
                <c:pt idx="7970">
                  <c:v>8.3206000000000007</c:v>
                </c:pt>
                <c:pt idx="7971">
                  <c:v>8.3233999999999995</c:v>
                </c:pt>
                <c:pt idx="7972">
                  <c:v>8.3196999999999992</c:v>
                </c:pt>
                <c:pt idx="7973">
                  <c:v>8.3170000000000002</c:v>
                </c:pt>
                <c:pt idx="7974">
                  <c:v>8.3206000000000007</c:v>
                </c:pt>
                <c:pt idx="7975">
                  <c:v>8.3233999999999995</c:v>
                </c:pt>
                <c:pt idx="7976">
                  <c:v>8.3170000000000002</c:v>
                </c:pt>
                <c:pt idx="7977">
                  <c:v>8.3170000000000002</c:v>
                </c:pt>
                <c:pt idx="7978">
                  <c:v>8.3170000000000002</c:v>
                </c:pt>
                <c:pt idx="7979">
                  <c:v>8.3187999999999995</c:v>
                </c:pt>
                <c:pt idx="7980">
                  <c:v>8.3187999999999995</c:v>
                </c:pt>
                <c:pt idx="7981">
                  <c:v>8.3178999999999998</c:v>
                </c:pt>
                <c:pt idx="7982">
                  <c:v>8.3161000000000005</c:v>
                </c:pt>
                <c:pt idx="7983">
                  <c:v>8.3224999999999998</c:v>
                </c:pt>
                <c:pt idx="7984">
                  <c:v>8.3161000000000005</c:v>
                </c:pt>
                <c:pt idx="7985">
                  <c:v>8.3206000000000007</c:v>
                </c:pt>
                <c:pt idx="7986">
                  <c:v>8.3215000000000003</c:v>
                </c:pt>
                <c:pt idx="7987">
                  <c:v>8.3206000000000007</c:v>
                </c:pt>
                <c:pt idx="7988">
                  <c:v>8.3224999999999998</c:v>
                </c:pt>
                <c:pt idx="7989">
                  <c:v>8.3161000000000005</c:v>
                </c:pt>
                <c:pt idx="7990">
                  <c:v>8.3224999999999998</c:v>
                </c:pt>
                <c:pt idx="7991">
                  <c:v>8.3178999999999998</c:v>
                </c:pt>
                <c:pt idx="7992">
                  <c:v>8.3215000000000003</c:v>
                </c:pt>
                <c:pt idx="7993">
                  <c:v>8.3141999999999996</c:v>
                </c:pt>
                <c:pt idx="7994">
                  <c:v>8.3224999999999998</c:v>
                </c:pt>
                <c:pt idx="7995">
                  <c:v>8.3233999999999995</c:v>
                </c:pt>
                <c:pt idx="7996">
                  <c:v>8.3224999999999998</c:v>
                </c:pt>
                <c:pt idx="7997">
                  <c:v>8.3242999999999991</c:v>
                </c:pt>
                <c:pt idx="7998">
                  <c:v>8.3187999999999995</c:v>
                </c:pt>
                <c:pt idx="7999">
                  <c:v>8.3206000000000007</c:v>
                </c:pt>
                <c:pt idx="8000">
                  <c:v>8.3215000000000003</c:v>
                </c:pt>
                <c:pt idx="8001">
                  <c:v>8.3224999999999998</c:v>
                </c:pt>
                <c:pt idx="8002">
                  <c:v>8.3170000000000002</c:v>
                </c:pt>
                <c:pt idx="8003">
                  <c:v>8.3215000000000003</c:v>
                </c:pt>
                <c:pt idx="8004">
                  <c:v>8.3196999999999992</c:v>
                </c:pt>
                <c:pt idx="8005">
                  <c:v>8.327</c:v>
                </c:pt>
                <c:pt idx="8006">
                  <c:v>8.3242999999999991</c:v>
                </c:pt>
                <c:pt idx="8007">
                  <c:v>8.3242999999999991</c:v>
                </c:pt>
                <c:pt idx="8008">
                  <c:v>8.3178999999999998</c:v>
                </c:pt>
                <c:pt idx="8009">
                  <c:v>8.3261000000000003</c:v>
                </c:pt>
                <c:pt idx="8010">
                  <c:v>8.3215000000000003</c:v>
                </c:pt>
                <c:pt idx="8011">
                  <c:v>8.3224999999999998</c:v>
                </c:pt>
                <c:pt idx="8012">
                  <c:v>8.3242999999999991</c:v>
                </c:pt>
                <c:pt idx="8013">
                  <c:v>8.3178999999999998</c:v>
                </c:pt>
                <c:pt idx="8014">
                  <c:v>8.3252000000000006</c:v>
                </c:pt>
                <c:pt idx="8015">
                  <c:v>8.3178999999999998</c:v>
                </c:pt>
                <c:pt idx="8016">
                  <c:v>8.3206000000000007</c:v>
                </c:pt>
                <c:pt idx="8017">
                  <c:v>8.3206000000000007</c:v>
                </c:pt>
                <c:pt idx="8018">
                  <c:v>8.3178999999999998</c:v>
                </c:pt>
                <c:pt idx="8019">
                  <c:v>8.3242999999999991</c:v>
                </c:pt>
                <c:pt idx="8020">
                  <c:v>8.3196999999999992</c:v>
                </c:pt>
                <c:pt idx="8021">
                  <c:v>8.3242999999999991</c:v>
                </c:pt>
                <c:pt idx="8022">
                  <c:v>8.3196999999999992</c:v>
                </c:pt>
                <c:pt idx="8023">
                  <c:v>8.3170000000000002</c:v>
                </c:pt>
                <c:pt idx="8024">
                  <c:v>8.3196999999999992</c:v>
                </c:pt>
                <c:pt idx="8025">
                  <c:v>8.3141999999999996</c:v>
                </c:pt>
                <c:pt idx="8026">
                  <c:v>8.3215000000000003</c:v>
                </c:pt>
                <c:pt idx="8027">
                  <c:v>8.3224999999999998</c:v>
                </c:pt>
                <c:pt idx="8028">
                  <c:v>8.3141999999999996</c:v>
                </c:pt>
                <c:pt idx="8029">
                  <c:v>8.3215000000000003</c:v>
                </c:pt>
                <c:pt idx="8030">
                  <c:v>8.3150999999999993</c:v>
                </c:pt>
                <c:pt idx="8031">
                  <c:v>8.3233999999999995</c:v>
                </c:pt>
                <c:pt idx="8032">
                  <c:v>8.3161000000000005</c:v>
                </c:pt>
                <c:pt idx="8033">
                  <c:v>8.3206000000000007</c:v>
                </c:pt>
                <c:pt idx="8034">
                  <c:v>8.3170000000000002</c:v>
                </c:pt>
                <c:pt idx="8035">
                  <c:v>8.3170000000000002</c:v>
                </c:pt>
                <c:pt idx="8036">
                  <c:v>8.3215000000000003</c:v>
                </c:pt>
                <c:pt idx="8037">
                  <c:v>8.3132999999999999</c:v>
                </c:pt>
                <c:pt idx="8038">
                  <c:v>8.3224999999999998</c:v>
                </c:pt>
                <c:pt idx="8039">
                  <c:v>8.3170000000000002</c:v>
                </c:pt>
                <c:pt idx="8040">
                  <c:v>8.3215000000000003</c:v>
                </c:pt>
                <c:pt idx="8041">
                  <c:v>8.3206000000000007</c:v>
                </c:pt>
                <c:pt idx="8042">
                  <c:v>8.3141999999999996</c:v>
                </c:pt>
                <c:pt idx="8043">
                  <c:v>8.3215000000000003</c:v>
                </c:pt>
                <c:pt idx="8044">
                  <c:v>8.3233999999999995</c:v>
                </c:pt>
                <c:pt idx="8045">
                  <c:v>8.3178999999999998</c:v>
                </c:pt>
                <c:pt idx="8046">
                  <c:v>8.3124000000000002</c:v>
                </c:pt>
                <c:pt idx="8047">
                  <c:v>8.3178999999999998</c:v>
                </c:pt>
                <c:pt idx="8048">
                  <c:v>8.3224999999999998</c:v>
                </c:pt>
                <c:pt idx="8049">
                  <c:v>8.3187999999999995</c:v>
                </c:pt>
                <c:pt idx="8050">
                  <c:v>8.3233999999999995</c:v>
                </c:pt>
                <c:pt idx="8051">
                  <c:v>8.3132999999999999</c:v>
                </c:pt>
                <c:pt idx="8052">
                  <c:v>8.3206000000000007</c:v>
                </c:pt>
                <c:pt idx="8053">
                  <c:v>8.3224999999999998</c:v>
                </c:pt>
                <c:pt idx="8054">
                  <c:v>8.3178999999999998</c:v>
                </c:pt>
                <c:pt idx="8055">
                  <c:v>8.3261000000000003</c:v>
                </c:pt>
                <c:pt idx="8056">
                  <c:v>8.3161000000000005</c:v>
                </c:pt>
                <c:pt idx="8057">
                  <c:v>8.3187999999999995</c:v>
                </c:pt>
                <c:pt idx="8058">
                  <c:v>8.3196999999999992</c:v>
                </c:pt>
                <c:pt idx="8059">
                  <c:v>8.3187999999999995</c:v>
                </c:pt>
                <c:pt idx="8060">
                  <c:v>8.3196999999999992</c:v>
                </c:pt>
                <c:pt idx="8061">
                  <c:v>8.3150999999999993</c:v>
                </c:pt>
                <c:pt idx="8062">
                  <c:v>8.3242999999999991</c:v>
                </c:pt>
                <c:pt idx="8063">
                  <c:v>8.3141999999999996</c:v>
                </c:pt>
                <c:pt idx="8064">
                  <c:v>8.3224999999999998</c:v>
                </c:pt>
                <c:pt idx="8065">
                  <c:v>8.3187999999999995</c:v>
                </c:pt>
                <c:pt idx="8066">
                  <c:v>8.3196999999999992</c:v>
                </c:pt>
                <c:pt idx="8067">
                  <c:v>8.3215000000000003</c:v>
                </c:pt>
                <c:pt idx="8068">
                  <c:v>8.3206000000000007</c:v>
                </c:pt>
                <c:pt idx="8069">
                  <c:v>8.3150999999999993</c:v>
                </c:pt>
                <c:pt idx="8070">
                  <c:v>8.3196999999999992</c:v>
                </c:pt>
                <c:pt idx="8071">
                  <c:v>8.3170000000000002</c:v>
                </c:pt>
                <c:pt idx="8072">
                  <c:v>8.3252000000000006</c:v>
                </c:pt>
                <c:pt idx="8073">
                  <c:v>8.3215000000000003</c:v>
                </c:pt>
                <c:pt idx="8074">
                  <c:v>8.3233999999999995</c:v>
                </c:pt>
                <c:pt idx="8075">
                  <c:v>8.3215000000000003</c:v>
                </c:pt>
                <c:pt idx="8076">
                  <c:v>8.3150999999999993</c:v>
                </c:pt>
                <c:pt idx="8077">
                  <c:v>8.3215000000000003</c:v>
                </c:pt>
                <c:pt idx="8078">
                  <c:v>8.3150999999999993</c:v>
                </c:pt>
                <c:pt idx="8079">
                  <c:v>8.3279999999999994</c:v>
                </c:pt>
                <c:pt idx="8080">
                  <c:v>8.3141999999999996</c:v>
                </c:pt>
                <c:pt idx="8081">
                  <c:v>8.3196999999999992</c:v>
                </c:pt>
                <c:pt idx="8082">
                  <c:v>8.3178999999999998</c:v>
                </c:pt>
                <c:pt idx="8083">
                  <c:v>8.3095999999999997</c:v>
                </c:pt>
                <c:pt idx="8084">
                  <c:v>8.3242999999999991</c:v>
                </c:pt>
                <c:pt idx="8085">
                  <c:v>8.3161000000000005</c:v>
                </c:pt>
                <c:pt idx="8086">
                  <c:v>8.3187999999999995</c:v>
                </c:pt>
                <c:pt idx="8087">
                  <c:v>8.3196999999999992</c:v>
                </c:pt>
                <c:pt idx="8088">
                  <c:v>8.3170000000000002</c:v>
                </c:pt>
                <c:pt idx="8089">
                  <c:v>8.3141999999999996</c:v>
                </c:pt>
                <c:pt idx="8090">
                  <c:v>8.3215000000000003</c:v>
                </c:pt>
                <c:pt idx="8091">
                  <c:v>8.3206000000000007</c:v>
                </c:pt>
                <c:pt idx="8092">
                  <c:v>8.3141999999999996</c:v>
                </c:pt>
                <c:pt idx="8093">
                  <c:v>8.3178999999999998</c:v>
                </c:pt>
                <c:pt idx="8094">
                  <c:v>8.3233999999999995</c:v>
                </c:pt>
                <c:pt idx="8095">
                  <c:v>8.3178999999999998</c:v>
                </c:pt>
                <c:pt idx="8096">
                  <c:v>8.3215000000000003</c:v>
                </c:pt>
                <c:pt idx="8097">
                  <c:v>8.3170000000000002</c:v>
                </c:pt>
                <c:pt idx="8098">
                  <c:v>8.3150999999999993</c:v>
                </c:pt>
                <c:pt idx="8099">
                  <c:v>8.3170000000000002</c:v>
                </c:pt>
                <c:pt idx="8100">
                  <c:v>8.3161000000000005</c:v>
                </c:pt>
                <c:pt idx="8101">
                  <c:v>8.3215000000000003</c:v>
                </c:pt>
                <c:pt idx="8102">
                  <c:v>8.3141999999999996</c:v>
                </c:pt>
                <c:pt idx="8103">
                  <c:v>8.3242999999999991</c:v>
                </c:pt>
                <c:pt idx="8104">
                  <c:v>8.3170000000000002</c:v>
                </c:pt>
                <c:pt idx="8105">
                  <c:v>8.3242999999999991</c:v>
                </c:pt>
                <c:pt idx="8106">
                  <c:v>8.3178999999999998</c:v>
                </c:pt>
                <c:pt idx="8107">
                  <c:v>8.3161000000000005</c:v>
                </c:pt>
                <c:pt idx="8108">
                  <c:v>8.3242999999999991</c:v>
                </c:pt>
                <c:pt idx="8109">
                  <c:v>8.3170000000000002</c:v>
                </c:pt>
                <c:pt idx="8110">
                  <c:v>8.3224999999999998</c:v>
                </c:pt>
                <c:pt idx="8111">
                  <c:v>8.3224999999999998</c:v>
                </c:pt>
                <c:pt idx="8112">
                  <c:v>8.3187999999999995</c:v>
                </c:pt>
                <c:pt idx="8113">
                  <c:v>8.3215000000000003</c:v>
                </c:pt>
                <c:pt idx="8114">
                  <c:v>8.3242999999999991</c:v>
                </c:pt>
                <c:pt idx="8115">
                  <c:v>8.3187999999999995</c:v>
                </c:pt>
                <c:pt idx="8116">
                  <c:v>8.3206000000000007</c:v>
                </c:pt>
                <c:pt idx="8117">
                  <c:v>8.3187999999999995</c:v>
                </c:pt>
                <c:pt idx="8118">
                  <c:v>8.3215000000000003</c:v>
                </c:pt>
                <c:pt idx="8119">
                  <c:v>8.3187999999999995</c:v>
                </c:pt>
                <c:pt idx="8120">
                  <c:v>8.3252000000000006</c:v>
                </c:pt>
                <c:pt idx="8121">
                  <c:v>8.3187999999999995</c:v>
                </c:pt>
                <c:pt idx="8122">
                  <c:v>8.3242999999999991</c:v>
                </c:pt>
                <c:pt idx="8123">
                  <c:v>8.3252000000000006</c:v>
                </c:pt>
                <c:pt idx="8124">
                  <c:v>8.3132999999999999</c:v>
                </c:pt>
                <c:pt idx="8125">
                  <c:v>8.3196999999999992</c:v>
                </c:pt>
                <c:pt idx="8126">
                  <c:v>8.3161000000000005</c:v>
                </c:pt>
                <c:pt idx="8127">
                  <c:v>8.3233999999999995</c:v>
                </c:pt>
                <c:pt idx="8128">
                  <c:v>8.3206000000000007</c:v>
                </c:pt>
                <c:pt idx="8129">
                  <c:v>8.3187999999999995</c:v>
                </c:pt>
                <c:pt idx="8130">
                  <c:v>8.3196999999999992</c:v>
                </c:pt>
                <c:pt idx="8131">
                  <c:v>8.3150999999999993</c:v>
                </c:pt>
                <c:pt idx="8132">
                  <c:v>8.3224999999999998</c:v>
                </c:pt>
                <c:pt idx="8133">
                  <c:v>8.3150999999999993</c:v>
                </c:pt>
                <c:pt idx="8134">
                  <c:v>8.3150999999999993</c:v>
                </c:pt>
                <c:pt idx="8135">
                  <c:v>8.3196999999999992</c:v>
                </c:pt>
                <c:pt idx="8136">
                  <c:v>8.3161000000000005</c:v>
                </c:pt>
                <c:pt idx="8137">
                  <c:v>8.3215000000000003</c:v>
                </c:pt>
                <c:pt idx="8138">
                  <c:v>8.3161000000000005</c:v>
                </c:pt>
                <c:pt idx="8139">
                  <c:v>8.3161000000000005</c:v>
                </c:pt>
                <c:pt idx="8140">
                  <c:v>8.3206000000000007</c:v>
                </c:pt>
                <c:pt idx="8141">
                  <c:v>8.3095999999999997</c:v>
                </c:pt>
                <c:pt idx="8142">
                  <c:v>8.3196999999999992</c:v>
                </c:pt>
                <c:pt idx="8143">
                  <c:v>8.3150999999999993</c:v>
                </c:pt>
                <c:pt idx="8144">
                  <c:v>8.3178999999999998</c:v>
                </c:pt>
                <c:pt idx="8145">
                  <c:v>8.3178999999999998</c:v>
                </c:pt>
                <c:pt idx="8146">
                  <c:v>8.3187999999999995</c:v>
                </c:pt>
                <c:pt idx="8147">
                  <c:v>8.3161000000000005</c:v>
                </c:pt>
                <c:pt idx="8148">
                  <c:v>8.3170000000000002</c:v>
                </c:pt>
                <c:pt idx="8149">
                  <c:v>8.327</c:v>
                </c:pt>
                <c:pt idx="8150">
                  <c:v>8.3132999999999999</c:v>
                </c:pt>
                <c:pt idx="8151">
                  <c:v>8.3141999999999996</c:v>
                </c:pt>
                <c:pt idx="8152">
                  <c:v>8.3187999999999995</c:v>
                </c:pt>
                <c:pt idx="8153">
                  <c:v>8.3170000000000002</c:v>
                </c:pt>
                <c:pt idx="8154">
                  <c:v>8.3170000000000002</c:v>
                </c:pt>
                <c:pt idx="8155">
                  <c:v>8.3132999999999999</c:v>
                </c:pt>
                <c:pt idx="8156">
                  <c:v>8.3178999999999998</c:v>
                </c:pt>
                <c:pt idx="8157">
                  <c:v>8.3196999999999992</c:v>
                </c:pt>
                <c:pt idx="8158">
                  <c:v>8.3170000000000002</c:v>
                </c:pt>
                <c:pt idx="8159">
                  <c:v>8.3141999999999996</c:v>
                </c:pt>
                <c:pt idx="8160">
                  <c:v>8.3161000000000005</c:v>
                </c:pt>
                <c:pt idx="8161">
                  <c:v>8.3206000000000007</c:v>
                </c:pt>
                <c:pt idx="8162">
                  <c:v>8.3132999999999999</c:v>
                </c:pt>
                <c:pt idx="8163">
                  <c:v>8.3124000000000002</c:v>
                </c:pt>
                <c:pt idx="8164">
                  <c:v>8.3215000000000003</c:v>
                </c:pt>
                <c:pt idx="8165">
                  <c:v>8.3059999999999992</c:v>
                </c:pt>
                <c:pt idx="8166">
                  <c:v>8.3233999999999995</c:v>
                </c:pt>
                <c:pt idx="8167">
                  <c:v>8.3150999999999993</c:v>
                </c:pt>
                <c:pt idx="8168">
                  <c:v>8.3196999999999992</c:v>
                </c:pt>
                <c:pt idx="8169">
                  <c:v>8.3206000000000007</c:v>
                </c:pt>
                <c:pt idx="8170">
                  <c:v>8.3178999999999998</c:v>
                </c:pt>
                <c:pt idx="8171">
                  <c:v>8.3196999999999992</c:v>
                </c:pt>
                <c:pt idx="8172">
                  <c:v>8.3141999999999996</c:v>
                </c:pt>
                <c:pt idx="8173">
                  <c:v>8.3215000000000003</c:v>
                </c:pt>
                <c:pt idx="8174">
                  <c:v>8.3187999999999995</c:v>
                </c:pt>
                <c:pt idx="8175">
                  <c:v>8.3242999999999991</c:v>
                </c:pt>
                <c:pt idx="8176">
                  <c:v>8.3187999999999995</c:v>
                </c:pt>
                <c:pt idx="8177">
                  <c:v>8.3132999999999999</c:v>
                </c:pt>
                <c:pt idx="8178">
                  <c:v>8.3206000000000007</c:v>
                </c:pt>
                <c:pt idx="8179">
                  <c:v>8.3178999999999998</c:v>
                </c:pt>
                <c:pt idx="8180">
                  <c:v>8.3187999999999995</c:v>
                </c:pt>
                <c:pt idx="8181">
                  <c:v>8.3215000000000003</c:v>
                </c:pt>
                <c:pt idx="8182">
                  <c:v>8.3170000000000002</c:v>
                </c:pt>
                <c:pt idx="8183">
                  <c:v>8.3224999999999998</c:v>
                </c:pt>
                <c:pt idx="8184">
                  <c:v>8.3170000000000002</c:v>
                </c:pt>
                <c:pt idx="8185">
                  <c:v>8.3141999999999996</c:v>
                </c:pt>
                <c:pt idx="8186">
                  <c:v>8.3178999999999998</c:v>
                </c:pt>
                <c:pt idx="8187">
                  <c:v>8.3161000000000005</c:v>
                </c:pt>
                <c:pt idx="8188">
                  <c:v>8.3215000000000003</c:v>
                </c:pt>
                <c:pt idx="8189">
                  <c:v>8.3161000000000005</c:v>
                </c:pt>
                <c:pt idx="8190">
                  <c:v>8.3289000000000009</c:v>
                </c:pt>
                <c:pt idx="8191">
                  <c:v>8.3115000000000006</c:v>
                </c:pt>
                <c:pt idx="8192">
                  <c:v>8.3215000000000003</c:v>
                </c:pt>
                <c:pt idx="8193">
                  <c:v>8.3161000000000005</c:v>
                </c:pt>
                <c:pt idx="8194">
                  <c:v>8.3161000000000005</c:v>
                </c:pt>
                <c:pt idx="8195">
                  <c:v>8.3196999999999992</c:v>
                </c:pt>
                <c:pt idx="8196">
                  <c:v>8.3187999999999995</c:v>
                </c:pt>
                <c:pt idx="8197">
                  <c:v>8.3150999999999993</c:v>
                </c:pt>
                <c:pt idx="8198">
                  <c:v>8.3150999999999993</c:v>
                </c:pt>
                <c:pt idx="8199">
                  <c:v>8.3106000000000009</c:v>
                </c:pt>
                <c:pt idx="8200">
                  <c:v>8.3124000000000002</c:v>
                </c:pt>
                <c:pt idx="8201">
                  <c:v>8.3233999999999995</c:v>
                </c:pt>
                <c:pt idx="8202">
                  <c:v>8.3170000000000002</c:v>
                </c:pt>
                <c:pt idx="8203">
                  <c:v>8.3124000000000002</c:v>
                </c:pt>
                <c:pt idx="8204">
                  <c:v>8.3170000000000002</c:v>
                </c:pt>
                <c:pt idx="8205">
                  <c:v>8.3150999999999993</c:v>
                </c:pt>
                <c:pt idx="8206">
                  <c:v>8.3150999999999993</c:v>
                </c:pt>
                <c:pt idx="8207">
                  <c:v>8.3178999999999998</c:v>
                </c:pt>
                <c:pt idx="8208">
                  <c:v>8.3170000000000002</c:v>
                </c:pt>
                <c:pt idx="8209">
                  <c:v>8.3170000000000002</c:v>
                </c:pt>
                <c:pt idx="8210">
                  <c:v>8.3141999999999996</c:v>
                </c:pt>
                <c:pt idx="8211">
                  <c:v>8.3161000000000005</c:v>
                </c:pt>
                <c:pt idx="8212">
                  <c:v>8.3187999999999995</c:v>
                </c:pt>
                <c:pt idx="8213">
                  <c:v>8.3106000000000009</c:v>
                </c:pt>
                <c:pt idx="8214">
                  <c:v>8.3215000000000003</c:v>
                </c:pt>
                <c:pt idx="8215">
                  <c:v>8.3161000000000005</c:v>
                </c:pt>
                <c:pt idx="8216">
                  <c:v>8.3187999999999995</c:v>
                </c:pt>
                <c:pt idx="8217">
                  <c:v>8.3170000000000002</c:v>
                </c:pt>
                <c:pt idx="8218">
                  <c:v>8.3141999999999996</c:v>
                </c:pt>
                <c:pt idx="8219">
                  <c:v>8.3187999999999995</c:v>
                </c:pt>
                <c:pt idx="8220">
                  <c:v>8.3124000000000002</c:v>
                </c:pt>
                <c:pt idx="8221">
                  <c:v>8.3206000000000007</c:v>
                </c:pt>
                <c:pt idx="8222">
                  <c:v>8.3224999999999998</c:v>
                </c:pt>
                <c:pt idx="8223">
                  <c:v>8.3187999999999995</c:v>
                </c:pt>
                <c:pt idx="8224">
                  <c:v>8.3215000000000003</c:v>
                </c:pt>
                <c:pt idx="8225">
                  <c:v>8.3187999999999995</c:v>
                </c:pt>
                <c:pt idx="8226">
                  <c:v>8.3124000000000002</c:v>
                </c:pt>
                <c:pt idx="8227">
                  <c:v>8.3187999999999995</c:v>
                </c:pt>
                <c:pt idx="8228">
                  <c:v>8.3141999999999996</c:v>
                </c:pt>
                <c:pt idx="8229">
                  <c:v>8.3150999999999993</c:v>
                </c:pt>
                <c:pt idx="8230">
                  <c:v>8.3132999999999999</c:v>
                </c:pt>
                <c:pt idx="8231">
                  <c:v>8.3224999999999998</c:v>
                </c:pt>
                <c:pt idx="8232">
                  <c:v>8.3161000000000005</c:v>
                </c:pt>
                <c:pt idx="8233">
                  <c:v>8.3178999999999998</c:v>
                </c:pt>
                <c:pt idx="8234">
                  <c:v>8.3196999999999992</c:v>
                </c:pt>
                <c:pt idx="8235">
                  <c:v>8.3141999999999996</c:v>
                </c:pt>
                <c:pt idx="8236">
                  <c:v>8.3215000000000003</c:v>
                </c:pt>
                <c:pt idx="8237">
                  <c:v>8.3106000000000009</c:v>
                </c:pt>
                <c:pt idx="8238">
                  <c:v>8.3252000000000006</c:v>
                </c:pt>
                <c:pt idx="8239">
                  <c:v>8.3124000000000002</c:v>
                </c:pt>
                <c:pt idx="8240">
                  <c:v>8.3115000000000006</c:v>
                </c:pt>
                <c:pt idx="8241">
                  <c:v>8.3206000000000007</c:v>
                </c:pt>
                <c:pt idx="8242">
                  <c:v>8.3115000000000006</c:v>
                </c:pt>
                <c:pt idx="8243">
                  <c:v>8.327</c:v>
                </c:pt>
                <c:pt idx="8244">
                  <c:v>8.3170000000000002</c:v>
                </c:pt>
                <c:pt idx="8245">
                  <c:v>8.3150999999999993</c:v>
                </c:pt>
                <c:pt idx="8246">
                  <c:v>8.3150999999999993</c:v>
                </c:pt>
                <c:pt idx="8247">
                  <c:v>8.3150999999999993</c:v>
                </c:pt>
                <c:pt idx="8248">
                  <c:v>8.3206000000000007</c:v>
                </c:pt>
                <c:pt idx="8249">
                  <c:v>8.3178999999999998</c:v>
                </c:pt>
                <c:pt idx="8250">
                  <c:v>8.3141999999999996</c:v>
                </c:pt>
                <c:pt idx="8251">
                  <c:v>8.3206000000000007</c:v>
                </c:pt>
                <c:pt idx="8252">
                  <c:v>8.3124000000000002</c:v>
                </c:pt>
                <c:pt idx="8253">
                  <c:v>8.3242999999999991</c:v>
                </c:pt>
                <c:pt idx="8254">
                  <c:v>8.3150999999999993</c:v>
                </c:pt>
                <c:pt idx="8255">
                  <c:v>8.3196999999999992</c:v>
                </c:pt>
                <c:pt idx="8256">
                  <c:v>8.3141999999999996</c:v>
                </c:pt>
                <c:pt idx="8257">
                  <c:v>8.3150999999999993</c:v>
                </c:pt>
                <c:pt idx="8258">
                  <c:v>8.3141999999999996</c:v>
                </c:pt>
                <c:pt idx="8259">
                  <c:v>8.3124000000000002</c:v>
                </c:pt>
                <c:pt idx="8260">
                  <c:v>8.3170000000000002</c:v>
                </c:pt>
                <c:pt idx="8261">
                  <c:v>8.3150999999999993</c:v>
                </c:pt>
                <c:pt idx="8262">
                  <c:v>8.3233999999999995</c:v>
                </c:pt>
                <c:pt idx="8263">
                  <c:v>8.3087</c:v>
                </c:pt>
                <c:pt idx="8264">
                  <c:v>8.3161000000000005</c:v>
                </c:pt>
                <c:pt idx="8265">
                  <c:v>8.3215000000000003</c:v>
                </c:pt>
                <c:pt idx="8266">
                  <c:v>8.3170000000000002</c:v>
                </c:pt>
                <c:pt idx="8267">
                  <c:v>8.3215000000000003</c:v>
                </c:pt>
                <c:pt idx="8268">
                  <c:v>8.3161000000000005</c:v>
                </c:pt>
                <c:pt idx="8269">
                  <c:v>8.3178999999999998</c:v>
                </c:pt>
                <c:pt idx="8270">
                  <c:v>8.3178999999999998</c:v>
                </c:pt>
                <c:pt idx="8271">
                  <c:v>8.3215000000000003</c:v>
                </c:pt>
                <c:pt idx="8272">
                  <c:v>8.3161000000000005</c:v>
                </c:pt>
                <c:pt idx="8273">
                  <c:v>8.3087</c:v>
                </c:pt>
                <c:pt idx="8274">
                  <c:v>8.3115000000000006</c:v>
                </c:pt>
                <c:pt idx="8275">
                  <c:v>8.3178999999999998</c:v>
                </c:pt>
                <c:pt idx="8276">
                  <c:v>8.3161000000000005</c:v>
                </c:pt>
                <c:pt idx="8277">
                  <c:v>8.3242999999999991</c:v>
                </c:pt>
                <c:pt idx="8278">
                  <c:v>8.3087</c:v>
                </c:pt>
                <c:pt idx="8279">
                  <c:v>8.3215000000000003</c:v>
                </c:pt>
                <c:pt idx="8280">
                  <c:v>8.3141999999999996</c:v>
                </c:pt>
                <c:pt idx="8281">
                  <c:v>8.3206000000000007</c:v>
                </c:pt>
                <c:pt idx="8282">
                  <c:v>8.3224999999999998</c:v>
                </c:pt>
                <c:pt idx="8283">
                  <c:v>8.3132999999999999</c:v>
                </c:pt>
                <c:pt idx="8284">
                  <c:v>8.3215000000000003</c:v>
                </c:pt>
                <c:pt idx="8285">
                  <c:v>8.3106000000000009</c:v>
                </c:pt>
                <c:pt idx="8286">
                  <c:v>8.3224999999999998</c:v>
                </c:pt>
                <c:pt idx="8287">
                  <c:v>8.3170000000000002</c:v>
                </c:pt>
                <c:pt idx="8288">
                  <c:v>8.3141999999999996</c:v>
                </c:pt>
                <c:pt idx="8289">
                  <c:v>8.3178999999999998</c:v>
                </c:pt>
                <c:pt idx="8290">
                  <c:v>8.3141999999999996</c:v>
                </c:pt>
                <c:pt idx="8291">
                  <c:v>8.3196999999999992</c:v>
                </c:pt>
                <c:pt idx="8292">
                  <c:v>8.3170000000000002</c:v>
                </c:pt>
                <c:pt idx="8293">
                  <c:v>8.3150999999999993</c:v>
                </c:pt>
                <c:pt idx="8294">
                  <c:v>8.3150999999999993</c:v>
                </c:pt>
                <c:pt idx="8295">
                  <c:v>8.3141999999999996</c:v>
                </c:pt>
                <c:pt idx="8296">
                  <c:v>8.3141999999999996</c:v>
                </c:pt>
                <c:pt idx="8297">
                  <c:v>8.3215000000000003</c:v>
                </c:pt>
                <c:pt idx="8298">
                  <c:v>8.3161000000000005</c:v>
                </c:pt>
                <c:pt idx="8299">
                  <c:v>8.3132999999999999</c:v>
                </c:pt>
                <c:pt idx="8300">
                  <c:v>8.3124000000000002</c:v>
                </c:pt>
                <c:pt idx="8301">
                  <c:v>8.3178999999999998</c:v>
                </c:pt>
                <c:pt idx="8302">
                  <c:v>8.3150999999999993</c:v>
                </c:pt>
                <c:pt idx="8303">
                  <c:v>8.3132999999999999</c:v>
                </c:pt>
                <c:pt idx="8304">
                  <c:v>8.3095999999999997</c:v>
                </c:pt>
                <c:pt idx="8305">
                  <c:v>8.3132999999999999</c:v>
                </c:pt>
                <c:pt idx="8306">
                  <c:v>8.3196999999999992</c:v>
                </c:pt>
                <c:pt idx="8307">
                  <c:v>8.3124000000000002</c:v>
                </c:pt>
                <c:pt idx="8308">
                  <c:v>8.3206000000000007</c:v>
                </c:pt>
                <c:pt idx="8309">
                  <c:v>8.3095999999999997</c:v>
                </c:pt>
                <c:pt idx="8310">
                  <c:v>8.3206000000000007</c:v>
                </c:pt>
                <c:pt idx="8311">
                  <c:v>8.3161000000000005</c:v>
                </c:pt>
                <c:pt idx="8312">
                  <c:v>8.3132999999999999</c:v>
                </c:pt>
                <c:pt idx="8313">
                  <c:v>8.3141999999999996</c:v>
                </c:pt>
                <c:pt idx="8314">
                  <c:v>8.3187999999999995</c:v>
                </c:pt>
                <c:pt idx="8315">
                  <c:v>8.3187999999999995</c:v>
                </c:pt>
                <c:pt idx="8316">
                  <c:v>8.3141999999999996</c:v>
                </c:pt>
                <c:pt idx="8317">
                  <c:v>8.3178999999999998</c:v>
                </c:pt>
                <c:pt idx="8318">
                  <c:v>8.3150999999999993</c:v>
                </c:pt>
                <c:pt idx="8319">
                  <c:v>8.3178999999999998</c:v>
                </c:pt>
                <c:pt idx="8320">
                  <c:v>8.3132999999999999</c:v>
                </c:pt>
                <c:pt idx="8321">
                  <c:v>8.3161000000000005</c:v>
                </c:pt>
                <c:pt idx="8322">
                  <c:v>8.3115000000000006</c:v>
                </c:pt>
                <c:pt idx="8323">
                  <c:v>8.3215000000000003</c:v>
                </c:pt>
                <c:pt idx="8324">
                  <c:v>8.3124000000000002</c:v>
                </c:pt>
                <c:pt idx="8325">
                  <c:v>8.3178999999999998</c:v>
                </c:pt>
                <c:pt idx="8326">
                  <c:v>8.3124000000000002</c:v>
                </c:pt>
                <c:pt idx="8327">
                  <c:v>8.3170000000000002</c:v>
                </c:pt>
                <c:pt idx="8328">
                  <c:v>8.3141999999999996</c:v>
                </c:pt>
                <c:pt idx="8329">
                  <c:v>8.3161000000000005</c:v>
                </c:pt>
                <c:pt idx="8330">
                  <c:v>8.3215000000000003</c:v>
                </c:pt>
                <c:pt idx="8331">
                  <c:v>8.3124000000000002</c:v>
                </c:pt>
                <c:pt idx="8332">
                  <c:v>8.3196999999999992</c:v>
                </c:pt>
                <c:pt idx="8333">
                  <c:v>8.3170000000000002</c:v>
                </c:pt>
                <c:pt idx="8334">
                  <c:v>8.3206000000000007</c:v>
                </c:pt>
                <c:pt idx="8335">
                  <c:v>8.3141999999999996</c:v>
                </c:pt>
                <c:pt idx="8336">
                  <c:v>8.3170000000000002</c:v>
                </c:pt>
                <c:pt idx="8337">
                  <c:v>8.3150999999999993</c:v>
                </c:pt>
                <c:pt idx="8338">
                  <c:v>8.3141999999999996</c:v>
                </c:pt>
                <c:pt idx="8339">
                  <c:v>8.3141999999999996</c:v>
                </c:pt>
                <c:pt idx="8340">
                  <c:v>8.3132999999999999</c:v>
                </c:pt>
                <c:pt idx="8341">
                  <c:v>8.3178999999999998</c:v>
                </c:pt>
                <c:pt idx="8342">
                  <c:v>8.3178999999999998</c:v>
                </c:pt>
                <c:pt idx="8343">
                  <c:v>8.3187999999999995</c:v>
                </c:pt>
                <c:pt idx="8344">
                  <c:v>8.3261000000000003</c:v>
                </c:pt>
                <c:pt idx="8345">
                  <c:v>8.3178999999999998</c:v>
                </c:pt>
                <c:pt idx="8346">
                  <c:v>8.3132999999999999</c:v>
                </c:pt>
                <c:pt idx="8347">
                  <c:v>8.3161000000000005</c:v>
                </c:pt>
                <c:pt idx="8348">
                  <c:v>8.3106000000000009</c:v>
                </c:pt>
                <c:pt idx="8349">
                  <c:v>8.3206000000000007</c:v>
                </c:pt>
                <c:pt idx="8350">
                  <c:v>8.3106000000000009</c:v>
                </c:pt>
                <c:pt idx="8351">
                  <c:v>8.3124000000000002</c:v>
                </c:pt>
                <c:pt idx="8352">
                  <c:v>8.3115000000000006</c:v>
                </c:pt>
                <c:pt idx="8353">
                  <c:v>8.3124000000000002</c:v>
                </c:pt>
                <c:pt idx="8354">
                  <c:v>8.3178999999999998</c:v>
                </c:pt>
                <c:pt idx="8355">
                  <c:v>8.3095999999999997</c:v>
                </c:pt>
                <c:pt idx="8356">
                  <c:v>8.3170000000000002</c:v>
                </c:pt>
                <c:pt idx="8357">
                  <c:v>8.3115000000000006</c:v>
                </c:pt>
                <c:pt idx="8358">
                  <c:v>8.3132999999999999</c:v>
                </c:pt>
                <c:pt idx="8359">
                  <c:v>8.3150999999999993</c:v>
                </c:pt>
                <c:pt idx="8360">
                  <c:v>8.3059999999999992</c:v>
                </c:pt>
                <c:pt idx="8361">
                  <c:v>8.3161000000000005</c:v>
                </c:pt>
                <c:pt idx="8362">
                  <c:v>8.3115000000000006</c:v>
                </c:pt>
                <c:pt idx="8363">
                  <c:v>8.3170000000000002</c:v>
                </c:pt>
                <c:pt idx="8364">
                  <c:v>8.3161000000000005</c:v>
                </c:pt>
                <c:pt idx="8365">
                  <c:v>8.3178999999999998</c:v>
                </c:pt>
                <c:pt idx="8366">
                  <c:v>8.3196999999999992</c:v>
                </c:pt>
                <c:pt idx="8367">
                  <c:v>8.3124000000000002</c:v>
                </c:pt>
                <c:pt idx="8368">
                  <c:v>8.3141999999999996</c:v>
                </c:pt>
                <c:pt idx="8369">
                  <c:v>8.3161000000000005</c:v>
                </c:pt>
                <c:pt idx="8370">
                  <c:v>8.3087</c:v>
                </c:pt>
                <c:pt idx="8371">
                  <c:v>8.3170000000000002</c:v>
                </c:pt>
                <c:pt idx="8372">
                  <c:v>8.3124000000000002</c:v>
                </c:pt>
                <c:pt idx="8373">
                  <c:v>8.3170000000000002</c:v>
                </c:pt>
                <c:pt idx="8374">
                  <c:v>8.3124000000000002</c:v>
                </c:pt>
                <c:pt idx="8375">
                  <c:v>8.3178999999999998</c:v>
                </c:pt>
                <c:pt idx="8376">
                  <c:v>8.3170000000000002</c:v>
                </c:pt>
                <c:pt idx="8377">
                  <c:v>8.3161000000000005</c:v>
                </c:pt>
                <c:pt idx="8378">
                  <c:v>8.3215000000000003</c:v>
                </c:pt>
                <c:pt idx="8379">
                  <c:v>8.3106000000000009</c:v>
                </c:pt>
                <c:pt idx="8380">
                  <c:v>8.3178999999999998</c:v>
                </c:pt>
                <c:pt idx="8381">
                  <c:v>8.3124000000000002</c:v>
                </c:pt>
                <c:pt idx="8382">
                  <c:v>8.3206000000000007</c:v>
                </c:pt>
                <c:pt idx="8383">
                  <c:v>8.3196999999999992</c:v>
                </c:pt>
                <c:pt idx="8384">
                  <c:v>8.3187999999999995</c:v>
                </c:pt>
                <c:pt idx="8385">
                  <c:v>8.3187999999999995</c:v>
                </c:pt>
                <c:pt idx="8386">
                  <c:v>8.3141999999999996</c:v>
                </c:pt>
                <c:pt idx="8387">
                  <c:v>8.3196999999999992</c:v>
                </c:pt>
                <c:pt idx="8388">
                  <c:v>8.3124000000000002</c:v>
                </c:pt>
                <c:pt idx="8389">
                  <c:v>8.3132999999999999</c:v>
                </c:pt>
                <c:pt idx="8390">
                  <c:v>8.3161000000000005</c:v>
                </c:pt>
                <c:pt idx="8391">
                  <c:v>8.3141999999999996</c:v>
                </c:pt>
                <c:pt idx="8392">
                  <c:v>8.3170000000000002</c:v>
                </c:pt>
                <c:pt idx="8393">
                  <c:v>8.3196999999999992</c:v>
                </c:pt>
                <c:pt idx="8394">
                  <c:v>8.3115000000000006</c:v>
                </c:pt>
                <c:pt idx="8395">
                  <c:v>8.3206000000000007</c:v>
                </c:pt>
                <c:pt idx="8396">
                  <c:v>8.3115000000000006</c:v>
                </c:pt>
                <c:pt idx="8397">
                  <c:v>8.3187999999999995</c:v>
                </c:pt>
                <c:pt idx="8398">
                  <c:v>8.3161000000000005</c:v>
                </c:pt>
                <c:pt idx="8399">
                  <c:v>8.3170000000000002</c:v>
                </c:pt>
                <c:pt idx="8400">
                  <c:v>8.3196999999999992</c:v>
                </c:pt>
                <c:pt idx="8401">
                  <c:v>8.3106000000000009</c:v>
                </c:pt>
                <c:pt idx="8402">
                  <c:v>8.3224999999999998</c:v>
                </c:pt>
                <c:pt idx="8403">
                  <c:v>8.3124000000000002</c:v>
                </c:pt>
                <c:pt idx="8404">
                  <c:v>8.3150999999999993</c:v>
                </c:pt>
                <c:pt idx="8405">
                  <c:v>8.3087</c:v>
                </c:pt>
                <c:pt idx="8406">
                  <c:v>8.3206000000000007</c:v>
                </c:pt>
                <c:pt idx="8407">
                  <c:v>8.3106000000000009</c:v>
                </c:pt>
                <c:pt idx="8408">
                  <c:v>8.3150999999999993</c:v>
                </c:pt>
                <c:pt idx="8409">
                  <c:v>8.3150999999999993</c:v>
                </c:pt>
                <c:pt idx="8410">
                  <c:v>8.3095999999999997</c:v>
                </c:pt>
                <c:pt idx="8411">
                  <c:v>8.3161000000000005</c:v>
                </c:pt>
                <c:pt idx="8412">
                  <c:v>8.3150999999999993</c:v>
                </c:pt>
                <c:pt idx="8413">
                  <c:v>8.3115000000000006</c:v>
                </c:pt>
                <c:pt idx="8414">
                  <c:v>8.3132999999999999</c:v>
                </c:pt>
                <c:pt idx="8415">
                  <c:v>8.3032000000000004</c:v>
                </c:pt>
                <c:pt idx="8416">
                  <c:v>8.3141999999999996</c:v>
                </c:pt>
                <c:pt idx="8417">
                  <c:v>8.3178999999999998</c:v>
                </c:pt>
                <c:pt idx="8418">
                  <c:v>8.3124000000000002</c:v>
                </c:pt>
                <c:pt idx="8419">
                  <c:v>8.3233999999999995</c:v>
                </c:pt>
                <c:pt idx="8420">
                  <c:v>8.3132999999999999</c:v>
                </c:pt>
                <c:pt idx="8421">
                  <c:v>8.3196999999999992</c:v>
                </c:pt>
                <c:pt idx="8422">
                  <c:v>8.3115000000000006</c:v>
                </c:pt>
                <c:pt idx="8423">
                  <c:v>8.3170000000000002</c:v>
                </c:pt>
                <c:pt idx="8424">
                  <c:v>8.3170000000000002</c:v>
                </c:pt>
                <c:pt idx="8425">
                  <c:v>8.3132999999999999</c:v>
                </c:pt>
                <c:pt idx="8426">
                  <c:v>8.3187999999999995</c:v>
                </c:pt>
                <c:pt idx="8427">
                  <c:v>8.3095999999999997</c:v>
                </c:pt>
                <c:pt idx="8428">
                  <c:v>8.3170000000000002</c:v>
                </c:pt>
                <c:pt idx="8429">
                  <c:v>8.3132999999999999</c:v>
                </c:pt>
                <c:pt idx="8430">
                  <c:v>8.3178999999999998</c:v>
                </c:pt>
                <c:pt idx="8431">
                  <c:v>8.3150999999999993</c:v>
                </c:pt>
                <c:pt idx="8432">
                  <c:v>8.3150999999999993</c:v>
                </c:pt>
                <c:pt idx="8433">
                  <c:v>8.3178999999999998</c:v>
                </c:pt>
                <c:pt idx="8434">
                  <c:v>8.3178999999999998</c:v>
                </c:pt>
                <c:pt idx="8435">
                  <c:v>8.3242999999999991</c:v>
                </c:pt>
                <c:pt idx="8436">
                  <c:v>8.3150999999999993</c:v>
                </c:pt>
                <c:pt idx="8437">
                  <c:v>8.3150999999999993</c:v>
                </c:pt>
                <c:pt idx="8438">
                  <c:v>8.3124000000000002</c:v>
                </c:pt>
                <c:pt idx="8439">
                  <c:v>8.3150999999999993</c:v>
                </c:pt>
                <c:pt idx="8440">
                  <c:v>8.3206000000000007</c:v>
                </c:pt>
                <c:pt idx="8441">
                  <c:v>8.3233999999999995</c:v>
                </c:pt>
                <c:pt idx="8442">
                  <c:v>8.3106000000000009</c:v>
                </c:pt>
                <c:pt idx="8443">
                  <c:v>8.3224999999999998</c:v>
                </c:pt>
                <c:pt idx="8444">
                  <c:v>8.3124000000000002</c:v>
                </c:pt>
                <c:pt idx="8445">
                  <c:v>8.3187999999999995</c:v>
                </c:pt>
                <c:pt idx="8446">
                  <c:v>8.3132999999999999</c:v>
                </c:pt>
                <c:pt idx="8447">
                  <c:v>8.3170000000000002</c:v>
                </c:pt>
                <c:pt idx="8448">
                  <c:v>8.3150999999999993</c:v>
                </c:pt>
                <c:pt idx="8449">
                  <c:v>8.3141999999999996</c:v>
                </c:pt>
                <c:pt idx="8450">
                  <c:v>8.3206000000000007</c:v>
                </c:pt>
                <c:pt idx="8451">
                  <c:v>8.3132999999999999</c:v>
                </c:pt>
                <c:pt idx="8452">
                  <c:v>8.3187999999999995</c:v>
                </c:pt>
                <c:pt idx="8453">
                  <c:v>8.3124000000000002</c:v>
                </c:pt>
                <c:pt idx="8454">
                  <c:v>8.3150999999999993</c:v>
                </c:pt>
                <c:pt idx="8455">
                  <c:v>8.3124000000000002</c:v>
                </c:pt>
                <c:pt idx="8456">
                  <c:v>8.3141999999999996</c:v>
                </c:pt>
                <c:pt idx="8457">
                  <c:v>8.3124000000000002</c:v>
                </c:pt>
                <c:pt idx="8458">
                  <c:v>8.3141999999999996</c:v>
                </c:pt>
                <c:pt idx="8459">
                  <c:v>8.3170000000000002</c:v>
                </c:pt>
                <c:pt idx="8460">
                  <c:v>8.3115000000000006</c:v>
                </c:pt>
                <c:pt idx="8461">
                  <c:v>8.3141999999999996</c:v>
                </c:pt>
                <c:pt idx="8462">
                  <c:v>8.3170000000000002</c:v>
                </c:pt>
                <c:pt idx="8463">
                  <c:v>8.3161000000000005</c:v>
                </c:pt>
                <c:pt idx="8464">
                  <c:v>8.3141999999999996</c:v>
                </c:pt>
                <c:pt idx="8465">
                  <c:v>8.3150999999999993</c:v>
                </c:pt>
                <c:pt idx="8466">
                  <c:v>8.3132999999999999</c:v>
                </c:pt>
                <c:pt idx="8467">
                  <c:v>8.3196999999999992</c:v>
                </c:pt>
                <c:pt idx="8468">
                  <c:v>8.3132999999999999</c:v>
                </c:pt>
                <c:pt idx="8469">
                  <c:v>8.3170000000000002</c:v>
                </c:pt>
                <c:pt idx="8470">
                  <c:v>8.3150999999999993</c:v>
                </c:pt>
                <c:pt idx="8471">
                  <c:v>8.3170000000000002</c:v>
                </c:pt>
                <c:pt idx="8472">
                  <c:v>8.3187999999999995</c:v>
                </c:pt>
                <c:pt idx="8473">
                  <c:v>8.3115000000000006</c:v>
                </c:pt>
                <c:pt idx="8474">
                  <c:v>8.3178999999999998</c:v>
                </c:pt>
                <c:pt idx="8475">
                  <c:v>8.3078000000000003</c:v>
                </c:pt>
                <c:pt idx="8476">
                  <c:v>8.3187999999999995</c:v>
                </c:pt>
                <c:pt idx="8477">
                  <c:v>8.3161000000000005</c:v>
                </c:pt>
                <c:pt idx="8478">
                  <c:v>8.3178999999999998</c:v>
                </c:pt>
                <c:pt idx="8479">
                  <c:v>8.3161000000000005</c:v>
                </c:pt>
                <c:pt idx="8480">
                  <c:v>8.3095999999999997</c:v>
                </c:pt>
                <c:pt idx="8481">
                  <c:v>8.3150999999999993</c:v>
                </c:pt>
                <c:pt idx="8482">
                  <c:v>8.3161000000000005</c:v>
                </c:pt>
                <c:pt idx="8483">
                  <c:v>8.3178999999999998</c:v>
                </c:pt>
                <c:pt idx="8484">
                  <c:v>8.3187999999999995</c:v>
                </c:pt>
                <c:pt idx="8485">
                  <c:v>8.3095999999999997</c:v>
                </c:pt>
                <c:pt idx="8486">
                  <c:v>8.3150999999999993</c:v>
                </c:pt>
                <c:pt idx="8487">
                  <c:v>8.3150999999999993</c:v>
                </c:pt>
                <c:pt idx="8488">
                  <c:v>8.3178999999999998</c:v>
                </c:pt>
                <c:pt idx="8489">
                  <c:v>8.3196999999999992</c:v>
                </c:pt>
                <c:pt idx="8490">
                  <c:v>8.3078000000000003</c:v>
                </c:pt>
                <c:pt idx="8491">
                  <c:v>8.3178999999999998</c:v>
                </c:pt>
                <c:pt idx="8492">
                  <c:v>8.3124000000000002</c:v>
                </c:pt>
                <c:pt idx="8493">
                  <c:v>8.3196999999999992</c:v>
                </c:pt>
                <c:pt idx="8494">
                  <c:v>8.3161000000000005</c:v>
                </c:pt>
                <c:pt idx="8495">
                  <c:v>8.3124000000000002</c:v>
                </c:pt>
                <c:pt idx="8496">
                  <c:v>8.3170000000000002</c:v>
                </c:pt>
                <c:pt idx="8497">
                  <c:v>8.3150999999999993</c:v>
                </c:pt>
                <c:pt idx="8498">
                  <c:v>8.3233999999999995</c:v>
                </c:pt>
                <c:pt idx="8499">
                  <c:v>8.3132999999999999</c:v>
                </c:pt>
                <c:pt idx="8500">
                  <c:v>8.3141999999999996</c:v>
                </c:pt>
                <c:pt idx="8501">
                  <c:v>8.3087</c:v>
                </c:pt>
                <c:pt idx="8502">
                  <c:v>8.3187999999999995</c:v>
                </c:pt>
                <c:pt idx="8503">
                  <c:v>8.3178999999999998</c:v>
                </c:pt>
                <c:pt idx="8504">
                  <c:v>8.3141999999999996</c:v>
                </c:pt>
                <c:pt idx="8505">
                  <c:v>8.3115000000000006</c:v>
                </c:pt>
                <c:pt idx="8506">
                  <c:v>8.3161000000000005</c:v>
                </c:pt>
                <c:pt idx="8507">
                  <c:v>8.3124000000000002</c:v>
                </c:pt>
                <c:pt idx="8508">
                  <c:v>8.3132999999999999</c:v>
                </c:pt>
                <c:pt idx="8509">
                  <c:v>8.3132999999999999</c:v>
                </c:pt>
                <c:pt idx="8510">
                  <c:v>8.3124000000000002</c:v>
                </c:pt>
                <c:pt idx="8511">
                  <c:v>8.3150999999999993</c:v>
                </c:pt>
                <c:pt idx="8512">
                  <c:v>8.3124000000000002</c:v>
                </c:pt>
                <c:pt idx="8513">
                  <c:v>8.3187999999999995</c:v>
                </c:pt>
                <c:pt idx="8514">
                  <c:v>8.3078000000000003</c:v>
                </c:pt>
                <c:pt idx="8515">
                  <c:v>8.3206000000000007</c:v>
                </c:pt>
                <c:pt idx="8516">
                  <c:v>8.3078000000000003</c:v>
                </c:pt>
                <c:pt idx="8517">
                  <c:v>8.3141999999999996</c:v>
                </c:pt>
                <c:pt idx="8518">
                  <c:v>8.3132999999999999</c:v>
                </c:pt>
                <c:pt idx="8519">
                  <c:v>8.3115000000000006</c:v>
                </c:pt>
                <c:pt idx="8520">
                  <c:v>8.3178999999999998</c:v>
                </c:pt>
                <c:pt idx="8521">
                  <c:v>8.3150999999999993</c:v>
                </c:pt>
                <c:pt idx="8522">
                  <c:v>8.3150999999999993</c:v>
                </c:pt>
                <c:pt idx="8523">
                  <c:v>8.3078000000000003</c:v>
                </c:pt>
                <c:pt idx="8524">
                  <c:v>8.3170000000000002</c:v>
                </c:pt>
                <c:pt idx="8525">
                  <c:v>8.3150999999999993</c:v>
                </c:pt>
                <c:pt idx="8526">
                  <c:v>8.3106000000000009</c:v>
                </c:pt>
                <c:pt idx="8527">
                  <c:v>8.3187999999999995</c:v>
                </c:pt>
                <c:pt idx="8528">
                  <c:v>8.3141999999999996</c:v>
                </c:pt>
                <c:pt idx="8529">
                  <c:v>8.3161000000000005</c:v>
                </c:pt>
                <c:pt idx="8530">
                  <c:v>8.3078000000000003</c:v>
                </c:pt>
                <c:pt idx="8531">
                  <c:v>8.3141999999999996</c:v>
                </c:pt>
                <c:pt idx="8532">
                  <c:v>8.3187999999999995</c:v>
                </c:pt>
                <c:pt idx="8533">
                  <c:v>8.3106000000000009</c:v>
                </c:pt>
                <c:pt idx="8534">
                  <c:v>8.3150999999999993</c:v>
                </c:pt>
                <c:pt idx="8535">
                  <c:v>8.3106000000000009</c:v>
                </c:pt>
                <c:pt idx="8536">
                  <c:v>8.3150999999999993</c:v>
                </c:pt>
                <c:pt idx="8537">
                  <c:v>8.3206000000000007</c:v>
                </c:pt>
                <c:pt idx="8538">
                  <c:v>8.3069000000000006</c:v>
                </c:pt>
                <c:pt idx="8539">
                  <c:v>8.3206000000000007</c:v>
                </c:pt>
                <c:pt idx="8540">
                  <c:v>8.3141999999999996</c:v>
                </c:pt>
                <c:pt idx="8541">
                  <c:v>8.3233999999999995</c:v>
                </c:pt>
                <c:pt idx="8542">
                  <c:v>8.3141999999999996</c:v>
                </c:pt>
                <c:pt idx="8543">
                  <c:v>8.3170000000000002</c:v>
                </c:pt>
                <c:pt idx="8544">
                  <c:v>8.3196999999999992</c:v>
                </c:pt>
                <c:pt idx="8545">
                  <c:v>8.3124000000000002</c:v>
                </c:pt>
                <c:pt idx="8546">
                  <c:v>8.3150999999999993</c:v>
                </c:pt>
                <c:pt idx="8547">
                  <c:v>8.3141999999999996</c:v>
                </c:pt>
                <c:pt idx="8548">
                  <c:v>8.3187999999999995</c:v>
                </c:pt>
                <c:pt idx="8549">
                  <c:v>8.3132999999999999</c:v>
                </c:pt>
                <c:pt idx="8550">
                  <c:v>8.3141999999999996</c:v>
                </c:pt>
                <c:pt idx="8551">
                  <c:v>8.3150999999999993</c:v>
                </c:pt>
                <c:pt idx="8552">
                  <c:v>8.3132999999999999</c:v>
                </c:pt>
                <c:pt idx="8553">
                  <c:v>8.3124000000000002</c:v>
                </c:pt>
                <c:pt idx="8554">
                  <c:v>8.3124000000000002</c:v>
                </c:pt>
                <c:pt idx="8555">
                  <c:v>8.3132999999999999</c:v>
                </c:pt>
                <c:pt idx="8556">
                  <c:v>8.3187999999999995</c:v>
                </c:pt>
                <c:pt idx="8557">
                  <c:v>8.3095999999999997</c:v>
                </c:pt>
                <c:pt idx="8558">
                  <c:v>8.3178999999999998</c:v>
                </c:pt>
                <c:pt idx="8559">
                  <c:v>8.3124000000000002</c:v>
                </c:pt>
                <c:pt idx="8560">
                  <c:v>8.3124000000000002</c:v>
                </c:pt>
                <c:pt idx="8561">
                  <c:v>8.3161000000000005</c:v>
                </c:pt>
                <c:pt idx="8562">
                  <c:v>8.3106000000000009</c:v>
                </c:pt>
                <c:pt idx="8563">
                  <c:v>8.3233999999999995</c:v>
                </c:pt>
                <c:pt idx="8564">
                  <c:v>8.3132999999999999</c:v>
                </c:pt>
                <c:pt idx="8565">
                  <c:v>8.3178999999999998</c:v>
                </c:pt>
                <c:pt idx="8566">
                  <c:v>8.3087</c:v>
                </c:pt>
                <c:pt idx="8567">
                  <c:v>8.3178999999999998</c:v>
                </c:pt>
                <c:pt idx="8568">
                  <c:v>8.3170000000000002</c:v>
                </c:pt>
                <c:pt idx="8569">
                  <c:v>8.3115000000000006</c:v>
                </c:pt>
                <c:pt idx="8570">
                  <c:v>8.3196999999999992</c:v>
                </c:pt>
                <c:pt idx="8571">
                  <c:v>8.3106000000000009</c:v>
                </c:pt>
                <c:pt idx="8572">
                  <c:v>8.3132999999999999</c:v>
                </c:pt>
                <c:pt idx="8573">
                  <c:v>8.3132999999999999</c:v>
                </c:pt>
                <c:pt idx="8574">
                  <c:v>8.3150999999999993</c:v>
                </c:pt>
                <c:pt idx="8575">
                  <c:v>8.3150999999999993</c:v>
                </c:pt>
                <c:pt idx="8576">
                  <c:v>8.3187999999999995</c:v>
                </c:pt>
                <c:pt idx="8577">
                  <c:v>8.3106000000000009</c:v>
                </c:pt>
                <c:pt idx="8578">
                  <c:v>8.3141999999999996</c:v>
                </c:pt>
                <c:pt idx="8579">
                  <c:v>8.3161000000000005</c:v>
                </c:pt>
                <c:pt idx="8580">
                  <c:v>8.3161000000000005</c:v>
                </c:pt>
                <c:pt idx="8581">
                  <c:v>8.3141999999999996</c:v>
                </c:pt>
                <c:pt idx="8582">
                  <c:v>8.3170000000000002</c:v>
                </c:pt>
                <c:pt idx="8583">
                  <c:v>8.3141999999999996</c:v>
                </c:pt>
                <c:pt idx="8584">
                  <c:v>8.3141999999999996</c:v>
                </c:pt>
                <c:pt idx="8585">
                  <c:v>8.3206000000000007</c:v>
                </c:pt>
                <c:pt idx="8586">
                  <c:v>8.3095999999999997</c:v>
                </c:pt>
                <c:pt idx="8587">
                  <c:v>8.3150999999999993</c:v>
                </c:pt>
                <c:pt idx="8588">
                  <c:v>8.3161000000000005</c:v>
                </c:pt>
                <c:pt idx="8589">
                  <c:v>8.3170000000000002</c:v>
                </c:pt>
                <c:pt idx="8590">
                  <c:v>8.3206000000000007</c:v>
                </c:pt>
                <c:pt idx="8591">
                  <c:v>8.3150999999999993</c:v>
                </c:pt>
                <c:pt idx="8592">
                  <c:v>8.3161000000000005</c:v>
                </c:pt>
                <c:pt idx="8593">
                  <c:v>8.3187999999999995</c:v>
                </c:pt>
                <c:pt idx="8594">
                  <c:v>8.3170000000000002</c:v>
                </c:pt>
                <c:pt idx="8595">
                  <c:v>8.3095999999999997</c:v>
                </c:pt>
                <c:pt idx="8596">
                  <c:v>8.3106000000000009</c:v>
                </c:pt>
                <c:pt idx="8597">
                  <c:v>8.3106000000000009</c:v>
                </c:pt>
                <c:pt idx="8598">
                  <c:v>8.3178999999999998</c:v>
                </c:pt>
                <c:pt idx="8599">
                  <c:v>8.3161000000000005</c:v>
                </c:pt>
                <c:pt idx="8600">
                  <c:v>8.3124000000000002</c:v>
                </c:pt>
                <c:pt idx="8601">
                  <c:v>8.3141999999999996</c:v>
                </c:pt>
                <c:pt idx="8602">
                  <c:v>8.3170000000000002</c:v>
                </c:pt>
                <c:pt idx="8603">
                  <c:v>8.3115000000000006</c:v>
                </c:pt>
                <c:pt idx="8604">
                  <c:v>8.3150999999999993</c:v>
                </c:pt>
                <c:pt idx="8605">
                  <c:v>8.3132999999999999</c:v>
                </c:pt>
                <c:pt idx="8606">
                  <c:v>8.3095999999999997</c:v>
                </c:pt>
                <c:pt idx="8607">
                  <c:v>8.3161000000000005</c:v>
                </c:pt>
                <c:pt idx="8608">
                  <c:v>8.3059999999999992</c:v>
                </c:pt>
                <c:pt idx="8609">
                  <c:v>8.3187999999999995</c:v>
                </c:pt>
                <c:pt idx="8610">
                  <c:v>8.3106000000000009</c:v>
                </c:pt>
                <c:pt idx="8611">
                  <c:v>8.3170000000000002</c:v>
                </c:pt>
                <c:pt idx="8612">
                  <c:v>8.3095999999999997</c:v>
                </c:pt>
                <c:pt idx="8613">
                  <c:v>8.3078000000000003</c:v>
                </c:pt>
                <c:pt idx="8614">
                  <c:v>8.3132999999999999</c:v>
                </c:pt>
                <c:pt idx="8615">
                  <c:v>8.3095999999999997</c:v>
                </c:pt>
                <c:pt idx="8616">
                  <c:v>8.3150999999999993</c:v>
                </c:pt>
                <c:pt idx="8617">
                  <c:v>8.3087</c:v>
                </c:pt>
                <c:pt idx="8618">
                  <c:v>8.3115000000000006</c:v>
                </c:pt>
                <c:pt idx="8619">
                  <c:v>8.3132999999999999</c:v>
                </c:pt>
                <c:pt idx="8620">
                  <c:v>8.3095999999999997</c:v>
                </c:pt>
                <c:pt idx="8621">
                  <c:v>8.3141999999999996</c:v>
                </c:pt>
                <c:pt idx="8622">
                  <c:v>8.3132999999999999</c:v>
                </c:pt>
                <c:pt idx="8623">
                  <c:v>8.3087</c:v>
                </c:pt>
                <c:pt idx="8624">
                  <c:v>8.3106000000000009</c:v>
                </c:pt>
                <c:pt idx="8625">
                  <c:v>8.3087</c:v>
                </c:pt>
                <c:pt idx="8626">
                  <c:v>8.3161000000000005</c:v>
                </c:pt>
                <c:pt idx="8627">
                  <c:v>8.3087</c:v>
                </c:pt>
                <c:pt idx="8628">
                  <c:v>8.3187999999999995</c:v>
                </c:pt>
                <c:pt idx="8629">
                  <c:v>8.3095999999999997</c:v>
                </c:pt>
                <c:pt idx="8630">
                  <c:v>8.3087</c:v>
                </c:pt>
                <c:pt idx="8631">
                  <c:v>8.3150999999999993</c:v>
                </c:pt>
                <c:pt idx="8632">
                  <c:v>8.3087</c:v>
                </c:pt>
                <c:pt idx="8633">
                  <c:v>8.3161000000000005</c:v>
                </c:pt>
                <c:pt idx="8634">
                  <c:v>8.3106000000000009</c:v>
                </c:pt>
                <c:pt idx="8635">
                  <c:v>8.3150999999999993</c:v>
                </c:pt>
                <c:pt idx="8636">
                  <c:v>8.3132999999999999</c:v>
                </c:pt>
                <c:pt idx="8637">
                  <c:v>8.3150999999999993</c:v>
                </c:pt>
                <c:pt idx="8638">
                  <c:v>8.3141999999999996</c:v>
                </c:pt>
                <c:pt idx="8639">
                  <c:v>8.3115000000000006</c:v>
                </c:pt>
                <c:pt idx="8640">
                  <c:v>8.3187999999999995</c:v>
                </c:pt>
                <c:pt idx="8641">
                  <c:v>8.3141999999999996</c:v>
                </c:pt>
                <c:pt idx="8642">
                  <c:v>8.3161000000000005</c:v>
                </c:pt>
                <c:pt idx="8643">
                  <c:v>8.3178999999999998</c:v>
                </c:pt>
                <c:pt idx="8644">
                  <c:v>8.3106000000000009</c:v>
                </c:pt>
                <c:pt idx="8645">
                  <c:v>8.3196999999999992</c:v>
                </c:pt>
                <c:pt idx="8646">
                  <c:v>8.3141999999999996</c:v>
                </c:pt>
                <c:pt idx="8647">
                  <c:v>8.3187999999999995</c:v>
                </c:pt>
                <c:pt idx="8648">
                  <c:v>8.3141999999999996</c:v>
                </c:pt>
                <c:pt idx="8649">
                  <c:v>8.3078000000000003</c:v>
                </c:pt>
                <c:pt idx="8650">
                  <c:v>8.3106000000000009</c:v>
                </c:pt>
                <c:pt idx="8651">
                  <c:v>8.3141999999999996</c:v>
                </c:pt>
                <c:pt idx="8652">
                  <c:v>8.3206000000000007</c:v>
                </c:pt>
                <c:pt idx="8653">
                  <c:v>8.3069000000000006</c:v>
                </c:pt>
                <c:pt idx="8654">
                  <c:v>8.3178999999999998</c:v>
                </c:pt>
                <c:pt idx="8655">
                  <c:v>8.3132999999999999</c:v>
                </c:pt>
                <c:pt idx="8656">
                  <c:v>8.3078000000000003</c:v>
                </c:pt>
                <c:pt idx="8657">
                  <c:v>8.3187999999999995</c:v>
                </c:pt>
                <c:pt idx="8658">
                  <c:v>8.3115000000000006</c:v>
                </c:pt>
                <c:pt idx="8659">
                  <c:v>8.3124000000000002</c:v>
                </c:pt>
                <c:pt idx="8660">
                  <c:v>8.3115000000000006</c:v>
                </c:pt>
                <c:pt idx="8661">
                  <c:v>8.3115000000000006</c:v>
                </c:pt>
                <c:pt idx="8662">
                  <c:v>8.3141999999999996</c:v>
                </c:pt>
                <c:pt idx="8663">
                  <c:v>8.3161000000000005</c:v>
                </c:pt>
                <c:pt idx="8664">
                  <c:v>8.3115000000000006</c:v>
                </c:pt>
                <c:pt idx="8665">
                  <c:v>8.3095999999999997</c:v>
                </c:pt>
                <c:pt idx="8666">
                  <c:v>8.3124000000000002</c:v>
                </c:pt>
                <c:pt idx="8667">
                  <c:v>8.3141999999999996</c:v>
                </c:pt>
                <c:pt idx="8668">
                  <c:v>8.3132999999999999</c:v>
                </c:pt>
                <c:pt idx="8669">
                  <c:v>8.3170000000000002</c:v>
                </c:pt>
                <c:pt idx="8670">
                  <c:v>8.3095999999999997</c:v>
                </c:pt>
                <c:pt idx="8671">
                  <c:v>8.3095999999999997</c:v>
                </c:pt>
                <c:pt idx="8672">
                  <c:v>8.3141999999999996</c:v>
                </c:pt>
                <c:pt idx="8673">
                  <c:v>8.3106000000000009</c:v>
                </c:pt>
                <c:pt idx="8674">
                  <c:v>8.3150999999999993</c:v>
                </c:pt>
                <c:pt idx="8675">
                  <c:v>8.3095999999999997</c:v>
                </c:pt>
                <c:pt idx="8676">
                  <c:v>8.3141999999999996</c:v>
                </c:pt>
                <c:pt idx="8677">
                  <c:v>8.3124000000000002</c:v>
                </c:pt>
                <c:pt idx="8678">
                  <c:v>8.3141999999999996</c:v>
                </c:pt>
                <c:pt idx="8679">
                  <c:v>8.3161000000000005</c:v>
                </c:pt>
                <c:pt idx="8680">
                  <c:v>8.3132999999999999</c:v>
                </c:pt>
                <c:pt idx="8681">
                  <c:v>8.3215000000000003</c:v>
                </c:pt>
                <c:pt idx="8682">
                  <c:v>8.3069000000000006</c:v>
                </c:pt>
                <c:pt idx="8683">
                  <c:v>8.3170000000000002</c:v>
                </c:pt>
                <c:pt idx="8684">
                  <c:v>8.3141999999999996</c:v>
                </c:pt>
                <c:pt idx="8685">
                  <c:v>8.3170000000000002</c:v>
                </c:pt>
                <c:pt idx="8686">
                  <c:v>8.3178999999999998</c:v>
                </c:pt>
                <c:pt idx="8687">
                  <c:v>8.3115000000000006</c:v>
                </c:pt>
                <c:pt idx="8688">
                  <c:v>8.3150999999999993</c:v>
                </c:pt>
                <c:pt idx="8689">
                  <c:v>8.3161000000000005</c:v>
                </c:pt>
                <c:pt idx="8690">
                  <c:v>8.3115000000000006</c:v>
                </c:pt>
                <c:pt idx="8691">
                  <c:v>8.3087</c:v>
                </c:pt>
                <c:pt idx="8692">
                  <c:v>8.3124000000000002</c:v>
                </c:pt>
                <c:pt idx="8693">
                  <c:v>8.3150999999999993</c:v>
                </c:pt>
                <c:pt idx="8694">
                  <c:v>8.3115000000000006</c:v>
                </c:pt>
                <c:pt idx="8695">
                  <c:v>8.3196999999999992</c:v>
                </c:pt>
                <c:pt idx="8696">
                  <c:v>8.3161000000000005</c:v>
                </c:pt>
                <c:pt idx="8697">
                  <c:v>8.3115000000000006</c:v>
                </c:pt>
                <c:pt idx="8698">
                  <c:v>8.3206000000000007</c:v>
                </c:pt>
                <c:pt idx="8699">
                  <c:v>8.3078000000000003</c:v>
                </c:pt>
                <c:pt idx="8700">
                  <c:v>8.3170000000000002</c:v>
                </c:pt>
                <c:pt idx="8701">
                  <c:v>8.3132999999999999</c:v>
                </c:pt>
                <c:pt idx="8702">
                  <c:v>8.3178999999999998</c:v>
                </c:pt>
                <c:pt idx="8703">
                  <c:v>8.3187999999999995</c:v>
                </c:pt>
                <c:pt idx="8704">
                  <c:v>8.3069000000000006</c:v>
                </c:pt>
                <c:pt idx="8705">
                  <c:v>8.3124000000000002</c:v>
                </c:pt>
                <c:pt idx="8706">
                  <c:v>8.3132999999999999</c:v>
                </c:pt>
                <c:pt idx="8707">
                  <c:v>8.3124000000000002</c:v>
                </c:pt>
                <c:pt idx="8708">
                  <c:v>8.3059999999999992</c:v>
                </c:pt>
                <c:pt idx="8709">
                  <c:v>8.3095999999999997</c:v>
                </c:pt>
                <c:pt idx="8710">
                  <c:v>8.3161000000000005</c:v>
                </c:pt>
                <c:pt idx="8711">
                  <c:v>8.3087</c:v>
                </c:pt>
                <c:pt idx="8712">
                  <c:v>8.3124000000000002</c:v>
                </c:pt>
                <c:pt idx="8713">
                  <c:v>8.3106000000000009</c:v>
                </c:pt>
                <c:pt idx="8714">
                  <c:v>8.3115000000000006</c:v>
                </c:pt>
                <c:pt idx="8715">
                  <c:v>8.3170000000000002</c:v>
                </c:pt>
                <c:pt idx="8716">
                  <c:v>8.3132999999999999</c:v>
                </c:pt>
                <c:pt idx="8717">
                  <c:v>8.3132999999999999</c:v>
                </c:pt>
                <c:pt idx="8718">
                  <c:v>8.3106000000000009</c:v>
                </c:pt>
                <c:pt idx="8719">
                  <c:v>8.3095999999999997</c:v>
                </c:pt>
                <c:pt idx="8720">
                  <c:v>8.3124000000000002</c:v>
                </c:pt>
                <c:pt idx="8721">
                  <c:v>8.3124000000000002</c:v>
                </c:pt>
                <c:pt idx="8722">
                  <c:v>8.3115000000000006</c:v>
                </c:pt>
                <c:pt idx="8723">
                  <c:v>8.3087</c:v>
                </c:pt>
                <c:pt idx="8724">
                  <c:v>8.3132999999999999</c:v>
                </c:pt>
                <c:pt idx="8725">
                  <c:v>8.3115000000000006</c:v>
                </c:pt>
                <c:pt idx="8726">
                  <c:v>8.3132999999999999</c:v>
                </c:pt>
                <c:pt idx="8727">
                  <c:v>8.3161000000000005</c:v>
                </c:pt>
                <c:pt idx="8728">
                  <c:v>8.3078000000000003</c:v>
                </c:pt>
                <c:pt idx="8729">
                  <c:v>8.3106000000000009</c:v>
                </c:pt>
                <c:pt idx="8730">
                  <c:v>8.3059999999999992</c:v>
                </c:pt>
                <c:pt idx="8731">
                  <c:v>8.3161000000000005</c:v>
                </c:pt>
                <c:pt idx="8732">
                  <c:v>8.3170000000000002</c:v>
                </c:pt>
                <c:pt idx="8733">
                  <c:v>8.3141999999999996</c:v>
                </c:pt>
                <c:pt idx="8734">
                  <c:v>8.3069000000000006</c:v>
                </c:pt>
                <c:pt idx="8735">
                  <c:v>8.3059999999999992</c:v>
                </c:pt>
                <c:pt idx="8736">
                  <c:v>8.3087</c:v>
                </c:pt>
                <c:pt idx="8737">
                  <c:v>8.3124000000000002</c:v>
                </c:pt>
                <c:pt idx="8738">
                  <c:v>8.3170000000000002</c:v>
                </c:pt>
                <c:pt idx="8739">
                  <c:v>8.3150999999999993</c:v>
                </c:pt>
                <c:pt idx="8740">
                  <c:v>8.3087</c:v>
                </c:pt>
                <c:pt idx="8741">
                  <c:v>8.3150999999999993</c:v>
                </c:pt>
                <c:pt idx="8742">
                  <c:v>8.3141999999999996</c:v>
                </c:pt>
                <c:pt idx="8743">
                  <c:v>8.3150999999999993</c:v>
                </c:pt>
                <c:pt idx="8744">
                  <c:v>8.3150999999999993</c:v>
                </c:pt>
                <c:pt idx="8745">
                  <c:v>8.3115000000000006</c:v>
                </c:pt>
                <c:pt idx="8746">
                  <c:v>8.3124000000000002</c:v>
                </c:pt>
                <c:pt idx="8747">
                  <c:v>8.3115000000000006</c:v>
                </c:pt>
                <c:pt idx="8748">
                  <c:v>8.3170000000000002</c:v>
                </c:pt>
                <c:pt idx="8749">
                  <c:v>8.3095999999999997</c:v>
                </c:pt>
                <c:pt idx="8750">
                  <c:v>8.3170000000000002</c:v>
                </c:pt>
                <c:pt idx="8751">
                  <c:v>8.3150999999999993</c:v>
                </c:pt>
                <c:pt idx="8752">
                  <c:v>8.3124000000000002</c:v>
                </c:pt>
                <c:pt idx="8753">
                  <c:v>8.3124000000000002</c:v>
                </c:pt>
                <c:pt idx="8754">
                  <c:v>8.3124000000000002</c:v>
                </c:pt>
                <c:pt idx="8755">
                  <c:v>8.3150999999999993</c:v>
                </c:pt>
                <c:pt idx="8756">
                  <c:v>8.3115000000000006</c:v>
                </c:pt>
                <c:pt idx="8757">
                  <c:v>8.3069000000000006</c:v>
                </c:pt>
                <c:pt idx="8758">
                  <c:v>8.3087</c:v>
                </c:pt>
                <c:pt idx="8759">
                  <c:v>8.3161000000000005</c:v>
                </c:pt>
                <c:pt idx="8760">
                  <c:v>8.3161000000000005</c:v>
                </c:pt>
                <c:pt idx="8761">
                  <c:v>8.3150999999999993</c:v>
                </c:pt>
                <c:pt idx="8762">
                  <c:v>8.3050999999999995</c:v>
                </c:pt>
                <c:pt idx="8763">
                  <c:v>8.3124000000000002</c:v>
                </c:pt>
                <c:pt idx="8764">
                  <c:v>8.3069000000000006</c:v>
                </c:pt>
                <c:pt idx="8765">
                  <c:v>8.3115000000000006</c:v>
                </c:pt>
                <c:pt idx="8766">
                  <c:v>8.3095999999999997</c:v>
                </c:pt>
                <c:pt idx="8767">
                  <c:v>8.3124000000000002</c:v>
                </c:pt>
                <c:pt idx="8768">
                  <c:v>8.3124000000000002</c:v>
                </c:pt>
                <c:pt idx="8769">
                  <c:v>8.3069000000000006</c:v>
                </c:pt>
                <c:pt idx="8770">
                  <c:v>8.3095999999999997</c:v>
                </c:pt>
                <c:pt idx="8771">
                  <c:v>8.3095999999999997</c:v>
                </c:pt>
                <c:pt idx="8772">
                  <c:v>8.3115000000000006</c:v>
                </c:pt>
                <c:pt idx="8773">
                  <c:v>8.3124000000000002</c:v>
                </c:pt>
                <c:pt idx="8774">
                  <c:v>8.3141999999999996</c:v>
                </c:pt>
                <c:pt idx="8775">
                  <c:v>8.3095999999999997</c:v>
                </c:pt>
                <c:pt idx="8776">
                  <c:v>8.3115000000000006</c:v>
                </c:pt>
                <c:pt idx="8777">
                  <c:v>8.3115000000000006</c:v>
                </c:pt>
                <c:pt idx="8778">
                  <c:v>8.3078000000000003</c:v>
                </c:pt>
                <c:pt idx="8779">
                  <c:v>8.3141999999999996</c:v>
                </c:pt>
                <c:pt idx="8780">
                  <c:v>8.3087</c:v>
                </c:pt>
                <c:pt idx="8781">
                  <c:v>8.3124000000000002</c:v>
                </c:pt>
                <c:pt idx="8782">
                  <c:v>8.3161000000000005</c:v>
                </c:pt>
                <c:pt idx="8783">
                  <c:v>8.3115000000000006</c:v>
                </c:pt>
                <c:pt idx="8784">
                  <c:v>8.3106000000000009</c:v>
                </c:pt>
                <c:pt idx="8785">
                  <c:v>8.3187999999999995</c:v>
                </c:pt>
                <c:pt idx="8786">
                  <c:v>8.3059999999999992</c:v>
                </c:pt>
                <c:pt idx="8787">
                  <c:v>8.3141999999999996</c:v>
                </c:pt>
                <c:pt idx="8788">
                  <c:v>8.3050999999999995</c:v>
                </c:pt>
                <c:pt idx="8789">
                  <c:v>8.3141999999999996</c:v>
                </c:pt>
                <c:pt idx="8790">
                  <c:v>8.3124000000000002</c:v>
                </c:pt>
                <c:pt idx="8791">
                  <c:v>8.3161000000000005</c:v>
                </c:pt>
                <c:pt idx="8792">
                  <c:v>8.3141999999999996</c:v>
                </c:pt>
                <c:pt idx="8793">
                  <c:v>8.3041999999999998</c:v>
                </c:pt>
                <c:pt idx="8794">
                  <c:v>8.3161000000000005</c:v>
                </c:pt>
                <c:pt idx="8795">
                  <c:v>8.3095999999999997</c:v>
                </c:pt>
                <c:pt idx="8796">
                  <c:v>8.3170000000000002</c:v>
                </c:pt>
                <c:pt idx="8797">
                  <c:v>8.3187999999999995</c:v>
                </c:pt>
                <c:pt idx="8798">
                  <c:v>8.3087</c:v>
                </c:pt>
                <c:pt idx="8799">
                  <c:v>8.3095999999999997</c:v>
                </c:pt>
                <c:pt idx="8800">
                  <c:v>8.3115000000000006</c:v>
                </c:pt>
                <c:pt idx="8801">
                  <c:v>8.3170000000000002</c:v>
                </c:pt>
                <c:pt idx="8802">
                  <c:v>8.3196999999999992</c:v>
                </c:pt>
                <c:pt idx="8803">
                  <c:v>8.3150999999999993</c:v>
                </c:pt>
                <c:pt idx="8804">
                  <c:v>8.3150999999999993</c:v>
                </c:pt>
                <c:pt idx="8805">
                  <c:v>8.3106000000000009</c:v>
                </c:pt>
                <c:pt idx="8806">
                  <c:v>8.3178999999999998</c:v>
                </c:pt>
                <c:pt idx="8807">
                  <c:v>8.3132999999999999</c:v>
                </c:pt>
                <c:pt idx="8808">
                  <c:v>8.3087</c:v>
                </c:pt>
                <c:pt idx="8809">
                  <c:v>8.3141999999999996</c:v>
                </c:pt>
                <c:pt idx="8810">
                  <c:v>8.3087</c:v>
                </c:pt>
                <c:pt idx="8811">
                  <c:v>8.3106000000000009</c:v>
                </c:pt>
                <c:pt idx="8812">
                  <c:v>8.3078000000000003</c:v>
                </c:pt>
                <c:pt idx="8813">
                  <c:v>8.3132999999999999</c:v>
                </c:pt>
                <c:pt idx="8814">
                  <c:v>8.3106000000000009</c:v>
                </c:pt>
                <c:pt idx="8815">
                  <c:v>8.3095999999999997</c:v>
                </c:pt>
                <c:pt idx="8816">
                  <c:v>8.3178999999999998</c:v>
                </c:pt>
                <c:pt idx="8817">
                  <c:v>8.3095999999999997</c:v>
                </c:pt>
                <c:pt idx="8818">
                  <c:v>8.3141999999999996</c:v>
                </c:pt>
                <c:pt idx="8819">
                  <c:v>8.3078000000000003</c:v>
                </c:pt>
                <c:pt idx="8820">
                  <c:v>8.3124000000000002</c:v>
                </c:pt>
                <c:pt idx="8821">
                  <c:v>8.3161000000000005</c:v>
                </c:pt>
                <c:pt idx="8822">
                  <c:v>8.3087</c:v>
                </c:pt>
                <c:pt idx="8823">
                  <c:v>8.3161000000000005</c:v>
                </c:pt>
                <c:pt idx="8824">
                  <c:v>8.3041999999999998</c:v>
                </c:pt>
                <c:pt idx="8825">
                  <c:v>8.3178999999999998</c:v>
                </c:pt>
                <c:pt idx="8826">
                  <c:v>8.3087</c:v>
                </c:pt>
                <c:pt idx="8827">
                  <c:v>8.3050999999999995</c:v>
                </c:pt>
                <c:pt idx="8828">
                  <c:v>8.3106000000000009</c:v>
                </c:pt>
                <c:pt idx="8829">
                  <c:v>8.3095999999999997</c:v>
                </c:pt>
                <c:pt idx="8830">
                  <c:v>8.3124000000000002</c:v>
                </c:pt>
                <c:pt idx="8831">
                  <c:v>8.3078000000000003</c:v>
                </c:pt>
                <c:pt idx="8832">
                  <c:v>8.3170000000000002</c:v>
                </c:pt>
                <c:pt idx="8833">
                  <c:v>8.3124000000000002</c:v>
                </c:pt>
                <c:pt idx="8834">
                  <c:v>8.3050999999999995</c:v>
                </c:pt>
                <c:pt idx="8835">
                  <c:v>8.3150999999999993</c:v>
                </c:pt>
                <c:pt idx="8836">
                  <c:v>8.3041999999999998</c:v>
                </c:pt>
                <c:pt idx="8837">
                  <c:v>8.3115000000000006</c:v>
                </c:pt>
                <c:pt idx="8838">
                  <c:v>8.3161000000000005</c:v>
                </c:pt>
                <c:pt idx="8839">
                  <c:v>8.3132999999999999</c:v>
                </c:pt>
                <c:pt idx="8840">
                  <c:v>8.3124000000000002</c:v>
                </c:pt>
                <c:pt idx="8841">
                  <c:v>8.3041999999999998</c:v>
                </c:pt>
                <c:pt idx="8842">
                  <c:v>8.3141999999999996</c:v>
                </c:pt>
                <c:pt idx="8843">
                  <c:v>8.3095999999999997</c:v>
                </c:pt>
                <c:pt idx="8844">
                  <c:v>8.3132999999999999</c:v>
                </c:pt>
                <c:pt idx="8845">
                  <c:v>8.3106000000000009</c:v>
                </c:pt>
                <c:pt idx="8846">
                  <c:v>8.3106000000000009</c:v>
                </c:pt>
                <c:pt idx="8847">
                  <c:v>8.3124000000000002</c:v>
                </c:pt>
                <c:pt idx="8848">
                  <c:v>8.3115000000000006</c:v>
                </c:pt>
                <c:pt idx="8849">
                  <c:v>8.3170000000000002</c:v>
                </c:pt>
                <c:pt idx="8850">
                  <c:v>8.3141999999999996</c:v>
                </c:pt>
                <c:pt idx="8851">
                  <c:v>8.3115000000000006</c:v>
                </c:pt>
                <c:pt idx="8852">
                  <c:v>8.3132999999999999</c:v>
                </c:pt>
                <c:pt idx="8853">
                  <c:v>8.3069000000000006</c:v>
                </c:pt>
                <c:pt idx="8854">
                  <c:v>8.3150999999999993</c:v>
                </c:pt>
                <c:pt idx="8855">
                  <c:v>8.3161000000000005</c:v>
                </c:pt>
                <c:pt idx="8856">
                  <c:v>8.3078000000000003</c:v>
                </c:pt>
                <c:pt idx="8857">
                  <c:v>8.3115000000000006</c:v>
                </c:pt>
                <c:pt idx="8858">
                  <c:v>8.3124000000000002</c:v>
                </c:pt>
                <c:pt idx="8859">
                  <c:v>8.3132999999999999</c:v>
                </c:pt>
                <c:pt idx="8860">
                  <c:v>8.3095999999999997</c:v>
                </c:pt>
                <c:pt idx="8861">
                  <c:v>8.3115000000000006</c:v>
                </c:pt>
                <c:pt idx="8862">
                  <c:v>8.3106000000000009</c:v>
                </c:pt>
                <c:pt idx="8863">
                  <c:v>8.3106000000000009</c:v>
                </c:pt>
                <c:pt idx="8864">
                  <c:v>8.3170000000000002</c:v>
                </c:pt>
                <c:pt idx="8865">
                  <c:v>8.3069000000000006</c:v>
                </c:pt>
                <c:pt idx="8866">
                  <c:v>8.3095999999999997</c:v>
                </c:pt>
                <c:pt idx="8867">
                  <c:v>8.3132999999999999</c:v>
                </c:pt>
                <c:pt idx="8868">
                  <c:v>8.3106000000000009</c:v>
                </c:pt>
                <c:pt idx="8869">
                  <c:v>8.3069000000000006</c:v>
                </c:pt>
                <c:pt idx="8870">
                  <c:v>8.3078000000000003</c:v>
                </c:pt>
                <c:pt idx="8871">
                  <c:v>8.3078000000000003</c:v>
                </c:pt>
                <c:pt idx="8872">
                  <c:v>8.3059999999999992</c:v>
                </c:pt>
                <c:pt idx="8873">
                  <c:v>8.3124000000000002</c:v>
                </c:pt>
                <c:pt idx="8874">
                  <c:v>8.3078000000000003</c:v>
                </c:pt>
                <c:pt idx="8875">
                  <c:v>8.3078000000000003</c:v>
                </c:pt>
                <c:pt idx="8876">
                  <c:v>8.3087</c:v>
                </c:pt>
                <c:pt idx="8877">
                  <c:v>8.3095999999999997</c:v>
                </c:pt>
                <c:pt idx="8878">
                  <c:v>8.3059999999999992</c:v>
                </c:pt>
                <c:pt idx="8879">
                  <c:v>8.3115000000000006</c:v>
                </c:pt>
                <c:pt idx="8880">
                  <c:v>8.3115000000000006</c:v>
                </c:pt>
                <c:pt idx="8881">
                  <c:v>8.3141999999999996</c:v>
                </c:pt>
                <c:pt idx="8882">
                  <c:v>8.3178999999999998</c:v>
                </c:pt>
                <c:pt idx="8883">
                  <c:v>8.3106000000000009</c:v>
                </c:pt>
                <c:pt idx="8884">
                  <c:v>8.3078000000000003</c:v>
                </c:pt>
                <c:pt idx="8885">
                  <c:v>8.3124000000000002</c:v>
                </c:pt>
                <c:pt idx="8886">
                  <c:v>8.3095999999999997</c:v>
                </c:pt>
                <c:pt idx="8887">
                  <c:v>8.3115000000000006</c:v>
                </c:pt>
                <c:pt idx="8888">
                  <c:v>8.3132999999999999</c:v>
                </c:pt>
                <c:pt idx="8889">
                  <c:v>8.3106000000000009</c:v>
                </c:pt>
                <c:pt idx="8890">
                  <c:v>8.3124000000000002</c:v>
                </c:pt>
                <c:pt idx="8891">
                  <c:v>8.3115000000000006</c:v>
                </c:pt>
                <c:pt idx="8892">
                  <c:v>8.3106000000000009</c:v>
                </c:pt>
                <c:pt idx="8893">
                  <c:v>8.3141999999999996</c:v>
                </c:pt>
                <c:pt idx="8894">
                  <c:v>8.3078000000000003</c:v>
                </c:pt>
                <c:pt idx="8895">
                  <c:v>8.3161000000000005</c:v>
                </c:pt>
                <c:pt idx="8896">
                  <c:v>8.3170000000000002</c:v>
                </c:pt>
                <c:pt idx="8897">
                  <c:v>8.3078000000000003</c:v>
                </c:pt>
                <c:pt idx="8898">
                  <c:v>8.3124000000000002</c:v>
                </c:pt>
                <c:pt idx="8899">
                  <c:v>8.3095999999999997</c:v>
                </c:pt>
                <c:pt idx="8900">
                  <c:v>8.3095999999999997</c:v>
                </c:pt>
                <c:pt idx="8901">
                  <c:v>8.3150999999999993</c:v>
                </c:pt>
                <c:pt idx="8902">
                  <c:v>8.3095999999999997</c:v>
                </c:pt>
                <c:pt idx="8903">
                  <c:v>8.3141999999999996</c:v>
                </c:pt>
                <c:pt idx="8904">
                  <c:v>8.3069000000000006</c:v>
                </c:pt>
                <c:pt idx="8905">
                  <c:v>8.3141999999999996</c:v>
                </c:pt>
                <c:pt idx="8906">
                  <c:v>8.3059999999999992</c:v>
                </c:pt>
                <c:pt idx="8907">
                  <c:v>8.3224999999999998</c:v>
                </c:pt>
                <c:pt idx="8908">
                  <c:v>8.3087</c:v>
                </c:pt>
                <c:pt idx="8909">
                  <c:v>8.3059999999999992</c:v>
                </c:pt>
                <c:pt idx="8910">
                  <c:v>8.3150999999999993</c:v>
                </c:pt>
                <c:pt idx="8911">
                  <c:v>8.3050999999999995</c:v>
                </c:pt>
                <c:pt idx="8912">
                  <c:v>8.3170000000000002</c:v>
                </c:pt>
                <c:pt idx="8913">
                  <c:v>8.3078000000000003</c:v>
                </c:pt>
                <c:pt idx="8914">
                  <c:v>8.3124000000000002</c:v>
                </c:pt>
                <c:pt idx="8915">
                  <c:v>8.3106000000000009</c:v>
                </c:pt>
                <c:pt idx="8916">
                  <c:v>8.3141999999999996</c:v>
                </c:pt>
                <c:pt idx="8917">
                  <c:v>8.3087</c:v>
                </c:pt>
                <c:pt idx="8918">
                  <c:v>8.3115000000000006</c:v>
                </c:pt>
                <c:pt idx="8919">
                  <c:v>8.3059999999999992</c:v>
                </c:pt>
                <c:pt idx="8920">
                  <c:v>8.3087</c:v>
                </c:pt>
                <c:pt idx="8921">
                  <c:v>8.3069000000000006</c:v>
                </c:pt>
                <c:pt idx="8922">
                  <c:v>8.3161000000000005</c:v>
                </c:pt>
                <c:pt idx="8923">
                  <c:v>8.3050999999999995</c:v>
                </c:pt>
                <c:pt idx="8924">
                  <c:v>8.3106000000000009</c:v>
                </c:pt>
                <c:pt idx="8925">
                  <c:v>8.3124000000000002</c:v>
                </c:pt>
                <c:pt idx="8926">
                  <c:v>8.3106000000000009</c:v>
                </c:pt>
                <c:pt idx="8927">
                  <c:v>8.3106000000000009</c:v>
                </c:pt>
                <c:pt idx="8928">
                  <c:v>8.3050999999999995</c:v>
                </c:pt>
                <c:pt idx="8929">
                  <c:v>8.3150999999999993</c:v>
                </c:pt>
                <c:pt idx="8930">
                  <c:v>8.3032000000000004</c:v>
                </c:pt>
                <c:pt idx="8931">
                  <c:v>8.3170000000000002</c:v>
                </c:pt>
                <c:pt idx="8932">
                  <c:v>8.3069000000000006</c:v>
                </c:pt>
                <c:pt idx="8933">
                  <c:v>8.3115000000000006</c:v>
                </c:pt>
                <c:pt idx="8934">
                  <c:v>8.3095999999999997</c:v>
                </c:pt>
                <c:pt idx="8935">
                  <c:v>8.3095999999999997</c:v>
                </c:pt>
                <c:pt idx="8936">
                  <c:v>8.3115000000000006</c:v>
                </c:pt>
                <c:pt idx="8937">
                  <c:v>8.3078000000000003</c:v>
                </c:pt>
                <c:pt idx="8938">
                  <c:v>8.3141999999999996</c:v>
                </c:pt>
                <c:pt idx="8939">
                  <c:v>8.3161000000000005</c:v>
                </c:pt>
                <c:pt idx="8940">
                  <c:v>8.3150999999999993</c:v>
                </c:pt>
                <c:pt idx="8941">
                  <c:v>8.3141999999999996</c:v>
                </c:pt>
                <c:pt idx="8942">
                  <c:v>8.3124000000000002</c:v>
                </c:pt>
                <c:pt idx="8943">
                  <c:v>8.3124000000000002</c:v>
                </c:pt>
                <c:pt idx="8944">
                  <c:v>8.3124000000000002</c:v>
                </c:pt>
                <c:pt idx="8945">
                  <c:v>8.3150999999999993</c:v>
                </c:pt>
                <c:pt idx="8946">
                  <c:v>8.3095999999999997</c:v>
                </c:pt>
                <c:pt idx="8947">
                  <c:v>8.3106000000000009</c:v>
                </c:pt>
                <c:pt idx="8948">
                  <c:v>8.3132999999999999</c:v>
                </c:pt>
                <c:pt idx="8949">
                  <c:v>8.3161000000000005</c:v>
                </c:pt>
                <c:pt idx="8950">
                  <c:v>8.3124000000000002</c:v>
                </c:pt>
                <c:pt idx="8951">
                  <c:v>8.3124000000000002</c:v>
                </c:pt>
                <c:pt idx="8952">
                  <c:v>8.3087</c:v>
                </c:pt>
                <c:pt idx="8953">
                  <c:v>8.3150999999999993</c:v>
                </c:pt>
                <c:pt idx="8954">
                  <c:v>8.3087</c:v>
                </c:pt>
                <c:pt idx="8955">
                  <c:v>8.3224999999999998</c:v>
                </c:pt>
                <c:pt idx="8956">
                  <c:v>8.3059999999999992</c:v>
                </c:pt>
                <c:pt idx="8957">
                  <c:v>8.3095999999999997</c:v>
                </c:pt>
                <c:pt idx="8958">
                  <c:v>8.3115000000000006</c:v>
                </c:pt>
                <c:pt idx="8959">
                  <c:v>8.3115000000000006</c:v>
                </c:pt>
                <c:pt idx="8960">
                  <c:v>8.3170000000000002</c:v>
                </c:pt>
                <c:pt idx="8961">
                  <c:v>8.3087</c:v>
                </c:pt>
                <c:pt idx="8962">
                  <c:v>8.3050999999999995</c:v>
                </c:pt>
                <c:pt idx="8963">
                  <c:v>8.3087</c:v>
                </c:pt>
                <c:pt idx="8964">
                  <c:v>8.3106000000000009</c:v>
                </c:pt>
                <c:pt idx="8965">
                  <c:v>8.3106000000000009</c:v>
                </c:pt>
                <c:pt idx="8966">
                  <c:v>8.3124000000000002</c:v>
                </c:pt>
                <c:pt idx="8967">
                  <c:v>8.3095999999999997</c:v>
                </c:pt>
                <c:pt idx="8968">
                  <c:v>8.3087</c:v>
                </c:pt>
                <c:pt idx="8969">
                  <c:v>8.3069000000000006</c:v>
                </c:pt>
                <c:pt idx="8970">
                  <c:v>8.3095999999999997</c:v>
                </c:pt>
                <c:pt idx="8971">
                  <c:v>8.3087</c:v>
                </c:pt>
                <c:pt idx="8972">
                  <c:v>8.3106000000000009</c:v>
                </c:pt>
                <c:pt idx="8973">
                  <c:v>8.3078000000000003</c:v>
                </c:pt>
                <c:pt idx="8974">
                  <c:v>8.3087</c:v>
                </c:pt>
                <c:pt idx="8975">
                  <c:v>8.3087</c:v>
                </c:pt>
                <c:pt idx="8976">
                  <c:v>8.3078000000000003</c:v>
                </c:pt>
                <c:pt idx="8977">
                  <c:v>8.3141999999999996</c:v>
                </c:pt>
                <c:pt idx="8978">
                  <c:v>8.3050999999999995</c:v>
                </c:pt>
                <c:pt idx="8979">
                  <c:v>8.3132999999999999</c:v>
                </c:pt>
                <c:pt idx="8980">
                  <c:v>8.3041999999999998</c:v>
                </c:pt>
                <c:pt idx="8981">
                  <c:v>8.3124000000000002</c:v>
                </c:pt>
                <c:pt idx="8982">
                  <c:v>8.3095999999999997</c:v>
                </c:pt>
                <c:pt idx="8983">
                  <c:v>8.3132999999999999</c:v>
                </c:pt>
                <c:pt idx="8984">
                  <c:v>8.3115000000000006</c:v>
                </c:pt>
                <c:pt idx="8985">
                  <c:v>8.3095999999999997</c:v>
                </c:pt>
                <c:pt idx="8986">
                  <c:v>8.3078000000000003</c:v>
                </c:pt>
                <c:pt idx="8987">
                  <c:v>8.3124000000000002</c:v>
                </c:pt>
                <c:pt idx="8988">
                  <c:v>8.3087</c:v>
                </c:pt>
                <c:pt idx="8989">
                  <c:v>8.3141999999999996</c:v>
                </c:pt>
                <c:pt idx="8990">
                  <c:v>8.3132999999999999</c:v>
                </c:pt>
                <c:pt idx="8991">
                  <c:v>8.3095999999999997</c:v>
                </c:pt>
                <c:pt idx="8992">
                  <c:v>8.3095999999999997</c:v>
                </c:pt>
                <c:pt idx="8993">
                  <c:v>8.3115000000000006</c:v>
                </c:pt>
                <c:pt idx="8994">
                  <c:v>8.3124000000000002</c:v>
                </c:pt>
                <c:pt idx="8995">
                  <c:v>8.3050999999999995</c:v>
                </c:pt>
                <c:pt idx="8996">
                  <c:v>8.3170000000000002</c:v>
                </c:pt>
                <c:pt idx="8997">
                  <c:v>8.3106000000000009</c:v>
                </c:pt>
                <c:pt idx="8998">
                  <c:v>8.3150999999999993</c:v>
                </c:pt>
                <c:pt idx="8999">
                  <c:v>8.3124000000000002</c:v>
                </c:pt>
                <c:pt idx="9000">
                  <c:v>8.3115000000000006</c:v>
                </c:pt>
                <c:pt idx="9001">
                  <c:v>8.3124000000000002</c:v>
                </c:pt>
                <c:pt idx="9002">
                  <c:v>8.3141999999999996</c:v>
                </c:pt>
                <c:pt idx="9003">
                  <c:v>8.3170000000000002</c:v>
                </c:pt>
                <c:pt idx="9004">
                  <c:v>8.3059999999999992</c:v>
                </c:pt>
                <c:pt idx="9005">
                  <c:v>8.3095999999999997</c:v>
                </c:pt>
                <c:pt idx="9006">
                  <c:v>8.3069000000000006</c:v>
                </c:pt>
                <c:pt idx="9007">
                  <c:v>8.3069000000000006</c:v>
                </c:pt>
                <c:pt idx="9008">
                  <c:v>8.3150999999999993</c:v>
                </c:pt>
                <c:pt idx="9009">
                  <c:v>8.3115000000000006</c:v>
                </c:pt>
                <c:pt idx="9010">
                  <c:v>8.3032000000000004</c:v>
                </c:pt>
                <c:pt idx="9011">
                  <c:v>8.3095999999999997</c:v>
                </c:pt>
                <c:pt idx="9012">
                  <c:v>8.3095999999999997</c:v>
                </c:pt>
                <c:pt idx="9013">
                  <c:v>8.3141999999999996</c:v>
                </c:pt>
                <c:pt idx="9014">
                  <c:v>8.3106000000000009</c:v>
                </c:pt>
                <c:pt idx="9015">
                  <c:v>8.3032000000000004</c:v>
                </c:pt>
                <c:pt idx="9016">
                  <c:v>8.3115000000000006</c:v>
                </c:pt>
                <c:pt idx="9017">
                  <c:v>8.3132999999999999</c:v>
                </c:pt>
                <c:pt idx="9018">
                  <c:v>8.3132999999999999</c:v>
                </c:pt>
                <c:pt idx="9019">
                  <c:v>8.3023000000000007</c:v>
                </c:pt>
                <c:pt idx="9020">
                  <c:v>8.3106000000000009</c:v>
                </c:pt>
                <c:pt idx="9021">
                  <c:v>8.3078000000000003</c:v>
                </c:pt>
                <c:pt idx="9022">
                  <c:v>8.3087</c:v>
                </c:pt>
                <c:pt idx="9023">
                  <c:v>8.3087</c:v>
                </c:pt>
                <c:pt idx="9024">
                  <c:v>8.3023000000000007</c:v>
                </c:pt>
                <c:pt idx="9025">
                  <c:v>8.3115000000000006</c:v>
                </c:pt>
                <c:pt idx="9026">
                  <c:v>8.3078000000000003</c:v>
                </c:pt>
                <c:pt idx="9027">
                  <c:v>8.3150999999999993</c:v>
                </c:pt>
                <c:pt idx="9028">
                  <c:v>8.3078000000000003</c:v>
                </c:pt>
                <c:pt idx="9029">
                  <c:v>8.3095999999999997</c:v>
                </c:pt>
                <c:pt idx="9030">
                  <c:v>8.3095999999999997</c:v>
                </c:pt>
                <c:pt idx="9031">
                  <c:v>8.3115000000000006</c:v>
                </c:pt>
                <c:pt idx="9032">
                  <c:v>8.3106000000000009</c:v>
                </c:pt>
                <c:pt idx="9033">
                  <c:v>8.3050999999999995</c:v>
                </c:pt>
                <c:pt idx="9034">
                  <c:v>8.3078000000000003</c:v>
                </c:pt>
                <c:pt idx="9035">
                  <c:v>8.3132999999999999</c:v>
                </c:pt>
                <c:pt idx="9036">
                  <c:v>8.3115000000000006</c:v>
                </c:pt>
                <c:pt idx="9037">
                  <c:v>8.3141999999999996</c:v>
                </c:pt>
                <c:pt idx="9038">
                  <c:v>8.3115000000000006</c:v>
                </c:pt>
                <c:pt idx="9039">
                  <c:v>8.3087</c:v>
                </c:pt>
                <c:pt idx="9040">
                  <c:v>8.3115000000000006</c:v>
                </c:pt>
                <c:pt idx="9041">
                  <c:v>8.3106000000000009</c:v>
                </c:pt>
                <c:pt idx="9042">
                  <c:v>8.3170000000000002</c:v>
                </c:pt>
                <c:pt idx="9043">
                  <c:v>8.3069000000000006</c:v>
                </c:pt>
                <c:pt idx="9044">
                  <c:v>8.3078000000000003</c:v>
                </c:pt>
                <c:pt idx="9045">
                  <c:v>8.3132999999999999</c:v>
                </c:pt>
                <c:pt idx="9046">
                  <c:v>8.3170000000000002</c:v>
                </c:pt>
                <c:pt idx="9047">
                  <c:v>8.3115000000000006</c:v>
                </c:pt>
                <c:pt idx="9048">
                  <c:v>8.3041999999999998</c:v>
                </c:pt>
                <c:pt idx="9049">
                  <c:v>8.3124000000000002</c:v>
                </c:pt>
                <c:pt idx="9050">
                  <c:v>8.3087</c:v>
                </c:pt>
                <c:pt idx="9051">
                  <c:v>8.3150999999999993</c:v>
                </c:pt>
                <c:pt idx="9052">
                  <c:v>8.3141999999999996</c:v>
                </c:pt>
                <c:pt idx="9053">
                  <c:v>8.3059999999999992</c:v>
                </c:pt>
                <c:pt idx="9054">
                  <c:v>8.3141999999999996</c:v>
                </c:pt>
                <c:pt idx="9055">
                  <c:v>8.3115000000000006</c:v>
                </c:pt>
                <c:pt idx="9056">
                  <c:v>8.3150999999999993</c:v>
                </c:pt>
                <c:pt idx="9057">
                  <c:v>8.3087</c:v>
                </c:pt>
                <c:pt idx="9058">
                  <c:v>8.3078000000000003</c:v>
                </c:pt>
                <c:pt idx="9059">
                  <c:v>8.3141999999999996</c:v>
                </c:pt>
                <c:pt idx="9060">
                  <c:v>8.3106000000000009</c:v>
                </c:pt>
                <c:pt idx="9061">
                  <c:v>8.3141999999999996</c:v>
                </c:pt>
                <c:pt idx="9062">
                  <c:v>8.3069000000000006</c:v>
                </c:pt>
                <c:pt idx="9063">
                  <c:v>8.3124000000000002</c:v>
                </c:pt>
                <c:pt idx="9064">
                  <c:v>8.3115000000000006</c:v>
                </c:pt>
                <c:pt idx="9065">
                  <c:v>8.3095999999999997</c:v>
                </c:pt>
                <c:pt idx="9066">
                  <c:v>8.3170000000000002</c:v>
                </c:pt>
                <c:pt idx="9067">
                  <c:v>8.3095999999999997</c:v>
                </c:pt>
                <c:pt idx="9068">
                  <c:v>8.3115000000000006</c:v>
                </c:pt>
                <c:pt idx="9069">
                  <c:v>8.2995999999999999</c:v>
                </c:pt>
                <c:pt idx="9070">
                  <c:v>8.3069000000000006</c:v>
                </c:pt>
                <c:pt idx="9071">
                  <c:v>8.3141999999999996</c:v>
                </c:pt>
                <c:pt idx="9072">
                  <c:v>8.3141999999999996</c:v>
                </c:pt>
                <c:pt idx="9073">
                  <c:v>8.3124000000000002</c:v>
                </c:pt>
                <c:pt idx="9074">
                  <c:v>8.3078000000000003</c:v>
                </c:pt>
                <c:pt idx="9075">
                  <c:v>8.3069000000000006</c:v>
                </c:pt>
                <c:pt idx="9076">
                  <c:v>8.3078000000000003</c:v>
                </c:pt>
                <c:pt idx="9077">
                  <c:v>8.3041999999999998</c:v>
                </c:pt>
                <c:pt idx="9078">
                  <c:v>8.3132999999999999</c:v>
                </c:pt>
                <c:pt idx="9079">
                  <c:v>8.3087</c:v>
                </c:pt>
                <c:pt idx="9080">
                  <c:v>8.3115000000000006</c:v>
                </c:pt>
                <c:pt idx="9081">
                  <c:v>8.3106000000000009</c:v>
                </c:pt>
                <c:pt idx="9082">
                  <c:v>8.3087</c:v>
                </c:pt>
                <c:pt idx="9083">
                  <c:v>8.3124000000000002</c:v>
                </c:pt>
                <c:pt idx="9084">
                  <c:v>8.3069000000000006</c:v>
                </c:pt>
                <c:pt idx="9085">
                  <c:v>8.3132999999999999</c:v>
                </c:pt>
                <c:pt idx="9086">
                  <c:v>8.3078000000000003</c:v>
                </c:pt>
                <c:pt idx="9087">
                  <c:v>8.3132999999999999</c:v>
                </c:pt>
                <c:pt idx="9088">
                  <c:v>8.3115000000000006</c:v>
                </c:pt>
                <c:pt idx="9089">
                  <c:v>8.3078000000000003</c:v>
                </c:pt>
                <c:pt idx="9090">
                  <c:v>8.3141999999999996</c:v>
                </c:pt>
                <c:pt idx="9091">
                  <c:v>8.3050999999999995</c:v>
                </c:pt>
                <c:pt idx="9092">
                  <c:v>8.3087</c:v>
                </c:pt>
                <c:pt idx="9093">
                  <c:v>8.3078000000000003</c:v>
                </c:pt>
                <c:pt idx="9094">
                  <c:v>8.3132999999999999</c:v>
                </c:pt>
                <c:pt idx="9095">
                  <c:v>8.3141999999999996</c:v>
                </c:pt>
                <c:pt idx="9096">
                  <c:v>8.3059999999999992</c:v>
                </c:pt>
                <c:pt idx="9097">
                  <c:v>8.3115000000000006</c:v>
                </c:pt>
                <c:pt idx="9098">
                  <c:v>8.3132999999999999</c:v>
                </c:pt>
                <c:pt idx="9099">
                  <c:v>8.3106000000000009</c:v>
                </c:pt>
                <c:pt idx="9100">
                  <c:v>8.3132999999999999</c:v>
                </c:pt>
                <c:pt idx="9101">
                  <c:v>8.3095999999999997</c:v>
                </c:pt>
                <c:pt idx="9102">
                  <c:v>8.3059999999999992</c:v>
                </c:pt>
                <c:pt idx="9103">
                  <c:v>8.3115000000000006</c:v>
                </c:pt>
                <c:pt idx="9104">
                  <c:v>8.3124000000000002</c:v>
                </c:pt>
                <c:pt idx="9105">
                  <c:v>8.3095999999999997</c:v>
                </c:pt>
                <c:pt idx="9106">
                  <c:v>8.3059999999999992</c:v>
                </c:pt>
                <c:pt idx="9107">
                  <c:v>8.3124000000000002</c:v>
                </c:pt>
                <c:pt idx="9108">
                  <c:v>8.3087</c:v>
                </c:pt>
                <c:pt idx="9109">
                  <c:v>8.3141999999999996</c:v>
                </c:pt>
                <c:pt idx="9110">
                  <c:v>8.3078000000000003</c:v>
                </c:pt>
                <c:pt idx="9111">
                  <c:v>8.3124000000000002</c:v>
                </c:pt>
                <c:pt idx="9112">
                  <c:v>8.3078000000000003</c:v>
                </c:pt>
                <c:pt idx="9113">
                  <c:v>8.3087</c:v>
                </c:pt>
                <c:pt idx="9114">
                  <c:v>8.3095999999999997</c:v>
                </c:pt>
                <c:pt idx="9115">
                  <c:v>8.3078000000000003</c:v>
                </c:pt>
                <c:pt idx="9116">
                  <c:v>8.3141999999999996</c:v>
                </c:pt>
                <c:pt idx="9117">
                  <c:v>8.3087</c:v>
                </c:pt>
                <c:pt idx="9118">
                  <c:v>8.3087</c:v>
                </c:pt>
                <c:pt idx="9119">
                  <c:v>8.3032000000000004</c:v>
                </c:pt>
                <c:pt idx="9120">
                  <c:v>8.3059999999999992</c:v>
                </c:pt>
                <c:pt idx="9121">
                  <c:v>8.3087</c:v>
                </c:pt>
                <c:pt idx="9122">
                  <c:v>8.3106000000000009</c:v>
                </c:pt>
                <c:pt idx="9123">
                  <c:v>8.3078000000000003</c:v>
                </c:pt>
                <c:pt idx="9124">
                  <c:v>8.3170000000000002</c:v>
                </c:pt>
                <c:pt idx="9125">
                  <c:v>8.3069000000000006</c:v>
                </c:pt>
                <c:pt idx="9126">
                  <c:v>8.3078000000000003</c:v>
                </c:pt>
                <c:pt idx="9127">
                  <c:v>8.3132999999999999</c:v>
                </c:pt>
                <c:pt idx="9128">
                  <c:v>8.3078000000000003</c:v>
                </c:pt>
                <c:pt idx="9129">
                  <c:v>8.3095999999999997</c:v>
                </c:pt>
                <c:pt idx="9130">
                  <c:v>8.3115000000000006</c:v>
                </c:pt>
                <c:pt idx="9131">
                  <c:v>8.3095999999999997</c:v>
                </c:pt>
                <c:pt idx="9132">
                  <c:v>8.3087</c:v>
                </c:pt>
                <c:pt idx="9133">
                  <c:v>8.3132999999999999</c:v>
                </c:pt>
                <c:pt idx="9134">
                  <c:v>8.3078000000000003</c:v>
                </c:pt>
                <c:pt idx="9135">
                  <c:v>8.3087</c:v>
                </c:pt>
                <c:pt idx="9136">
                  <c:v>8.3087</c:v>
                </c:pt>
                <c:pt idx="9137">
                  <c:v>8.3115000000000006</c:v>
                </c:pt>
                <c:pt idx="9138">
                  <c:v>8.3124000000000002</c:v>
                </c:pt>
                <c:pt idx="9139">
                  <c:v>8.3078000000000003</c:v>
                </c:pt>
                <c:pt idx="9140">
                  <c:v>8.3115000000000006</c:v>
                </c:pt>
                <c:pt idx="9141">
                  <c:v>8.3115000000000006</c:v>
                </c:pt>
                <c:pt idx="9142">
                  <c:v>8.3161000000000005</c:v>
                </c:pt>
                <c:pt idx="9143">
                  <c:v>8.3132999999999999</c:v>
                </c:pt>
                <c:pt idx="9144">
                  <c:v>8.3095999999999997</c:v>
                </c:pt>
                <c:pt idx="9145">
                  <c:v>8.3106000000000009</c:v>
                </c:pt>
                <c:pt idx="9146">
                  <c:v>8.3124000000000002</c:v>
                </c:pt>
                <c:pt idx="9147">
                  <c:v>8.3161000000000005</c:v>
                </c:pt>
                <c:pt idx="9148">
                  <c:v>8.3095999999999997</c:v>
                </c:pt>
                <c:pt idx="9149">
                  <c:v>8.3004999999999995</c:v>
                </c:pt>
                <c:pt idx="9150">
                  <c:v>8.3124000000000002</c:v>
                </c:pt>
                <c:pt idx="9151">
                  <c:v>8.3078000000000003</c:v>
                </c:pt>
                <c:pt idx="9152">
                  <c:v>8.3115000000000006</c:v>
                </c:pt>
                <c:pt idx="9153">
                  <c:v>8.3106000000000009</c:v>
                </c:pt>
                <c:pt idx="9154">
                  <c:v>8.3087</c:v>
                </c:pt>
                <c:pt idx="9155">
                  <c:v>8.3095999999999997</c:v>
                </c:pt>
                <c:pt idx="9156">
                  <c:v>8.3095999999999997</c:v>
                </c:pt>
                <c:pt idx="9157">
                  <c:v>8.3150999999999993</c:v>
                </c:pt>
                <c:pt idx="9158">
                  <c:v>8.3087</c:v>
                </c:pt>
                <c:pt idx="9159">
                  <c:v>8.3078000000000003</c:v>
                </c:pt>
                <c:pt idx="9160">
                  <c:v>8.3106000000000009</c:v>
                </c:pt>
                <c:pt idx="9161">
                  <c:v>8.3050999999999995</c:v>
                </c:pt>
                <c:pt idx="9162">
                  <c:v>8.3161000000000005</c:v>
                </c:pt>
                <c:pt idx="9163">
                  <c:v>8.3087</c:v>
                </c:pt>
                <c:pt idx="9164">
                  <c:v>8.3050999999999995</c:v>
                </c:pt>
                <c:pt idx="9165">
                  <c:v>8.3161000000000005</c:v>
                </c:pt>
                <c:pt idx="9166">
                  <c:v>8.3059999999999992</c:v>
                </c:pt>
                <c:pt idx="9167">
                  <c:v>8.3141999999999996</c:v>
                </c:pt>
                <c:pt idx="9168">
                  <c:v>8.3069000000000006</c:v>
                </c:pt>
                <c:pt idx="9169">
                  <c:v>8.3106000000000009</c:v>
                </c:pt>
                <c:pt idx="9170">
                  <c:v>8.3095999999999997</c:v>
                </c:pt>
                <c:pt idx="9171">
                  <c:v>8.3069000000000006</c:v>
                </c:pt>
                <c:pt idx="9172">
                  <c:v>8.3087</c:v>
                </c:pt>
                <c:pt idx="9173">
                  <c:v>8.3013999999999992</c:v>
                </c:pt>
                <c:pt idx="9174">
                  <c:v>8.3170000000000002</c:v>
                </c:pt>
                <c:pt idx="9175">
                  <c:v>8.3059999999999992</c:v>
                </c:pt>
                <c:pt idx="9176">
                  <c:v>8.3106000000000009</c:v>
                </c:pt>
                <c:pt idx="9177">
                  <c:v>8.3132999999999999</c:v>
                </c:pt>
                <c:pt idx="9178">
                  <c:v>8.3078000000000003</c:v>
                </c:pt>
                <c:pt idx="9179">
                  <c:v>8.3124000000000002</c:v>
                </c:pt>
                <c:pt idx="9180">
                  <c:v>8.3078000000000003</c:v>
                </c:pt>
                <c:pt idx="9181">
                  <c:v>8.3132999999999999</c:v>
                </c:pt>
                <c:pt idx="9182">
                  <c:v>8.3095999999999997</c:v>
                </c:pt>
                <c:pt idx="9183">
                  <c:v>8.3069000000000006</c:v>
                </c:pt>
                <c:pt idx="9184">
                  <c:v>8.3087</c:v>
                </c:pt>
                <c:pt idx="9185">
                  <c:v>8.3124000000000002</c:v>
                </c:pt>
                <c:pt idx="9186">
                  <c:v>8.3069000000000006</c:v>
                </c:pt>
                <c:pt idx="9187">
                  <c:v>8.3078000000000003</c:v>
                </c:pt>
                <c:pt idx="9188">
                  <c:v>8.3069000000000006</c:v>
                </c:pt>
                <c:pt idx="9189">
                  <c:v>8.3124000000000002</c:v>
                </c:pt>
                <c:pt idx="9190">
                  <c:v>8.3069000000000006</c:v>
                </c:pt>
                <c:pt idx="9191">
                  <c:v>8.3115000000000006</c:v>
                </c:pt>
                <c:pt idx="9192">
                  <c:v>8.3023000000000007</c:v>
                </c:pt>
                <c:pt idx="9193">
                  <c:v>8.3124000000000002</c:v>
                </c:pt>
                <c:pt idx="9194">
                  <c:v>8.3161000000000005</c:v>
                </c:pt>
                <c:pt idx="9195">
                  <c:v>8.3115000000000006</c:v>
                </c:pt>
                <c:pt idx="9196">
                  <c:v>8.3115000000000006</c:v>
                </c:pt>
                <c:pt idx="9197">
                  <c:v>8.3032000000000004</c:v>
                </c:pt>
                <c:pt idx="9198">
                  <c:v>8.3141999999999996</c:v>
                </c:pt>
                <c:pt idx="9199">
                  <c:v>8.3059999999999992</c:v>
                </c:pt>
                <c:pt idx="9200">
                  <c:v>8.3150999999999993</c:v>
                </c:pt>
                <c:pt idx="9201">
                  <c:v>8.3115000000000006</c:v>
                </c:pt>
                <c:pt idx="9202">
                  <c:v>8.3078000000000003</c:v>
                </c:pt>
                <c:pt idx="9203">
                  <c:v>8.3141999999999996</c:v>
                </c:pt>
                <c:pt idx="9204">
                  <c:v>8.3050999999999995</c:v>
                </c:pt>
                <c:pt idx="9205">
                  <c:v>8.3161000000000005</c:v>
                </c:pt>
                <c:pt idx="9206">
                  <c:v>8.3115000000000006</c:v>
                </c:pt>
                <c:pt idx="9207">
                  <c:v>8.3032000000000004</c:v>
                </c:pt>
                <c:pt idx="9208">
                  <c:v>8.3078000000000003</c:v>
                </c:pt>
                <c:pt idx="9209">
                  <c:v>8.3087</c:v>
                </c:pt>
                <c:pt idx="9210">
                  <c:v>8.3124000000000002</c:v>
                </c:pt>
                <c:pt idx="9211">
                  <c:v>8.3078000000000003</c:v>
                </c:pt>
                <c:pt idx="9212">
                  <c:v>8.3050999999999995</c:v>
                </c:pt>
                <c:pt idx="9213">
                  <c:v>8.3087</c:v>
                </c:pt>
                <c:pt idx="9214">
                  <c:v>8.3023000000000007</c:v>
                </c:pt>
                <c:pt idx="9215">
                  <c:v>8.3115000000000006</c:v>
                </c:pt>
                <c:pt idx="9216">
                  <c:v>8.3069000000000006</c:v>
                </c:pt>
                <c:pt idx="9217">
                  <c:v>8.3069000000000006</c:v>
                </c:pt>
                <c:pt idx="9218">
                  <c:v>8.3106000000000009</c:v>
                </c:pt>
                <c:pt idx="9219">
                  <c:v>8.3004999999999995</c:v>
                </c:pt>
                <c:pt idx="9220">
                  <c:v>8.3141999999999996</c:v>
                </c:pt>
                <c:pt idx="9221">
                  <c:v>8.3050999999999995</c:v>
                </c:pt>
                <c:pt idx="9222">
                  <c:v>8.3150999999999993</c:v>
                </c:pt>
                <c:pt idx="9223">
                  <c:v>8.3041999999999998</c:v>
                </c:pt>
                <c:pt idx="9224">
                  <c:v>8.3115000000000006</c:v>
                </c:pt>
                <c:pt idx="9225">
                  <c:v>8.3050999999999995</c:v>
                </c:pt>
                <c:pt idx="9226">
                  <c:v>8.3041999999999998</c:v>
                </c:pt>
                <c:pt idx="9227">
                  <c:v>8.3170000000000002</c:v>
                </c:pt>
                <c:pt idx="9228">
                  <c:v>8.3087</c:v>
                </c:pt>
                <c:pt idx="9229">
                  <c:v>8.3124000000000002</c:v>
                </c:pt>
                <c:pt idx="9230">
                  <c:v>8.3095999999999997</c:v>
                </c:pt>
                <c:pt idx="9231">
                  <c:v>8.3095999999999997</c:v>
                </c:pt>
                <c:pt idx="9232">
                  <c:v>8.3087</c:v>
                </c:pt>
                <c:pt idx="9233">
                  <c:v>8.3115000000000006</c:v>
                </c:pt>
                <c:pt idx="9234">
                  <c:v>8.3078000000000003</c:v>
                </c:pt>
                <c:pt idx="9235">
                  <c:v>8.3115000000000006</c:v>
                </c:pt>
                <c:pt idx="9236">
                  <c:v>8.3095999999999997</c:v>
                </c:pt>
                <c:pt idx="9237">
                  <c:v>8.3150999999999993</c:v>
                </c:pt>
                <c:pt idx="9238">
                  <c:v>8.3087</c:v>
                </c:pt>
                <c:pt idx="9239">
                  <c:v>8.3095999999999997</c:v>
                </c:pt>
                <c:pt idx="9240">
                  <c:v>8.3078000000000003</c:v>
                </c:pt>
                <c:pt idx="9241">
                  <c:v>8.3132999999999999</c:v>
                </c:pt>
                <c:pt idx="9242">
                  <c:v>8.3087</c:v>
                </c:pt>
                <c:pt idx="9243">
                  <c:v>8.3078000000000003</c:v>
                </c:pt>
                <c:pt idx="9244">
                  <c:v>8.3170000000000002</c:v>
                </c:pt>
                <c:pt idx="9245">
                  <c:v>8.3032000000000004</c:v>
                </c:pt>
                <c:pt idx="9246">
                  <c:v>8.3141999999999996</c:v>
                </c:pt>
                <c:pt idx="9247">
                  <c:v>8.3069000000000006</c:v>
                </c:pt>
                <c:pt idx="9248">
                  <c:v>8.3150999999999993</c:v>
                </c:pt>
                <c:pt idx="9249">
                  <c:v>8.3095999999999997</c:v>
                </c:pt>
                <c:pt idx="9250">
                  <c:v>8.3041999999999998</c:v>
                </c:pt>
                <c:pt idx="9251">
                  <c:v>8.3095999999999997</c:v>
                </c:pt>
                <c:pt idx="9252">
                  <c:v>8.3069000000000006</c:v>
                </c:pt>
                <c:pt idx="9253">
                  <c:v>8.3141999999999996</c:v>
                </c:pt>
                <c:pt idx="9254">
                  <c:v>8.3115000000000006</c:v>
                </c:pt>
                <c:pt idx="9255">
                  <c:v>8.3059999999999992</c:v>
                </c:pt>
                <c:pt idx="9256">
                  <c:v>8.3050999999999995</c:v>
                </c:pt>
                <c:pt idx="9257">
                  <c:v>8.3050999999999995</c:v>
                </c:pt>
                <c:pt idx="9258">
                  <c:v>8.3161000000000005</c:v>
                </c:pt>
                <c:pt idx="9259">
                  <c:v>8.3124000000000002</c:v>
                </c:pt>
                <c:pt idx="9260">
                  <c:v>8.3050999999999995</c:v>
                </c:pt>
                <c:pt idx="9261">
                  <c:v>8.3078000000000003</c:v>
                </c:pt>
                <c:pt idx="9262">
                  <c:v>8.3069000000000006</c:v>
                </c:pt>
                <c:pt idx="9263">
                  <c:v>8.3170000000000002</c:v>
                </c:pt>
                <c:pt idx="9264">
                  <c:v>8.3115000000000006</c:v>
                </c:pt>
                <c:pt idx="9265">
                  <c:v>8.3032000000000004</c:v>
                </c:pt>
                <c:pt idx="9266">
                  <c:v>8.3078000000000003</c:v>
                </c:pt>
                <c:pt idx="9267">
                  <c:v>8.3041999999999998</c:v>
                </c:pt>
                <c:pt idx="9268">
                  <c:v>8.3115000000000006</c:v>
                </c:pt>
                <c:pt idx="9269">
                  <c:v>8.2977000000000007</c:v>
                </c:pt>
                <c:pt idx="9270">
                  <c:v>8.3069000000000006</c:v>
                </c:pt>
                <c:pt idx="9271">
                  <c:v>8.3059999999999992</c:v>
                </c:pt>
                <c:pt idx="9272">
                  <c:v>8.3132999999999999</c:v>
                </c:pt>
                <c:pt idx="9273">
                  <c:v>8.3078000000000003</c:v>
                </c:pt>
                <c:pt idx="9274">
                  <c:v>8.3106000000000009</c:v>
                </c:pt>
                <c:pt idx="9275">
                  <c:v>8.3141999999999996</c:v>
                </c:pt>
                <c:pt idx="9276">
                  <c:v>8.3078000000000003</c:v>
                </c:pt>
                <c:pt idx="9277">
                  <c:v>8.3161000000000005</c:v>
                </c:pt>
                <c:pt idx="9278">
                  <c:v>8.3115000000000006</c:v>
                </c:pt>
                <c:pt idx="9279">
                  <c:v>8.3078000000000003</c:v>
                </c:pt>
                <c:pt idx="9280">
                  <c:v>8.3059999999999992</c:v>
                </c:pt>
                <c:pt idx="9281">
                  <c:v>8.3115000000000006</c:v>
                </c:pt>
                <c:pt idx="9282">
                  <c:v>8.3050999999999995</c:v>
                </c:pt>
                <c:pt idx="9283">
                  <c:v>8.3059999999999992</c:v>
                </c:pt>
                <c:pt idx="9284">
                  <c:v>8.3069000000000006</c:v>
                </c:pt>
                <c:pt idx="9285">
                  <c:v>8.3106000000000009</c:v>
                </c:pt>
                <c:pt idx="9286">
                  <c:v>8.3106000000000009</c:v>
                </c:pt>
                <c:pt idx="9287">
                  <c:v>8.3078000000000003</c:v>
                </c:pt>
                <c:pt idx="9288">
                  <c:v>8.3013999999999992</c:v>
                </c:pt>
                <c:pt idx="9289">
                  <c:v>8.3041999999999998</c:v>
                </c:pt>
                <c:pt idx="9290">
                  <c:v>8.3115000000000006</c:v>
                </c:pt>
                <c:pt idx="9291">
                  <c:v>8.3032000000000004</c:v>
                </c:pt>
                <c:pt idx="9292">
                  <c:v>8.3106000000000009</c:v>
                </c:pt>
                <c:pt idx="9293">
                  <c:v>8.3059999999999992</c:v>
                </c:pt>
                <c:pt idx="9294">
                  <c:v>8.3050999999999995</c:v>
                </c:pt>
                <c:pt idx="9295">
                  <c:v>8.3078000000000003</c:v>
                </c:pt>
                <c:pt idx="9296">
                  <c:v>8.3095999999999997</c:v>
                </c:pt>
                <c:pt idx="9297">
                  <c:v>8.3050999999999995</c:v>
                </c:pt>
                <c:pt idx="9298">
                  <c:v>8.3041999999999998</c:v>
                </c:pt>
                <c:pt idx="9299">
                  <c:v>8.3132999999999999</c:v>
                </c:pt>
                <c:pt idx="9300">
                  <c:v>8.3050999999999995</c:v>
                </c:pt>
                <c:pt idx="9301">
                  <c:v>8.3106000000000009</c:v>
                </c:pt>
                <c:pt idx="9302">
                  <c:v>8.3087</c:v>
                </c:pt>
                <c:pt idx="9303">
                  <c:v>8.3023000000000007</c:v>
                </c:pt>
                <c:pt idx="9304">
                  <c:v>8.3078000000000003</c:v>
                </c:pt>
                <c:pt idx="9305">
                  <c:v>8.3115000000000006</c:v>
                </c:pt>
                <c:pt idx="9306">
                  <c:v>8.3041999999999998</c:v>
                </c:pt>
                <c:pt idx="9307">
                  <c:v>8.3124000000000002</c:v>
                </c:pt>
                <c:pt idx="9308">
                  <c:v>8.3032000000000004</c:v>
                </c:pt>
                <c:pt idx="9309">
                  <c:v>8.3069000000000006</c:v>
                </c:pt>
                <c:pt idx="9310">
                  <c:v>8.3087</c:v>
                </c:pt>
                <c:pt idx="9311">
                  <c:v>8.3141999999999996</c:v>
                </c:pt>
                <c:pt idx="9312">
                  <c:v>8.3095999999999997</c:v>
                </c:pt>
                <c:pt idx="9313">
                  <c:v>8.3059999999999992</c:v>
                </c:pt>
                <c:pt idx="9314">
                  <c:v>8.3132999999999999</c:v>
                </c:pt>
                <c:pt idx="9315">
                  <c:v>8.3041999999999998</c:v>
                </c:pt>
                <c:pt idx="9316">
                  <c:v>8.3115000000000006</c:v>
                </c:pt>
                <c:pt idx="9317">
                  <c:v>8.3041999999999998</c:v>
                </c:pt>
                <c:pt idx="9318">
                  <c:v>8.3050999999999995</c:v>
                </c:pt>
                <c:pt idx="9319">
                  <c:v>8.3115000000000006</c:v>
                </c:pt>
                <c:pt idx="9320">
                  <c:v>8.3069000000000006</c:v>
                </c:pt>
                <c:pt idx="9321">
                  <c:v>8.3095999999999997</c:v>
                </c:pt>
                <c:pt idx="9322">
                  <c:v>8.3059999999999992</c:v>
                </c:pt>
                <c:pt idx="9323">
                  <c:v>8.3069000000000006</c:v>
                </c:pt>
                <c:pt idx="9324">
                  <c:v>8.3106000000000009</c:v>
                </c:pt>
                <c:pt idx="9325">
                  <c:v>8.3059999999999992</c:v>
                </c:pt>
                <c:pt idx="9326">
                  <c:v>8.3069000000000006</c:v>
                </c:pt>
                <c:pt idx="9327">
                  <c:v>8.3059999999999992</c:v>
                </c:pt>
                <c:pt idx="9328">
                  <c:v>8.3050999999999995</c:v>
                </c:pt>
                <c:pt idx="9329">
                  <c:v>8.3059999999999992</c:v>
                </c:pt>
                <c:pt idx="9330">
                  <c:v>8.3087</c:v>
                </c:pt>
                <c:pt idx="9331">
                  <c:v>8.3069000000000006</c:v>
                </c:pt>
                <c:pt idx="9332">
                  <c:v>8.3032000000000004</c:v>
                </c:pt>
                <c:pt idx="9333">
                  <c:v>8.3141999999999996</c:v>
                </c:pt>
                <c:pt idx="9334">
                  <c:v>8.3032000000000004</c:v>
                </c:pt>
                <c:pt idx="9335">
                  <c:v>8.3095999999999997</c:v>
                </c:pt>
                <c:pt idx="9336">
                  <c:v>8.3059999999999992</c:v>
                </c:pt>
                <c:pt idx="9337">
                  <c:v>8.3069000000000006</c:v>
                </c:pt>
                <c:pt idx="9338">
                  <c:v>8.3115000000000006</c:v>
                </c:pt>
                <c:pt idx="9339">
                  <c:v>8.3023000000000007</c:v>
                </c:pt>
                <c:pt idx="9340">
                  <c:v>8.3132999999999999</c:v>
                </c:pt>
                <c:pt idx="9341">
                  <c:v>8.3032000000000004</c:v>
                </c:pt>
                <c:pt idx="9342">
                  <c:v>8.3141999999999996</c:v>
                </c:pt>
                <c:pt idx="9343">
                  <c:v>8.3032000000000004</c:v>
                </c:pt>
                <c:pt idx="9344">
                  <c:v>8.3059999999999992</c:v>
                </c:pt>
                <c:pt idx="9345">
                  <c:v>8.3059999999999992</c:v>
                </c:pt>
                <c:pt idx="9346">
                  <c:v>8.3069000000000006</c:v>
                </c:pt>
                <c:pt idx="9347">
                  <c:v>8.3087</c:v>
                </c:pt>
                <c:pt idx="9348">
                  <c:v>8.3106000000000009</c:v>
                </c:pt>
                <c:pt idx="9349">
                  <c:v>8.3170000000000002</c:v>
                </c:pt>
                <c:pt idx="9350">
                  <c:v>8.3106000000000009</c:v>
                </c:pt>
                <c:pt idx="9351">
                  <c:v>8.3050999999999995</c:v>
                </c:pt>
                <c:pt idx="9352">
                  <c:v>8.3069000000000006</c:v>
                </c:pt>
                <c:pt idx="9353">
                  <c:v>8.3087</c:v>
                </c:pt>
                <c:pt idx="9354">
                  <c:v>8.3050999999999995</c:v>
                </c:pt>
                <c:pt idx="9355">
                  <c:v>8.3078000000000003</c:v>
                </c:pt>
                <c:pt idx="9356">
                  <c:v>8.3041999999999998</c:v>
                </c:pt>
                <c:pt idx="9357">
                  <c:v>8.3132999999999999</c:v>
                </c:pt>
                <c:pt idx="9358">
                  <c:v>8.3059999999999992</c:v>
                </c:pt>
                <c:pt idx="9359">
                  <c:v>8.3161000000000005</c:v>
                </c:pt>
                <c:pt idx="9360">
                  <c:v>8.3078000000000003</c:v>
                </c:pt>
                <c:pt idx="9361">
                  <c:v>8.3032000000000004</c:v>
                </c:pt>
                <c:pt idx="9362">
                  <c:v>8.3106000000000009</c:v>
                </c:pt>
                <c:pt idx="9363">
                  <c:v>8.2995999999999999</c:v>
                </c:pt>
                <c:pt idx="9364">
                  <c:v>8.3106000000000009</c:v>
                </c:pt>
                <c:pt idx="9365">
                  <c:v>8.3023000000000007</c:v>
                </c:pt>
                <c:pt idx="9366">
                  <c:v>8.3087</c:v>
                </c:pt>
                <c:pt idx="9367">
                  <c:v>8.3041999999999998</c:v>
                </c:pt>
                <c:pt idx="9368">
                  <c:v>8.3095999999999997</c:v>
                </c:pt>
                <c:pt idx="9369">
                  <c:v>8.3124000000000002</c:v>
                </c:pt>
                <c:pt idx="9370">
                  <c:v>8.3050999999999995</c:v>
                </c:pt>
                <c:pt idx="9371">
                  <c:v>8.3050999999999995</c:v>
                </c:pt>
                <c:pt idx="9372">
                  <c:v>8.3041999999999998</c:v>
                </c:pt>
                <c:pt idx="9373">
                  <c:v>8.3059999999999992</c:v>
                </c:pt>
                <c:pt idx="9374">
                  <c:v>8.3095999999999997</c:v>
                </c:pt>
                <c:pt idx="9375">
                  <c:v>8.3078000000000003</c:v>
                </c:pt>
                <c:pt idx="9376">
                  <c:v>8.3078000000000003</c:v>
                </c:pt>
                <c:pt idx="9377">
                  <c:v>8.3059999999999992</c:v>
                </c:pt>
                <c:pt idx="9378">
                  <c:v>8.3069000000000006</c:v>
                </c:pt>
                <c:pt idx="9379">
                  <c:v>8.3078000000000003</c:v>
                </c:pt>
                <c:pt idx="9380">
                  <c:v>8.3095999999999997</c:v>
                </c:pt>
                <c:pt idx="9381">
                  <c:v>8.3124000000000002</c:v>
                </c:pt>
                <c:pt idx="9382">
                  <c:v>8.3041999999999998</c:v>
                </c:pt>
                <c:pt idx="9383">
                  <c:v>8.3095999999999997</c:v>
                </c:pt>
                <c:pt idx="9384">
                  <c:v>8.3041999999999998</c:v>
                </c:pt>
                <c:pt idx="9385">
                  <c:v>8.3115000000000006</c:v>
                </c:pt>
                <c:pt idx="9386">
                  <c:v>8.3124000000000002</c:v>
                </c:pt>
                <c:pt idx="9387">
                  <c:v>8.3032000000000004</c:v>
                </c:pt>
                <c:pt idx="9388">
                  <c:v>8.3078000000000003</c:v>
                </c:pt>
                <c:pt idx="9389">
                  <c:v>8.2995999999999999</c:v>
                </c:pt>
                <c:pt idx="9390">
                  <c:v>8.3078000000000003</c:v>
                </c:pt>
                <c:pt idx="9391">
                  <c:v>8.3069000000000006</c:v>
                </c:pt>
                <c:pt idx="9392">
                  <c:v>8.3095999999999997</c:v>
                </c:pt>
                <c:pt idx="9393">
                  <c:v>8.3132999999999999</c:v>
                </c:pt>
                <c:pt idx="9394">
                  <c:v>8.3095999999999997</c:v>
                </c:pt>
                <c:pt idx="9395">
                  <c:v>8.3078000000000003</c:v>
                </c:pt>
                <c:pt idx="9396">
                  <c:v>8.3087</c:v>
                </c:pt>
                <c:pt idx="9397">
                  <c:v>8.3069000000000006</c:v>
                </c:pt>
                <c:pt idx="9398">
                  <c:v>8.3115000000000006</c:v>
                </c:pt>
                <c:pt idx="9399">
                  <c:v>8.3095999999999997</c:v>
                </c:pt>
                <c:pt idx="9400">
                  <c:v>8.3124000000000002</c:v>
                </c:pt>
                <c:pt idx="9401">
                  <c:v>8.3095999999999997</c:v>
                </c:pt>
                <c:pt idx="9402">
                  <c:v>8.3095999999999997</c:v>
                </c:pt>
                <c:pt idx="9403">
                  <c:v>8.3161000000000005</c:v>
                </c:pt>
                <c:pt idx="9404">
                  <c:v>8.3041999999999998</c:v>
                </c:pt>
                <c:pt idx="9405">
                  <c:v>8.3078000000000003</c:v>
                </c:pt>
                <c:pt idx="9406">
                  <c:v>8.3050999999999995</c:v>
                </c:pt>
                <c:pt idx="9407">
                  <c:v>8.3124000000000002</c:v>
                </c:pt>
                <c:pt idx="9408">
                  <c:v>8.3087</c:v>
                </c:pt>
                <c:pt idx="9409">
                  <c:v>8.3095999999999997</c:v>
                </c:pt>
                <c:pt idx="9410">
                  <c:v>8.3095999999999997</c:v>
                </c:pt>
                <c:pt idx="9411">
                  <c:v>8.3095999999999997</c:v>
                </c:pt>
                <c:pt idx="9412">
                  <c:v>8.3132999999999999</c:v>
                </c:pt>
                <c:pt idx="9413">
                  <c:v>8.3106000000000009</c:v>
                </c:pt>
                <c:pt idx="9414">
                  <c:v>8.3013999999999992</c:v>
                </c:pt>
                <c:pt idx="9415">
                  <c:v>8.3050999999999995</c:v>
                </c:pt>
                <c:pt idx="9416">
                  <c:v>8.3078000000000003</c:v>
                </c:pt>
                <c:pt idx="9417">
                  <c:v>8.3078000000000003</c:v>
                </c:pt>
                <c:pt idx="9418">
                  <c:v>8.3069000000000006</c:v>
                </c:pt>
                <c:pt idx="9419">
                  <c:v>8.3013999999999992</c:v>
                </c:pt>
                <c:pt idx="9420">
                  <c:v>8.3087</c:v>
                </c:pt>
                <c:pt idx="9421">
                  <c:v>8.3032000000000004</c:v>
                </c:pt>
                <c:pt idx="9422">
                  <c:v>8.3095999999999997</c:v>
                </c:pt>
                <c:pt idx="9423">
                  <c:v>8.3059999999999992</c:v>
                </c:pt>
                <c:pt idx="9424">
                  <c:v>8.3095999999999997</c:v>
                </c:pt>
                <c:pt idx="9425">
                  <c:v>8.3087</c:v>
                </c:pt>
                <c:pt idx="9426">
                  <c:v>8.3041999999999998</c:v>
                </c:pt>
                <c:pt idx="9427">
                  <c:v>8.3132999999999999</c:v>
                </c:pt>
                <c:pt idx="9428">
                  <c:v>8.3059999999999992</c:v>
                </c:pt>
                <c:pt idx="9429">
                  <c:v>8.3141999999999996</c:v>
                </c:pt>
                <c:pt idx="9430">
                  <c:v>8.3032000000000004</c:v>
                </c:pt>
                <c:pt idx="9431">
                  <c:v>8.3032000000000004</c:v>
                </c:pt>
                <c:pt idx="9432">
                  <c:v>8.3041999999999998</c:v>
                </c:pt>
                <c:pt idx="9433">
                  <c:v>8.3095999999999997</c:v>
                </c:pt>
                <c:pt idx="9434">
                  <c:v>8.3095999999999997</c:v>
                </c:pt>
                <c:pt idx="9435">
                  <c:v>8.3050999999999995</c:v>
                </c:pt>
                <c:pt idx="9436">
                  <c:v>8.3161000000000005</c:v>
                </c:pt>
                <c:pt idx="9437">
                  <c:v>8.3078000000000003</c:v>
                </c:pt>
                <c:pt idx="9438">
                  <c:v>8.3087</c:v>
                </c:pt>
                <c:pt idx="9439">
                  <c:v>8.3069000000000006</c:v>
                </c:pt>
                <c:pt idx="9440">
                  <c:v>8.3059999999999992</c:v>
                </c:pt>
                <c:pt idx="9441">
                  <c:v>8.3041999999999998</c:v>
                </c:pt>
                <c:pt idx="9442">
                  <c:v>8.3124000000000002</c:v>
                </c:pt>
                <c:pt idx="9443">
                  <c:v>8.3078000000000003</c:v>
                </c:pt>
                <c:pt idx="9444">
                  <c:v>8.3124000000000002</c:v>
                </c:pt>
                <c:pt idx="9445">
                  <c:v>8.3013999999999992</c:v>
                </c:pt>
                <c:pt idx="9446">
                  <c:v>8.3132999999999999</c:v>
                </c:pt>
                <c:pt idx="9447">
                  <c:v>8.3041999999999998</c:v>
                </c:pt>
                <c:pt idx="9448">
                  <c:v>8.3069000000000006</c:v>
                </c:pt>
                <c:pt idx="9449">
                  <c:v>8.3132999999999999</c:v>
                </c:pt>
                <c:pt idx="9450">
                  <c:v>8.3132999999999999</c:v>
                </c:pt>
                <c:pt idx="9451">
                  <c:v>8.3078000000000003</c:v>
                </c:pt>
                <c:pt idx="9452">
                  <c:v>8.3032000000000004</c:v>
                </c:pt>
                <c:pt idx="9453">
                  <c:v>8.3124000000000002</c:v>
                </c:pt>
                <c:pt idx="9454">
                  <c:v>8.3069000000000006</c:v>
                </c:pt>
                <c:pt idx="9455">
                  <c:v>8.3161000000000005</c:v>
                </c:pt>
                <c:pt idx="9456">
                  <c:v>8.3124000000000002</c:v>
                </c:pt>
                <c:pt idx="9457">
                  <c:v>8.3041999999999998</c:v>
                </c:pt>
                <c:pt idx="9458">
                  <c:v>8.3059999999999992</c:v>
                </c:pt>
                <c:pt idx="9459">
                  <c:v>8.3050999999999995</c:v>
                </c:pt>
                <c:pt idx="9460">
                  <c:v>8.3115000000000006</c:v>
                </c:pt>
                <c:pt idx="9461">
                  <c:v>8.3115000000000006</c:v>
                </c:pt>
                <c:pt idx="9462">
                  <c:v>8.3087</c:v>
                </c:pt>
                <c:pt idx="9463">
                  <c:v>8.3069000000000006</c:v>
                </c:pt>
                <c:pt idx="9464">
                  <c:v>8.3087</c:v>
                </c:pt>
                <c:pt idx="9465">
                  <c:v>8.3124000000000002</c:v>
                </c:pt>
                <c:pt idx="9466">
                  <c:v>8.3078000000000003</c:v>
                </c:pt>
                <c:pt idx="9467">
                  <c:v>8.3059999999999992</c:v>
                </c:pt>
                <c:pt idx="9468">
                  <c:v>8.3069000000000006</c:v>
                </c:pt>
                <c:pt idx="9469">
                  <c:v>8.3069000000000006</c:v>
                </c:pt>
                <c:pt idx="9470">
                  <c:v>8.3106000000000009</c:v>
                </c:pt>
                <c:pt idx="9471">
                  <c:v>8.3004999999999995</c:v>
                </c:pt>
                <c:pt idx="9472">
                  <c:v>8.3106000000000009</c:v>
                </c:pt>
                <c:pt idx="9473">
                  <c:v>8.3050999999999995</c:v>
                </c:pt>
                <c:pt idx="9474">
                  <c:v>8.3032000000000004</c:v>
                </c:pt>
                <c:pt idx="9475">
                  <c:v>8.3106000000000009</c:v>
                </c:pt>
                <c:pt idx="9476">
                  <c:v>8.3013999999999992</c:v>
                </c:pt>
                <c:pt idx="9477">
                  <c:v>8.3095999999999997</c:v>
                </c:pt>
                <c:pt idx="9478">
                  <c:v>8.3013999999999992</c:v>
                </c:pt>
                <c:pt idx="9479">
                  <c:v>8.3059999999999992</c:v>
                </c:pt>
                <c:pt idx="9480">
                  <c:v>8.3087</c:v>
                </c:pt>
                <c:pt idx="9481">
                  <c:v>8.3087</c:v>
                </c:pt>
                <c:pt idx="9482">
                  <c:v>8.3069000000000006</c:v>
                </c:pt>
                <c:pt idx="9483">
                  <c:v>8.3032000000000004</c:v>
                </c:pt>
                <c:pt idx="9484">
                  <c:v>8.3095999999999997</c:v>
                </c:pt>
                <c:pt idx="9485">
                  <c:v>8.3013999999999992</c:v>
                </c:pt>
                <c:pt idx="9486">
                  <c:v>8.3087</c:v>
                </c:pt>
                <c:pt idx="9487">
                  <c:v>8.3078000000000003</c:v>
                </c:pt>
                <c:pt idx="9488">
                  <c:v>8.3059999999999992</c:v>
                </c:pt>
                <c:pt idx="9489">
                  <c:v>8.3106000000000009</c:v>
                </c:pt>
                <c:pt idx="9490">
                  <c:v>8.3059999999999992</c:v>
                </c:pt>
                <c:pt idx="9491">
                  <c:v>8.3115000000000006</c:v>
                </c:pt>
                <c:pt idx="9492">
                  <c:v>8.3069000000000006</c:v>
                </c:pt>
                <c:pt idx="9493">
                  <c:v>8.3078000000000003</c:v>
                </c:pt>
                <c:pt idx="9494">
                  <c:v>8.3106000000000009</c:v>
                </c:pt>
                <c:pt idx="9495">
                  <c:v>8.3078000000000003</c:v>
                </c:pt>
                <c:pt idx="9496">
                  <c:v>8.3095999999999997</c:v>
                </c:pt>
                <c:pt idx="9497">
                  <c:v>8.3095999999999997</c:v>
                </c:pt>
                <c:pt idx="9498">
                  <c:v>8.3132999999999999</c:v>
                </c:pt>
                <c:pt idx="9499">
                  <c:v>8.3132999999999999</c:v>
                </c:pt>
                <c:pt idx="9500">
                  <c:v>8.3032000000000004</c:v>
                </c:pt>
                <c:pt idx="9501">
                  <c:v>8.3087</c:v>
                </c:pt>
                <c:pt idx="9502">
                  <c:v>8.3004999999999995</c:v>
                </c:pt>
                <c:pt idx="9503">
                  <c:v>8.3150999999999993</c:v>
                </c:pt>
                <c:pt idx="9504">
                  <c:v>8.3095999999999997</c:v>
                </c:pt>
                <c:pt idx="9505">
                  <c:v>8.3023000000000007</c:v>
                </c:pt>
                <c:pt idx="9506">
                  <c:v>8.3069000000000006</c:v>
                </c:pt>
                <c:pt idx="9507">
                  <c:v>8.3059999999999992</c:v>
                </c:pt>
                <c:pt idx="9508">
                  <c:v>8.3141999999999996</c:v>
                </c:pt>
                <c:pt idx="9509">
                  <c:v>8.3050999999999995</c:v>
                </c:pt>
                <c:pt idx="9510">
                  <c:v>8.3041999999999998</c:v>
                </c:pt>
                <c:pt idx="9511">
                  <c:v>8.3050999999999995</c:v>
                </c:pt>
                <c:pt idx="9512">
                  <c:v>8.3050999999999995</c:v>
                </c:pt>
                <c:pt idx="9513">
                  <c:v>8.3124000000000002</c:v>
                </c:pt>
                <c:pt idx="9514">
                  <c:v>8.3115000000000006</c:v>
                </c:pt>
                <c:pt idx="9515">
                  <c:v>8.3078000000000003</c:v>
                </c:pt>
                <c:pt idx="9516">
                  <c:v>8.3078000000000003</c:v>
                </c:pt>
                <c:pt idx="9517">
                  <c:v>8.3069000000000006</c:v>
                </c:pt>
                <c:pt idx="9518">
                  <c:v>8.3087</c:v>
                </c:pt>
                <c:pt idx="9519">
                  <c:v>8.3050999999999995</c:v>
                </c:pt>
                <c:pt idx="9520">
                  <c:v>8.3132999999999999</c:v>
                </c:pt>
                <c:pt idx="9521">
                  <c:v>8.3050999999999995</c:v>
                </c:pt>
                <c:pt idx="9522">
                  <c:v>8.3059999999999992</c:v>
                </c:pt>
                <c:pt idx="9523">
                  <c:v>8.3050999999999995</c:v>
                </c:pt>
                <c:pt idx="9524">
                  <c:v>8.3078000000000003</c:v>
                </c:pt>
                <c:pt idx="9525">
                  <c:v>8.3124000000000002</c:v>
                </c:pt>
                <c:pt idx="9526">
                  <c:v>8.2995999999999999</c:v>
                </c:pt>
                <c:pt idx="9527">
                  <c:v>8.3041999999999998</c:v>
                </c:pt>
                <c:pt idx="9528">
                  <c:v>8.2987000000000002</c:v>
                </c:pt>
                <c:pt idx="9529">
                  <c:v>8.3069000000000006</c:v>
                </c:pt>
                <c:pt idx="9530">
                  <c:v>8.3069000000000006</c:v>
                </c:pt>
                <c:pt idx="9531">
                  <c:v>8.3078000000000003</c:v>
                </c:pt>
                <c:pt idx="9532">
                  <c:v>8.3023000000000007</c:v>
                </c:pt>
                <c:pt idx="9533">
                  <c:v>8.3095999999999997</c:v>
                </c:pt>
                <c:pt idx="9534">
                  <c:v>8.3095999999999997</c:v>
                </c:pt>
                <c:pt idx="9535">
                  <c:v>8.3124000000000002</c:v>
                </c:pt>
                <c:pt idx="9536">
                  <c:v>8.3078000000000003</c:v>
                </c:pt>
                <c:pt idx="9537">
                  <c:v>8.3106000000000009</c:v>
                </c:pt>
                <c:pt idx="9538">
                  <c:v>8.3069000000000006</c:v>
                </c:pt>
                <c:pt idx="9539">
                  <c:v>8.3069000000000006</c:v>
                </c:pt>
                <c:pt idx="9540">
                  <c:v>8.3106000000000009</c:v>
                </c:pt>
                <c:pt idx="9541">
                  <c:v>8.3023000000000007</c:v>
                </c:pt>
                <c:pt idx="9542">
                  <c:v>8.3115000000000006</c:v>
                </c:pt>
                <c:pt idx="9543">
                  <c:v>8.3004999999999995</c:v>
                </c:pt>
                <c:pt idx="9544">
                  <c:v>8.3132999999999999</c:v>
                </c:pt>
                <c:pt idx="9545">
                  <c:v>8.3087</c:v>
                </c:pt>
                <c:pt idx="9546">
                  <c:v>8.3095999999999997</c:v>
                </c:pt>
                <c:pt idx="9547">
                  <c:v>8.3050999999999995</c:v>
                </c:pt>
                <c:pt idx="9548">
                  <c:v>8.3041999999999998</c:v>
                </c:pt>
                <c:pt idx="9549">
                  <c:v>8.3095999999999997</c:v>
                </c:pt>
                <c:pt idx="9550">
                  <c:v>8.3059999999999992</c:v>
                </c:pt>
                <c:pt idx="9551">
                  <c:v>8.3087</c:v>
                </c:pt>
                <c:pt idx="9552">
                  <c:v>8.2995999999999999</c:v>
                </c:pt>
                <c:pt idx="9553">
                  <c:v>8.3050999999999995</c:v>
                </c:pt>
                <c:pt idx="9554">
                  <c:v>8.3041999999999998</c:v>
                </c:pt>
                <c:pt idx="9555">
                  <c:v>8.3059999999999992</c:v>
                </c:pt>
                <c:pt idx="9556">
                  <c:v>8.3132999999999999</c:v>
                </c:pt>
                <c:pt idx="9557">
                  <c:v>8.3087</c:v>
                </c:pt>
                <c:pt idx="9558">
                  <c:v>8.3023000000000007</c:v>
                </c:pt>
                <c:pt idx="9559">
                  <c:v>8.3087</c:v>
                </c:pt>
                <c:pt idx="9560">
                  <c:v>8.3059999999999992</c:v>
                </c:pt>
                <c:pt idx="9561">
                  <c:v>8.3050999999999995</c:v>
                </c:pt>
                <c:pt idx="9562">
                  <c:v>8.3059999999999992</c:v>
                </c:pt>
                <c:pt idx="9563">
                  <c:v>8.3041999999999998</c:v>
                </c:pt>
                <c:pt idx="9564">
                  <c:v>8.2977000000000007</c:v>
                </c:pt>
                <c:pt idx="9565">
                  <c:v>8.3032000000000004</c:v>
                </c:pt>
                <c:pt idx="9566">
                  <c:v>8.3069000000000006</c:v>
                </c:pt>
                <c:pt idx="9567">
                  <c:v>8.3059999999999992</c:v>
                </c:pt>
                <c:pt idx="9568">
                  <c:v>8.3078000000000003</c:v>
                </c:pt>
                <c:pt idx="9569">
                  <c:v>8.3050999999999995</c:v>
                </c:pt>
                <c:pt idx="9570">
                  <c:v>8.3013999999999992</c:v>
                </c:pt>
                <c:pt idx="9571">
                  <c:v>8.3095999999999997</c:v>
                </c:pt>
                <c:pt idx="9572">
                  <c:v>8.3041999999999998</c:v>
                </c:pt>
                <c:pt idx="9573">
                  <c:v>8.3087</c:v>
                </c:pt>
                <c:pt idx="9574">
                  <c:v>8.3050999999999995</c:v>
                </c:pt>
                <c:pt idx="9575">
                  <c:v>8.3041999999999998</c:v>
                </c:pt>
                <c:pt idx="9576">
                  <c:v>8.3023000000000007</c:v>
                </c:pt>
                <c:pt idx="9577">
                  <c:v>8.3069000000000006</c:v>
                </c:pt>
                <c:pt idx="9578">
                  <c:v>8.3013999999999992</c:v>
                </c:pt>
                <c:pt idx="9579">
                  <c:v>8.3013999999999992</c:v>
                </c:pt>
                <c:pt idx="9580">
                  <c:v>8.3059999999999992</c:v>
                </c:pt>
                <c:pt idx="9581">
                  <c:v>8.3041999999999998</c:v>
                </c:pt>
                <c:pt idx="9582">
                  <c:v>8.3041999999999998</c:v>
                </c:pt>
                <c:pt idx="9583">
                  <c:v>8.3124000000000002</c:v>
                </c:pt>
                <c:pt idx="9584">
                  <c:v>8.2967999999999993</c:v>
                </c:pt>
                <c:pt idx="9585">
                  <c:v>8.3124000000000002</c:v>
                </c:pt>
                <c:pt idx="9586">
                  <c:v>8.3059999999999992</c:v>
                </c:pt>
                <c:pt idx="9587">
                  <c:v>8.3004999999999995</c:v>
                </c:pt>
                <c:pt idx="9588">
                  <c:v>8.3087</c:v>
                </c:pt>
                <c:pt idx="9589">
                  <c:v>8.3078000000000003</c:v>
                </c:pt>
                <c:pt idx="9590">
                  <c:v>8.3050999999999995</c:v>
                </c:pt>
                <c:pt idx="9591">
                  <c:v>8.3023000000000007</c:v>
                </c:pt>
                <c:pt idx="9592">
                  <c:v>8.3115000000000006</c:v>
                </c:pt>
                <c:pt idx="9593">
                  <c:v>8.3050999999999995</c:v>
                </c:pt>
                <c:pt idx="9594">
                  <c:v>8.3050999999999995</c:v>
                </c:pt>
                <c:pt idx="9595">
                  <c:v>8.3078000000000003</c:v>
                </c:pt>
                <c:pt idx="9596">
                  <c:v>8.2987000000000002</c:v>
                </c:pt>
                <c:pt idx="9597">
                  <c:v>8.3069000000000006</c:v>
                </c:pt>
                <c:pt idx="9598">
                  <c:v>8.3032000000000004</c:v>
                </c:pt>
                <c:pt idx="9599">
                  <c:v>8.3095999999999997</c:v>
                </c:pt>
                <c:pt idx="9600">
                  <c:v>8.3050999999999995</c:v>
                </c:pt>
                <c:pt idx="9601">
                  <c:v>8.3032000000000004</c:v>
                </c:pt>
                <c:pt idx="9602">
                  <c:v>8.3041999999999998</c:v>
                </c:pt>
                <c:pt idx="9603">
                  <c:v>8.3095999999999997</c:v>
                </c:pt>
                <c:pt idx="9604">
                  <c:v>8.3032000000000004</c:v>
                </c:pt>
                <c:pt idx="9605">
                  <c:v>8.3041999999999998</c:v>
                </c:pt>
                <c:pt idx="9606">
                  <c:v>8.3013999999999992</c:v>
                </c:pt>
                <c:pt idx="9607">
                  <c:v>8.3087</c:v>
                </c:pt>
                <c:pt idx="9608">
                  <c:v>8.3013999999999992</c:v>
                </c:pt>
                <c:pt idx="9609">
                  <c:v>8.3115000000000006</c:v>
                </c:pt>
                <c:pt idx="9610">
                  <c:v>8.3013999999999992</c:v>
                </c:pt>
                <c:pt idx="9611">
                  <c:v>8.3069000000000006</c:v>
                </c:pt>
                <c:pt idx="9612">
                  <c:v>8.3069000000000006</c:v>
                </c:pt>
                <c:pt idx="9613">
                  <c:v>8.3004999999999995</c:v>
                </c:pt>
                <c:pt idx="9614">
                  <c:v>8.3069000000000006</c:v>
                </c:pt>
                <c:pt idx="9615">
                  <c:v>8.3050999999999995</c:v>
                </c:pt>
                <c:pt idx="9616">
                  <c:v>8.3069000000000006</c:v>
                </c:pt>
                <c:pt idx="9617">
                  <c:v>8.3004999999999995</c:v>
                </c:pt>
                <c:pt idx="9618">
                  <c:v>8.3050999999999995</c:v>
                </c:pt>
                <c:pt idx="9619">
                  <c:v>8.2995999999999999</c:v>
                </c:pt>
                <c:pt idx="9620">
                  <c:v>8.3059999999999992</c:v>
                </c:pt>
                <c:pt idx="9621">
                  <c:v>8.3032000000000004</c:v>
                </c:pt>
                <c:pt idx="9622">
                  <c:v>8.3013999999999992</c:v>
                </c:pt>
                <c:pt idx="9623">
                  <c:v>8.3059999999999992</c:v>
                </c:pt>
                <c:pt idx="9624">
                  <c:v>8.3059999999999992</c:v>
                </c:pt>
                <c:pt idx="9625">
                  <c:v>8.3059999999999992</c:v>
                </c:pt>
                <c:pt idx="9626">
                  <c:v>8.3115000000000006</c:v>
                </c:pt>
                <c:pt idx="9627">
                  <c:v>8.3041999999999998</c:v>
                </c:pt>
                <c:pt idx="9628">
                  <c:v>8.3050999999999995</c:v>
                </c:pt>
                <c:pt idx="9629">
                  <c:v>8.3095999999999997</c:v>
                </c:pt>
                <c:pt idx="9630">
                  <c:v>8.3004999999999995</c:v>
                </c:pt>
                <c:pt idx="9631">
                  <c:v>8.3050999999999995</c:v>
                </c:pt>
                <c:pt idx="9632">
                  <c:v>8.3041999999999998</c:v>
                </c:pt>
                <c:pt idx="9633">
                  <c:v>8.3087</c:v>
                </c:pt>
                <c:pt idx="9634">
                  <c:v>8.2941000000000003</c:v>
                </c:pt>
                <c:pt idx="9635">
                  <c:v>8.3087</c:v>
                </c:pt>
                <c:pt idx="9636">
                  <c:v>8.3050999999999995</c:v>
                </c:pt>
                <c:pt idx="9637">
                  <c:v>8.3041999999999998</c:v>
                </c:pt>
                <c:pt idx="9638">
                  <c:v>8.3078000000000003</c:v>
                </c:pt>
                <c:pt idx="9639">
                  <c:v>8.2941000000000003</c:v>
                </c:pt>
                <c:pt idx="9640">
                  <c:v>8.3069000000000006</c:v>
                </c:pt>
                <c:pt idx="9641">
                  <c:v>8.3078000000000003</c:v>
                </c:pt>
                <c:pt idx="9642">
                  <c:v>8.3041999999999998</c:v>
                </c:pt>
                <c:pt idx="9643">
                  <c:v>8.3078000000000003</c:v>
                </c:pt>
                <c:pt idx="9644">
                  <c:v>8.3087</c:v>
                </c:pt>
                <c:pt idx="9645">
                  <c:v>8.3023000000000007</c:v>
                </c:pt>
                <c:pt idx="9646">
                  <c:v>8.3069000000000006</c:v>
                </c:pt>
                <c:pt idx="9647">
                  <c:v>8.3059999999999992</c:v>
                </c:pt>
                <c:pt idx="9648">
                  <c:v>8.3106000000000009</c:v>
                </c:pt>
                <c:pt idx="9649">
                  <c:v>8.2995999999999999</c:v>
                </c:pt>
                <c:pt idx="9650">
                  <c:v>8.3069000000000006</c:v>
                </c:pt>
                <c:pt idx="9651">
                  <c:v>8.3050999999999995</c:v>
                </c:pt>
                <c:pt idx="9652">
                  <c:v>8.3078000000000003</c:v>
                </c:pt>
                <c:pt idx="9653">
                  <c:v>8.3078000000000003</c:v>
                </c:pt>
                <c:pt idx="9654">
                  <c:v>8.3023000000000007</c:v>
                </c:pt>
                <c:pt idx="9655">
                  <c:v>8.3115000000000006</c:v>
                </c:pt>
                <c:pt idx="9656">
                  <c:v>8.3023000000000007</c:v>
                </c:pt>
                <c:pt idx="9657">
                  <c:v>8.3087</c:v>
                </c:pt>
                <c:pt idx="9658">
                  <c:v>8.3078000000000003</c:v>
                </c:pt>
                <c:pt idx="9659">
                  <c:v>8.3041999999999998</c:v>
                </c:pt>
                <c:pt idx="9660">
                  <c:v>8.3059999999999992</c:v>
                </c:pt>
                <c:pt idx="9661">
                  <c:v>8.3069000000000006</c:v>
                </c:pt>
                <c:pt idx="9662">
                  <c:v>8.3078000000000003</c:v>
                </c:pt>
                <c:pt idx="9663">
                  <c:v>8.3004999999999995</c:v>
                </c:pt>
                <c:pt idx="9664">
                  <c:v>8.3095999999999997</c:v>
                </c:pt>
                <c:pt idx="9665">
                  <c:v>8.3041999999999998</c:v>
                </c:pt>
                <c:pt idx="9666">
                  <c:v>8.3050999999999995</c:v>
                </c:pt>
                <c:pt idx="9667">
                  <c:v>8.3095999999999997</c:v>
                </c:pt>
                <c:pt idx="9668">
                  <c:v>8.3050999999999995</c:v>
                </c:pt>
                <c:pt idx="9669">
                  <c:v>8.3095999999999997</c:v>
                </c:pt>
                <c:pt idx="9670">
                  <c:v>8.3069000000000006</c:v>
                </c:pt>
                <c:pt idx="9671">
                  <c:v>8.3041999999999998</c:v>
                </c:pt>
                <c:pt idx="9672">
                  <c:v>8.3132999999999999</c:v>
                </c:pt>
                <c:pt idx="9673">
                  <c:v>8.3032000000000004</c:v>
                </c:pt>
                <c:pt idx="9674">
                  <c:v>8.3078000000000003</c:v>
                </c:pt>
                <c:pt idx="9675">
                  <c:v>8.3004999999999995</c:v>
                </c:pt>
                <c:pt idx="9676">
                  <c:v>8.3013999999999992</c:v>
                </c:pt>
                <c:pt idx="9677">
                  <c:v>8.3078000000000003</c:v>
                </c:pt>
                <c:pt idx="9678">
                  <c:v>8.3050999999999995</c:v>
                </c:pt>
                <c:pt idx="9679">
                  <c:v>8.3041999999999998</c:v>
                </c:pt>
                <c:pt idx="9680">
                  <c:v>8.3013999999999992</c:v>
                </c:pt>
                <c:pt idx="9681">
                  <c:v>8.3059999999999992</c:v>
                </c:pt>
                <c:pt idx="9682">
                  <c:v>8.3013999999999992</c:v>
                </c:pt>
                <c:pt idx="9683">
                  <c:v>8.3059999999999992</c:v>
                </c:pt>
                <c:pt idx="9684">
                  <c:v>8.3023000000000007</c:v>
                </c:pt>
                <c:pt idx="9685">
                  <c:v>8.3013999999999992</c:v>
                </c:pt>
                <c:pt idx="9686">
                  <c:v>8.3078000000000003</c:v>
                </c:pt>
                <c:pt idx="9687">
                  <c:v>8.3013999999999992</c:v>
                </c:pt>
                <c:pt idx="9688">
                  <c:v>8.3069000000000006</c:v>
                </c:pt>
                <c:pt idx="9689">
                  <c:v>8.3013999999999992</c:v>
                </c:pt>
                <c:pt idx="9690">
                  <c:v>8.3087</c:v>
                </c:pt>
                <c:pt idx="9691">
                  <c:v>8.3041999999999998</c:v>
                </c:pt>
                <c:pt idx="9692">
                  <c:v>8.2995999999999999</c:v>
                </c:pt>
                <c:pt idx="9693">
                  <c:v>8.3023000000000007</c:v>
                </c:pt>
                <c:pt idx="9694">
                  <c:v>8.3050999999999995</c:v>
                </c:pt>
                <c:pt idx="9695">
                  <c:v>8.3078000000000003</c:v>
                </c:pt>
                <c:pt idx="9696">
                  <c:v>8.3095999999999997</c:v>
                </c:pt>
                <c:pt idx="9697">
                  <c:v>8.2987000000000002</c:v>
                </c:pt>
                <c:pt idx="9698">
                  <c:v>8.3078000000000003</c:v>
                </c:pt>
                <c:pt idx="9699">
                  <c:v>8.3059999999999992</c:v>
                </c:pt>
                <c:pt idx="9700">
                  <c:v>8.3078000000000003</c:v>
                </c:pt>
                <c:pt idx="9701">
                  <c:v>8.3059999999999992</c:v>
                </c:pt>
                <c:pt idx="9702">
                  <c:v>8.3032000000000004</c:v>
                </c:pt>
                <c:pt idx="9703">
                  <c:v>8.3115000000000006</c:v>
                </c:pt>
                <c:pt idx="9704">
                  <c:v>8.2995999999999999</c:v>
                </c:pt>
                <c:pt idx="9705">
                  <c:v>8.3095999999999997</c:v>
                </c:pt>
                <c:pt idx="9706">
                  <c:v>8.3069000000000006</c:v>
                </c:pt>
                <c:pt idx="9707">
                  <c:v>8.3041999999999998</c:v>
                </c:pt>
                <c:pt idx="9708">
                  <c:v>8.3050999999999995</c:v>
                </c:pt>
                <c:pt idx="9709">
                  <c:v>8.3004999999999995</c:v>
                </c:pt>
                <c:pt idx="9710">
                  <c:v>8.3069000000000006</c:v>
                </c:pt>
                <c:pt idx="9711">
                  <c:v>8.3069000000000006</c:v>
                </c:pt>
                <c:pt idx="9712">
                  <c:v>8.3059999999999992</c:v>
                </c:pt>
                <c:pt idx="9713">
                  <c:v>8.3059999999999992</c:v>
                </c:pt>
                <c:pt idx="9714">
                  <c:v>8.3059999999999992</c:v>
                </c:pt>
                <c:pt idx="9715">
                  <c:v>8.3078000000000003</c:v>
                </c:pt>
                <c:pt idx="9716">
                  <c:v>8.3059999999999992</c:v>
                </c:pt>
                <c:pt idx="9717">
                  <c:v>8.2958999999999996</c:v>
                </c:pt>
                <c:pt idx="9718">
                  <c:v>8.3050999999999995</c:v>
                </c:pt>
                <c:pt idx="9719">
                  <c:v>8.3059999999999992</c:v>
                </c:pt>
                <c:pt idx="9720">
                  <c:v>8.3078000000000003</c:v>
                </c:pt>
                <c:pt idx="9721">
                  <c:v>8.3041999999999998</c:v>
                </c:pt>
                <c:pt idx="9722">
                  <c:v>8.3032000000000004</c:v>
                </c:pt>
                <c:pt idx="9723">
                  <c:v>8.2995999999999999</c:v>
                </c:pt>
                <c:pt idx="9724">
                  <c:v>8.3059999999999992</c:v>
                </c:pt>
                <c:pt idx="9725">
                  <c:v>8.3115000000000006</c:v>
                </c:pt>
                <c:pt idx="9726">
                  <c:v>8.3023000000000007</c:v>
                </c:pt>
                <c:pt idx="9727">
                  <c:v>8.3041999999999998</c:v>
                </c:pt>
                <c:pt idx="9728">
                  <c:v>8.2995999999999999</c:v>
                </c:pt>
                <c:pt idx="9729">
                  <c:v>8.3032000000000004</c:v>
                </c:pt>
                <c:pt idx="9730">
                  <c:v>8.3050999999999995</c:v>
                </c:pt>
                <c:pt idx="9731">
                  <c:v>8.3059999999999992</c:v>
                </c:pt>
                <c:pt idx="9732">
                  <c:v>8.3041999999999998</c:v>
                </c:pt>
                <c:pt idx="9733">
                  <c:v>8.3032000000000004</c:v>
                </c:pt>
                <c:pt idx="9734">
                  <c:v>8.3023000000000007</c:v>
                </c:pt>
                <c:pt idx="9735">
                  <c:v>8.3041999999999998</c:v>
                </c:pt>
                <c:pt idx="9736">
                  <c:v>8.3041999999999998</c:v>
                </c:pt>
                <c:pt idx="9737">
                  <c:v>8.3078000000000003</c:v>
                </c:pt>
                <c:pt idx="9738">
                  <c:v>8.3059999999999992</c:v>
                </c:pt>
                <c:pt idx="9739">
                  <c:v>8.3106000000000009</c:v>
                </c:pt>
                <c:pt idx="9740">
                  <c:v>8.3050999999999995</c:v>
                </c:pt>
                <c:pt idx="9741">
                  <c:v>8.3032000000000004</c:v>
                </c:pt>
                <c:pt idx="9742">
                  <c:v>8.3106000000000009</c:v>
                </c:pt>
                <c:pt idx="9743">
                  <c:v>8.2987000000000002</c:v>
                </c:pt>
                <c:pt idx="9744">
                  <c:v>8.3095999999999997</c:v>
                </c:pt>
                <c:pt idx="9745">
                  <c:v>8.3004999999999995</c:v>
                </c:pt>
                <c:pt idx="9746">
                  <c:v>8.3041999999999998</c:v>
                </c:pt>
                <c:pt idx="9747">
                  <c:v>8.3041999999999998</c:v>
                </c:pt>
                <c:pt idx="9748">
                  <c:v>8.3050999999999995</c:v>
                </c:pt>
                <c:pt idx="9749">
                  <c:v>8.3095999999999997</c:v>
                </c:pt>
                <c:pt idx="9750">
                  <c:v>8.3013999999999992</c:v>
                </c:pt>
                <c:pt idx="9751">
                  <c:v>8.3115000000000006</c:v>
                </c:pt>
                <c:pt idx="9752">
                  <c:v>8.3032000000000004</c:v>
                </c:pt>
                <c:pt idx="9753">
                  <c:v>8.3087</c:v>
                </c:pt>
                <c:pt idx="9754">
                  <c:v>8.3041999999999998</c:v>
                </c:pt>
                <c:pt idx="9755">
                  <c:v>8.3050999999999995</c:v>
                </c:pt>
                <c:pt idx="9756">
                  <c:v>8.3124000000000002</c:v>
                </c:pt>
                <c:pt idx="9757">
                  <c:v>8.3069000000000006</c:v>
                </c:pt>
                <c:pt idx="9758">
                  <c:v>8.3059999999999992</c:v>
                </c:pt>
                <c:pt idx="9759">
                  <c:v>8.3069000000000006</c:v>
                </c:pt>
                <c:pt idx="9760">
                  <c:v>8.3050999999999995</c:v>
                </c:pt>
                <c:pt idx="9761">
                  <c:v>8.3032000000000004</c:v>
                </c:pt>
                <c:pt idx="9762">
                  <c:v>8.3059999999999992</c:v>
                </c:pt>
                <c:pt idx="9763">
                  <c:v>8.3059999999999992</c:v>
                </c:pt>
                <c:pt idx="9764">
                  <c:v>8.3023000000000007</c:v>
                </c:pt>
                <c:pt idx="9765">
                  <c:v>8.3004999999999995</c:v>
                </c:pt>
                <c:pt idx="9766">
                  <c:v>8.3087</c:v>
                </c:pt>
                <c:pt idx="9767">
                  <c:v>8.3023000000000007</c:v>
                </c:pt>
                <c:pt idx="9768">
                  <c:v>8.3115000000000006</c:v>
                </c:pt>
                <c:pt idx="9769">
                  <c:v>8.3023000000000007</c:v>
                </c:pt>
                <c:pt idx="9770">
                  <c:v>8.3050999999999995</c:v>
                </c:pt>
                <c:pt idx="9771">
                  <c:v>8.3041999999999998</c:v>
                </c:pt>
                <c:pt idx="9772">
                  <c:v>8.3059999999999992</c:v>
                </c:pt>
                <c:pt idx="9773">
                  <c:v>8.3095999999999997</c:v>
                </c:pt>
                <c:pt idx="9774">
                  <c:v>8.2987000000000002</c:v>
                </c:pt>
                <c:pt idx="9775">
                  <c:v>8.3078000000000003</c:v>
                </c:pt>
                <c:pt idx="9776">
                  <c:v>8.3032000000000004</c:v>
                </c:pt>
                <c:pt idx="9777">
                  <c:v>8.3087</c:v>
                </c:pt>
                <c:pt idx="9778">
                  <c:v>8.3032000000000004</c:v>
                </c:pt>
                <c:pt idx="9779">
                  <c:v>8.3023000000000007</c:v>
                </c:pt>
                <c:pt idx="9780">
                  <c:v>8.3041999999999998</c:v>
                </c:pt>
                <c:pt idx="9781">
                  <c:v>8.3004999999999995</c:v>
                </c:pt>
                <c:pt idx="9782">
                  <c:v>8.3059999999999992</c:v>
                </c:pt>
                <c:pt idx="9783">
                  <c:v>8.3059999999999992</c:v>
                </c:pt>
                <c:pt idx="9784">
                  <c:v>8.3041999999999998</c:v>
                </c:pt>
                <c:pt idx="9785">
                  <c:v>8.3059999999999992</c:v>
                </c:pt>
                <c:pt idx="9786">
                  <c:v>8.3004999999999995</c:v>
                </c:pt>
                <c:pt idx="9787">
                  <c:v>8.3013999999999992</c:v>
                </c:pt>
                <c:pt idx="9788">
                  <c:v>8.3023000000000007</c:v>
                </c:pt>
                <c:pt idx="9789">
                  <c:v>8.2995999999999999</c:v>
                </c:pt>
                <c:pt idx="9790">
                  <c:v>8.3069000000000006</c:v>
                </c:pt>
                <c:pt idx="9791">
                  <c:v>8.2987000000000002</c:v>
                </c:pt>
                <c:pt idx="9792">
                  <c:v>8.3041999999999998</c:v>
                </c:pt>
                <c:pt idx="9793">
                  <c:v>8.2977000000000007</c:v>
                </c:pt>
                <c:pt idx="9794">
                  <c:v>8.3161000000000005</c:v>
                </c:pt>
                <c:pt idx="9795">
                  <c:v>8.3023000000000007</c:v>
                </c:pt>
                <c:pt idx="9796">
                  <c:v>8.3059999999999992</c:v>
                </c:pt>
                <c:pt idx="9797">
                  <c:v>8.3041999999999998</c:v>
                </c:pt>
                <c:pt idx="9798">
                  <c:v>8.2995999999999999</c:v>
                </c:pt>
                <c:pt idx="9799">
                  <c:v>8.3106000000000009</c:v>
                </c:pt>
                <c:pt idx="9800">
                  <c:v>8.3041999999999998</c:v>
                </c:pt>
                <c:pt idx="9801">
                  <c:v>8.3106000000000009</c:v>
                </c:pt>
                <c:pt idx="9802">
                  <c:v>8.3059999999999992</c:v>
                </c:pt>
                <c:pt idx="9803">
                  <c:v>8.3050999999999995</c:v>
                </c:pt>
                <c:pt idx="9804">
                  <c:v>8.3059999999999992</c:v>
                </c:pt>
                <c:pt idx="9805">
                  <c:v>8.3078000000000003</c:v>
                </c:pt>
                <c:pt idx="9806">
                  <c:v>8.3041999999999998</c:v>
                </c:pt>
                <c:pt idx="9807">
                  <c:v>8.3087</c:v>
                </c:pt>
                <c:pt idx="9808">
                  <c:v>8.3013999999999992</c:v>
                </c:pt>
                <c:pt idx="9809">
                  <c:v>8.3069000000000006</c:v>
                </c:pt>
                <c:pt idx="9810">
                  <c:v>8.3004999999999995</c:v>
                </c:pt>
                <c:pt idx="9811">
                  <c:v>8.3087</c:v>
                </c:pt>
                <c:pt idx="9812">
                  <c:v>8.3087</c:v>
                </c:pt>
                <c:pt idx="9813">
                  <c:v>8.3023000000000007</c:v>
                </c:pt>
                <c:pt idx="9814">
                  <c:v>8.3087</c:v>
                </c:pt>
                <c:pt idx="9815">
                  <c:v>8.2977000000000007</c:v>
                </c:pt>
                <c:pt idx="9816">
                  <c:v>8.3106000000000009</c:v>
                </c:pt>
                <c:pt idx="9817">
                  <c:v>8.3041999999999998</c:v>
                </c:pt>
                <c:pt idx="9818">
                  <c:v>8.3069000000000006</c:v>
                </c:pt>
                <c:pt idx="9819">
                  <c:v>8.3050999999999995</c:v>
                </c:pt>
                <c:pt idx="9820">
                  <c:v>8.3023000000000007</c:v>
                </c:pt>
                <c:pt idx="9821">
                  <c:v>8.3041999999999998</c:v>
                </c:pt>
                <c:pt idx="9822">
                  <c:v>8.3050999999999995</c:v>
                </c:pt>
                <c:pt idx="9823">
                  <c:v>8.3023000000000007</c:v>
                </c:pt>
                <c:pt idx="9824">
                  <c:v>8.3069000000000006</c:v>
                </c:pt>
                <c:pt idx="9825">
                  <c:v>8.3087</c:v>
                </c:pt>
                <c:pt idx="9826">
                  <c:v>8.3032000000000004</c:v>
                </c:pt>
                <c:pt idx="9827">
                  <c:v>8.3050999999999995</c:v>
                </c:pt>
                <c:pt idx="9828">
                  <c:v>8.3013999999999992</c:v>
                </c:pt>
                <c:pt idx="9829">
                  <c:v>8.3050999999999995</c:v>
                </c:pt>
                <c:pt idx="9830">
                  <c:v>8.3023000000000007</c:v>
                </c:pt>
                <c:pt idx="9831">
                  <c:v>8.3041999999999998</c:v>
                </c:pt>
                <c:pt idx="9832">
                  <c:v>8.3013999999999992</c:v>
                </c:pt>
                <c:pt idx="9833">
                  <c:v>8.3078000000000003</c:v>
                </c:pt>
                <c:pt idx="9834">
                  <c:v>8.2995999999999999</c:v>
                </c:pt>
                <c:pt idx="9835">
                  <c:v>8.3041999999999998</c:v>
                </c:pt>
                <c:pt idx="9836">
                  <c:v>8.3095999999999997</c:v>
                </c:pt>
                <c:pt idx="9837">
                  <c:v>8.3032000000000004</c:v>
                </c:pt>
                <c:pt idx="9838">
                  <c:v>8.3078000000000003</c:v>
                </c:pt>
                <c:pt idx="9839">
                  <c:v>8.3059999999999992</c:v>
                </c:pt>
                <c:pt idx="9840">
                  <c:v>8.3050999999999995</c:v>
                </c:pt>
                <c:pt idx="9841">
                  <c:v>8.2995999999999999</c:v>
                </c:pt>
                <c:pt idx="9842">
                  <c:v>8.3069000000000006</c:v>
                </c:pt>
                <c:pt idx="9843">
                  <c:v>8.3050999999999995</c:v>
                </c:pt>
                <c:pt idx="9844">
                  <c:v>8.3095999999999997</c:v>
                </c:pt>
                <c:pt idx="9845">
                  <c:v>8.3069000000000006</c:v>
                </c:pt>
                <c:pt idx="9846">
                  <c:v>8.3023000000000007</c:v>
                </c:pt>
                <c:pt idx="9847">
                  <c:v>8.3059999999999992</c:v>
                </c:pt>
                <c:pt idx="9848">
                  <c:v>8.3013999999999992</c:v>
                </c:pt>
                <c:pt idx="9849">
                  <c:v>8.3059999999999992</c:v>
                </c:pt>
                <c:pt idx="9850">
                  <c:v>8.3050999999999995</c:v>
                </c:pt>
                <c:pt idx="9851">
                  <c:v>8.3059999999999992</c:v>
                </c:pt>
                <c:pt idx="9852">
                  <c:v>8.3013999999999992</c:v>
                </c:pt>
                <c:pt idx="9853">
                  <c:v>8.3078000000000003</c:v>
                </c:pt>
                <c:pt idx="9854">
                  <c:v>8.3032000000000004</c:v>
                </c:pt>
                <c:pt idx="9855">
                  <c:v>8.3206000000000007</c:v>
                </c:pt>
                <c:pt idx="9856">
                  <c:v>8.3041999999999998</c:v>
                </c:pt>
                <c:pt idx="9857">
                  <c:v>8.3041999999999998</c:v>
                </c:pt>
                <c:pt idx="9858">
                  <c:v>8.3041999999999998</c:v>
                </c:pt>
                <c:pt idx="9859">
                  <c:v>8.3050999999999995</c:v>
                </c:pt>
                <c:pt idx="9860">
                  <c:v>8.3069000000000006</c:v>
                </c:pt>
                <c:pt idx="9861">
                  <c:v>8.3050999999999995</c:v>
                </c:pt>
                <c:pt idx="9862">
                  <c:v>8.3059999999999992</c:v>
                </c:pt>
                <c:pt idx="9863">
                  <c:v>8.3023000000000007</c:v>
                </c:pt>
                <c:pt idx="9864">
                  <c:v>8.3106000000000009</c:v>
                </c:pt>
                <c:pt idx="9865">
                  <c:v>8.3013999999999992</c:v>
                </c:pt>
                <c:pt idx="9866">
                  <c:v>8.3004999999999995</c:v>
                </c:pt>
                <c:pt idx="9867">
                  <c:v>8.2987000000000002</c:v>
                </c:pt>
                <c:pt idx="9868">
                  <c:v>8.3032000000000004</c:v>
                </c:pt>
                <c:pt idx="9869">
                  <c:v>8.3023000000000007</c:v>
                </c:pt>
                <c:pt idx="9870">
                  <c:v>8.3023000000000007</c:v>
                </c:pt>
                <c:pt idx="9871">
                  <c:v>8.3013999999999992</c:v>
                </c:pt>
                <c:pt idx="9872">
                  <c:v>8.3050999999999995</c:v>
                </c:pt>
                <c:pt idx="9873">
                  <c:v>8.3041999999999998</c:v>
                </c:pt>
                <c:pt idx="9874">
                  <c:v>8.3050999999999995</c:v>
                </c:pt>
                <c:pt idx="9875">
                  <c:v>8.3013999999999992</c:v>
                </c:pt>
                <c:pt idx="9876">
                  <c:v>8.3004999999999995</c:v>
                </c:pt>
                <c:pt idx="9877">
                  <c:v>8.3069000000000006</c:v>
                </c:pt>
                <c:pt idx="9878">
                  <c:v>8.3050999999999995</c:v>
                </c:pt>
                <c:pt idx="9879">
                  <c:v>8.3069000000000006</c:v>
                </c:pt>
                <c:pt idx="9880">
                  <c:v>8.2958999999999996</c:v>
                </c:pt>
                <c:pt idx="9881">
                  <c:v>8.3032000000000004</c:v>
                </c:pt>
                <c:pt idx="9882">
                  <c:v>8.3013999999999992</c:v>
                </c:pt>
                <c:pt idx="9883">
                  <c:v>8.3041999999999998</c:v>
                </c:pt>
                <c:pt idx="9884">
                  <c:v>8.3059999999999992</c:v>
                </c:pt>
                <c:pt idx="9885">
                  <c:v>8.2987000000000002</c:v>
                </c:pt>
                <c:pt idx="9886">
                  <c:v>8.3041999999999998</c:v>
                </c:pt>
                <c:pt idx="9887">
                  <c:v>8.2977000000000007</c:v>
                </c:pt>
                <c:pt idx="9888">
                  <c:v>8.3023000000000007</c:v>
                </c:pt>
                <c:pt idx="9889">
                  <c:v>8.3050999999999995</c:v>
                </c:pt>
                <c:pt idx="9890">
                  <c:v>8.3095999999999997</c:v>
                </c:pt>
                <c:pt idx="9891">
                  <c:v>8.3023000000000007</c:v>
                </c:pt>
                <c:pt idx="9892">
                  <c:v>8.2977000000000007</c:v>
                </c:pt>
                <c:pt idx="9893">
                  <c:v>8.3069000000000006</c:v>
                </c:pt>
                <c:pt idx="9894">
                  <c:v>8.2987000000000002</c:v>
                </c:pt>
                <c:pt idx="9895">
                  <c:v>8.3013999999999992</c:v>
                </c:pt>
                <c:pt idx="9896">
                  <c:v>8.3059999999999992</c:v>
                </c:pt>
                <c:pt idx="9897">
                  <c:v>8.3050999999999995</c:v>
                </c:pt>
                <c:pt idx="9898">
                  <c:v>8.3095999999999997</c:v>
                </c:pt>
                <c:pt idx="9899">
                  <c:v>8.3023000000000007</c:v>
                </c:pt>
                <c:pt idx="9900">
                  <c:v>8.3041999999999998</c:v>
                </c:pt>
                <c:pt idx="9901">
                  <c:v>8.3013999999999992</c:v>
                </c:pt>
                <c:pt idx="9902">
                  <c:v>8.3059999999999992</c:v>
                </c:pt>
                <c:pt idx="9903">
                  <c:v>8.3087</c:v>
                </c:pt>
                <c:pt idx="9904">
                  <c:v>8.3013999999999992</c:v>
                </c:pt>
                <c:pt idx="9905">
                  <c:v>8.3132999999999999</c:v>
                </c:pt>
                <c:pt idx="9906">
                  <c:v>8.3078000000000003</c:v>
                </c:pt>
                <c:pt idx="9907">
                  <c:v>8.3078000000000003</c:v>
                </c:pt>
                <c:pt idx="9908">
                  <c:v>8.3032000000000004</c:v>
                </c:pt>
                <c:pt idx="9909">
                  <c:v>8.2958999999999996</c:v>
                </c:pt>
                <c:pt idx="9910">
                  <c:v>8.3041999999999998</c:v>
                </c:pt>
                <c:pt idx="9911">
                  <c:v>8.2967999999999993</c:v>
                </c:pt>
                <c:pt idx="9912">
                  <c:v>8.3115000000000006</c:v>
                </c:pt>
                <c:pt idx="9913">
                  <c:v>8.3087</c:v>
                </c:pt>
                <c:pt idx="9914">
                  <c:v>8.3004999999999995</c:v>
                </c:pt>
                <c:pt idx="9915">
                  <c:v>8.3095999999999997</c:v>
                </c:pt>
                <c:pt idx="9916">
                  <c:v>8.2987000000000002</c:v>
                </c:pt>
                <c:pt idx="9917">
                  <c:v>8.3050999999999995</c:v>
                </c:pt>
                <c:pt idx="9918">
                  <c:v>8.3050999999999995</c:v>
                </c:pt>
                <c:pt idx="9919">
                  <c:v>8.3023000000000007</c:v>
                </c:pt>
                <c:pt idx="9920">
                  <c:v>8.3050999999999995</c:v>
                </c:pt>
                <c:pt idx="9921">
                  <c:v>8.2995999999999999</c:v>
                </c:pt>
                <c:pt idx="9922">
                  <c:v>8.3059999999999992</c:v>
                </c:pt>
                <c:pt idx="9923">
                  <c:v>8.3013999999999992</c:v>
                </c:pt>
                <c:pt idx="9924">
                  <c:v>8.3023000000000007</c:v>
                </c:pt>
                <c:pt idx="9925">
                  <c:v>8.3087</c:v>
                </c:pt>
                <c:pt idx="9926">
                  <c:v>8.3013999999999992</c:v>
                </c:pt>
                <c:pt idx="9927">
                  <c:v>8.3095999999999997</c:v>
                </c:pt>
                <c:pt idx="9928">
                  <c:v>8.2977000000000007</c:v>
                </c:pt>
                <c:pt idx="9929">
                  <c:v>8.3013999999999992</c:v>
                </c:pt>
                <c:pt idx="9930">
                  <c:v>8.3023000000000007</c:v>
                </c:pt>
                <c:pt idx="9931">
                  <c:v>8.3041999999999998</c:v>
                </c:pt>
                <c:pt idx="9932">
                  <c:v>8.3041999999999998</c:v>
                </c:pt>
                <c:pt idx="9933">
                  <c:v>8.3078000000000003</c:v>
                </c:pt>
                <c:pt idx="9934">
                  <c:v>8.3087</c:v>
                </c:pt>
                <c:pt idx="9935">
                  <c:v>8.3013999999999992</c:v>
                </c:pt>
                <c:pt idx="9936">
                  <c:v>8.3050999999999995</c:v>
                </c:pt>
                <c:pt idx="9937">
                  <c:v>8.2995999999999999</c:v>
                </c:pt>
                <c:pt idx="9938">
                  <c:v>8.3023000000000007</c:v>
                </c:pt>
                <c:pt idx="9939">
                  <c:v>8.3032000000000004</c:v>
                </c:pt>
                <c:pt idx="9940">
                  <c:v>8.3032000000000004</c:v>
                </c:pt>
                <c:pt idx="9941">
                  <c:v>8.3041999999999998</c:v>
                </c:pt>
                <c:pt idx="9942">
                  <c:v>8.3078000000000003</c:v>
                </c:pt>
                <c:pt idx="9943">
                  <c:v>8.2987000000000002</c:v>
                </c:pt>
                <c:pt idx="9944">
                  <c:v>8.3023000000000007</c:v>
                </c:pt>
                <c:pt idx="9945">
                  <c:v>8.3004999999999995</c:v>
                </c:pt>
                <c:pt idx="9946">
                  <c:v>8.3004999999999995</c:v>
                </c:pt>
                <c:pt idx="9947">
                  <c:v>8.3004999999999995</c:v>
                </c:pt>
                <c:pt idx="9948">
                  <c:v>8.3032000000000004</c:v>
                </c:pt>
                <c:pt idx="9949">
                  <c:v>8.3069000000000006</c:v>
                </c:pt>
                <c:pt idx="9950">
                  <c:v>8.3032000000000004</c:v>
                </c:pt>
                <c:pt idx="9951">
                  <c:v>8.3106000000000009</c:v>
                </c:pt>
                <c:pt idx="9952">
                  <c:v>8.2977000000000007</c:v>
                </c:pt>
                <c:pt idx="9953">
                  <c:v>8.3115000000000006</c:v>
                </c:pt>
                <c:pt idx="9954">
                  <c:v>8.3059999999999992</c:v>
                </c:pt>
                <c:pt idx="9955">
                  <c:v>8.3041999999999998</c:v>
                </c:pt>
                <c:pt idx="9956">
                  <c:v>8.3059999999999992</c:v>
                </c:pt>
                <c:pt idx="9957">
                  <c:v>8.3004999999999995</c:v>
                </c:pt>
                <c:pt idx="9958">
                  <c:v>8.3032000000000004</c:v>
                </c:pt>
                <c:pt idx="9959">
                  <c:v>8.3078000000000003</c:v>
                </c:pt>
                <c:pt idx="9960">
                  <c:v>8.3041999999999998</c:v>
                </c:pt>
                <c:pt idx="9961">
                  <c:v>8.3115000000000006</c:v>
                </c:pt>
                <c:pt idx="9962">
                  <c:v>8.2977000000000007</c:v>
                </c:pt>
                <c:pt idx="9963">
                  <c:v>8.3004999999999995</c:v>
                </c:pt>
                <c:pt idx="9964">
                  <c:v>8.3032000000000004</c:v>
                </c:pt>
                <c:pt idx="9965">
                  <c:v>8.3050999999999995</c:v>
                </c:pt>
                <c:pt idx="9966">
                  <c:v>8.3013999999999992</c:v>
                </c:pt>
                <c:pt idx="9967">
                  <c:v>8.3004999999999995</c:v>
                </c:pt>
                <c:pt idx="9968">
                  <c:v>8.3106000000000009</c:v>
                </c:pt>
                <c:pt idx="9969">
                  <c:v>8.3023000000000007</c:v>
                </c:pt>
                <c:pt idx="9970">
                  <c:v>8.3078000000000003</c:v>
                </c:pt>
                <c:pt idx="9971">
                  <c:v>8.3050999999999995</c:v>
                </c:pt>
                <c:pt idx="9972">
                  <c:v>8.2987000000000002</c:v>
                </c:pt>
                <c:pt idx="9973">
                  <c:v>8.3023000000000007</c:v>
                </c:pt>
                <c:pt idx="9974">
                  <c:v>8.2987000000000002</c:v>
                </c:pt>
                <c:pt idx="9975">
                  <c:v>8.3095999999999997</c:v>
                </c:pt>
                <c:pt idx="9976">
                  <c:v>8.3032000000000004</c:v>
                </c:pt>
                <c:pt idx="9977">
                  <c:v>8.3041999999999998</c:v>
                </c:pt>
                <c:pt idx="9978">
                  <c:v>8.3050999999999995</c:v>
                </c:pt>
                <c:pt idx="9979">
                  <c:v>8.2995999999999999</c:v>
                </c:pt>
                <c:pt idx="9980">
                  <c:v>8.3059999999999992</c:v>
                </c:pt>
                <c:pt idx="9981">
                  <c:v>8.2967999999999993</c:v>
                </c:pt>
                <c:pt idx="9982">
                  <c:v>8.3087</c:v>
                </c:pt>
                <c:pt idx="9983">
                  <c:v>8.3023000000000007</c:v>
                </c:pt>
                <c:pt idx="9984">
                  <c:v>8.3023000000000007</c:v>
                </c:pt>
                <c:pt idx="9985">
                  <c:v>8.3050999999999995</c:v>
                </c:pt>
                <c:pt idx="9986">
                  <c:v>8.3095999999999997</c:v>
                </c:pt>
                <c:pt idx="9987">
                  <c:v>8.3050999999999995</c:v>
                </c:pt>
                <c:pt idx="9988">
                  <c:v>8.3050999999999995</c:v>
                </c:pt>
                <c:pt idx="9989">
                  <c:v>8.2967999999999993</c:v>
                </c:pt>
                <c:pt idx="9990">
                  <c:v>8.3041999999999998</c:v>
                </c:pt>
                <c:pt idx="9991">
                  <c:v>8.3013999999999992</c:v>
                </c:pt>
                <c:pt idx="9992">
                  <c:v>8.3050999999999995</c:v>
                </c:pt>
                <c:pt idx="9993">
                  <c:v>8.2977000000000007</c:v>
                </c:pt>
                <c:pt idx="9994">
                  <c:v>8.3069000000000006</c:v>
                </c:pt>
                <c:pt idx="9995">
                  <c:v>8.3004999999999995</c:v>
                </c:pt>
                <c:pt idx="9996">
                  <c:v>8.2995999999999999</c:v>
                </c:pt>
                <c:pt idx="9997">
                  <c:v>8.3087</c:v>
                </c:pt>
                <c:pt idx="9998">
                  <c:v>8.2987000000000002</c:v>
                </c:pt>
                <c:pt idx="9999">
                  <c:v>8.3087</c:v>
                </c:pt>
                <c:pt idx="10000">
                  <c:v>8.2987000000000002</c:v>
                </c:pt>
                <c:pt idx="10001">
                  <c:v>8.3078000000000003</c:v>
                </c:pt>
                <c:pt idx="10002">
                  <c:v>8.3023000000000007</c:v>
                </c:pt>
                <c:pt idx="10003">
                  <c:v>8.3059999999999992</c:v>
                </c:pt>
                <c:pt idx="10004">
                  <c:v>8.3023000000000007</c:v>
                </c:pt>
                <c:pt idx="10005">
                  <c:v>8.3023000000000007</c:v>
                </c:pt>
                <c:pt idx="10006">
                  <c:v>8.3013999999999992</c:v>
                </c:pt>
                <c:pt idx="10007">
                  <c:v>8.3004999999999995</c:v>
                </c:pt>
                <c:pt idx="10008">
                  <c:v>8.3050999999999995</c:v>
                </c:pt>
                <c:pt idx="10009">
                  <c:v>8.3069000000000006</c:v>
                </c:pt>
                <c:pt idx="10010">
                  <c:v>8.2987000000000002</c:v>
                </c:pt>
                <c:pt idx="10011">
                  <c:v>8.3050999999999995</c:v>
                </c:pt>
                <c:pt idx="10012">
                  <c:v>8.3078000000000003</c:v>
                </c:pt>
                <c:pt idx="10013">
                  <c:v>8.3041999999999998</c:v>
                </c:pt>
                <c:pt idx="10014">
                  <c:v>8.3059999999999992</c:v>
                </c:pt>
                <c:pt idx="10015">
                  <c:v>8.3004999999999995</c:v>
                </c:pt>
                <c:pt idx="10016">
                  <c:v>8.3106000000000009</c:v>
                </c:pt>
                <c:pt idx="10017">
                  <c:v>8.2995999999999999</c:v>
                </c:pt>
                <c:pt idx="10018">
                  <c:v>8.3115000000000006</c:v>
                </c:pt>
                <c:pt idx="10019">
                  <c:v>8.3050999999999995</c:v>
                </c:pt>
                <c:pt idx="10020">
                  <c:v>8.2995999999999999</c:v>
                </c:pt>
                <c:pt idx="10021">
                  <c:v>8.3124000000000002</c:v>
                </c:pt>
                <c:pt idx="10022">
                  <c:v>8.3004999999999995</c:v>
                </c:pt>
                <c:pt idx="10023">
                  <c:v>8.3069000000000006</c:v>
                </c:pt>
                <c:pt idx="10024">
                  <c:v>8.3013999999999992</c:v>
                </c:pt>
                <c:pt idx="10025">
                  <c:v>8.2995999999999999</c:v>
                </c:pt>
                <c:pt idx="10026">
                  <c:v>8.3013999999999992</c:v>
                </c:pt>
                <c:pt idx="10027">
                  <c:v>8.2987000000000002</c:v>
                </c:pt>
                <c:pt idx="10028">
                  <c:v>8.3050999999999995</c:v>
                </c:pt>
                <c:pt idx="10029">
                  <c:v>8.3032000000000004</c:v>
                </c:pt>
                <c:pt idx="10030">
                  <c:v>8.3032000000000004</c:v>
                </c:pt>
                <c:pt idx="10031">
                  <c:v>8.2977000000000007</c:v>
                </c:pt>
                <c:pt idx="10032">
                  <c:v>8.3004999999999995</c:v>
                </c:pt>
                <c:pt idx="10033">
                  <c:v>8.3050999999999995</c:v>
                </c:pt>
                <c:pt idx="10034">
                  <c:v>8.3041999999999998</c:v>
                </c:pt>
                <c:pt idx="10035">
                  <c:v>8.3050999999999995</c:v>
                </c:pt>
                <c:pt idx="10036">
                  <c:v>8.3050999999999995</c:v>
                </c:pt>
                <c:pt idx="10037">
                  <c:v>8.3013999999999992</c:v>
                </c:pt>
                <c:pt idx="10038">
                  <c:v>8.3078000000000003</c:v>
                </c:pt>
                <c:pt idx="10039">
                  <c:v>8.2949999999999999</c:v>
                </c:pt>
                <c:pt idx="10040">
                  <c:v>8.3032000000000004</c:v>
                </c:pt>
                <c:pt idx="10041">
                  <c:v>8.3004999999999995</c:v>
                </c:pt>
                <c:pt idx="10042">
                  <c:v>8.3023000000000007</c:v>
                </c:pt>
                <c:pt idx="10043">
                  <c:v>8.3032000000000004</c:v>
                </c:pt>
                <c:pt idx="10044">
                  <c:v>8.2995999999999999</c:v>
                </c:pt>
                <c:pt idx="10045">
                  <c:v>8.3050999999999995</c:v>
                </c:pt>
                <c:pt idx="10046">
                  <c:v>8.2958999999999996</c:v>
                </c:pt>
                <c:pt idx="10047">
                  <c:v>8.3059999999999992</c:v>
                </c:pt>
                <c:pt idx="10048">
                  <c:v>8.3004999999999995</c:v>
                </c:pt>
                <c:pt idx="10049">
                  <c:v>8.3050999999999995</c:v>
                </c:pt>
                <c:pt idx="10050">
                  <c:v>8.3041999999999998</c:v>
                </c:pt>
                <c:pt idx="10051">
                  <c:v>8.3059999999999992</c:v>
                </c:pt>
                <c:pt idx="10052">
                  <c:v>8.3078000000000003</c:v>
                </c:pt>
                <c:pt idx="10053">
                  <c:v>8.3023000000000007</c:v>
                </c:pt>
                <c:pt idx="10054">
                  <c:v>8.3004999999999995</c:v>
                </c:pt>
                <c:pt idx="10055">
                  <c:v>8.3050999999999995</c:v>
                </c:pt>
                <c:pt idx="10056">
                  <c:v>8.3069000000000006</c:v>
                </c:pt>
                <c:pt idx="10057">
                  <c:v>8.3023000000000007</c:v>
                </c:pt>
                <c:pt idx="10058">
                  <c:v>8.3032000000000004</c:v>
                </c:pt>
                <c:pt idx="10059">
                  <c:v>8.3059999999999992</c:v>
                </c:pt>
                <c:pt idx="10060">
                  <c:v>8.3023000000000007</c:v>
                </c:pt>
                <c:pt idx="10061">
                  <c:v>8.3069000000000006</c:v>
                </c:pt>
                <c:pt idx="10062">
                  <c:v>8.3069000000000006</c:v>
                </c:pt>
                <c:pt idx="10063">
                  <c:v>8.2995999999999999</c:v>
                </c:pt>
                <c:pt idx="10064">
                  <c:v>8.3078000000000003</c:v>
                </c:pt>
                <c:pt idx="10065">
                  <c:v>8.2977000000000007</c:v>
                </c:pt>
                <c:pt idx="10066">
                  <c:v>8.3069000000000006</c:v>
                </c:pt>
                <c:pt idx="10067">
                  <c:v>8.3078000000000003</c:v>
                </c:pt>
                <c:pt idx="10068">
                  <c:v>8.3004999999999995</c:v>
                </c:pt>
                <c:pt idx="10069">
                  <c:v>8.3050999999999995</c:v>
                </c:pt>
                <c:pt idx="10070">
                  <c:v>8.3050999999999995</c:v>
                </c:pt>
                <c:pt idx="10071">
                  <c:v>8.3069000000000006</c:v>
                </c:pt>
                <c:pt idx="10072">
                  <c:v>8.3032000000000004</c:v>
                </c:pt>
                <c:pt idx="10073">
                  <c:v>8.3059999999999992</c:v>
                </c:pt>
                <c:pt idx="10074">
                  <c:v>8.3041999999999998</c:v>
                </c:pt>
                <c:pt idx="10075">
                  <c:v>8.3032000000000004</c:v>
                </c:pt>
                <c:pt idx="10076">
                  <c:v>8.3032000000000004</c:v>
                </c:pt>
                <c:pt idx="10077">
                  <c:v>8.3004999999999995</c:v>
                </c:pt>
                <c:pt idx="10078">
                  <c:v>8.3023000000000007</c:v>
                </c:pt>
                <c:pt idx="10079">
                  <c:v>8.2977000000000007</c:v>
                </c:pt>
                <c:pt idx="10080">
                  <c:v>8.2995999999999999</c:v>
                </c:pt>
                <c:pt idx="10081">
                  <c:v>8.3059999999999992</c:v>
                </c:pt>
                <c:pt idx="10082">
                  <c:v>8.3069000000000006</c:v>
                </c:pt>
                <c:pt idx="10083">
                  <c:v>8.2977000000000007</c:v>
                </c:pt>
                <c:pt idx="10084">
                  <c:v>8.3059999999999992</c:v>
                </c:pt>
                <c:pt idx="10085">
                  <c:v>8.2977000000000007</c:v>
                </c:pt>
                <c:pt idx="10086">
                  <c:v>8.3023000000000007</c:v>
                </c:pt>
                <c:pt idx="10087">
                  <c:v>8.2987000000000002</c:v>
                </c:pt>
                <c:pt idx="10088">
                  <c:v>8.3050999999999995</c:v>
                </c:pt>
                <c:pt idx="10089">
                  <c:v>8.3023000000000007</c:v>
                </c:pt>
                <c:pt idx="10090">
                  <c:v>8.3050999999999995</c:v>
                </c:pt>
                <c:pt idx="10091">
                  <c:v>8.2987000000000002</c:v>
                </c:pt>
                <c:pt idx="10092">
                  <c:v>8.2977000000000007</c:v>
                </c:pt>
                <c:pt idx="10093">
                  <c:v>8.3087</c:v>
                </c:pt>
                <c:pt idx="10094">
                  <c:v>8.3013999999999992</c:v>
                </c:pt>
                <c:pt idx="10095">
                  <c:v>8.2987000000000002</c:v>
                </c:pt>
                <c:pt idx="10096">
                  <c:v>8.2987000000000002</c:v>
                </c:pt>
                <c:pt idx="10097">
                  <c:v>8.2987000000000002</c:v>
                </c:pt>
                <c:pt idx="10098">
                  <c:v>8.3050999999999995</c:v>
                </c:pt>
                <c:pt idx="10099">
                  <c:v>8.3041999999999998</c:v>
                </c:pt>
                <c:pt idx="10100">
                  <c:v>8.3032000000000004</c:v>
                </c:pt>
                <c:pt idx="10101">
                  <c:v>8.3050999999999995</c:v>
                </c:pt>
                <c:pt idx="10102">
                  <c:v>8.3059999999999992</c:v>
                </c:pt>
                <c:pt idx="10103">
                  <c:v>8.3013999999999992</c:v>
                </c:pt>
                <c:pt idx="10104">
                  <c:v>8.3041999999999998</c:v>
                </c:pt>
                <c:pt idx="10105">
                  <c:v>8.3106000000000009</c:v>
                </c:pt>
                <c:pt idx="10106">
                  <c:v>8.2967999999999993</c:v>
                </c:pt>
                <c:pt idx="10107">
                  <c:v>8.3041999999999998</c:v>
                </c:pt>
                <c:pt idx="10108">
                  <c:v>8.3041999999999998</c:v>
                </c:pt>
                <c:pt idx="10109">
                  <c:v>8.3004999999999995</c:v>
                </c:pt>
                <c:pt idx="10110">
                  <c:v>8.3050999999999995</c:v>
                </c:pt>
                <c:pt idx="10111">
                  <c:v>8.2977000000000007</c:v>
                </c:pt>
                <c:pt idx="10112">
                  <c:v>8.3078000000000003</c:v>
                </c:pt>
                <c:pt idx="10113">
                  <c:v>8.3023000000000007</c:v>
                </c:pt>
                <c:pt idx="10114">
                  <c:v>8.3078000000000003</c:v>
                </c:pt>
                <c:pt idx="10115">
                  <c:v>8.3013999999999992</c:v>
                </c:pt>
                <c:pt idx="10116">
                  <c:v>8.3059999999999992</c:v>
                </c:pt>
                <c:pt idx="10117">
                  <c:v>8.3059999999999992</c:v>
                </c:pt>
                <c:pt idx="10118">
                  <c:v>8.3013999999999992</c:v>
                </c:pt>
                <c:pt idx="10119">
                  <c:v>8.3078000000000003</c:v>
                </c:pt>
                <c:pt idx="10120">
                  <c:v>8.2987000000000002</c:v>
                </c:pt>
                <c:pt idx="10121">
                  <c:v>8.2987000000000002</c:v>
                </c:pt>
                <c:pt idx="10122">
                  <c:v>8.3050999999999995</c:v>
                </c:pt>
                <c:pt idx="10123">
                  <c:v>8.3013999999999992</c:v>
                </c:pt>
                <c:pt idx="10124">
                  <c:v>8.3050999999999995</c:v>
                </c:pt>
                <c:pt idx="10125">
                  <c:v>8.3059999999999992</c:v>
                </c:pt>
                <c:pt idx="10126">
                  <c:v>8.2932000000000006</c:v>
                </c:pt>
                <c:pt idx="10127">
                  <c:v>8.3004999999999995</c:v>
                </c:pt>
                <c:pt idx="10128">
                  <c:v>8.2987000000000002</c:v>
                </c:pt>
                <c:pt idx="10129">
                  <c:v>8.3087</c:v>
                </c:pt>
                <c:pt idx="10130">
                  <c:v>8.3032000000000004</c:v>
                </c:pt>
                <c:pt idx="10131">
                  <c:v>8.3041999999999998</c:v>
                </c:pt>
                <c:pt idx="10132">
                  <c:v>8.3004999999999995</c:v>
                </c:pt>
                <c:pt idx="10133">
                  <c:v>8.3013999999999992</c:v>
                </c:pt>
                <c:pt idx="10134">
                  <c:v>8.3115000000000006</c:v>
                </c:pt>
                <c:pt idx="10135">
                  <c:v>8.2977000000000007</c:v>
                </c:pt>
                <c:pt idx="10136">
                  <c:v>8.3078000000000003</c:v>
                </c:pt>
                <c:pt idx="10137">
                  <c:v>8.2995999999999999</c:v>
                </c:pt>
                <c:pt idx="10138">
                  <c:v>8.2977000000000007</c:v>
                </c:pt>
                <c:pt idx="10139">
                  <c:v>8.3032000000000004</c:v>
                </c:pt>
                <c:pt idx="10140">
                  <c:v>8.3013999999999992</c:v>
                </c:pt>
                <c:pt idx="10141">
                  <c:v>8.2977000000000007</c:v>
                </c:pt>
                <c:pt idx="10142">
                  <c:v>8.3041999999999998</c:v>
                </c:pt>
                <c:pt idx="10143">
                  <c:v>8.3050999999999995</c:v>
                </c:pt>
                <c:pt idx="10144">
                  <c:v>8.2977000000000007</c:v>
                </c:pt>
                <c:pt idx="10145">
                  <c:v>8.3032000000000004</c:v>
                </c:pt>
                <c:pt idx="10146">
                  <c:v>8.3041999999999998</c:v>
                </c:pt>
                <c:pt idx="10147">
                  <c:v>8.2987000000000002</c:v>
                </c:pt>
                <c:pt idx="10148">
                  <c:v>8.3013999999999992</c:v>
                </c:pt>
                <c:pt idx="10149">
                  <c:v>8.3004999999999995</c:v>
                </c:pt>
                <c:pt idx="10150">
                  <c:v>8.2949999999999999</c:v>
                </c:pt>
                <c:pt idx="10151">
                  <c:v>8.3087</c:v>
                </c:pt>
                <c:pt idx="10152">
                  <c:v>8.2995999999999999</c:v>
                </c:pt>
                <c:pt idx="10153">
                  <c:v>8.3041999999999998</c:v>
                </c:pt>
                <c:pt idx="10154">
                  <c:v>8.2987000000000002</c:v>
                </c:pt>
                <c:pt idx="10155">
                  <c:v>8.3023000000000007</c:v>
                </c:pt>
                <c:pt idx="10156">
                  <c:v>8.3087</c:v>
                </c:pt>
                <c:pt idx="10157">
                  <c:v>8.3013999999999992</c:v>
                </c:pt>
                <c:pt idx="10158">
                  <c:v>8.3095999999999997</c:v>
                </c:pt>
                <c:pt idx="10159">
                  <c:v>8.2987000000000002</c:v>
                </c:pt>
                <c:pt idx="10160">
                  <c:v>8.3087</c:v>
                </c:pt>
                <c:pt idx="10161">
                  <c:v>8.2995999999999999</c:v>
                </c:pt>
                <c:pt idx="10162">
                  <c:v>8.2987000000000002</c:v>
                </c:pt>
                <c:pt idx="10163">
                  <c:v>8.3032000000000004</c:v>
                </c:pt>
                <c:pt idx="10164">
                  <c:v>8.2987000000000002</c:v>
                </c:pt>
                <c:pt idx="10165">
                  <c:v>8.3069000000000006</c:v>
                </c:pt>
                <c:pt idx="10166">
                  <c:v>8.3032000000000004</c:v>
                </c:pt>
                <c:pt idx="10167">
                  <c:v>8.3069000000000006</c:v>
                </c:pt>
                <c:pt idx="10168">
                  <c:v>8.3032000000000004</c:v>
                </c:pt>
                <c:pt idx="10169">
                  <c:v>8.3004999999999995</c:v>
                </c:pt>
                <c:pt idx="10170">
                  <c:v>8.2987000000000002</c:v>
                </c:pt>
                <c:pt idx="10171">
                  <c:v>8.3023000000000007</c:v>
                </c:pt>
                <c:pt idx="10172">
                  <c:v>8.3095999999999997</c:v>
                </c:pt>
                <c:pt idx="10173">
                  <c:v>8.3032000000000004</c:v>
                </c:pt>
                <c:pt idx="10174">
                  <c:v>8.3013999999999992</c:v>
                </c:pt>
                <c:pt idx="10175">
                  <c:v>8.3087</c:v>
                </c:pt>
                <c:pt idx="10176">
                  <c:v>8.2967999999999993</c:v>
                </c:pt>
                <c:pt idx="10177">
                  <c:v>8.3087</c:v>
                </c:pt>
                <c:pt idx="10178">
                  <c:v>8.2995999999999999</c:v>
                </c:pt>
                <c:pt idx="10179">
                  <c:v>8.3013999999999992</c:v>
                </c:pt>
                <c:pt idx="10180">
                  <c:v>8.3059999999999992</c:v>
                </c:pt>
                <c:pt idx="10181">
                  <c:v>8.3004999999999995</c:v>
                </c:pt>
                <c:pt idx="10182">
                  <c:v>8.3050999999999995</c:v>
                </c:pt>
                <c:pt idx="10183">
                  <c:v>8.2987000000000002</c:v>
                </c:pt>
                <c:pt idx="10184">
                  <c:v>8.3041999999999998</c:v>
                </c:pt>
                <c:pt idx="10185">
                  <c:v>8.3004999999999995</c:v>
                </c:pt>
                <c:pt idx="10186">
                  <c:v>8.3050999999999995</c:v>
                </c:pt>
                <c:pt idx="10187">
                  <c:v>8.3013999999999992</c:v>
                </c:pt>
                <c:pt idx="10188">
                  <c:v>8.3013999999999992</c:v>
                </c:pt>
                <c:pt idx="10189">
                  <c:v>8.3013999999999992</c:v>
                </c:pt>
                <c:pt idx="10190">
                  <c:v>8.2995999999999999</c:v>
                </c:pt>
                <c:pt idx="10191">
                  <c:v>8.2995999999999999</c:v>
                </c:pt>
                <c:pt idx="10192">
                  <c:v>8.3023000000000007</c:v>
                </c:pt>
                <c:pt idx="10193">
                  <c:v>8.3013999999999992</c:v>
                </c:pt>
                <c:pt idx="10194">
                  <c:v>8.3023000000000007</c:v>
                </c:pt>
                <c:pt idx="10195">
                  <c:v>8.3013999999999992</c:v>
                </c:pt>
                <c:pt idx="10196">
                  <c:v>8.2995999999999999</c:v>
                </c:pt>
                <c:pt idx="10197">
                  <c:v>8.3041999999999998</c:v>
                </c:pt>
                <c:pt idx="10198">
                  <c:v>8.2995999999999999</c:v>
                </c:pt>
                <c:pt idx="10199">
                  <c:v>8.3069000000000006</c:v>
                </c:pt>
                <c:pt idx="10200">
                  <c:v>8.3004999999999995</c:v>
                </c:pt>
                <c:pt idx="10201">
                  <c:v>8.3059999999999992</c:v>
                </c:pt>
                <c:pt idx="10202">
                  <c:v>8.2958999999999996</c:v>
                </c:pt>
                <c:pt idx="10203">
                  <c:v>8.3078000000000003</c:v>
                </c:pt>
                <c:pt idx="10204">
                  <c:v>8.3059999999999992</c:v>
                </c:pt>
                <c:pt idx="10205">
                  <c:v>8.2977000000000007</c:v>
                </c:pt>
                <c:pt idx="10206">
                  <c:v>8.3032000000000004</c:v>
                </c:pt>
                <c:pt idx="10207">
                  <c:v>8.2995999999999999</c:v>
                </c:pt>
                <c:pt idx="10208">
                  <c:v>8.3050999999999995</c:v>
                </c:pt>
                <c:pt idx="10209">
                  <c:v>8.3023000000000007</c:v>
                </c:pt>
                <c:pt idx="10210">
                  <c:v>8.3032000000000004</c:v>
                </c:pt>
                <c:pt idx="10211">
                  <c:v>8.2987000000000002</c:v>
                </c:pt>
                <c:pt idx="10212">
                  <c:v>8.3059999999999992</c:v>
                </c:pt>
                <c:pt idx="10213">
                  <c:v>8.3013999999999992</c:v>
                </c:pt>
                <c:pt idx="10214">
                  <c:v>8.3013999999999992</c:v>
                </c:pt>
                <c:pt idx="10215">
                  <c:v>8.3013999999999992</c:v>
                </c:pt>
                <c:pt idx="10216">
                  <c:v>8.3050999999999995</c:v>
                </c:pt>
                <c:pt idx="10217">
                  <c:v>8.2995999999999999</c:v>
                </c:pt>
                <c:pt idx="10218">
                  <c:v>8.3032000000000004</c:v>
                </c:pt>
                <c:pt idx="10219">
                  <c:v>8.3041999999999998</c:v>
                </c:pt>
                <c:pt idx="10220">
                  <c:v>8.3059999999999992</c:v>
                </c:pt>
                <c:pt idx="10221">
                  <c:v>8.3069000000000006</c:v>
                </c:pt>
                <c:pt idx="10222">
                  <c:v>8.2987000000000002</c:v>
                </c:pt>
                <c:pt idx="10223">
                  <c:v>8.3069000000000006</c:v>
                </c:pt>
                <c:pt idx="10224">
                  <c:v>8.3032000000000004</c:v>
                </c:pt>
                <c:pt idx="10225">
                  <c:v>8.3059999999999992</c:v>
                </c:pt>
                <c:pt idx="10226">
                  <c:v>8.3041999999999998</c:v>
                </c:pt>
                <c:pt idx="10227">
                  <c:v>8.3013999999999992</c:v>
                </c:pt>
                <c:pt idx="10228">
                  <c:v>8.3059999999999992</c:v>
                </c:pt>
                <c:pt idx="10229">
                  <c:v>8.3023000000000007</c:v>
                </c:pt>
                <c:pt idx="10230">
                  <c:v>8.3069000000000006</c:v>
                </c:pt>
                <c:pt idx="10231">
                  <c:v>8.3004999999999995</c:v>
                </c:pt>
                <c:pt idx="10232">
                  <c:v>8.3023000000000007</c:v>
                </c:pt>
                <c:pt idx="10233">
                  <c:v>8.2995999999999999</c:v>
                </c:pt>
                <c:pt idx="10234">
                  <c:v>8.3032000000000004</c:v>
                </c:pt>
                <c:pt idx="10235">
                  <c:v>8.3059999999999992</c:v>
                </c:pt>
                <c:pt idx="10236">
                  <c:v>8.3069000000000006</c:v>
                </c:pt>
                <c:pt idx="10237">
                  <c:v>8.3013999999999992</c:v>
                </c:pt>
                <c:pt idx="10238">
                  <c:v>8.3095999999999997</c:v>
                </c:pt>
                <c:pt idx="10239">
                  <c:v>8.3059999999999992</c:v>
                </c:pt>
                <c:pt idx="10240">
                  <c:v>8.3032000000000004</c:v>
                </c:pt>
                <c:pt idx="10241">
                  <c:v>8.2995999999999999</c:v>
                </c:pt>
                <c:pt idx="10242">
                  <c:v>8.2987000000000002</c:v>
                </c:pt>
                <c:pt idx="10243">
                  <c:v>8.3013999999999992</c:v>
                </c:pt>
                <c:pt idx="10244">
                  <c:v>8.2987000000000002</c:v>
                </c:pt>
                <c:pt idx="10245">
                  <c:v>8.3041999999999998</c:v>
                </c:pt>
                <c:pt idx="10246">
                  <c:v>8.3023000000000007</c:v>
                </c:pt>
                <c:pt idx="10247">
                  <c:v>8.3069000000000006</c:v>
                </c:pt>
                <c:pt idx="10248">
                  <c:v>8.3004999999999995</c:v>
                </c:pt>
                <c:pt idx="10249">
                  <c:v>8.3032000000000004</c:v>
                </c:pt>
                <c:pt idx="10250">
                  <c:v>8.3032000000000004</c:v>
                </c:pt>
                <c:pt idx="10251">
                  <c:v>8.3013999999999992</c:v>
                </c:pt>
                <c:pt idx="10252">
                  <c:v>8.3032000000000004</c:v>
                </c:pt>
                <c:pt idx="10253">
                  <c:v>8.2995999999999999</c:v>
                </c:pt>
                <c:pt idx="10254">
                  <c:v>8.3059999999999992</c:v>
                </c:pt>
                <c:pt idx="10255">
                  <c:v>8.2987000000000002</c:v>
                </c:pt>
                <c:pt idx="10256">
                  <c:v>8.3078000000000003</c:v>
                </c:pt>
                <c:pt idx="10257">
                  <c:v>8.3013999999999992</c:v>
                </c:pt>
                <c:pt idx="10258">
                  <c:v>8.2987000000000002</c:v>
                </c:pt>
                <c:pt idx="10259">
                  <c:v>8.3050999999999995</c:v>
                </c:pt>
                <c:pt idx="10260">
                  <c:v>8.2967999999999993</c:v>
                </c:pt>
                <c:pt idx="10261">
                  <c:v>8.3023000000000007</c:v>
                </c:pt>
                <c:pt idx="10262">
                  <c:v>8.3041999999999998</c:v>
                </c:pt>
                <c:pt idx="10263">
                  <c:v>8.2987000000000002</c:v>
                </c:pt>
                <c:pt idx="10264">
                  <c:v>8.3087</c:v>
                </c:pt>
                <c:pt idx="10265">
                  <c:v>8.2977000000000007</c:v>
                </c:pt>
                <c:pt idx="10266">
                  <c:v>8.3032000000000004</c:v>
                </c:pt>
                <c:pt idx="10267">
                  <c:v>8.3041999999999998</c:v>
                </c:pt>
                <c:pt idx="10268">
                  <c:v>8.3095999999999997</c:v>
                </c:pt>
                <c:pt idx="10269">
                  <c:v>8.3087</c:v>
                </c:pt>
                <c:pt idx="10270">
                  <c:v>8.2941000000000003</c:v>
                </c:pt>
                <c:pt idx="10271">
                  <c:v>8.3078000000000003</c:v>
                </c:pt>
                <c:pt idx="10272">
                  <c:v>8.2995999999999999</c:v>
                </c:pt>
                <c:pt idx="10273">
                  <c:v>8.3115000000000006</c:v>
                </c:pt>
                <c:pt idx="10274">
                  <c:v>8.3023000000000007</c:v>
                </c:pt>
                <c:pt idx="10275">
                  <c:v>8.3032000000000004</c:v>
                </c:pt>
                <c:pt idx="10276">
                  <c:v>8.3023000000000007</c:v>
                </c:pt>
                <c:pt idx="10277">
                  <c:v>8.2977000000000007</c:v>
                </c:pt>
                <c:pt idx="10278">
                  <c:v>8.3050999999999995</c:v>
                </c:pt>
                <c:pt idx="10279">
                  <c:v>8.3013999999999992</c:v>
                </c:pt>
                <c:pt idx="10280">
                  <c:v>8.3041999999999998</c:v>
                </c:pt>
                <c:pt idx="10281">
                  <c:v>8.3095999999999997</c:v>
                </c:pt>
                <c:pt idx="10282">
                  <c:v>8.3004999999999995</c:v>
                </c:pt>
                <c:pt idx="10283">
                  <c:v>8.3013999999999992</c:v>
                </c:pt>
                <c:pt idx="10284">
                  <c:v>8.3041999999999998</c:v>
                </c:pt>
                <c:pt idx="10285">
                  <c:v>8.3013999999999992</c:v>
                </c:pt>
                <c:pt idx="10286">
                  <c:v>8.3059999999999992</c:v>
                </c:pt>
                <c:pt idx="10287">
                  <c:v>8.2995999999999999</c:v>
                </c:pt>
                <c:pt idx="10288">
                  <c:v>8.3069000000000006</c:v>
                </c:pt>
                <c:pt idx="10289">
                  <c:v>8.2967999999999993</c:v>
                </c:pt>
                <c:pt idx="10290">
                  <c:v>8.3023000000000007</c:v>
                </c:pt>
                <c:pt idx="10291">
                  <c:v>8.3041999999999998</c:v>
                </c:pt>
                <c:pt idx="10292">
                  <c:v>8.2995999999999999</c:v>
                </c:pt>
                <c:pt idx="10293">
                  <c:v>8.3050999999999995</c:v>
                </c:pt>
                <c:pt idx="10294">
                  <c:v>8.2967999999999993</c:v>
                </c:pt>
                <c:pt idx="10295">
                  <c:v>8.3095999999999997</c:v>
                </c:pt>
                <c:pt idx="10296">
                  <c:v>8.2958999999999996</c:v>
                </c:pt>
                <c:pt idx="10297">
                  <c:v>8.3069000000000006</c:v>
                </c:pt>
                <c:pt idx="10298">
                  <c:v>8.3004999999999995</c:v>
                </c:pt>
                <c:pt idx="10299">
                  <c:v>8.3069000000000006</c:v>
                </c:pt>
                <c:pt idx="10300">
                  <c:v>8.3004999999999995</c:v>
                </c:pt>
                <c:pt idx="10301">
                  <c:v>8.3032000000000004</c:v>
                </c:pt>
                <c:pt idx="10302">
                  <c:v>8.2987000000000002</c:v>
                </c:pt>
                <c:pt idx="10303">
                  <c:v>8.2967999999999993</c:v>
                </c:pt>
                <c:pt idx="10304">
                  <c:v>8.3032000000000004</c:v>
                </c:pt>
                <c:pt idx="10305">
                  <c:v>8.3023000000000007</c:v>
                </c:pt>
                <c:pt idx="10306">
                  <c:v>8.2995999999999999</c:v>
                </c:pt>
                <c:pt idx="10307">
                  <c:v>8.3032000000000004</c:v>
                </c:pt>
                <c:pt idx="10308">
                  <c:v>8.3041999999999998</c:v>
                </c:pt>
                <c:pt idx="10309">
                  <c:v>8.3013999999999992</c:v>
                </c:pt>
                <c:pt idx="10310">
                  <c:v>8.3023000000000007</c:v>
                </c:pt>
                <c:pt idx="10311">
                  <c:v>8.2949999999999999</c:v>
                </c:pt>
                <c:pt idx="10312">
                  <c:v>8.3013999999999992</c:v>
                </c:pt>
                <c:pt idx="10313">
                  <c:v>8.2958999999999996</c:v>
                </c:pt>
                <c:pt idx="10314">
                  <c:v>8.3032000000000004</c:v>
                </c:pt>
                <c:pt idx="10315">
                  <c:v>8.3023000000000007</c:v>
                </c:pt>
                <c:pt idx="10316">
                  <c:v>8.3069000000000006</c:v>
                </c:pt>
                <c:pt idx="10317">
                  <c:v>8.3078000000000003</c:v>
                </c:pt>
                <c:pt idx="10318">
                  <c:v>8.2958999999999996</c:v>
                </c:pt>
                <c:pt idx="10319">
                  <c:v>8.3004999999999995</c:v>
                </c:pt>
                <c:pt idx="10320">
                  <c:v>8.2977000000000007</c:v>
                </c:pt>
                <c:pt idx="10321">
                  <c:v>8.3041999999999998</c:v>
                </c:pt>
                <c:pt idx="10322">
                  <c:v>8.3023000000000007</c:v>
                </c:pt>
                <c:pt idx="10323">
                  <c:v>8.3032000000000004</c:v>
                </c:pt>
                <c:pt idx="10324">
                  <c:v>8.3032000000000004</c:v>
                </c:pt>
                <c:pt idx="10325">
                  <c:v>8.3004999999999995</c:v>
                </c:pt>
                <c:pt idx="10326">
                  <c:v>8.3032000000000004</c:v>
                </c:pt>
                <c:pt idx="10327">
                  <c:v>8.3050999999999995</c:v>
                </c:pt>
                <c:pt idx="10328">
                  <c:v>8.3032000000000004</c:v>
                </c:pt>
                <c:pt idx="10329">
                  <c:v>8.3023000000000007</c:v>
                </c:pt>
                <c:pt idx="10330">
                  <c:v>8.3041999999999998</c:v>
                </c:pt>
                <c:pt idx="10331">
                  <c:v>8.2987000000000002</c:v>
                </c:pt>
                <c:pt idx="10332">
                  <c:v>8.3032000000000004</c:v>
                </c:pt>
                <c:pt idx="10333">
                  <c:v>8.2987000000000002</c:v>
                </c:pt>
                <c:pt idx="10334">
                  <c:v>8.3095999999999997</c:v>
                </c:pt>
                <c:pt idx="10335">
                  <c:v>8.2958999999999996</c:v>
                </c:pt>
                <c:pt idx="10336">
                  <c:v>8.3095999999999997</c:v>
                </c:pt>
                <c:pt idx="10337">
                  <c:v>8.3004999999999995</c:v>
                </c:pt>
                <c:pt idx="10338">
                  <c:v>8.3069000000000006</c:v>
                </c:pt>
                <c:pt idx="10339">
                  <c:v>8.3069000000000006</c:v>
                </c:pt>
                <c:pt idx="10340">
                  <c:v>8.2995999999999999</c:v>
                </c:pt>
                <c:pt idx="10341">
                  <c:v>8.3032000000000004</c:v>
                </c:pt>
                <c:pt idx="10342">
                  <c:v>8.3004999999999995</c:v>
                </c:pt>
                <c:pt idx="10343">
                  <c:v>8.3069000000000006</c:v>
                </c:pt>
                <c:pt idx="10344">
                  <c:v>8.3013999999999992</c:v>
                </c:pt>
                <c:pt idx="10345">
                  <c:v>8.3050999999999995</c:v>
                </c:pt>
                <c:pt idx="10346">
                  <c:v>8.2995999999999999</c:v>
                </c:pt>
                <c:pt idx="10347">
                  <c:v>8.3004999999999995</c:v>
                </c:pt>
                <c:pt idx="10348">
                  <c:v>8.3004999999999995</c:v>
                </c:pt>
                <c:pt idx="10349">
                  <c:v>8.3050999999999995</c:v>
                </c:pt>
                <c:pt idx="10350">
                  <c:v>8.2967999999999993</c:v>
                </c:pt>
                <c:pt idx="10351">
                  <c:v>8.3078000000000003</c:v>
                </c:pt>
                <c:pt idx="10352">
                  <c:v>8.3041999999999998</c:v>
                </c:pt>
                <c:pt idx="10353">
                  <c:v>8.3041999999999998</c:v>
                </c:pt>
                <c:pt idx="10354">
                  <c:v>8.3004999999999995</c:v>
                </c:pt>
                <c:pt idx="10355">
                  <c:v>8.3013999999999992</c:v>
                </c:pt>
                <c:pt idx="10356">
                  <c:v>8.3004999999999995</c:v>
                </c:pt>
                <c:pt idx="10357">
                  <c:v>8.2995999999999999</c:v>
                </c:pt>
                <c:pt idx="10358">
                  <c:v>8.3069000000000006</c:v>
                </c:pt>
                <c:pt idx="10359">
                  <c:v>8.3004999999999995</c:v>
                </c:pt>
                <c:pt idx="10360">
                  <c:v>8.3059999999999992</c:v>
                </c:pt>
                <c:pt idx="10361">
                  <c:v>8.2967999999999993</c:v>
                </c:pt>
                <c:pt idx="10362">
                  <c:v>8.3069000000000006</c:v>
                </c:pt>
                <c:pt idx="10363">
                  <c:v>8.3004999999999995</c:v>
                </c:pt>
                <c:pt idx="10364">
                  <c:v>8.3069000000000006</c:v>
                </c:pt>
                <c:pt idx="10365">
                  <c:v>8.3004999999999995</c:v>
                </c:pt>
                <c:pt idx="10366">
                  <c:v>8.3004999999999995</c:v>
                </c:pt>
                <c:pt idx="10367">
                  <c:v>8.3032000000000004</c:v>
                </c:pt>
                <c:pt idx="10368">
                  <c:v>8.3041999999999998</c:v>
                </c:pt>
                <c:pt idx="10369">
                  <c:v>8.3087</c:v>
                </c:pt>
                <c:pt idx="10370">
                  <c:v>8.2958999999999996</c:v>
                </c:pt>
                <c:pt idx="10371">
                  <c:v>8.2995999999999999</c:v>
                </c:pt>
                <c:pt idx="10372">
                  <c:v>8.3115000000000006</c:v>
                </c:pt>
                <c:pt idx="10373">
                  <c:v>8.3041999999999998</c:v>
                </c:pt>
                <c:pt idx="10374">
                  <c:v>8.3023000000000007</c:v>
                </c:pt>
                <c:pt idx="10375">
                  <c:v>8.3078000000000003</c:v>
                </c:pt>
                <c:pt idx="10376">
                  <c:v>8.2932000000000006</c:v>
                </c:pt>
                <c:pt idx="10377">
                  <c:v>8.3050999999999995</c:v>
                </c:pt>
                <c:pt idx="10378">
                  <c:v>8.2987000000000002</c:v>
                </c:pt>
                <c:pt idx="10379">
                  <c:v>8.3050999999999995</c:v>
                </c:pt>
                <c:pt idx="10380">
                  <c:v>8.3032000000000004</c:v>
                </c:pt>
                <c:pt idx="10381">
                  <c:v>8.3004999999999995</c:v>
                </c:pt>
                <c:pt idx="10382">
                  <c:v>8.3059999999999992</c:v>
                </c:pt>
                <c:pt idx="10383">
                  <c:v>8.2912999999999997</c:v>
                </c:pt>
                <c:pt idx="10384">
                  <c:v>8.3078000000000003</c:v>
                </c:pt>
                <c:pt idx="10385">
                  <c:v>8.2967999999999993</c:v>
                </c:pt>
                <c:pt idx="10386">
                  <c:v>8.3023000000000007</c:v>
                </c:pt>
                <c:pt idx="10387">
                  <c:v>8.3023000000000007</c:v>
                </c:pt>
                <c:pt idx="10388">
                  <c:v>8.2977000000000007</c:v>
                </c:pt>
                <c:pt idx="10389">
                  <c:v>8.3041999999999998</c:v>
                </c:pt>
                <c:pt idx="10390">
                  <c:v>8.3004999999999995</c:v>
                </c:pt>
                <c:pt idx="10391">
                  <c:v>8.3041999999999998</c:v>
                </c:pt>
                <c:pt idx="10392">
                  <c:v>8.2995999999999999</c:v>
                </c:pt>
                <c:pt idx="10393">
                  <c:v>8.3004999999999995</c:v>
                </c:pt>
                <c:pt idx="10394">
                  <c:v>8.3069000000000006</c:v>
                </c:pt>
                <c:pt idx="10395">
                  <c:v>8.3023000000000007</c:v>
                </c:pt>
                <c:pt idx="10396">
                  <c:v>8.3023000000000007</c:v>
                </c:pt>
                <c:pt idx="10397">
                  <c:v>8.3032000000000004</c:v>
                </c:pt>
                <c:pt idx="10398">
                  <c:v>8.2995999999999999</c:v>
                </c:pt>
                <c:pt idx="10399">
                  <c:v>8.3032000000000004</c:v>
                </c:pt>
                <c:pt idx="10400">
                  <c:v>8.2977000000000007</c:v>
                </c:pt>
                <c:pt idx="10401">
                  <c:v>8.3041999999999998</c:v>
                </c:pt>
                <c:pt idx="10402">
                  <c:v>8.3004999999999995</c:v>
                </c:pt>
                <c:pt idx="10403">
                  <c:v>8.3050999999999995</c:v>
                </c:pt>
                <c:pt idx="10404">
                  <c:v>8.3023000000000007</c:v>
                </c:pt>
                <c:pt idx="10405">
                  <c:v>8.2977000000000007</c:v>
                </c:pt>
                <c:pt idx="10406">
                  <c:v>8.3023000000000007</c:v>
                </c:pt>
                <c:pt idx="10407">
                  <c:v>8.2987000000000002</c:v>
                </c:pt>
                <c:pt idx="10408">
                  <c:v>8.3069000000000006</c:v>
                </c:pt>
                <c:pt idx="10409">
                  <c:v>8.2987000000000002</c:v>
                </c:pt>
                <c:pt idx="10410">
                  <c:v>8.3069000000000006</c:v>
                </c:pt>
                <c:pt idx="10411">
                  <c:v>8.2977000000000007</c:v>
                </c:pt>
                <c:pt idx="10412">
                  <c:v>8.3050999999999995</c:v>
                </c:pt>
                <c:pt idx="10413">
                  <c:v>8.3050999999999995</c:v>
                </c:pt>
                <c:pt idx="10414">
                  <c:v>8.3050999999999995</c:v>
                </c:pt>
                <c:pt idx="10415">
                  <c:v>8.3059999999999992</c:v>
                </c:pt>
                <c:pt idx="10416">
                  <c:v>8.2995999999999999</c:v>
                </c:pt>
                <c:pt idx="10417">
                  <c:v>8.3050999999999995</c:v>
                </c:pt>
                <c:pt idx="10418">
                  <c:v>8.3023000000000007</c:v>
                </c:pt>
                <c:pt idx="10419">
                  <c:v>8.2995999999999999</c:v>
                </c:pt>
                <c:pt idx="10420">
                  <c:v>8.3013999999999992</c:v>
                </c:pt>
                <c:pt idx="10421">
                  <c:v>8.3069000000000006</c:v>
                </c:pt>
                <c:pt idx="10422">
                  <c:v>8.3069000000000006</c:v>
                </c:pt>
                <c:pt idx="10423">
                  <c:v>8.3059999999999992</c:v>
                </c:pt>
                <c:pt idx="10424">
                  <c:v>8.2987000000000002</c:v>
                </c:pt>
                <c:pt idx="10425">
                  <c:v>8.3041999999999998</c:v>
                </c:pt>
                <c:pt idx="10426">
                  <c:v>8.3004999999999995</c:v>
                </c:pt>
                <c:pt idx="10427">
                  <c:v>8.3032000000000004</c:v>
                </c:pt>
                <c:pt idx="10428">
                  <c:v>8.3041999999999998</c:v>
                </c:pt>
                <c:pt idx="10429">
                  <c:v>8.2987000000000002</c:v>
                </c:pt>
                <c:pt idx="10430">
                  <c:v>8.3041999999999998</c:v>
                </c:pt>
                <c:pt idx="10431">
                  <c:v>8.3004999999999995</c:v>
                </c:pt>
                <c:pt idx="10432">
                  <c:v>8.3059999999999992</c:v>
                </c:pt>
                <c:pt idx="10433">
                  <c:v>8.2958999999999996</c:v>
                </c:pt>
                <c:pt idx="10434">
                  <c:v>8.3032000000000004</c:v>
                </c:pt>
                <c:pt idx="10435">
                  <c:v>8.2977000000000007</c:v>
                </c:pt>
                <c:pt idx="10436">
                  <c:v>8.3050999999999995</c:v>
                </c:pt>
                <c:pt idx="10437">
                  <c:v>8.3013999999999992</c:v>
                </c:pt>
                <c:pt idx="10438">
                  <c:v>8.3032000000000004</c:v>
                </c:pt>
                <c:pt idx="10439">
                  <c:v>8.2987000000000002</c:v>
                </c:pt>
                <c:pt idx="10440">
                  <c:v>8.2958999999999996</c:v>
                </c:pt>
                <c:pt idx="10441">
                  <c:v>8.2987000000000002</c:v>
                </c:pt>
                <c:pt idx="10442">
                  <c:v>8.3050999999999995</c:v>
                </c:pt>
                <c:pt idx="10443">
                  <c:v>8.3050999999999995</c:v>
                </c:pt>
                <c:pt idx="10444">
                  <c:v>8.2987000000000002</c:v>
                </c:pt>
                <c:pt idx="10445">
                  <c:v>8.3004999999999995</c:v>
                </c:pt>
                <c:pt idx="10446">
                  <c:v>8.2987000000000002</c:v>
                </c:pt>
                <c:pt idx="10447">
                  <c:v>8.3059999999999992</c:v>
                </c:pt>
                <c:pt idx="10448">
                  <c:v>8.2949999999999999</c:v>
                </c:pt>
                <c:pt idx="10449">
                  <c:v>8.3013999999999992</c:v>
                </c:pt>
                <c:pt idx="10450">
                  <c:v>8.3023000000000007</c:v>
                </c:pt>
                <c:pt idx="10451">
                  <c:v>8.2977000000000007</c:v>
                </c:pt>
                <c:pt idx="10452">
                  <c:v>8.3023000000000007</c:v>
                </c:pt>
                <c:pt idx="10453">
                  <c:v>8.2958999999999996</c:v>
                </c:pt>
                <c:pt idx="10454">
                  <c:v>8.2995999999999999</c:v>
                </c:pt>
                <c:pt idx="10455">
                  <c:v>8.2987000000000002</c:v>
                </c:pt>
                <c:pt idx="10456">
                  <c:v>8.3059999999999992</c:v>
                </c:pt>
                <c:pt idx="10457">
                  <c:v>8.2987000000000002</c:v>
                </c:pt>
                <c:pt idx="10458">
                  <c:v>8.3004999999999995</c:v>
                </c:pt>
                <c:pt idx="10459">
                  <c:v>8.3032000000000004</c:v>
                </c:pt>
                <c:pt idx="10460">
                  <c:v>8.2995999999999999</c:v>
                </c:pt>
                <c:pt idx="10461">
                  <c:v>8.2995999999999999</c:v>
                </c:pt>
                <c:pt idx="10462">
                  <c:v>8.3004999999999995</c:v>
                </c:pt>
                <c:pt idx="10463">
                  <c:v>8.2995999999999999</c:v>
                </c:pt>
                <c:pt idx="10464">
                  <c:v>8.3069000000000006</c:v>
                </c:pt>
                <c:pt idx="10465">
                  <c:v>8.3032000000000004</c:v>
                </c:pt>
                <c:pt idx="10466">
                  <c:v>8.3023000000000007</c:v>
                </c:pt>
                <c:pt idx="10467">
                  <c:v>8.2995999999999999</c:v>
                </c:pt>
                <c:pt idx="10468">
                  <c:v>8.3013999999999992</c:v>
                </c:pt>
                <c:pt idx="10469">
                  <c:v>8.3032000000000004</c:v>
                </c:pt>
                <c:pt idx="10470">
                  <c:v>8.3032000000000004</c:v>
                </c:pt>
                <c:pt idx="10471">
                  <c:v>8.3087</c:v>
                </c:pt>
                <c:pt idx="10472">
                  <c:v>8.2977000000000007</c:v>
                </c:pt>
                <c:pt idx="10473">
                  <c:v>8.3069000000000006</c:v>
                </c:pt>
                <c:pt idx="10474">
                  <c:v>8.3023000000000007</c:v>
                </c:pt>
                <c:pt idx="10475">
                  <c:v>8.3059999999999992</c:v>
                </c:pt>
                <c:pt idx="10476">
                  <c:v>8.3032000000000004</c:v>
                </c:pt>
                <c:pt idx="10477">
                  <c:v>8.2949999999999999</c:v>
                </c:pt>
                <c:pt idx="10478">
                  <c:v>8.3095999999999997</c:v>
                </c:pt>
                <c:pt idx="10479">
                  <c:v>8.3041999999999998</c:v>
                </c:pt>
                <c:pt idx="10480">
                  <c:v>8.3032000000000004</c:v>
                </c:pt>
                <c:pt idx="10481">
                  <c:v>8.3032000000000004</c:v>
                </c:pt>
                <c:pt idx="10482">
                  <c:v>8.2995999999999999</c:v>
                </c:pt>
                <c:pt idx="10483">
                  <c:v>8.3004999999999995</c:v>
                </c:pt>
                <c:pt idx="10484">
                  <c:v>8.2995999999999999</c:v>
                </c:pt>
                <c:pt idx="10485">
                  <c:v>8.3059999999999992</c:v>
                </c:pt>
                <c:pt idx="10486">
                  <c:v>8.3032000000000004</c:v>
                </c:pt>
                <c:pt idx="10487">
                  <c:v>8.3041999999999998</c:v>
                </c:pt>
                <c:pt idx="10488">
                  <c:v>8.3023000000000007</c:v>
                </c:pt>
                <c:pt idx="10489">
                  <c:v>8.2987000000000002</c:v>
                </c:pt>
                <c:pt idx="10490">
                  <c:v>8.3013999999999992</c:v>
                </c:pt>
                <c:pt idx="10491">
                  <c:v>8.3041999999999998</c:v>
                </c:pt>
                <c:pt idx="10492">
                  <c:v>8.2977000000000007</c:v>
                </c:pt>
                <c:pt idx="10493">
                  <c:v>8.3041999999999998</c:v>
                </c:pt>
                <c:pt idx="10494">
                  <c:v>8.2995999999999999</c:v>
                </c:pt>
                <c:pt idx="10495">
                  <c:v>8.3078000000000003</c:v>
                </c:pt>
                <c:pt idx="10496">
                  <c:v>8.2977000000000007</c:v>
                </c:pt>
                <c:pt idx="10497">
                  <c:v>8.3023000000000007</c:v>
                </c:pt>
                <c:pt idx="10498">
                  <c:v>8.2995999999999999</c:v>
                </c:pt>
                <c:pt idx="10499">
                  <c:v>8.3032000000000004</c:v>
                </c:pt>
                <c:pt idx="10500">
                  <c:v>8.3041999999999998</c:v>
                </c:pt>
                <c:pt idx="10501">
                  <c:v>8.2977000000000007</c:v>
                </c:pt>
                <c:pt idx="10502">
                  <c:v>8.3041999999999998</c:v>
                </c:pt>
                <c:pt idx="10503">
                  <c:v>8.2987000000000002</c:v>
                </c:pt>
                <c:pt idx="10504">
                  <c:v>8.3023000000000007</c:v>
                </c:pt>
                <c:pt idx="10505">
                  <c:v>8.2987000000000002</c:v>
                </c:pt>
                <c:pt idx="10506">
                  <c:v>8.2949999999999999</c:v>
                </c:pt>
                <c:pt idx="10507">
                  <c:v>8.2995999999999999</c:v>
                </c:pt>
                <c:pt idx="10508">
                  <c:v>8.2977000000000007</c:v>
                </c:pt>
                <c:pt idx="10509">
                  <c:v>8.2987000000000002</c:v>
                </c:pt>
                <c:pt idx="10510">
                  <c:v>8.2977000000000007</c:v>
                </c:pt>
                <c:pt idx="10511">
                  <c:v>8.2977000000000007</c:v>
                </c:pt>
                <c:pt idx="10512">
                  <c:v>8.3004999999999995</c:v>
                </c:pt>
                <c:pt idx="10513">
                  <c:v>8.3004999999999995</c:v>
                </c:pt>
                <c:pt idx="10514">
                  <c:v>8.3050999999999995</c:v>
                </c:pt>
                <c:pt idx="10515">
                  <c:v>8.2987000000000002</c:v>
                </c:pt>
                <c:pt idx="10516">
                  <c:v>8.3041999999999998</c:v>
                </c:pt>
                <c:pt idx="10517">
                  <c:v>8.3023000000000007</c:v>
                </c:pt>
                <c:pt idx="10518">
                  <c:v>8.2967999999999993</c:v>
                </c:pt>
                <c:pt idx="10519">
                  <c:v>8.3050999999999995</c:v>
                </c:pt>
                <c:pt idx="10520">
                  <c:v>8.3004999999999995</c:v>
                </c:pt>
                <c:pt idx="10521">
                  <c:v>8.3013999999999992</c:v>
                </c:pt>
                <c:pt idx="10522">
                  <c:v>8.3041999999999998</c:v>
                </c:pt>
                <c:pt idx="10523">
                  <c:v>8.3032000000000004</c:v>
                </c:pt>
                <c:pt idx="10524">
                  <c:v>8.3023000000000007</c:v>
                </c:pt>
                <c:pt idx="10525">
                  <c:v>8.2995999999999999</c:v>
                </c:pt>
                <c:pt idx="10526">
                  <c:v>8.3041999999999998</c:v>
                </c:pt>
                <c:pt idx="10527">
                  <c:v>8.2995999999999999</c:v>
                </c:pt>
                <c:pt idx="10528">
                  <c:v>8.2904</c:v>
                </c:pt>
                <c:pt idx="10529">
                  <c:v>8.2987000000000002</c:v>
                </c:pt>
                <c:pt idx="10530">
                  <c:v>8.3041999999999998</c:v>
                </c:pt>
                <c:pt idx="10531">
                  <c:v>8.3032000000000004</c:v>
                </c:pt>
                <c:pt idx="10532">
                  <c:v>8.3013999999999992</c:v>
                </c:pt>
                <c:pt idx="10533">
                  <c:v>8.3095999999999997</c:v>
                </c:pt>
                <c:pt idx="10534">
                  <c:v>8.3069000000000006</c:v>
                </c:pt>
                <c:pt idx="10535">
                  <c:v>8.2967999999999993</c:v>
                </c:pt>
                <c:pt idx="10536">
                  <c:v>8.3069000000000006</c:v>
                </c:pt>
                <c:pt idx="10537">
                  <c:v>8.3023000000000007</c:v>
                </c:pt>
                <c:pt idx="10538">
                  <c:v>8.3069000000000006</c:v>
                </c:pt>
                <c:pt idx="10539">
                  <c:v>8.3013999999999992</c:v>
                </c:pt>
                <c:pt idx="10540">
                  <c:v>8.2949999999999999</c:v>
                </c:pt>
                <c:pt idx="10541">
                  <c:v>8.2987000000000002</c:v>
                </c:pt>
                <c:pt idx="10542">
                  <c:v>8.2995999999999999</c:v>
                </c:pt>
                <c:pt idx="10543">
                  <c:v>8.3095999999999997</c:v>
                </c:pt>
                <c:pt idx="10544">
                  <c:v>8.2987000000000002</c:v>
                </c:pt>
                <c:pt idx="10545">
                  <c:v>8.3023000000000007</c:v>
                </c:pt>
                <c:pt idx="10546">
                  <c:v>8.3041999999999998</c:v>
                </c:pt>
                <c:pt idx="10547">
                  <c:v>8.2987000000000002</c:v>
                </c:pt>
                <c:pt idx="10548">
                  <c:v>8.3041999999999998</c:v>
                </c:pt>
                <c:pt idx="10549">
                  <c:v>8.3004999999999995</c:v>
                </c:pt>
                <c:pt idx="10550">
                  <c:v>8.3004999999999995</c:v>
                </c:pt>
                <c:pt idx="10551">
                  <c:v>8.3023000000000007</c:v>
                </c:pt>
                <c:pt idx="10552">
                  <c:v>8.3004999999999995</c:v>
                </c:pt>
                <c:pt idx="10553">
                  <c:v>8.3023000000000007</c:v>
                </c:pt>
                <c:pt idx="10554">
                  <c:v>8.2987000000000002</c:v>
                </c:pt>
                <c:pt idx="10555">
                  <c:v>8.2949999999999999</c:v>
                </c:pt>
                <c:pt idx="10556">
                  <c:v>8.2987000000000002</c:v>
                </c:pt>
                <c:pt idx="10557">
                  <c:v>8.3004999999999995</c:v>
                </c:pt>
                <c:pt idx="10558">
                  <c:v>8.2995999999999999</c:v>
                </c:pt>
                <c:pt idx="10559">
                  <c:v>8.2967999999999993</c:v>
                </c:pt>
                <c:pt idx="10560">
                  <c:v>8.3069000000000006</c:v>
                </c:pt>
                <c:pt idx="10561">
                  <c:v>8.2958999999999996</c:v>
                </c:pt>
                <c:pt idx="10562">
                  <c:v>8.3023000000000007</c:v>
                </c:pt>
                <c:pt idx="10563">
                  <c:v>8.2958999999999996</c:v>
                </c:pt>
                <c:pt idx="10564">
                  <c:v>8.2987000000000002</c:v>
                </c:pt>
                <c:pt idx="10565">
                  <c:v>8.3023000000000007</c:v>
                </c:pt>
                <c:pt idx="10566">
                  <c:v>8.2995999999999999</c:v>
                </c:pt>
                <c:pt idx="10567">
                  <c:v>8.3023000000000007</c:v>
                </c:pt>
                <c:pt idx="10568">
                  <c:v>8.3023000000000007</c:v>
                </c:pt>
                <c:pt idx="10569">
                  <c:v>8.3032000000000004</c:v>
                </c:pt>
                <c:pt idx="10570">
                  <c:v>8.2995999999999999</c:v>
                </c:pt>
                <c:pt idx="10571">
                  <c:v>8.3013999999999992</c:v>
                </c:pt>
                <c:pt idx="10572">
                  <c:v>8.3013999999999992</c:v>
                </c:pt>
                <c:pt idx="10573">
                  <c:v>8.2967999999999993</c:v>
                </c:pt>
                <c:pt idx="10574">
                  <c:v>8.2987000000000002</c:v>
                </c:pt>
                <c:pt idx="10575">
                  <c:v>8.3069000000000006</c:v>
                </c:pt>
                <c:pt idx="10576">
                  <c:v>8.3023000000000007</c:v>
                </c:pt>
                <c:pt idx="10577">
                  <c:v>8.3050999999999995</c:v>
                </c:pt>
                <c:pt idx="10578">
                  <c:v>8.2958999999999996</c:v>
                </c:pt>
                <c:pt idx="10579">
                  <c:v>8.3004999999999995</c:v>
                </c:pt>
                <c:pt idx="10580">
                  <c:v>8.3013999999999992</c:v>
                </c:pt>
                <c:pt idx="10581">
                  <c:v>8.3023000000000007</c:v>
                </c:pt>
                <c:pt idx="10582">
                  <c:v>8.3032000000000004</c:v>
                </c:pt>
                <c:pt idx="10583">
                  <c:v>8.2977000000000007</c:v>
                </c:pt>
                <c:pt idx="10584">
                  <c:v>8.3023000000000007</c:v>
                </c:pt>
                <c:pt idx="10585">
                  <c:v>8.2941000000000003</c:v>
                </c:pt>
                <c:pt idx="10586">
                  <c:v>8.3069000000000006</c:v>
                </c:pt>
                <c:pt idx="10587">
                  <c:v>8.3041999999999998</c:v>
                </c:pt>
                <c:pt idx="10588">
                  <c:v>8.2987000000000002</c:v>
                </c:pt>
                <c:pt idx="10589">
                  <c:v>8.3059999999999992</c:v>
                </c:pt>
                <c:pt idx="10590">
                  <c:v>8.2987000000000002</c:v>
                </c:pt>
                <c:pt idx="10591">
                  <c:v>8.3050999999999995</c:v>
                </c:pt>
                <c:pt idx="10592">
                  <c:v>8.2958999999999996</c:v>
                </c:pt>
                <c:pt idx="10593">
                  <c:v>8.2995999999999999</c:v>
                </c:pt>
                <c:pt idx="10594">
                  <c:v>8.2995999999999999</c:v>
                </c:pt>
                <c:pt idx="10595">
                  <c:v>8.3041999999999998</c:v>
                </c:pt>
                <c:pt idx="10596">
                  <c:v>8.3004999999999995</c:v>
                </c:pt>
                <c:pt idx="10597">
                  <c:v>8.2977000000000007</c:v>
                </c:pt>
                <c:pt idx="10598">
                  <c:v>8.2932000000000006</c:v>
                </c:pt>
                <c:pt idx="10599">
                  <c:v>8.2987000000000002</c:v>
                </c:pt>
                <c:pt idx="10600">
                  <c:v>8.2987000000000002</c:v>
                </c:pt>
                <c:pt idx="10601">
                  <c:v>8.3032000000000004</c:v>
                </c:pt>
                <c:pt idx="10602">
                  <c:v>8.2977000000000007</c:v>
                </c:pt>
                <c:pt idx="10603">
                  <c:v>8.2977000000000007</c:v>
                </c:pt>
                <c:pt idx="10604">
                  <c:v>8.3041999999999998</c:v>
                </c:pt>
                <c:pt idx="10605">
                  <c:v>8.2977000000000007</c:v>
                </c:pt>
                <c:pt idx="10606">
                  <c:v>8.3050999999999995</c:v>
                </c:pt>
                <c:pt idx="10607">
                  <c:v>8.2995999999999999</c:v>
                </c:pt>
                <c:pt idx="10608">
                  <c:v>8.3050999999999995</c:v>
                </c:pt>
                <c:pt idx="10609">
                  <c:v>8.2941000000000003</c:v>
                </c:pt>
                <c:pt idx="10610">
                  <c:v>8.3023000000000007</c:v>
                </c:pt>
                <c:pt idx="10611">
                  <c:v>8.3023000000000007</c:v>
                </c:pt>
                <c:pt idx="10612">
                  <c:v>8.3023000000000007</c:v>
                </c:pt>
                <c:pt idx="10613">
                  <c:v>8.3023000000000007</c:v>
                </c:pt>
                <c:pt idx="10614">
                  <c:v>8.2932000000000006</c:v>
                </c:pt>
                <c:pt idx="10615">
                  <c:v>8.3023000000000007</c:v>
                </c:pt>
                <c:pt idx="10616">
                  <c:v>8.3013999999999992</c:v>
                </c:pt>
                <c:pt idx="10617">
                  <c:v>8.3050999999999995</c:v>
                </c:pt>
                <c:pt idx="10618">
                  <c:v>8.3059999999999992</c:v>
                </c:pt>
                <c:pt idx="10619">
                  <c:v>8.3041999999999998</c:v>
                </c:pt>
                <c:pt idx="10620">
                  <c:v>8.3013999999999992</c:v>
                </c:pt>
                <c:pt idx="10621">
                  <c:v>8.2967999999999993</c:v>
                </c:pt>
                <c:pt idx="10622">
                  <c:v>8.2995999999999999</c:v>
                </c:pt>
                <c:pt idx="10623">
                  <c:v>8.3078000000000003</c:v>
                </c:pt>
                <c:pt idx="10624">
                  <c:v>8.3013999999999992</c:v>
                </c:pt>
                <c:pt idx="10625">
                  <c:v>8.3004999999999995</c:v>
                </c:pt>
                <c:pt idx="10626">
                  <c:v>8.2977000000000007</c:v>
                </c:pt>
                <c:pt idx="10627">
                  <c:v>8.3023000000000007</c:v>
                </c:pt>
                <c:pt idx="10628">
                  <c:v>8.2977000000000007</c:v>
                </c:pt>
                <c:pt idx="10629">
                  <c:v>8.3023000000000007</c:v>
                </c:pt>
                <c:pt idx="10630">
                  <c:v>8.3078000000000003</c:v>
                </c:pt>
                <c:pt idx="10631">
                  <c:v>8.2949999999999999</c:v>
                </c:pt>
                <c:pt idx="10632">
                  <c:v>8.3023000000000007</c:v>
                </c:pt>
                <c:pt idx="10633">
                  <c:v>8.2958999999999996</c:v>
                </c:pt>
                <c:pt idx="10634">
                  <c:v>8.3115000000000006</c:v>
                </c:pt>
                <c:pt idx="10635">
                  <c:v>8.3023000000000007</c:v>
                </c:pt>
                <c:pt idx="10636">
                  <c:v>8.2967999999999993</c:v>
                </c:pt>
                <c:pt idx="10637">
                  <c:v>8.3059999999999992</c:v>
                </c:pt>
                <c:pt idx="10638">
                  <c:v>8.2967999999999993</c:v>
                </c:pt>
                <c:pt idx="10639">
                  <c:v>8.3041999999999998</c:v>
                </c:pt>
                <c:pt idx="10640">
                  <c:v>8.3004999999999995</c:v>
                </c:pt>
                <c:pt idx="10641">
                  <c:v>8.3023000000000007</c:v>
                </c:pt>
                <c:pt idx="10642">
                  <c:v>8.3004999999999995</c:v>
                </c:pt>
                <c:pt idx="10643">
                  <c:v>8.3078000000000003</c:v>
                </c:pt>
                <c:pt idx="10644">
                  <c:v>8.3013999999999992</c:v>
                </c:pt>
                <c:pt idx="10645">
                  <c:v>8.3032000000000004</c:v>
                </c:pt>
                <c:pt idx="10646">
                  <c:v>8.2987000000000002</c:v>
                </c:pt>
                <c:pt idx="10647">
                  <c:v>8.3013999999999992</c:v>
                </c:pt>
                <c:pt idx="10648">
                  <c:v>8.2958999999999996</c:v>
                </c:pt>
                <c:pt idx="10649">
                  <c:v>8.3023000000000007</c:v>
                </c:pt>
                <c:pt idx="10650">
                  <c:v>8.2977000000000007</c:v>
                </c:pt>
                <c:pt idx="10651">
                  <c:v>8.2977000000000007</c:v>
                </c:pt>
                <c:pt idx="10652">
                  <c:v>8.2995999999999999</c:v>
                </c:pt>
                <c:pt idx="10653">
                  <c:v>8.3032000000000004</c:v>
                </c:pt>
                <c:pt idx="10654">
                  <c:v>8.3032000000000004</c:v>
                </c:pt>
                <c:pt idx="10655">
                  <c:v>8.2958999999999996</c:v>
                </c:pt>
                <c:pt idx="10656">
                  <c:v>8.3059999999999992</c:v>
                </c:pt>
                <c:pt idx="10657">
                  <c:v>8.2967999999999993</c:v>
                </c:pt>
                <c:pt idx="10658">
                  <c:v>8.2995999999999999</c:v>
                </c:pt>
                <c:pt idx="10659">
                  <c:v>8.2967999999999993</c:v>
                </c:pt>
                <c:pt idx="10660">
                  <c:v>8.3004999999999995</c:v>
                </c:pt>
                <c:pt idx="10661">
                  <c:v>8.2987000000000002</c:v>
                </c:pt>
                <c:pt idx="10662">
                  <c:v>8.2958999999999996</c:v>
                </c:pt>
                <c:pt idx="10663">
                  <c:v>8.2977000000000007</c:v>
                </c:pt>
                <c:pt idx="10664">
                  <c:v>8.2922999999999991</c:v>
                </c:pt>
                <c:pt idx="10665">
                  <c:v>8.3004999999999995</c:v>
                </c:pt>
                <c:pt idx="10666">
                  <c:v>8.2977000000000007</c:v>
                </c:pt>
                <c:pt idx="10667">
                  <c:v>8.2967999999999993</c:v>
                </c:pt>
                <c:pt idx="10668">
                  <c:v>8.3069000000000006</c:v>
                </c:pt>
                <c:pt idx="10669">
                  <c:v>8.2995999999999999</c:v>
                </c:pt>
                <c:pt idx="10670">
                  <c:v>8.2995999999999999</c:v>
                </c:pt>
                <c:pt idx="10671">
                  <c:v>8.3023000000000007</c:v>
                </c:pt>
                <c:pt idx="10672">
                  <c:v>8.2977000000000007</c:v>
                </c:pt>
                <c:pt idx="10673">
                  <c:v>8.3041999999999998</c:v>
                </c:pt>
                <c:pt idx="10674">
                  <c:v>8.2941000000000003</c:v>
                </c:pt>
                <c:pt idx="10675">
                  <c:v>8.2995999999999999</c:v>
                </c:pt>
                <c:pt idx="10676">
                  <c:v>8.3059999999999992</c:v>
                </c:pt>
                <c:pt idx="10677">
                  <c:v>8.3023000000000007</c:v>
                </c:pt>
                <c:pt idx="10678">
                  <c:v>8.3050999999999995</c:v>
                </c:pt>
                <c:pt idx="10679">
                  <c:v>8.2949999999999999</c:v>
                </c:pt>
                <c:pt idx="10680">
                  <c:v>8.3032000000000004</c:v>
                </c:pt>
                <c:pt idx="10681">
                  <c:v>8.2987000000000002</c:v>
                </c:pt>
                <c:pt idx="10682">
                  <c:v>8.3059999999999992</c:v>
                </c:pt>
                <c:pt idx="10683">
                  <c:v>8.3013999999999992</c:v>
                </c:pt>
                <c:pt idx="10684">
                  <c:v>8.2967999999999993</c:v>
                </c:pt>
                <c:pt idx="10685">
                  <c:v>8.2995999999999999</c:v>
                </c:pt>
                <c:pt idx="10686">
                  <c:v>8.2995999999999999</c:v>
                </c:pt>
                <c:pt idx="10687">
                  <c:v>8.3041999999999998</c:v>
                </c:pt>
                <c:pt idx="10688">
                  <c:v>8.3032000000000004</c:v>
                </c:pt>
                <c:pt idx="10689">
                  <c:v>8.2995999999999999</c:v>
                </c:pt>
                <c:pt idx="10690">
                  <c:v>8.3032000000000004</c:v>
                </c:pt>
                <c:pt idx="10691">
                  <c:v>8.3013999999999992</c:v>
                </c:pt>
                <c:pt idx="10692">
                  <c:v>8.3013999999999992</c:v>
                </c:pt>
                <c:pt idx="10693">
                  <c:v>8.3004999999999995</c:v>
                </c:pt>
                <c:pt idx="10694">
                  <c:v>8.3013999999999992</c:v>
                </c:pt>
                <c:pt idx="10695">
                  <c:v>8.2987000000000002</c:v>
                </c:pt>
                <c:pt idx="10696">
                  <c:v>8.2949999999999999</c:v>
                </c:pt>
                <c:pt idx="10697">
                  <c:v>8.3059999999999992</c:v>
                </c:pt>
                <c:pt idx="10698">
                  <c:v>8.3023000000000007</c:v>
                </c:pt>
                <c:pt idx="10699">
                  <c:v>8.2987000000000002</c:v>
                </c:pt>
                <c:pt idx="10700">
                  <c:v>8.3004999999999995</c:v>
                </c:pt>
                <c:pt idx="10701">
                  <c:v>8.2995999999999999</c:v>
                </c:pt>
                <c:pt idx="10702">
                  <c:v>8.3050999999999995</c:v>
                </c:pt>
                <c:pt idx="10703">
                  <c:v>8.2987000000000002</c:v>
                </c:pt>
                <c:pt idx="10704">
                  <c:v>8.2977000000000007</c:v>
                </c:pt>
                <c:pt idx="10705">
                  <c:v>8.2987000000000002</c:v>
                </c:pt>
                <c:pt idx="10706">
                  <c:v>8.2987000000000002</c:v>
                </c:pt>
                <c:pt idx="10707">
                  <c:v>8.2995999999999999</c:v>
                </c:pt>
                <c:pt idx="10708">
                  <c:v>8.2995999999999999</c:v>
                </c:pt>
                <c:pt idx="10709">
                  <c:v>8.2995999999999999</c:v>
                </c:pt>
                <c:pt idx="10710">
                  <c:v>8.2941000000000003</c:v>
                </c:pt>
                <c:pt idx="10711">
                  <c:v>8.2995999999999999</c:v>
                </c:pt>
                <c:pt idx="10712">
                  <c:v>8.3032000000000004</c:v>
                </c:pt>
                <c:pt idx="10713">
                  <c:v>8.2987000000000002</c:v>
                </c:pt>
                <c:pt idx="10714">
                  <c:v>8.3032000000000004</c:v>
                </c:pt>
                <c:pt idx="10715">
                  <c:v>8.2995999999999999</c:v>
                </c:pt>
                <c:pt idx="10716">
                  <c:v>8.3004999999999995</c:v>
                </c:pt>
                <c:pt idx="10717">
                  <c:v>8.3004999999999995</c:v>
                </c:pt>
                <c:pt idx="10718">
                  <c:v>8.3050999999999995</c:v>
                </c:pt>
                <c:pt idx="10719">
                  <c:v>8.2977000000000007</c:v>
                </c:pt>
                <c:pt idx="10720">
                  <c:v>8.2967999999999993</c:v>
                </c:pt>
                <c:pt idx="10721">
                  <c:v>8.3050999999999995</c:v>
                </c:pt>
                <c:pt idx="10722">
                  <c:v>8.2949999999999999</c:v>
                </c:pt>
                <c:pt idx="10723">
                  <c:v>8.3032000000000004</c:v>
                </c:pt>
                <c:pt idx="10724">
                  <c:v>8.3032000000000004</c:v>
                </c:pt>
                <c:pt idx="10725">
                  <c:v>8.3023000000000007</c:v>
                </c:pt>
                <c:pt idx="10726">
                  <c:v>8.2995999999999999</c:v>
                </c:pt>
                <c:pt idx="10727">
                  <c:v>8.2932000000000006</c:v>
                </c:pt>
                <c:pt idx="10728">
                  <c:v>8.2987000000000002</c:v>
                </c:pt>
                <c:pt idx="10729">
                  <c:v>8.3004999999999995</c:v>
                </c:pt>
                <c:pt idx="10730">
                  <c:v>8.3013999999999992</c:v>
                </c:pt>
                <c:pt idx="10731">
                  <c:v>8.2977000000000007</c:v>
                </c:pt>
                <c:pt idx="10732">
                  <c:v>8.3023000000000007</c:v>
                </c:pt>
                <c:pt idx="10733">
                  <c:v>8.3004999999999995</c:v>
                </c:pt>
                <c:pt idx="10734">
                  <c:v>8.3050999999999995</c:v>
                </c:pt>
                <c:pt idx="10735">
                  <c:v>8.3041999999999998</c:v>
                </c:pt>
                <c:pt idx="10736">
                  <c:v>8.2995999999999999</c:v>
                </c:pt>
                <c:pt idx="10737">
                  <c:v>8.2958999999999996</c:v>
                </c:pt>
                <c:pt idx="10738">
                  <c:v>8.3041999999999998</c:v>
                </c:pt>
                <c:pt idx="10739">
                  <c:v>8.2977000000000007</c:v>
                </c:pt>
                <c:pt idx="10740">
                  <c:v>8.3013999999999992</c:v>
                </c:pt>
                <c:pt idx="10741">
                  <c:v>8.3032000000000004</c:v>
                </c:pt>
                <c:pt idx="10742">
                  <c:v>8.2958999999999996</c:v>
                </c:pt>
                <c:pt idx="10743">
                  <c:v>8.3059999999999992</c:v>
                </c:pt>
                <c:pt idx="10744">
                  <c:v>8.2932000000000006</c:v>
                </c:pt>
                <c:pt idx="10745">
                  <c:v>8.3069000000000006</c:v>
                </c:pt>
                <c:pt idx="10746">
                  <c:v>8.2967999999999993</c:v>
                </c:pt>
                <c:pt idx="10747">
                  <c:v>8.2967999999999993</c:v>
                </c:pt>
                <c:pt idx="10748">
                  <c:v>8.2995999999999999</c:v>
                </c:pt>
                <c:pt idx="10749">
                  <c:v>8.2977000000000007</c:v>
                </c:pt>
                <c:pt idx="10750">
                  <c:v>8.3013999999999992</c:v>
                </c:pt>
                <c:pt idx="10751">
                  <c:v>8.2958999999999996</c:v>
                </c:pt>
                <c:pt idx="10752">
                  <c:v>8.2995999999999999</c:v>
                </c:pt>
                <c:pt idx="10753">
                  <c:v>8.2958999999999996</c:v>
                </c:pt>
                <c:pt idx="10754">
                  <c:v>8.3032000000000004</c:v>
                </c:pt>
                <c:pt idx="10755">
                  <c:v>8.3013999999999992</c:v>
                </c:pt>
                <c:pt idx="10756">
                  <c:v>8.3041999999999998</c:v>
                </c:pt>
                <c:pt idx="10757">
                  <c:v>8.3013999999999992</c:v>
                </c:pt>
                <c:pt idx="10758">
                  <c:v>8.3004999999999995</c:v>
                </c:pt>
                <c:pt idx="10759">
                  <c:v>8.2958999999999996</c:v>
                </c:pt>
                <c:pt idx="10760">
                  <c:v>8.3023000000000007</c:v>
                </c:pt>
                <c:pt idx="10761">
                  <c:v>8.2958999999999996</c:v>
                </c:pt>
                <c:pt idx="10762">
                  <c:v>8.2977000000000007</c:v>
                </c:pt>
                <c:pt idx="10763">
                  <c:v>8.2958999999999996</c:v>
                </c:pt>
                <c:pt idx="10764">
                  <c:v>8.2987000000000002</c:v>
                </c:pt>
                <c:pt idx="10765">
                  <c:v>8.3004999999999995</c:v>
                </c:pt>
                <c:pt idx="10766">
                  <c:v>8.2977000000000007</c:v>
                </c:pt>
                <c:pt idx="10767">
                  <c:v>8.3023000000000007</c:v>
                </c:pt>
                <c:pt idx="10768">
                  <c:v>8.2941000000000003</c:v>
                </c:pt>
                <c:pt idx="10769">
                  <c:v>8.3087</c:v>
                </c:pt>
                <c:pt idx="10770">
                  <c:v>8.2977000000000007</c:v>
                </c:pt>
                <c:pt idx="10771">
                  <c:v>8.2967999999999993</c:v>
                </c:pt>
                <c:pt idx="10772">
                  <c:v>8.2977000000000007</c:v>
                </c:pt>
                <c:pt idx="10773">
                  <c:v>8.3013999999999992</c:v>
                </c:pt>
                <c:pt idx="10774">
                  <c:v>8.3032000000000004</c:v>
                </c:pt>
                <c:pt idx="10775">
                  <c:v>8.2995999999999999</c:v>
                </c:pt>
                <c:pt idx="10776">
                  <c:v>8.3041999999999998</c:v>
                </c:pt>
                <c:pt idx="10777">
                  <c:v>8.2967999999999993</c:v>
                </c:pt>
                <c:pt idx="10778">
                  <c:v>8.2958999999999996</c:v>
                </c:pt>
                <c:pt idx="10779">
                  <c:v>8.2977000000000007</c:v>
                </c:pt>
                <c:pt idx="10780">
                  <c:v>8.2967999999999993</c:v>
                </c:pt>
                <c:pt idx="10781">
                  <c:v>8.2977000000000007</c:v>
                </c:pt>
                <c:pt idx="10782">
                  <c:v>8.2987000000000002</c:v>
                </c:pt>
                <c:pt idx="10783">
                  <c:v>8.3004999999999995</c:v>
                </c:pt>
                <c:pt idx="10784">
                  <c:v>8.3050999999999995</c:v>
                </c:pt>
                <c:pt idx="10785">
                  <c:v>8.2949999999999999</c:v>
                </c:pt>
                <c:pt idx="10786">
                  <c:v>8.3059999999999992</c:v>
                </c:pt>
                <c:pt idx="10787">
                  <c:v>8.3032000000000004</c:v>
                </c:pt>
                <c:pt idx="10788">
                  <c:v>8.3041999999999998</c:v>
                </c:pt>
                <c:pt idx="10789">
                  <c:v>8.3004999999999995</c:v>
                </c:pt>
                <c:pt idx="10790">
                  <c:v>8.2977000000000007</c:v>
                </c:pt>
                <c:pt idx="10791">
                  <c:v>8.3059999999999992</c:v>
                </c:pt>
                <c:pt idx="10792">
                  <c:v>8.2932000000000006</c:v>
                </c:pt>
                <c:pt idx="10793">
                  <c:v>8.3041999999999998</c:v>
                </c:pt>
                <c:pt idx="10794">
                  <c:v>8.3032000000000004</c:v>
                </c:pt>
                <c:pt idx="10795">
                  <c:v>8.2967999999999993</c:v>
                </c:pt>
                <c:pt idx="10796">
                  <c:v>8.2967999999999993</c:v>
                </c:pt>
                <c:pt idx="10797">
                  <c:v>8.2987000000000002</c:v>
                </c:pt>
                <c:pt idx="10798">
                  <c:v>8.3032000000000004</c:v>
                </c:pt>
                <c:pt idx="10799">
                  <c:v>8.2987000000000002</c:v>
                </c:pt>
                <c:pt idx="10800">
                  <c:v>8.2977000000000007</c:v>
                </c:pt>
                <c:pt idx="10801">
                  <c:v>8.2995999999999999</c:v>
                </c:pt>
                <c:pt idx="10802">
                  <c:v>8.2987000000000002</c:v>
                </c:pt>
                <c:pt idx="10803">
                  <c:v>8.2958999999999996</c:v>
                </c:pt>
                <c:pt idx="10804">
                  <c:v>8.3078000000000003</c:v>
                </c:pt>
                <c:pt idx="10805">
                  <c:v>8.3004999999999995</c:v>
                </c:pt>
                <c:pt idx="10806">
                  <c:v>8.2958999999999996</c:v>
                </c:pt>
                <c:pt idx="10807">
                  <c:v>8.3013999999999992</c:v>
                </c:pt>
                <c:pt idx="10808">
                  <c:v>8.2977000000000007</c:v>
                </c:pt>
                <c:pt idx="10809">
                  <c:v>8.2941000000000003</c:v>
                </c:pt>
                <c:pt idx="10810">
                  <c:v>8.3041999999999998</c:v>
                </c:pt>
                <c:pt idx="10811">
                  <c:v>8.2977000000000007</c:v>
                </c:pt>
                <c:pt idx="10812">
                  <c:v>8.3013999999999992</c:v>
                </c:pt>
                <c:pt idx="10813">
                  <c:v>8.2987000000000002</c:v>
                </c:pt>
                <c:pt idx="10814">
                  <c:v>8.2987000000000002</c:v>
                </c:pt>
                <c:pt idx="10815">
                  <c:v>8.3004999999999995</c:v>
                </c:pt>
                <c:pt idx="10816">
                  <c:v>8.2941000000000003</c:v>
                </c:pt>
                <c:pt idx="10817">
                  <c:v>8.3041999999999998</c:v>
                </c:pt>
                <c:pt idx="10818">
                  <c:v>8.3023000000000007</c:v>
                </c:pt>
                <c:pt idx="10819">
                  <c:v>8.2995999999999999</c:v>
                </c:pt>
                <c:pt idx="10820">
                  <c:v>8.2967999999999993</c:v>
                </c:pt>
                <c:pt idx="10821">
                  <c:v>8.2987000000000002</c:v>
                </c:pt>
                <c:pt idx="10822">
                  <c:v>8.3032000000000004</c:v>
                </c:pt>
                <c:pt idx="10823">
                  <c:v>8.2949999999999999</c:v>
                </c:pt>
                <c:pt idx="10824">
                  <c:v>8.3013999999999992</c:v>
                </c:pt>
                <c:pt idx="10825">
                  <c:v>8.3041999999999998</c:v>
                </c:pt>
                <c:pt idx="10826">
                  <c:v>8.3004999999999995</c:v>
                </c:pt>
                <c:pt idx="10827">
                  <c:v>8.3004999999999995</c:v>
                </c:pt>
                <c:pt idx="10828">
                  <c:v>8.2958999999999996</c:v>
                </c:pt>
                <c:pt idx="10829">
                  <c:v>8.2977000000000007</c:v>
                </c:pt>
                <c:pt idx="10830">
                  <c:v>8.3087</c:v>
                </c:pt>
                <c:pt idx="10831">
                  <c:v>8.2932000000000006</c:v>
                </c:pt>
                <c:pt idx="10832">
                  <c:v>8.3004999999999995</c:v>
                </c:pt>
                <c:pt idx="10833">
                  <c:v>8.2949999999999999</c:v>
                </c:pt>
                <c:pt idx="10834">
                  <c:v>8.3050999999999995</c:v>
                </c:pt>
                <c:pt idx="10835">
                  <c:v>8.3023000000000007</c:v>
                </c:pt>
                <c:pt idx="10836">
                  <c:v>8.2995999999999999</c:v>
                </c:pt>
                <c:pt idx="10837">
                  <c:v>8.3013999999999992</c:v>
                </c:pt>
                <c:pt idx="10838">
                  <c:v>8.2932000000000006</c:v>
                </c:pt>
                <c:pt idx="10839">
                  <c:v>8.3032000000000004</c:v>
                </c:pt>
                <c:pt idx="10840">
                  <c:v>8.2967999999999993</c:v>
                </c:pt>
                <c:pt idx="10841">
                  <c:v>8.3041999999999998</c:v>
                </c:pt>
                <c:pt idx="10842">
                  <c:v>8.3032000000000004</c:v>
                </c:pt>
                <c:pt idx="10843">
                  <c:v>8.2995999999999999</c:v>
                </c:pt>
                <c:pt idx="10844">
                  <c:v>8.2995999999999999</c:v>
                </c:pt>
                <c:pt idx="10845">
                  <c:v>8.3032000000000004</c:v>
                </c:pt>
                <c:pt idx="10846">
                  <c:v>8.3023000000000007</c:v>
                </c:pt>
                <c:pt idx="10847">
                  <c:v>8.3050999999999995</c:v>
                </c:pt>
                <c:pt idx="10848">
                  <c:v>8.3032000000000004</c:v>
                </c:pt>
                <c:pt idx="10849">
                  <c:v>8.3004999999999995</c:v>
                </c:pt>
                <c:pt idx="10850">
                  <c:v>8.2995999999999999</c:v>
                </c:pt>
                <c:pt idx="10851">
                  <c:v>8.3004999999999995</c:v>
                </c:pt>
                <c:pt idx="10852">
                  <c:v>8.3013999999999992</c:v>
                </c:pt>
                <c:pt idx="10853">
                  <c:v>8.2995999999999999</c:v>
                </c:pt>
                <c:pt idx="10854">
                  <c:v>8.3013999999999992</c:v>
                </c:pt>
                <c:pt idx="10855">
                  <c:v>8.2922999999999991</c:v>
                </c:pt>
                <c:pt idx="10856">
                  <c:v>8.3115000000000006</c:v>
                </c:pt>
                <c:pt idx="10857">
                  <c:v>8.3013999999999992</c:v>
                </c:pt>
                <c:pt idx="10858">
                  <c:v>8.2977000000000007</c:v>
                </c:pt>
                <c:pt idx="10859">
                  <c:v>8.2987000000000002</c:v>
                </c:pt>
                <c:pt idx="10860">
                  <c:v>8.2967999999999993</c:v>
                </c:pt>
                <c:pt idx="10861">
                  <c:v>8.3041999999999998</c:v>
                </c:pt>
                <c:pt idx="10862">
                  <c:v>8.2967999999999993</c:v>
                </c:pt>
                <c:pt idx="10863">
                  <c:v>8.3013999999999992</c:v>
                </c:pt>
                <c:pt idx="10864">
                  <c:v>8.2995999999999999</c:v>
                </c:pt>
                <c:pt idx="10865">
                  <c:v>8.3078000000000003</c:v>
                </c:pt>
                <c:pt idx="10866">
                  <c:v>8.2987000000000002</c:v>
                </c:pt>
                <c:pt idx="10867">
                  <c:v>8.2949999999999999</c:v>
                </c:pt>
                <c:pt idx="10868">
                  <c:v>8.2995999999999999</c:v>
                </c:pt>
                <c:pt idx="10869">
                  <c:v>8.2949999999999999</c:v>
                </c:pt>
                <c:pt idx="10870">
                  <c:v>8.2987000000000002</c:v>
                </c:pt>
                <c:pt idx="10871">
                  <c:v>8.3004999999999995</c:v>
                </c:pt>
                <c:pt idx="10872">
                  <c:v>8.3004999999999995</c:v>
                </c:pt>
                <c:pt idx="10873">
                  <c:v>8.3004999999999995</c:v>
                </c:pt>
                <c:pt idx="10874">
                  <c:v>8.2967999999999993</c:v>
                </c:pt>
                <c:pt idx="10875">
                  <c:v>8.3013999999999992</c:v>
                </c:pt>
                <c:pt idx="10876">
                  <c:v>8.3013999999999992</c:v>
                </c:pt>
                <c:pt idx="10877">
                  <c:v>8.3013999999999992</c:v>
                </c:pt>
                <c:pt idx="10878">
                  <c:v>8.2958999999999996</c:v>
                </c:pt>
                <c:pt idx="10879">
                  <c:v>8.2995999999999999</c:v>
                </c:pt>
                <c:pt idx="10880">
                  <c:v>8.2995999999999999</c:v>
                </c:pt>
                <c:pt idx="10881">
                  <c:v>8.2977000000000007</c:v>
                </c:pt>
                <c:pt idx="10882">
                  <c:v>8.3069000000000006</c:v>
                </c:pt>
                <c:pt idx="10883">
                  <c:v>8.2987000000000002</c:v>
                </c:pt>
                <c:pt idx="10884">
                  <c:v>8.2967999999999993</c:v>
                </c:pt>
                <c:pt idx="10885">
                  <c:v>8.3013999999999992</c:v>
                </c:pt>
                <c:pt idx="10886">
                  <c:v>8.2958999999999996</c:v>
                </c:pt>
                <c:pt idx="10887">
                  <c:v>8.3069000000000006</c:v>
                </c:pt>
                <c:pt idx="10888">
                  <c:v>8.2977000000000007</c:v>
                </c:pt>
                <c:pt idx="10889">
                  <c:v>8.3050999999999995</c:v>
                </c:pt>
                <c:pt idx="10890">
                  <c:v>8.3032000000000004</c:v>
                </c:pt>
                <c:pt idx="10891">
                  <c:v>8.2958999999999996</c:v>
                </c:pt>
                <c:pt idx="10892">
                  <c:v>8.3023000000000007</c:v>
                </c:pt>
                <c:pt idx="10893">
                  <c:v>8.2967999999999993</c:v>
                </c:pt>
                <c:pt idx="10894">
                  <c:v>8.3032000000000004</c:v>
                </c:pt>
                <c:pt idx="10895">
                  <c:v>8.3041999999999998</c:v>
                </c:pt>
                <c:pt idx="10896">
                  <c:v>8.2995999999999999</c:v>
                </c:pt>
                <c:pt idx="10897">
                  <c:v>8.2977000000000007</c:v>
                </c:pt>
                <c:pt idx="10898">
                  <c:v>8.2987000000000002</c:v>
                </c:pt>
                <c:pt idx="10899">
                  <c:v>8.3095999999999997</c:v>
                </c:pt>
                <c:pt idx="10900">
                  <c:v>8.2922999999999991</c:v>
                </c:pt>
                <c:pt idx="10901">
                  <c:v>8.2977000000000007</c:v>
                </c:pt>
                <c:pt idx="10902">
                  <c:v>8.3050999999999995</c:v>
                </c:pt>
                <c:pt idx="10903">
                  <c:v>8.2932000000000006</c:v>
                </c:pt>
                <c:pt idx="10904">
                  <c:v>8.3023000000000007</c:v>
                </c:pt>
                <c:pt idx="10905">
                  <c:v>8.2941000000000003</c:v>
                </c:pt>
                <c:pt idx="10906">
                  <c:v>8.3013999999999992</c:v>
                </c:pt>
                <c:pt idx="10907">
                  <c:v>8.2949999999999999</c:v>
                </c:pt>
                <c:pt idx="10908">
                  <c:v>8.2995999999999999</c:v>
                </c:pt>
                <c:pt idx="10909">
                  <c:v>8.2987000000000002</c:v>
                </c:pt>
                <c:pt idx="10910">
                  <c:v>8.3004999999999995</c:v>
                </c:pt>
                <c:pt idx="10911">
                  <c:v>8.3023000000000007</c:v>
                </c:pt>
                <c:pt idx="10912">
                  <c:v>8.2967999999999993</c:v>
                </c:pt>
                <c:pt idx="10913">
                  <c:v>8.3013999999999992</c:v>
                </c:pt>
                <c:pt idx="10914">
                  <c:v>8.2977000000000007</c:v>
                </c:pt>
                <c:pt idx="10915">
                  <c:v>8.2987000000000002</c:v>
                </c:pt>
                <c:pt idx="10916">
                  <c:v>8.3032000000000004</c:v>
                </c:pt>
                <c:pt idx="10917">
                  <c:v>8.2987000000000002</c:v>
                </c:pt>
                <c:pt idx="10918">
                  <c:v>8.2949999999999999</c:v>
                </c:pt>
                <c:pt idx="10919">
                  <c:v>8.2977000000000007</c:v>
                </c:pt>
                <c:pt idx="10920">
                  <c:v>8.3013999999999992</c:v>
                </c:pt>
                <c:pt idx="10921">
                  <c:v>8.2995999999999999</c:v>
                </c:pt>
                <c:pt idx="10922">
                  <c:v>8.3013999999999992</c:v>
                </c:pt>
                <c:pt idx="10923">
                  <c:v>8.3013999999999992</c:v>
                </c:pt>
                <c:pt idx="10924">
                  <c:v>8.2941000000000003</c:v>
                </c:pt>
                <c:pt idx="10925">
                  <c:v>8.3050999999999995</c:v>
                </c:pt>
                <c:pt idx="10926">
                  <c:v>8.3013999999999992</c:v>
                </c:pt>
                <c:pt idx="10927">
                  <c:v>8.2958999999999996</c:v>
                </c:pt>
                <c:pt idx="10928">
                  <c:v>8.3115000000000006</c:v>
                </c:pt>
                <c:pt idx="10929">
                  <c:v>8.2967999999999993</c:v>
                </c:pt>
                <c:pt idx="10930">
                  <c:v>8.3041999999999998</c:v>
                </c:pt>
                <c:pt idx="10931">
                  <c:v>8.2977000000000007</c:v>
                </c:pt>
                <c:pt idx="10932">
                  <c:v>8.3041999999999998</c:v>
                </c:pt>
                <c:pt idx="10933">
                  <c:v>8.3041999999999998</c:v>
                </c:pt>
                <c:pt idx="10934">
                  <c:v>8.3023000000000007</c:v>
                </c:pt>
                <c:pt idx="10935">
                  <c:v>8.2977000000000007</c:v>
                </c:pt>
                <c:pt idx="10936">
                  <c:v>8.2987000000000002</c:v>
                </c:pt>
                <c:pt idx="10937">
                  <c:v>8.3041999999999998</c:v>
                </c:pt>
                <c:pt idx="10938">
                  <c:v>8.2977000000000007</c:v>
                </c:pt>
                <c:pt idx="10939">
                  <c:v>8.3069000000000006</c:v>
                </c:pt>
                <c:pt idx="10940">
                  <c:v>8.2987000000000002</c:v>
                </c:pt>
                <c:pt idx="10941">
                  <c:v>8.2995999999999999</c:v>
                </c:pt>
                <c:pt idx="10942">
                  <c:v>8.3041999999999998</c:v>
                </c:pt>
                <c:pt idx="10943">
                  <c:v>8.3069000000000006</c:v>
                </c:pt>
                <c:pt idx="10944">
                  <c:v>8.2932000000000006</c:v>
                </c:pt>
                <c:pt idx="10945">
                  <c:v>8.2941000000000003</c:v>
                </c:pt>
                <c:pt idx="10946">
                  <c:v>8.2922999999999991</c:v>
                </c:pt>
                <c:pt idx="10947">
                  <c:v>8.3050999999999995</c:v>
                </c:pt>
                <c:pt idx="10948">
                  <c:v>8.3013999999999992</c:v>
                </c:pt>
                <c:pt idx="10949">
                  <c:v>8.2987000000000002</c:v>
                </c:pt>
                <c:pt idx="10950">
                  <c:v>8.2912999999999997</c:v>
                </c:pt>
                <c:pt idx="10951">
                  <c:v>8.2995999999999999</c:v>
                </c:pt>
                <c:pt idx="10952">
                  <c:v>8.3013999999999992</c:v>
                </c:pt>
                <c:pt idx="10953">
                  <c:v>8.2967999999999993</c:v>
                </c:pt>
                <c:pt idx="10954">
                  <c:v>8.2977000000000007</c:v>
                </c:pt>
                <c:pt idx="10955">
                  <c:v>8.2958999999999996</c:v>
                </c:pt>
                <c:pt idx="10956">
                  <c:v>8.2922999999999991</c:v>
                </c:pt>
                <c:pt idx="10957">
                  <c:v>8.3032000000000004</c:v>
                </c:pt>
                <c:pt idx="10958">
                  <c:v>8.2995999999999999</c:v>
                </c:pt>
                <c:pt idx="10959">
                  <c:v>8.2987000000000002</c:v>
                </c:pt>
                <c:pt idx="10960">
                  <c:v>8.3013999999999992</c:v>
                </c:pt>
                <c:pt idx="10961">
                  <c:v>8.2967999999999993</c:v>
                </c:pt>
                <c:pt idx="10962">
                  <c:v>8.2932000000000006</c:v>
                </c:pt>
                <c:pt idx="10963">
                  <c:v>8.3004999999999995</c:v>
                </c:pt>
                <c:pt idx="10964">
                  <c:v>8.2967999999999993</c:v>
                </c:pt>
                <c:pt idx="10965">
                  <c:v>8.2958999999999996</c:v>
                </c:pt>
                <c:pt idx="10966">
                  <c:v>8.2967999999999993</c:v>
                </c:pt>
                <c:pt idx="10967">
                  <c:v>8.2977000000000007</c:v>
                </c:pt>
                <c:pt idx="10968">
                  <c:v>8.3023000000000007</c:v>
                </c:pt>
                <c:pt idx="10969">
                  <c:v>8.3078000000000003</c:v>
                </c:pt>
                <c:pt idx="10970">
                  <c:v>8.2932000000000006</c:v>
                </c:pt>
                <c:pt idx="10971">
                  <c:v>8.3023000000000007</c:v>
                </c:pt>
                <c:pt idx="10972">
                  <c:v>8.2987000000000002</c:v>
                </c:pt>
                <c:pt idx="10973">
                  <c:v>8.3059999999999992</c:v>
                </c:pt>
                <c:pt idx="10974">
                  <c:v>8.2987000000000002</c:v>
                </c:pt>
                <c:pt idx="10975">
                  <c:v>8.3013999999999992</c:v>
                </c:pt>
                <c:pt idx="10976">
                  <c:v>8.3004999999999995</c:v>
                </c:pt>
                <c:pt idx="10977">
                  <c:v>8.3041999999999998</c:v>
                </c:pt>
                <c:pt idx="10978">
                  <c:v>8.3013999999999992</c:v>
                </c:pt>
                <c:pt idx="10979">
                  <c:v>8.3013999999999992</c:v>
                </c:pt>
                <c:pt idx="10980">
                  <c:v>8.3023000000000007</c:v>
                </c:pt>
                <c:pt idx="10981">
                  <c:v>8.3004999999999995</c:v>
                </c:pt>
                <c:pt idx="10982">
                  <c:v>8.2941000000000003</c:v>
                </c:pt>
                <c:pt idx="10983">
                  <c:v>8.3032000000000004</c:v>
                </c:pt>
                <c:pt idx="10984">
                  <c:v>8.3013999999999992</c:v>
                </c:pt>
                <c:pt idx="10985">
                  <c:v>8.2977000000000007</c:v>
                </c:pt>
                <c:pt idx="10986">
                  <c:v>8.3069000000000006</c:v>
                </c:pt>
                <c:pt idx="10987">
                  <c:v>8.2941000000000003</c:v>
                </c:pt>
                <c:pt idx="10988">
                  <c:v>8.2987000000000002</c:v>
                </c:pt>
                <c:pt idx="10989">
                  <c:v>8.2967999999999993</c:v>
                </c:pt>
                <c:pt idx="10990">
                  <c:v>8.2987000000000002</c:v>
                </c:pt>
                <c:pt idx="10991">
                  <c:v>8.2995999999999999</c:v>
                </c:pt>
                <c:pt idx="10992">
                  <c:v>8.3004999999999995</c:v>
                </c:pt>
                <c:pt idx="10993">
                  <c:v>8.2995999999999999</c:v>
                </c:pt>
                <c:pt idx="10994">
                  <c:v>8.2977000000000007</c:v>
                </c:pt>
                <c:pt idx="10995">
                  <c:v>8.3078000000000003</c:v>
                </c:pt>
                <c:pt idx="10996">
                  <c:v>8.2977000000000007</c:v>
                </c:pt>
                <c:pt idx="10997">
                  <c:v>8.2987000000000002</c:v>
                </c:pt>
                <c:pt idx="10998">
                  <c:v>8.3023000000000007</c:v>
                </c:pt>
                <c:pt idx="10999">
                  <c:v>8.2949999999999999</c:v>
                </c:pt>
                <c:pt idx="11000">
                  <c:v>8.2987000000000002</c:v>
                </c:pt>
                <c:pt idx="11001">
                  <c:v>8.2987000000000002</c:v>
                </c:pt>
                <c:pt idx="11002">
                  <c:v>8.2977000000000007</c:v>
                </c:pt>
                <c:pt idx="11003">
                  <c:v>8.3013999999999992</c:v>
                </c:pt>
                <c:pt idx="11004">
                  <c:v>8.2949999999999999</c:v>
                </c:pt>
                <c:pt idx="11005">
                  <c:v>8.2977000000000007</c:v>
                </c:pt>
                <c:pt idx="11006">
                  <c:v>8.2958999999999996</c:v>
                </c:pt>
                <c:pt idx="11007">
                  <c:v>8.2932000000000006</c:v>
                </c:pt>
                <c:pt idx="11008">
                  <c:v>8.2967999999999993</c:v>
                </c:pt>
                <c:pt idx="11009">
                  <c:v>8.2958999999999996</c:v>
                </c:pt>
                <c:pt idx="11010">
                  <c:v>8.3041999999999998</c:v>
                </c:pt>
                <c:pt idx="11011">
                  <c:v>8.2949999999999999</c:v>
                </c:pt>
                <c:pt idx="11012">
                  <c:v>8.3041999999999998</c:v>
                </c:pt>
                <c:pt idx="11013">
                  <c:v>8.2932000000000006</c:v>
                </c:pt>
                <c:pt idx="11014">
                  <c:v>8.3013999999999992</c:v>
                </c:pt>
                <c:pt idx="11015">
                  <c:v>8.3013999999999992</c:v>
                </c:pt>
                <c:pt idx="11016">
                  <c:v>8.2949999999999999</c:v>
                </c:pt>
                <c:pt idx="11017">
                  <c:v>8.3041999999999998</c:v>
                </c:pt>
                <c:pt idx="11018">
                  <c:v>8.2958999999999996</c:v>
                </c:pt>
                <c:pt idx="11019">
                  <c:v>8.3032000000000004</c:v>
                </c:pt>
                <c:pt idx="11020">
                  <c:v>8.2922999999999991</c:v>
                </c:pt>
                <c:pt idx="11021">
                  <c:v>8.3023000000000007</c:v>
                </c:pt>
                <c:pt idx="11022">
                  <c:v>8.2977000000000007</c:v>
                </c:pt>
                <c:pt idx="11023">
                  <c:v>8.2967999999999993</c:v>
                </c:pt>
                <c:pt idx="11024">
                  <c:v>8.3023000000000007</c:v>
                </c:pt>
                <c:pt idx="11025">
                  <c:v>8.2977000000000007</c:v>
                </c:pt>
                <c:pt idx="11026">
                  <c:v>8.2995999999999999</c:v>
                </c:pt>
                <c:pt idx="11027">
                  <c:v>8.2995999999999999</c:v>
                </c:pt>
                <c:pt idx="11028">
                  <c:v>8.3004999999999995</c:v>
                </c:pt>
                <c:pt idx="11029">
                  <c:v>8.3041999999999998</c:v>
                </c:pt>
                <c:pt idx="11030">
                  <c:v>8.2941000000000003</c:v>
                </c:pt>
                <c:pt idx="11031">
                  <c:v>8.3013999999999992</c:v>
                </c:pt>
                <c:pt idx="11032">
                  <c:v>8.2958999999999996</c:v>
                </c:pt>
                <c:pt idx="11033">
                  <c:v>8.3013999999999992</c:v>
                </c:pt>
                <c:pt idx="11034">
                  <c:v>8.3023000000000007</c:v>
                </c:pt>
                <c:pt idx="11035">
                  <c:v>8.2958999999999996</c:v>
                </c:pt>
                <c:pt idx="11036">
                  <c:v>8.3059999999999992</c:v>
                </c:pt>
                <c:pt idx="11037">
                  <c:v>8.2958999999999996</c:v>
                </c:pt>
                <c:pt idx="11038">
                  <c:v>8.3078000000000003</c:v>
                </c:pt>
                <c:pt idx="11039">
                  <c:v>8.3032000000000004</c:v>
                </c:pt>
                <c:pt idx="11040">
                  <c:v>8.2941000000000003</c:v>
                </c:pt>
                <c:pt idx="11041">
                  <c:v>8.3032000000000004</c:v>
                </c:pt>
                <c:pt idx="11042">
                  <c:v>8.2922999999999991</c:v>
                </c:pt>
                <c:pt idx="11043">
                  <c:v>8.3013999999999992</c:v>
                </c:pt>
                <c:pt idx="11044">
                  <c:v>8.2949999999999999</c:v>
                </c:pt>
                <c:pt idx="11045">
                  <c:v>8.2958999999999996</c:v>
                </c:pt>
                <c:pt idx="11046">
                  <c:v>8.2967999999999993</c:v>
                </c:pt>
                <c:pt idx="11047">
                  <c:v>8.3013999999999992</c:v>
                </c:pt>
                <c:pt idx="11048">
                  <c:v>8.3023000000000007</c:v>
                </c:pt>
                <c:pt idx="11049">
                  <c:v>8.3023000000000007</c:v>
                </c:pt>
                <c:pt idx="11050">
                  <c:v>8.2995999999999999</c:v>
                </c:pt>
                <c:pt idx="11051">
                  <c:v>8.3004999999999995</c:v>
                </c:pt>
                <c:pt idx="11052">
                  <c:v>8.2987000000000002</c:v>
                </c:pt>
                <c:pt idx="11053">
                  <c:v>8.3004999999999995</c:v>
                </c:pt>
                <c:pt idx="11054">
                  <c:v>8.2967999999999993</c:v>
                </c:pt>
                <c:pt idx="11055">
                  <c:v>8.2987000000000002</c:v>
                </c:pt>
                <c:pt idx="11056">
                  <c:v>8.2987000000000002</c:v>
                </c:pt>
                <c:pt idx="11057">
                  <c:v>8.2932000000000006</c:v>
                </c:pt>
                <c:pt idx="11058">
                  <c:v>8.2977000000000007</c:v>
                </c:pt>
                <c:pt idx="11059">
                  <c:v>8.2932000000000006</c:v>
                </c:pt>
                <c:pt idx="11060">
                  <c:v>8.2995999999999999</c:v>
                </c:pt>
                <c:pt idx="11061">
                  <c:v>8.2922999999999991</c:v>
                </c:pt>
                <c:pt idx="11062">
                  <c:v>8.3013999999999992</c:v>
                </c:pt>
                <c:pt idx="11063">
                  <c:v>8.2958999999999996</c:v>
                </c:pt>
                <c:pt idx="11064">
                  <c:v>8.3050999999999995</c:v>
                </c:pt>
                <c:pt idx="11065">
                  <c:v>8.3023000000000007</c:v>
                </c:pt>
                <c:pt idx="11066">
                  <c:v>8.2949999999999999</c:v>
                </c:pt>
                <c:pt idx="11067">
                  <c:v>8.2987000000000002</c:v>
                </c:pt>
                <c:pt idx="11068">
                  <c:v>8.2967999999999993</c:v>
                </c:pt>
                <c:pt idx="11069">
                  <c:v>8.3041999999999998</c:v>
                </c:pt>
                <c:pt idx="11070">
                  <c:v>8.2958999999999996</c:v>
                </c:pt>
                <c:pt idx="11071">
                  <c:v>8.2987000000000002</c:v>
                </c:pt>
                <c:pt idx="11072">
                  <c:v>8.3004999999999995</c:v>
                </c:pt>
                <c:pt idx="11073">
                  <c:v>8.3023000000000007</c:v>
                </c:pt>
                <c:pt idx="11074">
                  <c:v>8.2967999999999993</c:v>
                </c:pt>
                <c:pt idx="11075">
                  <c:v>8.3023000000000007</c:v>
                </c:pt>
                <c:pt idx="11076">
                  <c:v>8.2995999999999999</c:v>
                </c:pt>
                <c:pt idx="11077">
                  <c:v>8.3041999999999998</c:v>
                </c:pt>
                <c:pt idx="11078">
                  <c:v>8.2958999999999996</c:v>
                </c:pt>
                <c:pt idx="11079">
                  <c:v>8.3032000000000004</c:v>
                </c:pt>
                <c:pt idx="11080">
                  <c:v>8.2967999999999993</c:v>
                </c:pt>
                <c:pt idx="11081">
                  <c:v>8.2995999999999999</c:v>
                </c:pt>
                <c:pt idx="11082">
                  <c:v>8.3032000000000004</c:v>
                </c:pt>
                <c:pt idx="11083">
                  <c:v>8.2912999999999997</c:v>
                </c:pt>
                <c:pt idx="11084">
                  <c:v>8.3032000000000004</c:v>
                </c:pt>
                <c:pt idx="11085">
                  <c:v>8.3004999999999995</c:v>
                </c:pt>
                <c:pt idx="11086">
                  <c:v>8.3059999999999992</c:v>
                </c:pt>
                <c:pt idx="11087">
                  <c:v>8.3023000000000007</c:v>
                </c:pt>
                <c:pt idx="11088">
                  <c:v>8.2995999999999999</c:v>
                </c:pt>
                <c:pt idx="11089">
                  <c:v>8.2995999999999999</c:v>
                </c:pt>
                <c:pt idx="11090">
                  <c:v>8.3059999999999992</c:v>
                </c:pt>
                <c:pt idx="11091">
                  <c:v>8.3023000000000007</c:v>
                </c:pt>
                <c:pt idx="11092">
                  <c:v>8.3050999999999995</c:v>
                </c:pt>
                <c:pt idx="11093">
                  <c:v>8.2949999999999999</c:v>
                </c:pt>
                <c:pt idx="11094">
                  <c:v>8.2958999999999996</c:v>
                </c:pt>
                <c:pt idx="11095">
                  <c:v>8.2958999999999996</c:v>
                </c:pt>
                <c:pt idx="11096">
                  <c:v>8.2995999999999999</c:v>
                </c:pt>
                <c:pt idx="11097">
                  <c:v>8.2995999999999999</c:v>
                </c:pt>
                <c:pt idx="11098">
                  <c:v>8.2987000000000002</c:v>
                </c:pt>
                <c:pt idx="11099">
                  <c:v>8.3041999999999998</c:v>
                </c:pt>
                <c:pt idx="11100">
                  <c:v>8.2977000000000007</c:v>
                </c:pt>
                <c:pt idx="11101">
                  <c:v>8.2977000000000007</c:v>
                </c:pt>
                <c:pt idx="11102">
                  <c:v>8.2941000000000003</c:v>
                </c:pt>
                <c:pt idx="11103">
                  <c:v>8.3023000000000007</c:v>
                </c:pt>
                <c:pt idx="11104">
                  <c:v>8.2995999999999999</c:v>
                </c:pt>
                <c:pt idx="11105">
                  <c:v>8.3013999999999992</c:v>
                </c:pt>
                <c:pt idx="11106">
                  <c:v>8.3023000000000007</c:v>
                </c:pt>
                <c:pt idx="11107">
                  <c:v>8.3004999999999995</c:v>
                </c:pt>
                <c:pt idx="11108">
                  <c:v>8.3023000000000007</c:v>
                </c:pt>
                <c:pt idx="11109">
                  <c:v>8.2941000000000003</c:v>
                </c:pt>
                <c:pt idx="11110">
                  <c:v>8.2977000000000007</c:v>
                </c:pt>
                <c:pt idx="11111">
                  <c:v>8.2941000000000003</c:v>
                </c:pt>
                <c:pt idx="11112">
                  <c:v>8.3013999999999992</c:v>
                </c:pt>
                <c:pt idx="11113">
                  <c:v>8.3023000000000007</c:v>
                </c:pt>
                <c:pt idx="11114">
                  <c:v>8.3004999999999995</c:v>
                </c:pt>
                <c:pt idx="11115">
                  <c:v>8.2967999999999993</c:v>
                </c:pt>
                <c:pt idx="11116">
                  <c:v>8.2995999999999999</c:v>
                </c:pt>
                <c:pt idx="11117">
                  <c:v>8.2932000000000006</c:v>
                </c:pt>
                <c:pt idx="11118">
                  <c:v>8.2967999999999993</c:v>
                </c:pt>
                <c:pt idx="11119">
                  <c:v>8.2977000000000007</c:v>
                </c:pt>
                <c:pt idx="11120">
                  <c:v>8.2958999999999996</c:v>
                </c:pt>
                <c:pt idx="11121">
                  <c:v>8.2967999999999993</c:v>
                </c:pt>
                <c:pt idx="11122">
                  <c:v>8.2958999999999996</c:v>
                </c:pt>
                <c:pt idx="11123">
                  <c:v>8.3004999999999995</c:v>
                </c:pt>
                <c:pt idx="11124">
                  <c:v>8.2912999999999997</c:v>
                </c:pt>
                <c:pt idx="11125">
                  <c:v>8.3059999999999992</c:v>
                </c:pt>
                <c:pt idx="11126">
                  <c:v>8.2932000000000006</c:v>
                </c:pt>
                <c:pt idx="11127">
                  <c:v>8.3013999999999992</c:v>
                </c:pt>
                <c:pt idx="11128">
                  <c:v>8.2987000000000002</c:v>
                </c:pt>
                <c:pt idx="11129">
                  <c:v>8.2987000000000002</c:v>
                </c:pt>
                <c:pt idx="11130">
                  <c:v>8.3032000000000004</c:v>
                </c:pt>
                <c:pt idx="11131">
                  <c:v>8.2922999999999991</c:v>
                </c:pt>
                <c:pt idx="11132">
                  <c:v>8.3023000000000007</c:v>
                </c:pt>
                <c:pt idx="11133">
                  <c:v>8.2995999999999999</c:v>
                </c:pt>
                <c:pt idx="11134">
                  <c:v>8.3041999999999998</c:v>
                </c:pt>
                <c:pt idx="11135">
                  <c:v>8.3013999999999992</c:v>
                </c:pt>
                <c:pt idx="11136">
                  <c:v>8.3004999999999995</c:v>
                </c:pt>
                <c:pt idx="11137">
                  <c:v>8.2967999999999993</c:v>
                </c:pt>
                <c:pt idx="11138">
                  <c:v>8.3013999999999992</c:v>
                </c:pt>
                <c:pt idx="11139">
                  <c:v>8.2995999999999999</c:v>
                </c:pt>
                <c:pt idx="11140">
                  <c:v>8.3013999999999992</c:v>
                </c:pt>
                <c:pt idx="11141">
                  <c:v>8.2932000000000006</c:v>
                </c:pt>
                <c:pt idx="11142">
                  <c:v>8.3069000000000006</c:v>
                </c:pt>
                <c:pt idx="11143">
                  <c:v>8.2967999999999993</c:v>
                </c:pt>
                <c:pt idx="11144">
                  <c:v>8.3032000000000004</c:v>
                </c:pt>
                <c:pt idx="11145">
                  <c:v>8.2995999999999999</c:v>
                </c:pt>
                <c:pt idx="11146">
                  <c:v>8.2958999999999996</c:v>
                </c:pt>
                <c:pt idx="11147">
                  <c:v>8.3041999999999998</c:v>
                </c:pt>
                <c:pt idx="11148">
                  <c:v>8.2922999999999991</c:v>
                </c:pt>
                <c:pt idx="11149">
                  <c:v>8.3032000000000004</c:v>
                </c:pt>
                <c:pt idx="11150">
                  <c:v>8.2977000000000007</c:v>
                </c:pt>
                <c:pt idx="11151">
                  <c:v>8.3032000000000004</c:v>
                </c:pt>
                <c:pt idx="11152">
                  <c:v>8.2967999999999993</c:v>
                </c:pt>
                <c:pt idx="11153">
                  <c:v>8.2949999999999999</c:v>
                </c:pt>
                <c:pt idx="11154">
                  <c:v>8.2987000000000002</c:v>
                </c:pt>
                <c:pt idx="11155">
                  <c:v>8.2922999999999991</c:v>
                </c:pt>
                <c:pt idx="11156">
                  <c:v>8.3004999999999995</c:v>
                </c:pt>
                <c:pt idx="11157">
                  <c:v>8.2922999999999991</c:v>
                </c:pt>
                <c:pt idx="11158">
                  <c:v>8.2987000000000002</c:v>
                </c:pt>
                <c:pt idx="11159">
                  <c:v>8.2987000000000002</c:v>
                </c:pt>
                <c:pt idx="11160">
                  <c:v>8.2995999999999999</c:v>
                </c:pt>
                <c:pt idx="11161">
                  <c:v>8.2967999999999993</c:v>
                </c:pt>
                <c:pt idx="11162">
                  <c:v>8.2949999999999999</c:v>
                </c:pt>
                <c:pt idx="11163">
                  <c:v>8.2967999999999993</c:v>
                </c:pt>
                <c:pt idx="11164">
                  <c:v>8.2977000000000007</c:v>
                </c:pt>
                <c:pt idx="11165">
                  <c:v>8.2932000000000006</c:v>
                </c:pt>
                <c:pt idx="11166">
                  <c:v>8.3004999999999995</c:v>
                </c:pt>
                <c:pt idx="11167">
                  <c:v>8.2949999999999999</c:v>
                </c:pt>
                <c:pt idx="11168">
                  <c:v>8.3032000000000004</c:v>
                </c:pt>
                <c:pt idx="11169">
                  <c:v>8.2967999999999993</c:v>
                </c:pt>
                <c:pt idx="11170">
                  <c:v>8.2987000000000002</c:v>
                </c:pt>
                <c:pt idx="11171">
                  <c:v>8.3032000000000004</c:v>
                </c:pt>
                <c:pt idx="11172">
                  <c:v>8.2895000000000003</c:v>
                </c:pt>
                <c:pt idx="11173">
                  <c:v>8.3032000000000004</c:v>
                </c:pt>
                <c:pt idx="11174">
                  <c:v>8.2949999999999999</c:v>
                </c:pt>
                <c:pt idx="11175">
                  <c:v>8.2995999999999999</c:v>
                </c:pt>
                <c:pt idx="11176">
                  <c:v>8.2977000000000007</c:v>
                </c:pt>
                <c:pt idx="11177">
                  <c:v>8.3013999999999992</c:v>
                </c:pt>
                <c:pt idx="11178">
                  <c:v>8.2987000000000002</c:v>
                </c:pt>
                <c:pt idx="11179">
                  <c:v>8.2958999999999996</c:v>
                </c:pt>
                <c:pt idx="11180">
                  <c:v>8.3013999999999992</c:v>
                </c:pt>
                <c:pt idx="11181">
                  <c:v>8.3013999999999992</c:v>
                </c:pt>
                <c:pt idx="11182">
                  <c:v>8.3013999999999992</c:v>
                </c:pt>
                <c:pt idx="11183">
                  <c:v>8.2987000000000002</c:v>
                </c:pt>
                <c:pt idx="11184">
                  <c:v>8.2995999999999999</c:v>
                </c:pt>
                <c:pt idx="11185">
                  <c:v>8.3069000000000006</c:v>
                </c:pt>
                <c:pt idx="11186">
                  <c:v>8.2995999999999999</c:v>
                </c:pt>
                <c:pt idx="11187">
                  <c:v>8.2995999999999999</c:v>
                </c:pt>
                <c:pt idx="11188">
                  <c:v>8.2949999999999999</c:v>
                </c:pt>
                <c:pt idx="11189">
                  <c:v>8.2967999999999993</c:v>
                </c:pt>
                <c:pt idx="11190">
                  <c:v>8.3041999999999998</c:v>
                </c:pt>
                <c:pt idx="11191">
                  <c:v>8.2932000000000006</c:v>
                </c:pt>
                <c:pt idx="11192">
                  <c:v>8.3032000000000004</c:v>
                </c:pt>
                <c:pt idx="11193">
                  <c:v>8.3004999999999995</c:v>
                </c:pt>
                <c:pt idx="11194">
                  <c:v>8.2987000000000002</c:v>
                </c:pt>
                <c:pt idx="11195">
                  <c:v>8.2977000000000007</c:v>
                </c:pt>
                <c:pt idx="11196">
                  <c:v>8.2967999999999993</c:v>
                </c:pt>
                <c:pt idx="11197">
                  <c:v>8.3023000000000007</c:v>
                </c:pt>
                <c:pt idx="11198">
                  <c:v>8.3004999999999995</c:v>
                </c:pt>
                <c:pt idx="11199">
                  <c:v>8.2949999999999999</c:v>
                </c:pt>
                <c:pt idx="11200">
                  <c:v>8.2987000000000002</c:v>
                </c:pt>
                <c:pt idx="11201">
                  <c:v>8.2977000000000007</c:v>
                </c:pt>
                <c:pt idx="11202">
                  <c:v>8.3013999999999992</c:v>
                </c:pt>
                <c:pt idx="11203">
                  <c:v>8.3032000000000004</c:v>
                </c:pt>
                <c:pt idx="11204">
                  <c:v>8.2932000000000006</c:v>
                </c:pt>
                <c:pt idx="11205">
                  <c:v>8.2967999999999993</c:v>
                </c:pt>
                <c:pt idx="11206">
                  <c:v>8.2977000000000007</c:v>
                </c:pt>
                <c:pt idx="11207">
                  <c:v>8.2977000000000007</c:v>
                </c:pt>
                <c:pt idx="11208">
                  <c:v>8.3013999999999992</c:v>
                </c:pt>
                <c:pt idx="11209">
                  <c:v>8.2967999999999993</c:v>
                </c:pt>
                <c:pt idx="11210">
                  <c:v>8.2995999999999999</c:v>
                </c:pt>
                <c:pt idx="11211">
                  <c:v>8.2977000000000007</c:v>
                </c:pt>
                <c:pt idx="11212">
                  <c:v>8.3032000000000004</c:v>
                </c:pt>
                <c:pt idx="11213">
                  <c:v>8.2987000000000002</c:v>
                </c:pt>
                <c:pt idx="11214">
                  <c:v>8.3004999999999995</c:v>
                </c:pt>
                <c:pt idx="11215">
                  <c:v>8.2958999999999996</c:v>
                </c:pt>
                <c:pt idx="11216">
                  <c:v>8.3013999999999992</c:v>
                </c:pt>
                <c:pt idx="11217">
                  <c:v>8.2886000000000006</c:v>
                </c:pt>
                <c:pt idx="11218">
                  <c:v>8.2949999999999999</c:v>
                </c:pt>
                <c:pt idx="11219">
                  <c:v>8.3023000000000007</c:v>
                </c:pt>
                <c:pt idx="11220">
                  <c:v>8.2977000000000007</c:v>
                </c:pt>
                <c:pt idx="11221">
                  <c:v>8.3013999999999992</c:v>
                </c:pt>
                <c:pt idx="11222">
                  <c:v>8.2922999999999991</c:v>
                </c:pt>
                <c:pt idx="11223">
                  <c:v>8.3004999999999995</c:v>
                </c:pt>
                <c:pt idx="11224">
                  <c:v>8.2967999999999993</c:v>
                </c:pt>
                <c:pt idx="11225">
                  <c:v>8.3013999999999992</c:v>
                </c:pt>
                <c:pt idx="11226">
                  <c:v>8.2987000000000002</c:v>
                </c:pt>
                <c:pt idx="11227">
                  <c:v>8.2977000000000007</c:v>
                </c:pt>
                <c:pt idx="11228">
                  <c:v>8.2958999999999996</c:v>
                </c:pt>
                <c:pt idx="11229">
                  <c:v>8.3023000000000007</c:v>
                </c:pt>
                <c:pt idx="11230">
                  <c:v>8.2967999999999993</c:v>
                </c:pt>
                <c:pt idx="11231">
                  <c:v>8.3004999999999995</c:v>
                </c:pt>
                <c:pt idx="11232">
                  <c:v>8.2977000000000007</c:v>
                </c:pt>
                <c:pt idx="11233">
                  <c:v>8.2995999999999999</c:v>
                </c:pt>
                <c:pt idx="11234">
                  <c:v>8.3004999999999995</c:v>
                </c:pt>
                <c:pt idx="11235">
                  <c:v>8.3023000000000007</c:v>
                </c:pt>
                <c:pt idx="11236">
                  <c:v>8.2987000000000002</c:v>
                </c:pt>
                <c:pt idx="11237">
                  <c:v>8.2941000000000003</c:v>
                </c:pt>
                <c:pt idx="11238">
                  <c:v>8.3050999999999995</c:v>
                </c:pt>
                <c:pt idx="11239">
                  <c:v>8.2967999999999993</c:v>
                </c:pt>
                <c:pt idx="11240">
                  <c:v>8.3004999999999995</c:v>
                </c:pt>
                <c:pt idx="11241">
                  <c:v>8.2958999999999996</c:v>
                </c:pt>
                <c:pt idx="11242">
                  <c:v>8.2958999999999996</c:v>
                </c:pt>
                <c:pt idx="11243">
                  <c:v>8.3013999999999992</c:v>
                </c:pt>
                <c:pt idx="11244">
                  <c:v>8.2941000000000003</c:v>
                </c:pt>
                <c:pt idx="11245">
                  <c:v>8.2977000000000007</c:v>
                </c:pt>
                <c:pt idx="11246">
                  <c:v>8.2967999999999993</c:v>
                </c:pt>
                <c:pt idx="11247">
                  <c:v>8.2967999999999993</c:v>
                </c:pt>
                <c:pt idx="11248">
                  <c:v>8.2949999999999999</c:v>
                </c:pt>
                <c:pt idx="11249">
                  <c:v>8.2967999999999993</c:v>
                </c:pt>
                <c:pt idx="11250">
                  <c:v>8.3004999999999995</c:v>
                </c:pt>
                <c:pt idx="11251">
                  <c:v>8.3004999999999995</c:v>
                </c:pt>
                <c:pt idx="11252">
                  <c:v>8.2932000000000006</c:v>
                </c:pt>
                <c:pt idx="11253">
                  <c:v>8.2995999999999999</c:v>
                </c:pt>
                <c:pt idx="11254">
                  <c:v>8.2977000000000007</c:v>
                </c:pt>
                <c:pt idx="11255">
                  <c:v>8.3004999999999995</c:v>
                </c:pt>
                <c:pt idx="11256">
                  <c:v>8.2977000000000007</c:v>
                </c:pt>
                <c:pt idx="11257">
                  <c:v>8.2977000000000007</c:v>
                </c:pt>
                <c:pt idx="11258">
                  <c:v>8.2977000000000007</c:v>
                </c:pt>
                <c:pt idx="11259">
                  <c:v>8.2941000000000003</c:v>
                </c:pt>
                <c:pt idx="11260">
                  <c:v>8.3013999999999992</c:v>
                </c:pt>
                <c:pt idx="11261">
                  <c:v>8.2995999999999999</c:v>
                </c:pt>
                <c:pt idx="11262">
                  <c:v>8.3004999999999995</c:v>
                </c:pt>
                <c:pt idx="11263">
                  <c:v>8.2912999999999997</c:v>
                </c:pt>
                <c:pt idx="11264">
                  <c:v>8.2995999999999999</c:v>
                </c:pt>
                <c:pt idx="11265">
                  <c:v>8.2904</c:v>
                </c:pt>
                <c:pt idx="11266">
                  <c:v>8.2958999999999996</c:v>
                </c:pt>
                <c:pt idx="11267">
                  <c:v>8.2987000000000002</c:v>
                </c:pt>
                <c:pt idx="11268">
                  <c:v>8.2987000000000002</c:v>
                </c:pt>
                <c:pt idx="11269">
                  <c:v>8.2987000000000002</c:v>
                </c:pt>
                <c:pt idx="11270">
                  <c:v>8.2941000000000003</c:v>
                </c:pt>
                <c:pt idx="11271">
                  <c:v>8.3023000000000007</c:v>
                </c:pt>
                <c:pt idx="11272">
                  <c:v>8.3023000000000007</c:v>
                </c:pt>
                <c:pt idx="11273">
                  <c:v>8.3013999999999992</c:v>
                </c:pt>
                <c:pt idx="11274">
                  <c:v>8.2987000000000002</c:v>
                </c:pt>
                <c:pt idx="11275">
                  <c:v>8.2922999999999991</c:v>
                </c:pt>
                <c:pt idx="11276">
                  <c:v>8.2987000000000002</c:v>
                </c:pt>
                <c:pt idx="11277">
                  <c:v>8.2995999999999999</c:v>
                </c:pt>
                <c:pt idx="11278">
                  <c:v>8.2977000000000007</c:v>
                </c:pt>
                <c:pt idx="11279">
                  <c:v>8.3004999999999995</c:v>
                </c:pt>
                <c:pt idx="11280">
                  <c:v>8.2912999999999997</c:v>
                </c:pt>
                <c:pt idx="11281">
                  <c:v>8.3023000000000007</c:v>
                </c:pt>
                <c:pt idx="11282">
                  <c:v>8.2977000000000007</c:v>
                </c:pt>
                <c:pt idx="11283">
                  <c:v>8.2977000000000007</c:v>
                </c:pt>
                <c:pt idx="11284">
                  <c:v>8.2987000000000002</c:v>
                </c:pt>
                <c:pt idx="11285">
                  <c:v>8.2922999999999991</c:v>
                </c:pt>
                <c:pt idx="11286">
                  <c:v>8.3032000000000004</c:v>
                </c:pt>
                <c:pt idx="11287">
                  <c:v>8.2958999999999996</c:v>
                </c:pt>
                <c:pt idx="11288">
                  <c:v>8.3004999999999995</c:v>
                </c:pt>
                <c:pt idx="11289">
                  <c:v>8.2995999999999999</c:v>
                </c:pt>
                <c:pt idx="11290">
                  <c:v>8.2987000000000002</c:v>
                </c:pt>
                <c:pt idx="11291">
                  <c:v>8.2958999999999996</c:v>
                </c:pt>
                <c:pt idx="11292">
                  <c:v>8.2949999999999999</c:v>
                </c:pt>
                <c:pt idx="11293">
                  <c:v>8.2995999999999999</c:v>
                </c:pt>
                <c:pt idx="11294">
                  <c:v>8.2932000000000006</c:v>
                </c:pt>
                <c:pt idx="11295">
                  <c:v>8.2995999999999999</c:v>
                </c:pt>
                <c:pt idx="11296">
                  <c:v>8.2949999999999999</c:v>
                </c:pt>
                <c:pt idx="11297">
                  <c:v>8.2932000000000006</c:v>
                </c:pt>
                <c:pt idx="11298">
                  <c:v>8.2949999999999999</c:v>
                </c:pt>
                <c:pt idx="11299">
                  <c:v>8.2987000000000002</c:v>
                </c:pt>
                <c:pt idx="11300">
                  <c:v>8.3004999999999995</c:v>
                </c:pt>
                <c:pt idx="11301">
                  <c:v>8.2958999999999996</c:v>
                </c:pt>
                <c:pt idx="11302">
                  <c:v>8.2949999999999999</c:v>
                </c:pt>
                <c:pt idx="11303">
                  <c:v>8.3004999999999995</c:v>
                </c:pt>
                <c:pt idx="11304">
                  <c:v>8.2958999999999996</c:v>
                </c:pt>
                <c:pt idx="11305">
                  <c:v>8.2977000000000007</c:v>
                </c:pt>
                <c:pt idx="11306">
                  <c:v>8.2987000000000002</c:v>
                </c:pt>
                <c:pt idx="11307">
                  <c:v>8.2958999999999996</c:v>
                </c:pt>
                <c:pt idx="11308">
                  <c:v>8.2967999999999993</c:v>
                </c:pt>
                <c:pt idx="11309">
                  <c:v>8.2932000000000006</c:v>
                </c:pt>
                <c:pt idx="11310">
                  <c:v>8.2987000000000002</c:v>
                </c:pt>
                <c:pt idx="11311">
                  <c:v>8.2958999999999996</c:v>
                </c:pt>
                <c:pt idx="11312">
                  <c:v>8.3041999999999998</c:v>
                </c:pt>
                <c:pt idx="11313">
                  <c:v>8.2949999999999999</c:v>
                </c:pt>
                <c:pt idx="11314">
                  <c:v>8.2967999999999993</c:v>
                </c:pt>
                <c:pt idx="11315">
                  <c:v>8.2967999999999993</c:v>
                </c:pt>
                <c:pt idx="11316">
                  <c:v>8.2977000000000007</c:v>
                </c:pt>
                <c:pt idx="11317">
                  <c:v>8.2977000000000007</c:v>
                </c:pt>
                <c:pt idx="11318">
                  <c:v>8.2922999999999991</c:v>
                </c:pt>
                <c:pt idx="11319">
                  <c:v>8.3004999999999995</c:v>
                </c:pt>
                <c:pt idx="11320">
                  <c:v>8.2949999999999999</c:v>
                </c:pt>
                <c:pt idx="11321">
                  <c:v>8.2958999999999996</c:v>
                </c:pt>
                <c:pt idx="11322">
                  <c:v>8.2949999999999999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03296"/>
        <c:axId val="89309568"/>
      </c:scatterChart>
      <c:valAx>
        <c:axId val="89303296"/>
        <c:scaling>
          <c:orientation val="minMax"/>
          <c:max val="5000"/>
          <c:min val="2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9309568"/>
        <c:crosses val="autoZero"/>
        <c:crossBetween val="midCat"/>
      </c:valAx>
      <c:valAx>
        <c:axId val="89309568"/>
        <c:scaling>
          <c:orientation val="minMax"/>
          <c:max val="8.65"/>
          <c:min val="8.2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(PSIA)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03296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Atmospheric Pressure, Stoichiometric</a:t>
            </a:r>
            <a:r>
              <a:rPr lang="en-US" baseline="0"/>
              <a:t> Hydrogen in Air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'0% N2 test 4'!$D$10902:$D$21192</c:f>
              <c:numCache>
                <c:formatCode>General</c:formatCode>
                <c:ptCount val="10291"/>
                <c:pt idx="0">
                  <c:v>14.573</c:v>
                </c:pt>
                <c:pt idx="1">
                  <c:v>14.555</c:v>
                </c:pt>
                <c:pt idx="2">
                  <c:v>14.592000000000001</c:v>
                </c:pt>
                <c:pt idx="3">
                  <c:v>14.555</c:v>
                </c:pt>
                <c:pt idx="4">
                  <c:v>14.545999999999999</c:v>
                </c:pt>
                <c:pt idx="5">
                  <c:v>14.564</c:v>
                </c:pt>
                <c:pt idx="6">
                  <c:v>14.61</c:v>
                </c:pt>
                <c:pt idx="7">
                  <c:v>14.619</c:v>
                </c:pt>
                <c:pt idx="8">
                  <c:v>14.592000000000001</c:v>
                </c:pt>
                <c:pt idx="9">
                  <c:v>14.61</c:v>
                </c:pt>
                <c:pt idx="10">
                  <c:v>14.592000000000001</c:v>
                </c:pt>
                <c:pt idx="11">
                  <c:v>14.583</c:v>
                </c:pt>
                <c:pt idx="12">
                  <c:v>14.573</c:v>
                </c:pt>
                <c:pt idx="13">
                  <c:v>14.555</c:v>
                </c:pt>
                <c:pt idx="14">
                  <c:v>14.573</c:v>
                </c:pt>
                <c:pt idx="15">
                  <c:v>14.61</c:v>
                </c:pt>
                <c:pt idx="16">
                  <c:v>14.583</c:v>
                </c:pt>
                <c:pt idx="17">
                  <c:v>14.61</c:v>
                </c:pt>
                <c:pt idx="18">
                  <c:v>14.555</c:v>
                </c:pt>
                <c:pt idx="19">
                  <c:v>14.628</c:v>
                </c:pt>
                <c:pt idx="20">
                  <c:v>14.491</c:v>
                </c:pt>
                <c:pt idx="21">
                  <c:v>14.592000000000001</c:v>
                </c:pt>
                <c:pt idx="22">
                  <c:v>14.61</c:v>
                </c:pt>
                <c:pt idx="23">
                  <c:v>14.555</c:v>
                </c:pt>
                <c:pt idx="24">
                  <c:v>14.215999999999999</c:v>
                </c:pt>
                <c:pt idx="25">
                  <c:v>14.592000000000001</c:v>
                </c:pt>
                <c:pt idx="26">
                  <c:v>14.683</c:v>
                </c:pt>
                <c:pt idx="27">
                  <c:v>15.022</c:v>
                </c:pt>
                <c:pt idx="28">
                  <c:v>15.608000000000001</c:v>
                </c:pt>
                <c:pt idx="29">
                  <c:v>16.925999999999998</c:v>
                </c:pt>
                <c:pt idx="30">
                  <c:v>19.187999999999999</c:v>
                </c:pt>
                <c:pt idx="31">
                  <c:v>22.951000000000001</c:v>
                </c:pt>
                <c:pt idx="32">
                  <c:v>29.204000000000001</c:v>
                </c:pt>
                <c:pt idx="33">
                  <c:v>40.198999999999998</c:v>
                </c:pt>
                <c:pt idx="34">
                  <c:v>60.652999999999999</c:v>
                </c:pt>
                <c:pt idx="35">
                  <c:v>92.558999999999997</c:v>
                </c:pt>
                <c:pt idx="36">
                  <c:v>112.55</c:v>
                </c:pt>
                <c:pt idx="37">
                  <c:v>115.52</c:v>
                </c:pt>
                <c:pt idx="38">
                  <c:v>114.66</c:v>
                </c:pt>
                <c:pt idx="39">
                  <c:v>113.84</c:v>
                </c:pt>
                <c:pt idx="40">
                  <c:v>112.81</c:v>
                </c:pt>
                <c:pt idx="41">
                  <c:v>111.8</c:v>
                </c:pt>
                <c:pt idx="42">
                  <c:v>111.18</c:v>
                </c:pt>
                <c:pt idx="43">
                  <c:v>110.37</c:v>
                </c:pt>
                <c:pt idx="44">
                  <c:v>109.77</c:v>
                </c:pt>
                <c:pt idx="45">
                  <c:v>109.21</c:v>
                </c:pt>
                <c:pt idx="46">
                  <c:v>108.49</c:v>
                </c:pt>
                <c:pt idx="47">
                  <c:v>107.93</c:v>
                </c:pt>
                <c:pt idx="48">
                  <c:v>107.34</c:v>
                </c:pt>
                <c:pt idx="49">
                  <c:v>106.78</c:v>
                </c:pt>
                <c:pt idx="50">
                  <c:v>106.31</c:v>
                </c:pt>
                <c:pt idx="51">
                  <c:v>105.79</c:v>
                </c:pt>
                <c:pt idx="52">
                  <c:v>105.26</c:v>
                </c:pt>
                <c:pt idx="53">
                  <c:v>104.77</c:v>
                </c:pt>
                <c:pt idx="54">
                  <c:v>104.29</c:v>
                </c:pt>
                <c:pt idx="55">
                  <c:v>103.88</c:v>
                </c:pt>
                <c:pt idx="56">
                  <c:v>103.42</c:v>
                </c:pt>
                <c:pt idx="57">
                  <c:v>103.06</c:v>
                </c:pt>
                <c:pt idx="58">
                  <c:v>102.54</c:v>
                </c:pt>
                <c:pt idx="59">
                  <c:v>102.16</c:v>
                </c:pt>
                <c:pt idx="60">
                  <c:v>101.81</c:v>
                </c:pt>
                <c:pt idx="61">
                  <c:v>101.33</c:v>
                </c:pt>
                <c:pt idx="62">
                  <c:v>100.93</c:v>
                </c:pt>
                <c:pt idx="63">
                  <c:v>100.54</c:v>
                </c:pt>
                <c:pt idx="64">
                  <c:v>100.14</c:v>
                </c:pt>
                <c:pt idx="65">
                  <c:v>99.801000000000002</c:v>
                </c:pt>
                <c:pt idx="66">
                  <c:v>99.352000000000004</c:v>
                </c:pt>
                <c:pt idx="67">
                  <c:v>99.031999999999996</c:v>
                </c:pt>
                <c:pt idx="68">
                  <c:v>98.647999999999996</c:v>
                </c:pt>
                <c:pt idx="69">
                  <c:v>98.263000000000005</c:v>
                </c:pt>
                <c:pt idx="70">
                  <c:v>97.86</c:v>
                </c:pt>
                <c:pt idx="71">
                  <c:v>97.585999999999999</c:v>
                </c:pt>
                <c:pt idx="72">
                  <c:v>97.164000000000001</c:v>
                </c:pt>
                <c:pt idx="73">
                  <c:v>96.861999999999995</c:v>
                </c:pt>
                <c:pt idx="74">
                  <c:v>96.504999999999995</c:v>
                </c:pt>
                <c:pt idx="75">
                  <c:v>96.165999999999997</c:v>
                </c:pt>
                <c:pt idx="76">
                  <c:v>95.727000000000004</c:v>
                </c:pt>
                <c:pt idx="77">
                  <c:v>95.442999999999998</c:v>
                </c:pt>
                <c:pt idx="78">
                  <c:v>95.159000000000006</c:v>
                </c:pt>
                <c:pt idx="79">
                  <c:v>94.766000000000005</c:v>
                </c:pt>
                <c:pt idx="80">
                  <c:v>94.436000000000007</c:v>
                </c:pt>
                <c:pt idx="81">
                  <c:v>94.143000000000001</c:v>
                </c:pt>
                <c:pt idx="82">
                  <c:v>93.777000000000001</c:v>
                </c:pt>
                <c:pt idx="83">
                  <c:v>93.42</c:v>
                </c:pt>
                <c:pt idx="84">
                  <c:v>93.153999999999996</c:v>
                </c:pt>
                <c:pt idx="85">
                  <c:v>92.742000000000004</c:v>
                </c:pt>
                <c:pt idx="86">
                  <c:v>92.486000000000004</c:v>
                </c:pt>
                <c:pt idx="87">
                  <c:v>92.111000000000004</c:v>
                </c:pt>
                <c:pt idx="88">
                  <c:v>91.853999999999999</c:v>
                </c:pt>
                <c:pt idx="89">
                  <c:v>91.424000000000007</c:v>
                </c:pt>
                <c:pt idx="90">
                  <c:v>91.231999999999999</c:v>
                </c:pt>
                <c:pt idx="91">
                  <c:v>90.855999999999995</c:v>
                </c:pt>
                <c:pt idx="92">
                  <c:v>90.590999999999994</c:v>
                </c:pt>
                <c:pt idx="93">
                  <c:v>90.242999999999995</c:v>
                </c:pt>
                <c:pt idx="94">
                  <c:v>89.977000000000004</c:v>
                </c:pt>
                <c:pt idx="95">
                  <c:v>89.647999999999996</c:v>
                </c:pt>
                <c:pt idx="96">
                  <c:v>89.290999999999997</c:v>
                </c:pt>
                <c:pt idx="97">
                  <c:v>89.052999999999997</c:v>
                </c:pt>
                <c:pt idx="98">
                  <c:v>88.823999999999998</c:v>
                </c:pt>
                <c:pt idx="99">
                  <c:v>88.438999999999993</c:v>
                </c:pt>
                <c:pt idx="100">
                  <c:v>88.174000000000007</c:v>
                </c:pt>
                <c:pt idx="101">
                  <c:v>87.816999999999993</c:v>
                </c:pt>
                <c:pt idx="102">
                  <c:v>87.542000000000002</c:v>
                </c:pt>
                <c:pt idx="103">
                  <c:v>87.257999999999996</c:v>
                </c:pt>
                <c:pt idx="104">
                  <c:v>86.900999999999996</c:v>
                </c:pt>
                <c:pt idx="105">
                  <c:v>86.709000000000003</c:v>
                </c:pt>
                <c:pt idx="106">
                  <c:v>86.388000000000005</c:v>
                </c:pt>
                <c:pt idx="107">
                  <c:v>86.141000000000005</c:v>
                </c:pt>
                <c:pt idx="108">
                  <c:v>85.838999999999999</c:v>
                </c:pt>
                <c:pt idx="109">
                  <c:v>85.573999999999998</c:v>
                </c:pt>
                <c:pt idx="110">
                  <c:v>85.335999999999999</c:v>
                </c:pt>
                <c:pt idx="111">
                  <c:v>85.033000000000001</c:v>
                </c:pt>
                <c:pt idx="112">
                  <c:v>84.694999999999993</c:v>
                </c:pt>
                <c:pt idx="113">
                  <c:v>84.456999999999994</c:v>
                </c:pt>
                <c:pt idx="114">
                  <c:v>84.135999999999996</c:v>
                </c:pt>
                <c:pt idx="115">
                  <c:v>83.962000000000003</c:v>
                </c:pt>
                <c:pt idx="116">
                  <c:v>83.688000000000002</c:v>
                </c:pt>
                <c:pt idx="117">
                  <c:v>83.412999999999997</c:v>
                </c:pt>
                <c:pt idx="118">
                  <c:v>83.12</c:v>
                </c:pt>
                <c:pt idx="119">
                  <c:v>82.927999999999997</c:v>
                </c:pt>
                <c:pt idx="120">
                  <c:v>82.616</c:v>
                </c:pt>
                <c:pt idx="121">
                  <c:v>82.424000000000007</c:v>
                </c:pt>
                <c:pt idx="122">
                  <c:v>82.131</c:v>
                </c:pt>
                <c:pt idx="123">
                  <c:v>81.837999999999994</c:v>
                </c:pt>
                <c:pt idx="124">
                  <c:v>81.646000000000001</c:v>
                </c:pt>
                <c:pt idx="125">
                  <c:v>81.307000000000002</c:v>
                </c:pt>
                <c:pt idx="126">
                  <c:v>81.105999999999995</c:v>
                </c:pt>
                <c:pt idx="127">
                  <c:v>80.867999999999995</c:v>
                </c:pt>
                <c:pt idx="128">
                  <c:v>80.593000000000004</c:v>
                </c:pt>
                <c:pt idx="129">
                  <c:v>80.373000000000005</c:v>
                </c:pt>
                <c:pt idx="130">
                  <c:v>80.153999999999996</c:v>
                </c:pt>
                <c:pt idx="131">
                  <c:v>79.97</c:v>
                </c:pt>
                <c:pt idx="132">
                  <c:v>79.695999999999998</c:v>
                </c:pt>
                <c:pt idx="133">
                  <c:v>79.375</c:v>
                </c:pt>
                <c:pt idx="134">
                  <c:v>79.156000000000006</c:v>
                </c:pt>
                <c:pt idx="135">
                  <c:v>78.908000000000001</c:v>
                </c:pt>
                <c:pt idx="136">
                  <c:v>78.734999999999999</c:v>
                </c:pt>
                <c:pt idx="137">
                  <c:v>78.486999999999995</c:v>
                </c:pt>
                <c:pt idx="138">
                  <c:v>78.295000000000002</c:v>
                </c:pt>
                <c:pt idx="139">
                  <c:v>78.001999999999995</c:v>
                </c:pt>
                <c:pt idx="140">
                  <c:v>77.81</c:v>
                </c:pt>
                <c:pt idx="141">
                  <c:v>77.498999999999995</c:v>
                </c:pt>
                <c:pt idx="142">
                  <c:v>77.406999999999996</c:v>
                </c:pt>
                <c:pt idx="143">
                  <c:v>77.105000000000004</c:v>
                </c:pt>
                <c:pt idx="144">
                  <c:v>76.968000000000004</c:v>
                </c:pt>
                <c:pt idx="145">
                  <c:v>76.647000000000006</c:v>
                </c:pt>
                <c:pt idx="146">
                  <c:v>76.463999999999999</c:v>
                </c:pt>
                <c:pt idx="147">
                  <c:v>76.263000000000005</c:v>
                </c:pt>
                <c:pt idx="148">
                  <c:v>76.116</c:v>
                </c:pt>
                <c:pt idx="149">
                  <c:v>75.822999999999993</c:v>
                </c:pt>
                <c:pt idx="150">
                  <c:v>75.622</c:v>
                </c:pt>
                <c:pt idx="151">
                  <c:v>75.393000000000001</c:v>
                </c:pt>
                <c:pt idx="152">
                  <c:v>75.209999999999994</c:v>
                </c:pt>
                <c:pt idx="153">
                  <c:v>75.007999999999996</c:v>
                </c:pt>
                <c:pt idx="154">
                  <c:v>74.742999999999995</c:v>
                </c:pt>
                <c:pt idx="155">
                  <c:v>74.596000000000004</c:v>
                </c:pt>
                <c:pt idx="156">
                  <c:v>74.322000000000003</c:v>
                </c:pt>
                <c:pt idx="157">
                  <c:v>74.165999999999997</c:v>
                </c:pt>
                <c:pt idx="158">
                  <c:v>73.983000000000004</c:v>
                </c:pt>
                <c:pt idx="159">
                  <c:v>73.790999999999997</c:v>
                </c:pt>
                <c:pt idx="160">
                  <c:v>73.597999999999999</c:v>
                </c:pt>
                <c:pt idx="161">
                  <c:v>73.369</c:v>
                </c:pt>
                <c:pt idx="162">
                  <c:v>73.141000000000005</c:v>
                </c:pt>
                <c:pt idx="163">
                  <c:v>73.031000000000006</c:v>
                </c:pt>
                <c:pt idx="164">
                  <c:v>72.718999999999994</c:v>
                </c:pt>
                <c:pt idx="165">
                  <c:v>72.664000000000001</c:v>
                </c:pt>
                <c:pt idx="166">
                  <c:v>72.370999999999995</c:v>
                </c:pt>
                <c:pt idx="167">
                  <c:v>72.197999999999993</c:v>
                </c:pt>
                <c:pt idx="168">
                  <c:v>71.977999999999994</c:v>
                </c:pt>
                <c:pt idx="169">
                  <c:v>71.849999999999994</c:v>
                </c:pt>
                <c:pt idx="170">
                  <c:v>71.638999999999996</c:v>
                </c:pt>
                <c:pt idx="171">
                  <c:v>71.492999999999995</c:v>
                </c:pt>
                <c:pt idx="172">
                  <c:v>71.245000000000005</c:v>
                </c:pt>
                <c:pt idx="173">
                  <c:v>71.144999999999996</c:v>
                </c:pt>
                <c:pt idx="174">
                  <c:v>70.888000000000005</c:v>
                </c:pt>
                <c:pt idx="175">
                  <c:v>70.668999999999997</c:v>
                </c:pt>
                <c:pt idx="176">
                  <c:v>70.466999999999999</c:v>
                </c:pt>
                <c:pt idx="177">
                  <c:v>70.347999999999999</c:v>
                </c:pt>
                <c:pt idx="178">
                  <c:v>70.201999999999998</c:v>
                </c:pt>
                <c:pt idx="179">
                  <c:v>70.009</c:v>
                </c:pt>
                <c:pt idx="180">
                  <c:v>69.808000000000007</c:v>
                </c:pt>
                <c:pt idx="181">
                  <c:v>69.725999999999999</c:v>
                </c:pt>
                <c:pt idx="182">
                  <c:v>69.515000000000001</c:v>
                </c:pt>
                <c:pt idx="183">
                  <c:v>69.277000000000001</c:v>
                </c:pt>
                <c:pt idx="184">
                  <c:v>69.120999999999995</c:v>
                </c:pt>
                <c:pt idx="185">
                  <c:v>68.92</c:v>
                </c:pt>
                <c:pt idx="186">
                  <c:v>68.837999999999994</c:v>
                </c:pt>
                <c:pt idx="187">
                  <c:v>68.572000000000003</c:v>
                </c:pt>
                <c:pt idx="188">
                  <c:v>68.462000000000003</c:v>
                </c:pt>
                <c:pt idx="189">
                  <c:v>68.260999999999996</c:v>
                </c:pt>
                <c:pt idx="190">
                  <c:v>68.132999999999996</c:v>
                </c:pt>
                <c:pt idx="191">
                  <c:v>67.876000000000005</c:v>
                </c:pt>
                <c:pt idx="192">
                  <c:v>67.858000000000004</c:v>
                </c:pt>
                <c:pt idx="193">
                  <c:v>67.602000000000004</c:v>
                </c:pt>
                <c:pt idx="194">
                  <c:v>67.463999999999999</c:v>
                </c:pt>
                <c:pt idx="195">
                  <c:v>67.234999999999999</c:v>
                </c:pt>
                <c:pt idx="196">
                  <c:v>67.125</c:v>
                </c:pt>
                <c:pt idx="197">
                  <c:v>66.978999999999999</c:v>
                </c:pt>
                <c:pt idx="198">
                  <c:v>66.796000000000006</c:v>
                </c:pt>
                <c:pt idx="199">
                  <c:v>66.649000000000001</c:v>
                </c:pt>
                <c:pt idx="200">
                  <c:v>66.512</c:v>
                </c:pt>
                <c:pt idx="201">
                  <c:v>66.346999999999994</c:v>
                </c:pt>
                <c:pt idx="202">
                  <c:v>66.182000000000002</c:v>
                </c:pt>
                <c:pt idx="203">
                  <c:v>65.980999999999995</c:v>
                </c:pt>
                <c:pt idx="204">
                  <c:v>65.908000000000001</c:v>
                </c:pt>
                <c:pt idx="205">
                  <c:v>65.724999999999994</c:v>
                </c:pt>
                <c:pt idx="206">
                  <c:v>65.569000000000003</c:v>
                </c:pt>
                <c:pt idx="207">
                  <c:v>65.403999999999996</c:v>
                </c:pt>
                <c:pt idx="208">
                  <c:v>65.194000000000003</c:v>
                </c:pt>
                <c:pt idx="209">
                  <c:v>65.138999999999996</c:v>
                </c:pt>
                <c:pt idx="210">
                  <c:v>64.918999999999997</c:v>
                </c:pt>
                <c:pt idx="211">
                  <c:v>64.855000000000004</c:v>
                </c:pt>
                <c:pt idx="212">
                  <c:v>64.617000000000004</c:v>
                </c:pt>
                <c:pt idx="213">
                  <c:v>64.552999999999997</c:v>
                </c:pt>
                <c:pt idx="214">
                  <c:v>64.350999999999999</c:v>
                </c:pt>
                <c:pt idx="215">
                  <c:v>64.305999999999997</c:v>
                </c:pt>
                <c:pt idx="216">
                  <c:v>64.040000000000006</c:v>
                </c:pt>
                <c:pt idx="217">
                  <c:v>63.975999999999999</c:v>
                </c:pt>
                <c:pt idx="218">
                  <c:v>63.783999999999999</c:v>
                </c:pt>
                <c:pt idx="219">
                  <c:v>63.71</c:v>
                </c:pt>
                <c:pt idx="220">
                  <c:v>63.5</c:v>
                </c:pt>
                <c:pt idx="221">
                  <c:v>63.417999999999999</c:v>
                </c:pt>
                <c:pt idx="222">
                  <c:v>63.253</c:v>
                </c:pt>
                <c:pt idx="223">
                  <c:v>63.17</c:v>
                </c:pt>
                <c:pt idx="224">
                  <c:v>63.024000000000001</c:v>
                </c:pt>
                <c:pt idx="225">
                  <c:v>62.85</c:v>
                </c:pt>
                <c:pt idx="226">
                  <c:v>62.658000000000001</c:v>
                </c:pt>
                <c:pt idx="227">
                  <c:v>62.548000000000002</c:v>
                </c:pt>
                <c:pt idx="228">
                  <c:v>62.429000000000002</c:v>
                </c:pt>
                <c:pt idx="229">
                  <c:v>62.281999999999996</c:v>
                </c:pt>
                <c:pt idx="230">
                  <c:v>62.162999999999997</c:v>
                </c:pt>
                <c:pt idx="231">
                  <c:v>62.063000000000002</c:v>
                </c:pt>
                <c:pt idx="232">
                  <c:v>61.962000000000003</c:v>
                </c:pt>
                <c:pt idx="233">
                  <c:v>61.77</c:v>
                </c:pt>
                <c:pt idx="234">
                  <c:v>61.686999999999998</c:v>
                </c:pt>
                <c:pt idx="235">
                  <c:v>61.448999999999998</c:v>
                </c:pt>
                <c:pt idx="236">
                  <c:v>61.430999999999997</c:v>
                </c:pt>
                <c:pt idx="237">
                  <c:v>61.256999999999998</c:v>
                </c:pt>
                <c:pt idx="238">
                  <c:v>61.155999999999999</c:v>
                </c:pt>
                <c:pt idx="239">
                  <c:v>61</c:v>
                </c:pt>
                <c:pt idx="240">
                  <c:v>60.954999999999998</c:v>
                </c:pt>
                <c:pt idx="241">
                  <c:v>60.734999999999999</c:v>
                </c:pt>
                <c:pt idx="242">
                  <c:v>60.698</c:v>
                </c:pt>
                <c:pt idx="243">
                  <c:v>60.46</c:v>
                </c:pt>
                <c:pt idx="244">
                  <c:v>60.423999999999999</c:v>
                </c:pt>
                <c:pt idx="245">
                  <c:v>60.222000000000001</c:v>
                </c:pt>
                <c:pt idx="246">
                  <c:v>60.176000000000002</c:v>
                </c:pt>
                <c:pt idx="247">
                  <c:v>60.03</c:v>
                </c:pt>
                <c:pt idx="248">
                  <c:v>59.957000000000001</c:v>
                </c:pt>
                <c:pt idx="249">
                  <c:v>59.783000000000001</c:v>
                </c:pt>
                <c:pt idx="250">
                  <c:v>59.682000000000002</c:v>
                </c:pt>
                <c:pt idx="251">
                  <c:v>59.545000000000002</c:v>
                </c:pt>
                <c:pt idx="252">
                  <c:v>59.49</c:v>
                </c:pt>
                <c:pt idx="253">
                  <c:v>59.362000000000002</c:v>
                </c:pt>
                <c:pt idx="254">
                  <c:v>59.179000000000002</c:v>
                </c:pt>
                <c:pt idx="255">
                  <c:v>59.133000000000003</c:v>
                </c:pt>
                <c:pt idx="256">
                  <c:v>58.968000000000004</c:v>
                </c:pt>
                <c:pt idx="257">
                  <c:v>58.886000000000003</c:v>
                </c:pt>
                <c:pt idx="258">
                  <c:v>58.738999999999997</c:v>
                </c:pt>
                <c:pt idx="259">
                  <c:v>58.674999999999997</c:v>
                </c:pt>
                <c:pt idx="260">
                  <c:v>58.51</c:v>
                </c:pt>
                <c:pt idx="261">
                  <c:v>58.454999999999998</c:v>
                </c:pt>
                <c:pt idx="262">
                  <c:v>58.244999999999997</c:v>
                </c:pt>
                <c:pt idx="263">
                  <c:v>58.225999999999999</c:v>
                </c:pt>
                <c:pt idx="264">
                  <c:v>58.052</c:v>
                </c:pt>
                <c:pt idx="265">
                  <c:v>57.988</c:v>
                </c:pt>
                <c:pt idx="266">
                  <c:v>57.823999999999998</c:v>
                </c:pt>
                <c:pt idx="267">
                  <c:v>57.768999999999998</c:v>
                </c:pt>
                <c:pt idx="268">
                  <c:v>57.576000000000001</c:v>
                </c:pt>
                <c:pt idx="269">
                  <c:v>57.567</c:v>
                </c:pt>
                <c:pt idx="270">
                  <c:v>57.384</c:v>
                </c:pt>
                <c:pt idx="271">
                  <c:v>57.329000000000001</c:v>
                </c:pt>
                <c:pt idx="272">
                  <c:v>57.21</c:v>
                </c:pt>
                <c:pt idx="273">
                  <c:v>57.173999999999999</c:v>
                </c:pt>
                <c:pt idx="274">
                  <c:v>57.054000000000002</c:v>
                </c:pt>
                <c:pt idx="275">
                  <c:v>56.881</c:v>
                </c:pt>
                <c:pt idx="276">
                  <c:v>56.789000000000001</c:v>
                </c:pt>
                <c:pt idx="277">
                  <c:v>56.679000000000002</c:v>
                </c:pt>
                <c:pt idx="278">
                  <c:v>56.633000000000003</c:v>
                </c:pt>
                <c:pt idx="279">
                  <c:v>56.441000000000003</c:v>
                </c:pt>
                <c:pt idx="280">
                  <c:v>56.395000000000003</c:v>
                </c:pt>
                <c:pt idx="281">
                  <c:v>56.313000000000002</c:v>
                </c:pt>
                <c:pt idx="282">
                  <c:v>56.185000000000002</c:v>
                </c:pt>
                <c:pt idx="283">
                  <c:v>56.101999999999997</c:v>
                </c:pt>
                <c:pt idx="284">
                  <c:v>56.02</c:v>
                </c:pt>
                <c:pt idx="285">
                  <c:v>55.872999999999998</c:v>
                </c:pt>
                <c:pt idx="286">
                  <c:v>55.872999999999998</c:v>
                </c:pt>
                <c:pt idx="287">
                  <c:v>55.726999999999997</c:v>
                </c:pt>
                <c:pt idx="288">
                  <c:v>55.598999999999997</c:v>
                </c:pt>
                <c:pt idx="289">
                  <c:v>55.526000000000003</c:v>
                </c:pt>
                <c:pt idx="290">
                  <c:v>55.451999999999998</c:v>
                </c:pt>
                <c:pt idx="291">
                  <c:v>55.314999999999998</c:v>
                </c:pt>
                <c:pt idx="292">
                  <c:v>55.26</c:v>
                </c:pt>
                <c:pt idx="293">
                  <c:v>55.113999999999997</c:v>
                </c:pt>
                <c:pt idx="294">
                  <c:v>55.103999999999999</c:v>
                </c:pt>
                <c:pt idx="295">
                  <c:v>54.911999999999999</c:v>
                </c:pt>
                <c:pt idx="296">
                  <c:v>54.856999999999999</c:v>
                </c:pt>
                <c:pt idx="297">
                  <c:v>54.765999999999998</c:v>
                </c:pt>
                <c:pt idx="298">
                  <c:v>54.692</c:v>
                </c:pt>
                <c:pt idx="299">
                  <c:v>54.582999999999998</c:v>
                </c:pt>
                <c:pt idx="300">
                  <c:v>54.481999999999999</c:v>
                </c:pt>
                <c:pt idx="301">
                  <c:v>54.408999999999999</c:v>
                </c:pt>
                <c:pt idx="302">
                  <c:v>54.344000000000001</c:v>
                </c:pt>
                <c:pt idx="303">
                  <c:v>54.253</c:v>
                </c:pt>
                <c:pt idx="304">
                  <c:v>54.125</c:v>
                </c:pt>
                <c:pt idx="305">
                  <c:v>54.106000000000002</c:v>
                </c:pt>
                <c:pt idx="306">
                  <c:v>53.951000000000001</c:v>
                </c:pt>
                <c:pt idx="307">
                  <c:v>53.932000000000002</c:v>
                </c:pt>
                <c:pt idx="308">
                  <c:v>53.777000000000001</c:v>
                </c:pt>
                <c:pt idx="309">
                  <c:v>53.704000000000001</c:v>
                </c:pt>
                <c:pt idx="310">
                  <c:v>53.575000000000003</c:v>
                </c:pt>
                <c:pt idx="311">
                  <c:v>53.548000000000002</c:v>
                </c:pt>
                <c:pt idx="312">
                  <c:v>53.411000000000001</c:v>
                </c:pt>
                <c:pt idx="313">
                  <c:v>53.347000000000001</c:v>
                </c:pt>
                <c:pt idx="314">
                  <c:v>53.273000000000003</c:v>
                </c:pt>
                <c:pt idx="315">
                  <c:v>53.218000000000004</c:v>
                </c:pt>
                <c:pt idx="316">
                  <c:v>53.109000000000002</c:v>
                </c:pt>
                <c:pt idx="317">
                  <c:v>53.09</c:v>
                </c:pt>
                <c:pt idx="318">
                  <c:v>52.87</c:v>
                </c:pt>
                <c:pt idx="319">
                  <c:v>52.851999999999997</c:v>
                </c:pt>
                <c:pt idx="320">
                  <c:v>52.816000000000003</c:v>
                </c:pt>
                <c:pt idx="321">
                  <c:v>52.750999999999998</c:v>
                </c:pt>
                <c:pt idx="322">
                  <c:v>52.595999999999997</c:v>
                </c:pt>
                <c:pt idx="323">
                  <c:v>52.531999999999996</c:v>
                </c:pt>
                <c:pt idx="324">
                  <c:v>52.485999999999997</c:v>
                </c:pt>
                <c:pt idx="325">
                  <c:v>52.348999999999997</c:v>
                </c:pt>
                <c:pt idx="326">
                  <c:v>52.284999999999997</c:v>
                </c:pt>
                <c:pt idx="327">
                  <c:v>52.192999999999998</c:v>
                </c:pt>
                <c:pt idx="328">
                  <c:v>52.137999999999998</c:v>
                </c:pt>
                <c:pt idx="329">
                  <c:v>52.073999999999998</c:v>
                </c:pt>
                <c:pt idx="330">
                  <c:v>52.018999999999998</c:v>
                </c:pt>
                <c:pt idx="331">
                  <c:v>51.954999999999998</c:v>
                </c:pt>
                <c:pt idx="332">
                  <c:v>51.835999999999999</c:v>
                </c:pt>
                <c:pt idx="333">
                  <c:v>51.771999999999998</c:v>
                </c:pt>
                <c:pt idx="334">
                  <c:v>51.716999999999999</c:v>
                </c:pt>
                <c:pt idx="335">
                  <c:v>51.58</c:v>
                </c:pt>
                <c:pt idx="336">
                  <c:v>51.606999999999999</c:v>
                </c:pt>
                <c:pt idx="337">
                  <c:v>51.460999999999999</c:v>
                </c:pt>
                <c:pt idx="338">
                  <c:v>51.36</c:v>
                </c:pt>
                <c:pt idx="339">
                  <c:v>51.305</c:v>
                </c:pt>
                <c:pt idx="340">
                  <c:v>51.268000000000001</c:v>
                </c:pt>
                <c:pt idx="341">
                  <c:v>51.14</c:v>
                </c:pt>
                <c:pt idx="342">
                  <c:v>51.076000000000001</c:v>
                </c:pt>
                <c:pt idx="343">
                  <c:v>50.994</c:v>
                </c:pt>
                <c:pt idx="344">
                  <c:v>50.948</c:v>
                </c:pt>
                <c:pt idx="345">
                  <c:v>50.875</c:v>
                </c:pt>
                <c:pt idx="346">
                  <c:v>50.81</c:v>
                </c:pt>
                <c:pt idx="347">
                  <c:v>50.71</c:v>
                </c:pt>
                <c:pt idx="348">
                  <c:v>50.664000000000001</c:v>
                </c:pt>
                <c:pt idx="349">
                  <c:v>50.527000000000001</c:v>
                </c:pt>
                <c:pt idx="350">
                  <c:v>50.518000000000001</c:v>
                </c:pt>
                <c:pt idx="351">
                  <c:v>50.472000000000001</c:v>
                </c:pt>
                <c:pt idx="352">
                  <c:v>50.408000000000001</c:v>
                </c:pt>
                <c:pt idx="353">
                  <c:v>50.307000000000002</c:v>
                </c:pt>
                <c:pt idx="354">
                  <c:v>50.17</c:v>
                </c:pt>
                <c:pt idx="355">
                  <c:v>50.151000000000003</c:v>
                </c:pt>
                <c:pt idx="356">
                  <c:v>50.069000000000003</c:v>
                </c:pt>
                <c:pt idx="357">
                  <c:v>50.014000000000003</c:v>
                </c:pt>
                <c:pt idx="358">
                  <c:v>49.921999999999997</c:v>
                </c:pt>
                <c:pt idx="359">
                  <c:v>49.857999999999997</c:v>
                </c:pt>
                <c:pt idx="360">
                  <c:v>49.747999999999998</c:v>
                </c:pt>
                <c:pt idx="361">
                  <c:v>49.776000000000003</c:v>
                </c:pt>
                <c:pt idx="362">
                  <c:v>49.665999999999997</c:v>
                </c:pt>
                <c:pt idx="363">
                  <c:v>49.656999999999996</c:v>
                </c:pt>
                <c:pt idx="364">
                  <c:v>49.529000000000003</c:v>
                </c:pt>
                <c:pt idx="365">
                  <c:v>49.465000000000003</c:v>
                </c:pt>
                <c:pt idx="366">
                  <c:v>49.418999999999997</c:v>
                </c:pt>
                <c:pt idx="367">
                  <c:v>49.345999999999997</c:v>
                </c:pt>
                <c:pt idx="368">
                  <c:v>49.317999999999998</c:v>
                </c:pt>
                <c:pt idx="369">
                  <c:v>49.216999999999999</c:v>
                </c:pt>
                <c:pt idx="370">
                  <c:v>49.162999999999997</c:v>
                </c:pt>
                <c:pt idx="371">
                  <c:v>49.088999999999999</c:v>
                </c:pt>
                <c:pt idx="372">
                  <c:v>48.997999999999998</c:v>
                </c:pt>
                <c:pt idx="373">
                  <c:v>48.914999999999999</c:v>
                </c:pt>
                <c:pt idx="374">
                  <c:v>48.887999999999998</c:v>
                </c:pt>
                <c:pt idx="375">
                  <c:v>48.741</c:v>
                </c:pt>
                <c:pt idx="376">
                  <c:v>48.750999999999998</c:v>
                </c:pt>
                <c:pt idx="377">
                  <c:v>48.667999999999999</c:v>
                </c:pt>
                <c:pt idx="378">
                  <c:v>48.613</c:v>
                </c:pt>
                <c:pt idx="379">
                  <c:v>48.576999999999998</c:v>
                </c:pt>
                <c:pt idx="380">
                  <c:v>48.43</c:v>
                </c:pt>
                <c:pt idx="381">
                  <c:v>48.393000000000001</c:v>
                </c:pt>
                <c:pt idx="382">
                  <c:v>48.347999999999999</c:v>
                </c:pt>
                <c:pt idx="383">
                  <c:v>48.329000000000001</c:v>
                </c:pt>
                <c:pt idx="384">
                  <c:v>48.302</c:v>
                </c:pt>
                <c:pt idx="385">
                  <c:v>48.201000000000001</c:v>
                </c:pt>
                <c:pt idx="386">
                  <c:v>48.201000000000001</c:v>
                </c:pt>
                <c:pt idx="387">
                  <c:v>48.036000000000001</c:v>
                </c:pt>
                <c:pt idx="388">
                  <c:v>47.981000000000002</c:v>
                </c:pt>
                <c:pt idx="389">
                  <c:v>48</c:v>
                </c:pt>
                <c:pt idx="390">
                  <c:v>47.89</c:v>
                </c:pt>
                <c:pt idx="391">
                  <c:v>47.862000000000002</c:v>
                </c:pt>
                <c:pt idx="392">
                  <c:v>47.743000000000002</c:v>
                </c:pt>
                <c:pt idx="393">
                  <c:v>47.743000000000002</c:v>
                </c:pt>
                <c:pt idx="394">
                  <c:v>47.679000000000002</c:v>
                </c:pt>
                <c:pt idx="395">
                  <c:v>47.597000000000001</c:v>
                </c:pt>
                <c:pt idx="396">
                  <c:v>47.487000000000002</c:v>
                </c:pt>
                <c:pt idx="397">
                  <c:v>47.441000000000003</c:v>
                </c:pt>
                <c:pt idx="398">
                  <c:v>47.405000000000001</c:v>
                </c:pt>
                <c:pt idx="399">
                  <c:v>47.414000000000001</c:v>
                </c:pt>
                <c:pt idx="400">
                  <c:v>47.258000000000003</c:v>
                </c:pt>
                <c:pt idx="401">
                  <c:v>47.295000000000002</c:v>
                </c:pt>
                <c:pt idx="402">
                  <c:v>47.203000000000003</c:v>
                </c:pt>
                <c:pt idx="403">
                  <c:v>47.103000000000002</c:v>
                </c:pt>
                <c:pt idx="404">
                  <c:v>47.02</c:v>
                </c:pt>
                <c:pt idx="405">
                  <c:v>47.066000000000003</c:v>
                </c:pt>
                <c:pt idx="406">
                  <c:v>46.91</c:v>
                </c:pt>
                <c:pt idx="407">
                  <c:v>46.929000000000002</c:v>
                </c:pt>
                <c:pt idx="408">
                  <c:v>46.854999999999997</c:v>
                </c:pt>
                <c:pt idx="409">
                  <c:v>46.773000000000003</c:v>
                </c:pt>
                <c:pt idx="410">
                  <c:v>46.718000000000004</c:v>
                </c:pt>
                <c:pt idx="411">
                  <c:v>46.671999999999997</c:v>
                </c:pt>
                <c:pt idx="412">
                  <c:v>46.625999999999998</c:v>
                </c:pt>
                <c:pt idx="413">
                  <c:v>46.543999999999997</c:v>
                </c:pt>
                <c:pt idx="414">
                  <c:v>46.552999999999997</c:v>
                </c:pt>
                <c:pt idx="415">
                  <c:v>46.48</c:v>
                </c:pt>
                <c:pt idx="416">
                  <c:v>46.378999999999998</c:v>
                </c:pt>
                <c:pt idx="417">
                  <c:v>46.378999999999998</c:v>
                </c:pt>
                <c:pt idx="418">
                  <c:v>46.305999999999997</c:v>
                </c:pt>
                <c:pt idx="419">
                  <c:v>46.195999999999998</c:v>
                </c:pt>
                <c:pt idx="420">
                  <c:v>46.223999999999997</c:v>
                </c:pt>
                <c:pt idx="421">
                  <c:v>46.113999999999997</c:v>
                </c:pt>
                <c:pt idx="422">
                  <c:v>46.104999999999997</c:v>
                </c:pt>
                <c:pt idx="423">
                  <c:v>46.040999999999997</c:v>
                </c:pt>
                <c:pt idx="424">
                  <c:v>46.003999999999998</c:v>
                </c:pt>
                <c:pt idx="425">
                  <c:v>45.911999999999999</c:v>
                </c:pt>
                <c:pt idx="426">
                  <c:v>45.884999999999998</c:v>
                </c:pt>
                <c:pt idx="427">
                  <c:v>45.802</c:v>
                </c:pt>
                <c:pt idx="428">
                  <c:v>45.802</c:v>
                </c:pt>
                <c:pt idx="429">
                  <c:v>45.710999999999999</c:v>
                </c:pt>
                <c:pt idx="430">
                  <c:v>45.655999999999999</c:v>
                </c:pt>
                <c:pt idx="431">
                  <c:v>45.646999999999998</c:v>
                </c:pt>
                <c:pt idx="432">
                  <c:v>45.518999999999998</c:v>
                </c:pt>
                <c:pt idx="433">
                  <c:v>45.527999999999999</c:v>
                </c:pt>
                <c:pt idx="434">
                  <c:v>45.436</c:v>
                </c:pt>
                <c:pt idx="435">
                  <c:v>45.427</c:v>
                </c:pt>
                <c:pt idx="436">
                  <c:v>45.463999999999999</c:v>
                </c:pt>
                <c:pt idx="437">
                  <c:v>45.436</c:v>
                </c:pt>
                <c:pt idx="438">
                  <c:v>45.271000000000001</c:v>
                </c:pt>
                <c:pt idx="439">
                  <c:v>45.271000000000001</c:v>
                </c:pt>
                <c:pt idx="440">
                  <c:v>45.161999999999999</c:v>
                </c:pt>
                <c:pt idx="441">
                  <c:v>45.152000000000001</c:v>
                </c:pt>
                <c:pt idx="442">
                  <c:v>45.042999999999999</c:v>
                </c:pt>
                <c:pt idx="443">
                  <c:v>45.079000000000001</c:v>
                </c:pt>
                <c:pt idx="444">
                  <c:v>44.942</c:v>
                </c:pt>
                <c:pt idx="445">
                  <c:v>44.942</c:v>
                </c:pt>
                <c:pt idx="446">
                  <c:v>44.859000000000002</c:v>
                </c:pt>
                <c:pt idx="447">
                  <c:v>44.869</c:v>
                </c:pt>
                <c:pt idx="448">
                  <c:v>44.777000000000001</c:v>
                </c:pt>
                <c:pt idx="449">
                  <c:v>44.75</c:v>
                </c:pt>
                <c:pt idx="450">
                  <c:v>44.649000000000001</c:v>
                </c:pt>
                <c:pt idx="451">
                  <c:v>44.621000000000002</c:v>
                </c:pt>
                <c:pt idx="452">
                  <c:v>44.548000000000002</c:v>
                </c:pt>
                <c:pt idx="453">
                  <c:v>44.512</c:v>
                </c:pt>
                <c:pt idx="454">
                  <c:v>44.475000000000001</c:v>
                </c:pt>
                <c:pt idx="455">
                  <c:v>44.411000000000001</c:v>
                </c:pt>
                <c:pt idx="456">
                  <c:v>44.429000000000002</c:v>
                </c:pt>
                <c:pt idx="457">
                  <c:v>44.356000000000002</c:v>
                </c:pt>
                <c:pt idx="458">
                  <c:v>44.365000000000002</c:v>
                </c:pt>
                <c:pt idx="459">
                  <c:v>44.237000000000002</c:v>
                </c:pt>
                <c:pt idx="460">
                  <c:v>44.219000000000001</c:v>
                </c:pt>
                <c:pt idx="461">
                  <c:v>44.1</c:v>
                </c:pt>
                <c:pt idx="462">
                  <c:v>44.155000000000001</c:v>
                </c:pt>
                <c:pt idx="463">
                  <c:v>44.081000000000003</c:v>
                </c:pt>
                <c:pt idx="464">
                  <c:v>44.045000000000002</c:v>
                </c:pt>
                <c:pt idx="465">
                  <c:v>43.926000000000002</c:v>
                </c:pt>
                <c:pt idx="466">
                  <c:v>43.99</c:v>
                </c:pt>
                <c:pt idx="467">
                  <c:v>43.88</c:v>
                </c:pt>
                <c:pt idx="468">
                  <c:v>43.871000000000002</c:v>
                </c:pt>
                <c:pt idx="469">
                  <c:v>43.743000000000002</c:v>
                </c:pt>
                <c:pt idx="470">
                  <c:v>43.825000000000003</c:v>
                </c:pt>
                <c:pt idx="471">
                  <c:v>43.677999999999997</c:v>
                </c:pt>
                <c:pt idx="472">
                  <c:v>43.697000000000003</c:v>
                </c:pt>
                <c:pt idx="473">
                  <c:v>43.613999999999997</c:v>
                </c:pt>
                <c:pt idx="474">
                  <c:v>43.622999999999998</c:v>
                </c:pt>
                <c:pt idx="475">
                  <c:v>43.494999999999997</c:v>
                </c:pt>
                <c:pt idx="476">
                  <c:v>43.494999999999997</c:v>
                </c:pt>
                <c:pt idx="477">
                  <c:v>43.459000000000003</c:v>
                </c:pt>
                <c:pt idx="478">
                  <c:v>43.430999999999997</c:v>
                </c:pt>
                <c:pt idx="479">
                  <c:v>43.331000000000003</c:v>
                </c:pt>
                <c:pt idx="480">
                  <c:v>43.311999999999998</c:v>
                </c:pt>
                <c:pt idx="481">
                  <c:v>43.276000000000003</c:v>
                </c:pt>
                <c:pt idx="482">
                  <c:v>43.238999999999997</c:v>
                </c:pt>
                <c:pt idx="483">
                  <c:v>43.212000000000003</c:v>
                </c:pt>
                <c:pt idx="484">
                  <c:v>43.128999999999998</c:v>
                </c:pt>
                <c:pt idx="485">
                  <c:v>43.137999999999998</c:v>
                </c:pt>
                <c:pt idx="486">
                  <c:v>43.064999999999998</c:v>
                </c:pt>
                <c:pt idx="487">
                  <c:v>43.064999999999998</c:v>
                </c:pt>
                <c:pt idx="488">
                  <c:v>42.945999999999998</c:v>
                </c:pt>
                <c:pt idx="489">
                  <c:v>43.000999999999998</c:v>
                </c:pt>
                <c:pt idx="490">
                  <c:v>42.890999999999998</c:v>
                </c:pt>
                <c:pt idx="491">
                  <c:v>42.918999999999997</c:v>
                </c:pt>
                <c:pt idx="492">
                  <c:v>42.753999999999998</c:v>
                </c:pt>
                <c:pt idx="493">
                  <c:v>42.79</c:v>
                </c:pt>
                <c:pt idx="494">
                  <c:v>42.652999999999999</c:v>
                </c:pt>
                <c:pt idx="495">
                  <c:v>42.69</c:v>
                </c:pt>
                <c:pt idx="496">
                  <c:v>42.616</c:v>
                </c:pt>
                <c:pt idx="497">
                  <c:v>42.625999999999998</c:v>
                </c:pt>
                <c:pt idx="498">
                  <c:v>42.497</c:v>
                </c:pt>
                <c:pt idx="499">
                  <c:v>42.58</c:v>
                </c:pt>
                <c:pt idx="500">
                  <c:v>42.442</c:v>
                </c:pt>
                <c:pt idx="501">
                  <c:v>42.414999999999999</c:v>
                </c:pt>
                <c:pt idx="502">
                  <c:v>42.387999999999998</c:v>
                </c:pt>
                <c:pt idx="503">
                  <c:v>42.323</c:v>
                </c:pt>
                <c:pt idx="504">
                  <c:v>42.305</c:v>
                </c:pt>
                <c:pt idx="505">
                  <c:v>42.259</c:v>
                </c:pt>
                <c:pt idx="506">
                  <c:v>42.268000000000001</c:v>
                </c:pt>
                <c:pt idx="507">
                  <c:v>42.213999999999999</c:v>
                </c:pt>
                <c:pt idx="508">
                  <c:v>42.204000000000001</c:v>
                </c:pt>
                <c:pt idx="509">
                  <c:v>42.122</c:v>
                </c:pt>
                <c:pt idx="510">
                  <c:v>42.149000000000001</c:v>
                </c:pt>
                <c:pt idx="511">
                  <c:v>41.994</c:v>
                </c:pt>
                <c:pt idx="512">
                  <c:v>42.021000000000001</c:v>
                </c:pt>
                <c:pt idx="513">
                  <c:v>41.911000000000001</c:v>
                </c:pt>
                <c:pt idx="514">
                  <c:v>41.957000000000001</c:v>
                </c:pt>
                <c:pt idx="515">
                  <c:v>41.792000000000002</c:v>
                </c:pt>
                <c:pt idx="516">
                  <c:v>41.829000000000001</c:v>
                </c:pt>
                <c:pt idx="517">
                  <c:v>41.765000000000001</c:v>
                </c:pt>
                <c:pt idx="518">
                  <c:v>41.811</c:v>
                </c:pt>
                <c:pt idx="519">
                  <c:v>41.683</c:v>
                </c:pt>
                <c:pt idx="520">
                  <c:v>41.747</c:v>
                </c:pt>
                <c:pt idx="521">
                  <c:v>41.591000000000001</c:v>
                </c:pt>
                <c:pt idx="522">
                  <c:v>41.591000000000001</c:v>
                </c:pt>
                <c:pt idx="523">
                  <c:v>41.573</c:v>
                </c:pt>
                <c:pt idx="524">
                  <c:v>41.527000000000001</c:v>
                </c:pt>
                <c:pt idx="525">
                  <c:v>41.49</c:v>
                </c:pt>
                <c:pt idx="526">
                  <c:v>41.454000000000001</c:v>
                </c:pt>
                <c:pt idx="527">
                  <c:v>41.38</c:v>
                </c:pt>
                <c:pt idx="528">
                  <c:v>41.399000000000001</c:v>
                </c:pt>
                <c:pt idx="529">
                  <c:v>41.39</c:v>
                </c:pt>
                <c:pt idx="530">
                  <c:v>41.335000000000001</c:v>
                </c:pt>
                <c:pt idx="531">
                  <c:v>41.371000000000002</c:v>
                </c:pt>
                <c:pt idx="532">
                  <c:v>41.188000000000002</c:v>
                </c:pt>
                <c:pt idx="533">
                  <c:v>41.28</c:v>
                </c:pt>
                <c:pt idx="534">
                  <c:v>41.133000000000003</c:v>
                </c:pt>
                <c:pt idx="535">
                  <c:v>41.152000000000001</c:v>
                </c:pt>
                <c:pt idx="536">
                  <c:v>40.968000000000004</c:v>
                </c:pt>
                <c:pt idx="537">
                  <c:v>41.069000000000003</c:v>
                </c:pt>
                <c:pt idx="538">
                  <c:v>40.996000000000002</c:v>
                </c:pt>
                <c:pt idx="539">
                  <c:v>41.033000000000001</c:v>
                </c:pt>
                <c:pt idx="540">
                  <c:v>40.959000000000003</c:v>
                </c:pt>
                <c:pt idx="541">
                  <c:v>40.987000000000002</c:v>
                </c:pt>
                <c:pt idx="542">
                  <c:v>40.848999999999997</c:v>
                </c:pt>
                <c:pt idx="543">
                  <c:v>40.749000000000002</c:v>
                </c:pt>
                <c:pt idx="544">
                  <c:v>40.776000000000003</c:v>
                </c:pt>
                <c:pt idx="545">
                  <c:v>40.804000000000002</c:v>
                </c:pt>
                <c:pt idx="546">
                  <c:v>40.694000000000003</c:v>
                </c:pt>
                <c:pt idx="547">
                  <c:v>40.712000000000003</c:v>
                </c:pt>
                <c:pt idx="548">
                  <c:v>40.639000000000003</c:v>
                </c:pt>
                <c:pt idx="549">
                  <c:v>40.648000000000003</c:v>
                </c:pt>
                <c:pt idx="550">
                  <c:v>40.566000000000003</c:v>
                </c:pt>
                <c:pt idx="551">
                  <c:v>40.566000000000003</c:v>
                </c:pt>
                <c:pt idx="552">
                  <c:v>40.546999999999997</c:v>
                </c:pt>
                <c:pt idx="553">
                  <c:v>40.491999999999997</c:v>
                </c:pt>
                <c:pt idx="554">
                  <c:v>40.447000000000003</c:v>
                </c:pt>
                <c:pt idx="555">
                  <c:v>40.401000000000003</c:v>
                </c:pt>
                <c:pt idx="556">
                  <c:v>40.401000000000003</c:v>
                </c:pt>
                <c:pt idx="557">
                  <c:v>40.345999999999997</c:v>
                </c:pt>
                <c:pt idx="558">
                  <c:v>40.363999999999997</c:v>
                </c:pt>
                <c:pt idx="559">
                  <c:v>40.253999999999998</c:v>
                </c:pt>
                <c:pt idx="560">
                  <c:v>40.226999999999997</c:v>
                </c:pt>
                <c:pt idx="561">
                  <c:v>40.180999999999997</c:v>
                </c:pt>
                <c:pt idx="562">
                  <c:v>40.209000000000003</c:v>
                </c:pt>
                <c:pt idx="563">
                  <c:v>40.090000000000003</c:v>
                </c:pt>
                <c:pt idx="564">
                  <c:v>40.143999999999998</c:v>
                </c:pt>
                <c:pt idx="565">
                  <c:v>40.024999999999999</c:v>
                </c:pt>
                <c:pt idx="566">
                  <c:v>40.034999999999997</c:v>
                </c:pt>
                <c:pt idx="567">
                  <c:v>39.979999999999997</c:v>
                </c:pt>
                <c:pt idx="568">
                  <c:v>39.97</c:v>
                </c:pt>
                <c:pt idx="569">
                  <c:v>39.896999999999998</c:v>
                </c:pt>
                <c:pt idx="570">
                  <c:v>39.988999999999997</c:v>
                </c:pt>
                <c:pt idx="571">
                  <c:v>39.878999999999998</c:v>
                </c:pt>
                <c:pt idx="572">
                  <c:v>39.814999999999998</c:v>
                </c:pt>
                <c:pt idx="573">
                  <c:v>39.76</c:v>
                </c:pt>
                <c:pt idx="574">
                  <c:v>39.750999999999998</c:v>
                </c:pt>
                <c:pt idx="575">
                  <c:v>39.713999999999999</c:v>
                </c:pt>
                <c:pt idx="576">
                  <c:v>39.722999999999999</c:v>
                </c:pt>
                <c:pt idx="577">
                  <c:v>39.695999999999998</c:v>
                </c:pt>
                <c:pt idx="578">
                  <c:v>39.613</c:v>
                </c:pt>
                <c:pt idx="579">
                  <c:v>39.631999999999998</c:v>
                </c:pt>
                <c:pt idx="580">
                  <c:v>39.613</c:v>
                </c:pt>
                <c:pt idx="581">
                  <c:v>39.567999999999998</c:v>
                </c:pt>
                <c:pt idx="582">
                  <c:v>39.512999999999998</c:v>
                </c:pt>
                <c:pt idx="583">
                  <c:v>39.494</c:v>
                </c:pt>
                <c:pt idx="584">
                  <c:v>39.366</c:v>
                </c:pt>
                <c:pt idx="585">
                  <c:v>39.466999999999999</c:v>
                </c:pt>
                <c:pt idx="586">
                  <c:v>39.274999999999999</c:v>
                </c:pt>
                <c:pt idx="587">
                  <c:v>39.366</c:v>
                </c:pt>
                <c:pt idx="588">
                  <c:v>39.283999999999999</c:v>
                </c:pt>
                <c:pt idx="589">
                  <c:v>39.274999999999999</c:v>
                </c:pt>
                <c:pt idx="590">
                  <c:v>39.256</c:v>
                </c:pt>
                <c:pt idx="591">
                  <c:v>39.247</c:v>
                </c:pt>
                <c:pt idx="592">
                  <c:v>39.146999999999998</c:v>
                </c:pt>
                <c:pt idx="593">
                  <c:v>39.11</c:v>
                </c:pt>
                <c:pt idx="594">
                  <c:v>39.082000000000001</c:v>
                </c:pt>
                <c:pt idx="595">
                  <c:v>39.137</c:v>
                </c:pt>
                <c:pt idx="596">
                  <c:v>39</c:v>
                </c:pt>
                <c:pt idx="597">
                  <c:v>39.009</c:v>
                </c:pt>
                <c:pt idx="598">
                  <c:v>39</c:v>
                </c:pt>
                <c:pt idx="599">
                  <c:v>38.991</c:v>
                </c:pt>
                <c:pt idx="600">
                  <c:v>38.936</c:v>
                </c:pt>
                <c:pt idx="601">
                  <c:v>38.89</c:v>
                </c:pt>
                <c:pt idx="602">
                  <c:v>38.872</c:v>
                </c:pt>
                <c:pt idx="603">
                  <c:v>38.853999999999999</c:v>
                </c:pt>
                <c:pt idx="604">
                  <c:v>38.789000000000001</c:v>
                </c:pt>
                <c:pt idx="605">
                  <c:v>38.798999999999999</c:v>
                </c:pt>
                <c:pt idx="606">
                  <c:v>38.771000000000001</c:v>
                </c:pt>
                <c:pt idx="607">
                  <c:v>38.68</c:v>
                </c:pt>
                <c:pt idx="608">
                  <c:v>38.744</c:v>
                </c:pt>
                <c:pt idx="609">
                  <c:v>38.634</c:v>
                </c:pt>
                <c:pt idx="610">
                  <c:v>38.615000000000002</c:v>
                </c:pt>
                <c:pt idx="611">
                  <c:v>38.561</c:v>
                </c:pt>
                <c:pt idx="612">
                  <c:v>38.579000000000001</c:v>
                </c:pt>
                <c:pt idx="613">
                  <c:v>38.533000000000001</c:v>
                </c:pt>
                <c:pt idx="614">
                  <c:v>38.515000000000001</c:v>
                </c:pt>
                <c:pt idx="615">
                  <c:v>38.469000000000001</c:v>
                </c:pt>
                <c:pt idx="616">
                  <c:v>38.442</c:v>
                </c:pt>
                <c:pt idx="617">
                  <c:v>38.377000000000002</c:v>
                </c:pt>
                <c:pt idx="618">
                  <c:v>38.469000000000001</c:v>
                </c:pt>
                <c:pt idx="619">
                  <c:v>38.341000000000001</c:v>
                </c:pt>
                <c:pt idx="620">
                  <c:v>38.341000000000001</c:v>
                </c:pt>
                <c:pt idx="621">
                  <c:v>38.295000000000002</c:v>
                </c:pt>
                <c:pt idx="622">
                  <c:v>38.249000000000002</c:v>
                </c:pt>
                <c:pt idx="623">
                  <c:v>38.24</c:v>
                </c:pt>
                <c:pt idx="624">
                  <c:v>38.213000000000001</c:v>
                </c:pt>
                <c:pt idx="625">
                  <c:v>38.203000000000003</c:v>
                </c:pt>
                <c:pt idx="626">
                  <c:v>38.139000000000003</c:v>
                </c:pt>
                <c:pt idx="627">
                  <c:v>38.094000000000001</c:v>
                </c:pt>
                <c:pt idx="628">
                  <c:v>38.075000000000003</c:v>
                </c:pt>
                <c:pt idx="629">
                  <c:v>38.066000000000003</c:v>
                </c:pt>
                <c:pt idx="630">
                  <c:v>38.057000000000002</c:v>
                </c:pt>
                <c:pt idx="631">
                  <c:v>38.020000000000003</c:v>
                </c:pt>
                <c:pt idx="632">
                  <c:v>37.956000000000003</c:v>
                </c:pt>
                <c:pt idx="633">
                  <c:v>37.92</c:v>
                </c:pt>
                <c:pt idx="634">
                  <c:v>37.956000000000003</c:v>
                </c:pt>
                <c:pt idx="635">
                  <c:v>37.865000000000002</c:v>
                </c:pt>
                <c:pt idx="636">
                  <c:v>37.911000000000001</c:v>
                </c:pt>
                <c:pt idx="637">
                  <c:v>37.837000000000003</c:v>
                </c:pt>
                <c:pt idx="638">
                  <c:v>37.845999999999997</c:v>
                </c:pt>
                <c:pt idx="639">
                  <c:v>37.781999999999996</c:v>
                </c:pt>
                <c:pt idx="640">
                  <c:v>37.755000000000003</c:v>
                </c:pt>
                <c:pt idx="641">
                  <c:v>37.764000000000003</c:v>
                </c:pt>
                <c:pt idx="642">
                  <c:v>37.682000000000002</c:v>
                </c:pt>
                <c:pt idx="643">
                  <c:v>37.636000000000003</c:v>
                </c:pt>
                <c:pt idx="644">
                  <c:v>37.636000000000003</c:v>
                </c:pt>
                <c:pt idx="645">
                  <c:v>37.598999999999997</c:v>
                </c:pt>
                <c:pt idx="646">
                  <c:v>37.598999999999997</c:v>
                </c:pt>
                <c:pt idx="647">
                  <c:v>37.543999999999997</c:v>
                </c:pt>
                <c:pt idx="648">
                  <c:v>37.508000000000003</c:v>
                </c:pt>
                <c:pt idx="649">
                  <c:v>37.499000000000002</c:v>
                </c:pt>
                <c:pt idx="650">
                  <c:v>37.488999999999997</c:v>
                </c:pt>
                <c:pt idx="651">
                  <c:v>37.462000000000003</c:v>
                </c:pt>
                <c:pt idx="652">
                  <c:v>37.415999999999997</c:v>
                </c:pt>
                <c:pt idx="653">
                  <c:v>37.398000000000003</c:v>
                </c:pt>
                <c:pt idx="654">
                  <c:v>37.343000000000004</c:v>
                </c:pt>
                <c:pt idx="655">
                  <c:v>37.334000000000003</c:v>
                </c:pt>
                <c:pt idx="656">
                  <c:v>37.270000000000003</c:v>
                </c:pt>
                <c:pt idx="657">
                  <c:v>37.26</c:v>
                </c:pt>
                <c:pt idx="658">
                  <c:v>37.206000000000003</c:v>
                </c:pt>
                <c:pt idx="659">
                  <c:v>37.195999999999998</c:v>
                </c:pt>
                <c:pt idx="660">
                  <c:v>37.223999999999997</c:v>
                </c:pt>
                <c:pt idx="661">
                  <c:v>37.232999999999997</c:v>
                </c:pt>
                <c:pt idx="662">
                  <c:v>37.168999999999997</c:v>
                </c:pt>
                <c:pt idx="663">
                  <c:v>37.122999999999998</c:v>
                </c:pt>
                <c:pt idx="664">
                  <c:v>37.087000000000003</c:v>
                </c:pt>
                <c:pt idx="665">
                  <c:v>37.049999999999997</c:v>
                </c:pt>
                <c:pt idx="666">
                  <c:v>37.021999999999998</c:v>
                </c:pt>
                <c:pt idx="667">
                  <c:v>37.003999999999998</c:v>
                </c:pt>
                <c:pt idx="668">
                  <c:v>36.948999999999998</c:v>
                </c:pt>
                <c:pt idx="669">
                  <c:v>36.976999999999997</c:v>
                </c:pt>
                <c:pt idx="670">
                  <c:v>36.957999999999998</c:v>
                </c:pt>
                <c:pt idx="671">
                  <c:v>36.921999999999997</c:v>
                </c:pt>
                <c:pt idx="672">
                  <c:v>36.857999999999997</c:v>
                </c:pt>
                <c:pt idx="673">
                  <c:v>36.866999999999997</c:v>
                </c:pt>
                <c:pt idx="674">
                  <c:v>36.820999999999998</c:v>
                </c:pt>
                <c:pt idx="675">
                  <c:v>36.893999999999998</c:v>
                </c:pt>
                <c:pt idx="676">
                  <c:v>36.72</c:v>
                </c:pt>
                <c:pt idx="677">
                  <c:v>36.710999999999999</c:v>
                </c:pt>
                <c:pt idx="678">
                  <c:v>36.72</c:v>
                </c:pt>
                <c:pt idx="679">
                  <c:v>36.674999999999997</c:v>
                </c:pt>
                <c:pt idx="680">
                  <c:v>36.664999999999999</c:v>
                </c:pt>
                <c:pt idx="681">
                  <c:v>36.674999999999997</c:v>
                </c:pt>
                <c:pt idx="682">
                  <c:v>36.646999999999998</c:v>
                </c:pt>
                <c:pt idx="683">
                  <c:v>36.573999999999998</c:v>
                </c:pt>
                <c:pt idx="684">
                  <c:v>36.573999999999998</c:v>
                </c:pt>
                <c:pt idx="685">
                  <c:v>36.491</c:v>
                </c:pt>
                <c:pt idx="686">
                  <c:v>36.591999999999999</c:v>
                </c:pt>
                <c:pt idx="687">
                  <c:v>36.445999999999998</c:v>
                </c:pt>
                <c:pt idx="688">
                  <c:v>36.472999999999999</c:v>
                </c:pt>
                <c:pt idx="689">
                  <c:v>36.4</c:v>
                </c:pt>
                <c:pt idx="690">
                  <c:v>36.417999999999999</c:v>
                </c:pt>
                <c:pt idx="691">
                  <c:v>36.390999999999998</c:v>
                </c:pt>
                <c:pt idx="692">
                  <c:v>36.4</c:v>
                </c:pt>
                <c:pt idx="693">
                  <c:v>36.344999999999999</c:v>
                </c:pt>
                <c:pt idx="694">
                  <c:v>36.298999999999999</c:v>
                </c:pt>
                <c:pt idx="695">
                  <c:v>36.271999999999998</c:v>
                </c:pt>
                <c:pt idx="696">
                  <c:v>36.244</c:v>
                </c:pt>
                <c:pt idx="697">
                  <c:v>36.198</c:v>
                </c:pt>
                <c:pt idx="698">
                  <c:v>36.18</c:v>
                </c:pt>
                <c:pt idx="699">
                  <c:v>36.18</c:v>
                </c:pt>
                <c:pt idx="700">
                  <c:v>36.116</c:v>
                </c:pt>
                <c:pt idx="701">
                  <c:v>36.116</c:v>
                </c:pt>
                <c:pt idx="702">
                  <c:v>36.106999999999999</c:v>
                </c:pt>
                <c:pt idx="703">
                  <c:v>36.061</c:v>
                </c:pt>
                <c:pt idx="704">
                  <c:v>36.033999999999999</c:v>
                </c:pt>
                <c:pt idx="705">
                  <c:v>35.997</c:v>
                </c:pt>
                <c:pt idx="706">
                  <c:v>35.97</c:v>
                </c:pt>
                <c:pt idx="707">
                  <c:v>35.96</c:v>
                </c:pt>
                <c:pt idx="708">
                  <c:v>35.933</c:v>
                </c:pt>
                <c:pt idx="709">
                  <c:v>35.905000000000001</c:v>
                </c:pt>
                <c:pt idx="710">
                  <c:v>35.86</c:v>
                </c:pt>
                <c:pt idx="711">
                  <c:v>35.905000000000001</c:v>
                </c:pt>
                <c:pt idx="712">
                  <c:v>35.823</c:v>
                </c:pt>
                <c:pt idx="713">
                  <c:v>35.832000000000001</c:v>
                </c:pt>
                <c:pt idx="714">
                  <c:v>35.805</c:v>
                </c:pt>
                <c:pt idx="715">
                  <c:v>35.786000000000001</c:v>
                </c:pt>
                <c:pt idx="716">
                  <c:v>35.704000000000001</c:v>
                </c:pt>
                <c:pt idx="717">
                  <c:v>35.741</c:v>
                </c:pt>
                <c:pt idx="718">
                  <c:v>35.677</c:v>
                </c:pt>
                <c:pt idx="719">
                  <c:v>35.658000000000001</c:v>
                </c:pt>
                <c:pt idx="720">
                  <c:v>35.631</c:v>
                </c:pt>
                <c:pt idx="721">
                  <c:v>35.64</c:v>
                </c:pt>
                <c:pt idx="722">
                  <c:v>35.603000000000002</c:v>
                </c:pt>
                <c:pt idx="723">
                  <c:v>35.631</c:v>
                </c:pt>
                <c:pt idx="724">
                  <c:v>35.585000000000001</c:v>
                </c:pt>
                <c:pt idx="725">
                  <c:v>35.585000000000001</c:v>
                </c:pt>
                <c:pt idx="726">
                  <c:v>35.53</c:v>
                </c:pt>
                <c:pt idx="727">
                  <c:v>35.42</c:v>
                </c:pt>
                <c:pt idx="728">
                  <c:v>35.384</c:v>
                </c:pt>
                <c:pt idx="729">
                  <c:v>35.411000000000001</c:v>
                </c:pt>
                <c:pt idx="730">
                  <c:v>35.411000000000001</c:v>
                </c:pt>
                <c:pt idx="731">
                  <c:v>35.384</c:v>
                </c:pt>
                <c:pt idx="732">
                  <c:v>35.374000000000002</c:v>
                </c:pt>
                <c:pt idx="733">
                  <c:v>35.356000000000002</c:v>
                </c:pt>
                <c:pt idx="734">
                  <c:v>35.356000000000002</c:v>
                </c:pt>
                <c:pt idx="735">
                  <c:v>35.255000000000003</c:v>
                </c:pt>
                <c:pt idx="736">
                  <c:v>35.329000000000001</c:v>
                </c:pt>
                <c:pt idx="737">
                  <c:v>35.173000000000002</c:v>
                </c:pt>
                <c:pt idx="738">
                  <c:v>35.201000000000001</c:v>
                </c:pt>
                <c:pt idx="739">
                  <c:v>35.182000000000002</c:v>
                </c:pt>
                <c:pt idx="740">
                  <c:v>35.201000000000001</c:v>
                </c:pt>
                <c:pt idx="741">
                  <c:v>35.146000000000001</c:v>
                </c:pt>
                <c:pt idx="742">
                  <c:v>35.136000000000003</c:v>
                </c:pt>
                <c:pt idx="743">
                  <c:v>35.081000000000003</c:v>
                </c:pt>
                <c:pt idx="744">
                  <c:v>35.081000000000003</c:v>
                </c:pt>
                <c:pt idx="745">
                  <c:v>35.045000000000002</c:v>
                </c:pt>
                <c:pt idx="746">
                  <c:v>35.072000000000003</c:v>
                </c:pt>
                <c:pt idx="747">
                  <c:v>34.962000000000003</c:v>
                </c:pt>
                <c:pt idx="748">
                  <c:v>34.926000000000002</c:v>
                </c:pt>
                <c:pt idx="749">
                  <c:v>34.981000000000002</c:v>
                </c:pt>
                <c:pt idx="750">
                  <c:v>34.889000000000003</c:v>
                </c:pt>
                <c:pt idx="751">
                  <c:v>34.926000000000002</c:v>
                </c:pt>
                <c:pt idx="752">
                  <c:v>34.908000000000001</c:v>
                </c:pt>
                <c:pt idx="753">
                  <c:v>34.871000000000002</c:v>
                </c:pt>
                <c:pt idx="754">
                  <c:v>34.880000000000003</c:v>
                </c:pt>
                <c:pt idx="755">
                  <c:v>34.807000000000002</c:v>
                </c:pt>
                <c:pt idx="756">
                  <c:v>34.761000000000003</c:v>
                </c:pt>
                <c:pt idx="757">
                  <c:v>34.779000000000003</c:v>
                </c:pt>
                <c:pt idx="758">
                  <c:v>34.734000000000002</c:v>
                </c:pt>
                <c:pt idx="759">
                  <c:v>34.770000000000003</c:v>
                </c:pt>
                <c:pt idx="760">
                  <c:v>34.706000000000003</c:v>
                </c:pt>
                <c:pt idx="761">
                  <c:v>34.734000000000002</c:v>
                </c:pt>
                <c:pt idx="762">
                  <c:v>34.659999999999997</c:v>
                </c:pt>
                <c:pt idx="763">
                  <c:v>34.715000000000003</c:v>
                </c:pt>
                <c:pt idx="764">
                  <c:v>34.587000000000003</c:v>
                </c:pt>
                <c:pt idx="765">
                  <c:v>34.642000000000003</c:v>
                </c:pt>
                <c:pt idx="766">
                  <c:v>34.531999999999996</c:v>
                </c:pt>
                <c:pt idx="767">
                  <c:v>34.56</c:v>
                </c:pt>
                <c:pt idx="768">
                  <c:v>34.505000000000003</c:v>
                </c:pt>
                <c:pt idx="769">
                  <c:v>34.531999999999996</c:v>
                </c:pt>
                <c:pt idx="770">
                  <c:v>34.485999999999997</c:v>
                </c:pt>
                <c:pt idx="771">
                  <c:v>34.450000000000003</c:v>
                </c:pt>
                <c:pt idx="772">
                  <c:v>34.459000000000003</c:v>
                </c:pt>
                <c:pt idx="773">
                  <c:v>34.430999999999997</c:v>
                </c:pt>
                <c:pt idx="774">
                  <c:v>34.404000000000003</c:v>
                </c:pt>
                <c:pt idx="775">
                  <c:v>34.421999999999997</c:v>
                </c:pt>
                <c:pt idx="776">
                  <c:v>34.322000000000003</c:v>
                </c:pt>
                <c:pt idx="777">
                  <c:v>34.293999999999997</c:v>
                </c:pt>
                <c:pt idx="778">
                  <c:v>34.258000000000003</c:v>
                </c:pt>
                <c:pt idx="779">
                  <c:v>34.247999999999998</c:v>
                </c:pt>
                <c:pt idx="780">
                  <c:v>34.302999999999997</c:v>
                </c:pt>
                <c:pt idx="781">
                  <c:v>34.137999999999998</c:v>
                </c:pt>
                <c:pt idx="782">
                  <c:v>34.212000000000003</c:v>
                </c:pt>
                <c:pt idx="783">
                  <c:v>34.229999999999997</c:v>
                </c:pt>
                <c:pt idx="784">
                  <c:v>34.229999999999997</c:v>
                </c:pt>
                <c:pt idx="785">
                  <c:v>34.137999999999998</c:v>
                </c:pt>
                <c:pt idx="786">
                  <c:v>34.212000000000003</c:v>
                </c:pt>
                <c:pt idx="787">
                  <c:v>34.093000000000004</c:v>
                </c:pt>
                <c:pt idx="788">
                  <c:v>34.156999999999996</c:v>
                </c:pt>
                <c:pt idx="789">
                  <c:v>34.018999999999998</c:v>
                </c:pt>
                <c:pt idx="790">
                  <c:v>34.046999999999997</c:v>
                </c:pt>
                <c:pt idx="791">
                  <c:v>34.01</c:v>
                </c:pt>
                <c:pt idx="792">
                  <c:v>34.073999999999998</c:v>
                </c:pt>
                <c:pt idx="793">
                  <c:v>33.927999999999997</c:v>
                </c:pt>
                <c:pt idx="794">
                  <c:v>34.01</c:v>
                </c:pt>
                <c:pt idx="795">
                  <c:v>33.927999999999997</c:v>
                </c:pt>
                <c:pt idx="796">
                  <c:v>33.954999999999998</c:v>
                </c:pt>
                <c:pt idx="797">
                  <c:v>33.881999999999998</c:v>
                </c:pt>
                <c:pt idx="798">
                  <c:v>33.863999999999997</c:v>
                </c:pt>
                <c:pt idx="799">
                  <c:v>33.826999999999998</c:v>
                </c:pt>
                <c:pt idx="800">
                  <c:v>33.845999999999997</c:v>
                </c:pt>
                <c:pt idx="801">
                  <c:v>33.762999999999998</c:v>
                </c:pt>
                <c:pt idx="802">
                  <c:v>33.771999999999998</c:v>
                </c:pt>
                <c:pt idx="803">
                  <c:v>33.817999999999998</c:v>
                </c:pt>
                <c:pt idx="804">
                  <c:v>33.762999999999998</c:v>
                </c:pt>
                <c:pt idx="805">
                  <c:v>33.744999999999997</c:v>
                </c:pt>
                <c:pt idx="806">
                  <c:v>33.698999999999998</c:v>
                </c:pt>
                <c:pt idx="807">
                  <c:v>33.725999999999999</c:v>
                </c:pt>
                <c:pt idx="808">
                  <c:v>33.616999999999997</c:v>
                </c:pt>
                <c:pt idx="809">
                  <c:v>33.661999999999999</c:v>
                </c:pt>
                <c:pt idx="810">
                  <c:v>33.597999999999999</c:v>
                </c:pt>
                <c:pt idx="811">
                  <c:v>33.680999999999997</c:v>
                </c:pt>
                <c:pt idx="812">
                  <c:v>33.588999999999999</c:v>
                </c:pt>
                <c:pt idx="813">
                  <c:v>33.634999999999998</c:v>
                </c:pt>
                <c:pt idx="814">
                  <c:v>33.506999999999998</c:v>
                </c:pt>
                <c:pt idx="815">
                  <c:v>33.552999999999997</c:v>
                </c:pt>
                <c:pt idx="816">
                  <c:v>33.478999999999999</c:v>
                </c:pt>
                <c:pt idx="817">
                  <c:v>33.524999999999999</c:v>
                </c:pt>
                <c:pt idx="818">
                  <c:v>33.442999999999998</c:v>
                </c:pt>
                <c:pt idx="819">
                  <c:v>33.442999999999998</c:v>
                </c:pt>
                <c:pt idx="820">
                  <c:v>33.387999999999998</c:v>
                </c:pt>
                <c:pt idx="821">
                  <c:v>33.396999999999998</c:v>
                </c:pt>
                <c:pt idx="822">
                  <c:v>33.332999999999998</c:v>
                </c:pt>
                <c:pt idx="823">
                  <c:v>33.423999999999999</c:v>
                </c:pt>
                <c:pt idx="824">
                  <c:v>33.369</c:v>
                </c:pt>
                <c:pt idx="825">
                  <c:v>33.369</c:v>
                </c:pt>
                <c:pt idx="826">
                  <c:v>33.295999999999999</c:v>
                </c:pt>
                <c:pt idx="827">
                  <c:v>33.213999999999999</c:v>
                </c:pt>
                <c:pt idx="828">
                  <c:v>33.204999999999998</c:v>
                </c:pt>
                <c:pt idx="829">
                  <c:v>33.213999999999999</c:v>
                </c:pt>
                <c:pt idx="830">
                  <c:v>33.268999999999998</c:v>
                </c:pt>
                <c:pt idx="831">
                  <c:v>33.158999999999999</c:v>
                </c:pt>
                <c:pt idx="832">
                  <c:v>33.177</c:v>
                </c:pt>
                <c:pt idx="833">
                  <c:v>33.140999999999998</c:v>
                </c:pt>
                <c:pt idx="834">
                  <c:v>33.195</c:v>
                </c:pt>
                <c:pt idx="835">
                  <c:v>33.058</c:v>
                </c:pt>
                <c:pt idx="836">
                  <c:v>33.003</c:v>
                </c:pt>
                <c:pt idx="837">
                  <c:v>33.058</c:v>
                </c:pt>
                <c:pt idx="838">
                  <c:v>33.131</c:v>
                </c:pt>
                <c:pt idx="839">
                  <c:v>32.994</c:v>
                </c:pt>
                <c:pt idx="840">
                  <c:v>33.021999999999998</c:v>
                </c:pt>
                <c:pt idx="841">
                  <c:v>32.957000000000001</c:v>
                </c:pt>
                <c:pt idx="842">
                  <c:v>32.994</c:v>
                </c:pt>
                <c:pt idx="843">
                  <c:v>32.866</c:v>
                </c:pt>
                <c:pt idx="844">
                  <c:v>32.93</c:v>
                </c:pt>
                <c:pt idx="845">
                  <c:v>32.893000000000001</c:v>
                </c:pt>
                <c:pt idx="846">
                  <c:v>32.911999999999999</c:v>
                </c:pt>
                <c:pt idx="847">
                  <c:v>32.856999999999999</c:v>
                </c:pt>
                <c:pt idx="848">
                  <c:v>32.856999999999999</c:v>
                </c:pt>
                <c:pt idx="849">
                  <c:v>32.875</c:v>
                </c:pt>
                <c:pt idx="850">
                  <c:v>32.838000000000001</c:v>
                </c:pt>
                <c:pt idx="851">
                  <c:v>32.747</c:v>
                </c:pt>
                <c:pt idx="852">
                  <c:v>32.765000000000001</c:v>
                </c:pt>
                <c:pt idx="853">
                  <c:v>32.783000000000001</c:v>
                </c:pt>
                <c:pt idx="854">
                  <c:v>32.738</c:v>
                </c:pt>
                <c:pt idx="855">
                  <c:v>32.728999999999999</c:v>
                </c:pt>
                <c:pt idx="856">
                  <c:v>32.637</c:v>
                </c:pt>
                <c:pt idx="857">
                  <c:v>32.719000000000001</c:v>
                </c:pt>
                <c:pt idx="858">
                  <c:v>32.6</c:v>
                </c:pt>
                <c:pt idx="859">
                  <c:v>32.673999999999999</c:v>
                </c:pt>
                <c:pt idx="860">
                  <c:v>32.61</c:v>
                </c:pt>
                <c:pt idx="861">
                  <c:v>32.61</c:v>
                </c:pt>
                <c:pt idx="862">
                  <c:v>32.591000000000001</c:v>
                </c:pt>
                <c:pt idx="863">
                  <c:v>32.591000000000001</c:v>
                </c:pt>
                <c:pt idx="864">
                  <c:v>32.518000000000001</c:v>
                </c:pt>
                <c:pt idx="865">
                  <c:v>32.564</c:v>
                </c:pt>
                <c:pt idx="866">
                  <c:v>32.463000000000001</c:v>
                </c:pt>
                <c:pt idx="867">
                  <c:v>32.536000000000001</c:v>
                </c:pt>
                <c:pt idx="868">
                  <c:v>32.463000000000001</c:v>
                </c:pt>
                <c:pt idx="869">
                  <c:v>32.5</c:v>
                </c:pt>
                <c:pt idx="870">
                  <c:v>32.436</c:v>
                </c:pt>
                <c:pt idx="871">
                  <c:v>32.426000000000002</c:v>
                </c:pt>
                <c:pt idx="872">
                  <c:v>32.426000000000002</c:v>
                </c:pt>
                <c:pt idx="873">
                  <c:v>32.399000000000001</c:v>
                </c:pt>
                <c:pt idx="874">
                  <c:v>32.399000000000001</c:v>
                </c:pt>
                <c:pt idx="875">
                  <c:v>32.426000000000002</c:v>
                </c:pt>
                <c:pt idx="876">
                  <c:v>32.326000000000001</c:v>
                </c:pt>
                <c:pt idx="877">
                  <c:v>32.252000000000002</c:v>
                </c:pt>
                <c:pt idx="878">
                  <c:v>32.289000000000001</c:v>
                </c:pt>
                <c:pt idx="879">
                  <c:v>32.234000000000002</c:v>
                </c:pt>
                <c:pt idx="880">
                  <c:v>32.298000000000002</c:v>
                </c:pt>
                <c:pt idx="881">
                  <c:v>32.124000000000002</c:v>
                </c:pt>
                <c:pt idx="882">
                  <c:v>32.188000000000002</c:v>
                </c:pt>
                <c:pt idx="883">
                  <c:v>32.207000000000001</c:v>
                </c:pt>
                <c:pt idx="884">
                  <c:v>32.207000000000001</c:v>
                </c:pt>
                <c:pt idx="885">
                  <c:v>32.115000000000002</c:v>
                </c:pt>
                <c:pt idx="886">
                  <c:v>32.115000000000002</c:v>
                </c:pt>
                <c:pt idx="887">
                  <c:v>32.097000000000001</c:v>
                </c:pt>
                <c:pt idx="888">
                  <c:v>32.198</c:v>
                </c:pt>
                <c:pt idx="889">
                  <c:v>32.024000000000001</c:v>
                </c:pt>
                <c:pt idx="890">
                  <c:v>32.069000000000003</c:v>
                </c:pt>
                <c:pt idx="891">
                  <c:v>32.051000000000002</c:v>
                </c:pt>
                <c:pt idx="892">
                  <c:v>32.042000000000002</c:v>
                </c:pt>
                <c:pt idx="893">
                  <c:v>31.995999999999999</c:v>
                </c:pt>
                <c:pt idx="894">
                  <c:v>31.969000000000001</c:v>
                </c:pt>
                <c:pt idx="895">
                  <c:v>31.931999999999999</c:v>
                </c:pt>
                <c:pt idx="896">
                  <c:v>31.969000000000001</c:v>
                </c:pt>
                <c:pt idx="897">
                  <c:v>31.914000000000001</c:v>
                </c:pt>
                <c:pt idx="898">
                  <c:v>31.905000000000001</c:v>
                </c:pt>
                <c:pt idx="899">
                  <c:v>31.876999999999999</c:v>
                </c:pt>
                <c:pt idx="900">
                  <c:v>31.914000000000001</c:v>
                </c:pt>
                <c:pt idx="901">
                  <c:v>31.821999999999999</c:v>
                </c:pt>
                <c:pt idx="902">
                  <c:v>31.84</c:v>
                </c:pt>
                <c:pt idx="903">
                  <c:v>31.84</c:v>
                </c:pt>
                <c:pt idx="904">
                  <c:v>31.821999999999999</c:v>
                </c:pt>
                <c:pt idx="905">
                  <c:v>31.803999999999998</c:v>
                </c:pt>
                <c:pt idx="906">
                  <c:v>31.74</c:v>
                </c:pt>
                <c:pt idx="907">
                  <c:v>31.766999999999999</c:v>
                </c:pt>
                <c:pt idx="908">
                  <c:v>31.731000000000002</c:v>
                </c:pt>
                <c:pt idx="909">
                  <c:v>31.776</c:v>
                </c:pt>
                <c:pt idx="910">
                  <c:v>31.611999999999998</c:v>
                </c:pt>
                <c:pt idx="911">
                  <c:v>31.702999999999999</c:v>
                </c:pt>
                <c:pt idx="912">
                  <c:v>31.611999999999998</c:v>
                </c:pt>
                <c:pt idx="913">
                  <c:v>31.648</c:v>
                </c:pt>
                <c:pt idx="914">
                  <c:v>31.574999999999999</c:v>
                </c:pt>
                <c:pt idx="915">
                  <c:v>31.593</c:v>
                </c:pt>
                <c:pt idx="916">
                  <c:v>31.529</c:v>
                </c:pt>
                <c:pt idx="917">
                  <c:v>31.602</c:v>
                </c:pt>
                <c:pt idx="918">
                  <c:v>31.574999999999999</c:v>
                </c:pt>
                <c:pt idx="919">
                  <c:v>31.556999999999999</c:v>
                </c:pt>
                <c:pt idx="920">
                  <c:v>31.483000000000001</c:v>
                </c:pt>
                <c:pt idx="921">
                  <c:v>31.465</c:v>
                </c:pt>
                <c:pt idx="922">
                  <c:v>31.446999999999999</c:v>
                </c:pt>
                <c:pt idx="923">
                  <c:v>31.465</c:v>
                </c:pt>
                <c:pt idx="924">
                  <c:v>31.474</c:v>
                </c:pt>
                <c:pt idx="925">
                  <c:v>31.492999999999999</c:v>
                </c:pt>
                <c:pt idx="926">
                  <c:v>31.483000000000001</c:v>
                </c:pt>
                <c:pt idx="927">
                  <c:v>31.401</c:v>
                </c:pt>
                <c:pt idx="928">
                  <c:v>31.364000000000001</c:v>
                </c:pt>
                <c:pt idx="929">
                  <c:v>31.337</c:v>
                </c:pt>
                <c:pt idx="930">
                  <c:v>31.373999999999999</c:v>
                </c:pt>
                <c:pt idx="931">
                  <c:v>31.337</c:v>
                </c:pt>
                <c:pt idx="932">
                  <c:v>31.382999999999999</c:v>
                </c:pt>
                <c:pt idx="933">
                  <c:v>31.254999999999999</c:v>
                </c:pt>
                <c:pt idx="934">
                  <c:v>31.337</c:v>
                </c:pt>
                <c:pt idx="935">
                  <c:v>31.245000000000001</c:v>
                </c:pt>
                <c:pt idx="936">
                  <c:v>31.273</c:v>
                </c:pt>
                <c:pt idx="937">
                  <c:v>31.172000000000001</c:v>
                </c:pt>
                <c:pt idx="938">
                  <c:v>31.282</c:v>
                </c:pt>
                <c:pt idx="939">
                  <c:v>31.145</c:v>
                </c:pt>
                <c:pt idx="940">
                  <c:v>31.19</c:v>
                </c:pt>
                <c:pt idx="941">
                  <c:v>31.126000000000001</c:v>
                </c:pt>
                <c:pt idx="942">
                  <c:v>31.126000000000001</c:v>
                </c:pt>
                <c:pt idx="943">
                  <c:v>31.099</c:v>
                </c:pt>
                <c:pt idx="944">
                  <c:v>31.135999999999999</c:v>
                </c:pt>
                <c:pt idx="945">
                  <c:v>31.053000000000001</c:v>
                </c:pt>
                <c:pt idx="946">
                  <c:v>31.145</c:v>
                </c:pt>
                <c:pt idx="947">
                  <c:v>31.071000000000002</c:v>
                </c:pt>
                <c:pt idx="948">
                  <c:v>31.044</c:v>
                </c:pt>
                <c:pt idx="949">
                  <c:v>31.026</c:v>
                </c:pt>
                <c:pt idx="950">
                  <c:v>31.015999999999998</c:v>
                </c:pt>
                <c:pt idx="951">
                  <c:v>30.998000000000001</c:v>
                </c:pt>
                <c:pt idx="952">
                  <c:v>30.989000000000001</c:v>
                </c:pt>
                <c:pt idx="953">
                  <c:v>30.952000000000002</c:v>
                </c:pt>
                <c:pt idx="954">
                  <c:v>30.916</c:v>
                </c:pt>
                <c:pt idx="955">
                  <c:v>30.98</c:v>
                </c:pt>
                <c:pt idx="956">
                  <c:v>30.815000000000001</c:v>
                </c:pt>
                <c:pt idx="957">
                  <c:v>30.925000000000001</c:v>
                </c:pt>
                <c:pt idx="958">
                  <c:v>30.87</c:v>
                </c:pt>
                <c:pt idx="959">
                  <c:v>30.888000000000002</c:v>
                </c:pt>
                <c:pt idx="960">
                  <c:v>30.832999999999998</c:v>
                </c:pt>
                <c:pt idx="961">
                  <c:v>30.797000000000001</c:v>
                </c:pt>
                <c:pt idx="962">
                  <c:v>30.76</c:v>
                </c:pt>
                <c:pt idx="963">
                  <c:v>30.788</c:v>
                </c:pt>
                <c:pt idx="964">
                  <c:v>30.777999999999999</c:v>
                </c:pt>
                <c:pt idx="965">
                  <c:v>30.861000000000001</c:v>
                </c:pt>
                <c:pt idx="966">
                  <c:v>30.724</c:v>
                </c:pt>
                <c:pt idx="967">
                  <c:v>30.768999999999998</c:v>
                </c:pt>
                <c:pt idx="968">
                  <c:v>30.687000000000001</c:v>
                </c:pt>
                <c:pt idx="969">
                  <c:v>30.678000000000001</c:v>
                </c:pt>
                <c:pt idx="970">
                  <c:v>30.669</c:v>
                </c:pt>
                <c:pt idx="971">
                  <c:v>30.669</c:v>
                </c:pt>
                <c:pt idx="972">
                  <c:v>30.65</c:v>
                </c:pt>
                <c:pt idx="973">
                  <c:v>30.640999999999998</c:v>
                </c:pt>
                <c:pt idx="974">
                  <c:v>30.640999999999998</c:v>
                </c:pt>
                <c:pt idx="975">
                  <c:v>30.623000000000001</c:v>
                </c:pt>
                <c:pt idx="976">
                  <c:v>30.585999999999999</c:v>
                </c:pt>
                <c:pt idx="977">
                  <c:v>30.577000000000002</c:v>
                </c:pt>
                <c:pt idx="978">
                  <c:v>30.530999999999999</c:v>
                </c:pt>
                <c:pt idx="979">
                  <c:v>30.54</c:v>
                </c:pt>
                <c:pt idx="980">
                  <c:v>30.568000000000001</c:v>
                </c:pt>
                <c:pt idx="981">
                  <c:v>30.54</c:v>
                </c:pt>
                <c:pt idx="982">
                  <c:v>30.449000000000002</c:v>
                </c:pt>
                <c:pt idx="983">
                  <c:v>30.431000000000001</c:v>
                </c:pt>
                <c:pt idx="984">
                  <c:v>30.44</c:v>
                </c:pt>
                <c:pt idx="985">
                  <c:v>30.385000000000002</c:v>
                </c:pt>
                <c:pt idx="986">
                  <c:v>30.513000000000002</c:v>
                </c:pt>
                <c:pt idx="987">
                  <c:v>30.376000000000001</c:v>
                </c:pt>
                <c:pt idx="988">
                  <c:v>30.457999999999998</c:v>
                </c:pt>
                <c:pt idx="989">
                  <c:v>30.347999999999999</c:v>
                </c:pt>
                <c:pt idx="990">
                  <c:v>30.347999999999999</c:v>
                </c:pt>
                <c:pt idx="991">
                  <c:v>30.312000000000001</c:v>
                </c:pt>
                <c:pt idx="992">
                  <c:v>30.356999999999999</c:v>
                </c:pt>
                <c:pt idx="993">
                  <c:v>30.265999999999998</c:v>
                </c:pt>
                <c:pt idx="994">
                  <c:v>30.283999999999999</c:v>
                </c:pt>
                <c:pt idx="995">
                  <c:v>30.22</c:v>
                </c:pt>
                <c:pt idx="996">
                  <c:v>30.312000000000001</c:v>
                </c:pt>
                <c:pt idx="997">
                  <c:v>30.257000000000001</c:v>
                </c:pt>
                <c:pt idx="998">
                  <c:v>30.257000000000001</c:v>
                </c:pt>
                <c:pt idx="999">
                  <c:v>30.202000000000002</c:v>
                </c:pt>
                <c:pt idx="1000">
                  <c:v>30.164999999999999</c:v>
                </c:pt>
                <c:pt idx="1001">
                  <c:v>30.202000000000002</c:v>
                </c:pt>
                <c:pt idx="1002">
                  <c:v>30.119</c:v>
                </c:pt>
                <c:pt idx="1003">
                  <c:v>30.202000000000002</c:v>
                </c:pt>
                <c:pt idx="1004">
                  <c:v>30.155999999999999</c:v>
                </c:pt>
                <c:pt idx="1005">
                  <c:v>30.128</c:v>
                </c:pt>
                <c:pt idx="1006">
                  <c:v>30.055</c:v>
                </c:pt>
                <c:pt idx="1007">
                  <c:v>30.11</c:v>
                </c:pt>
                <c:pt idx="1008">
                  <c:v>30.11</c:v>
                </c:pt>
                <c:pt idx="1009">
                  <c:v>30.100999999999999</c:v>
                </c:pt>
                <c:pt idx="1010">
                  <c:v>30</c:v>
                </c:pt>
                <c:pt idx="1011">
                  <c:v>30.055</c:v>
                </c:pt>
                <c:pt idx="1012">
                  <c:v>29.954000000000001</c:v>
                </c:pt>
                <c:pt idx="1013">
                  <c:v>30.009</c:v>
                </c:pt>
                <c:pt idx="1014">
                  <c:v>29.954000000000001</c:v>
                </c:pt>
                <c:pt idx="1015">
                  <c:v>30.036999999999999</c:v>
                </c:pt>
                <c:pt idx="1016">
                  <c:v>29.9</c:v>
                </c:pt>
                <c:pt idx="1017">
                  <c:v>29.981999999999999</c:v>
                </c:pt>
                <c:pt idx="1018">
                  <c:v>29.872</c:v>
                </c:pt>
                <c:pt idx="1019">
                  <c:v>29.9</c:v>
                </c:pt>
                <c:pt idx="1020">
                  <c:v>29.89</c:v>
                </c:pt>
                <c:pt idx="1021">
                  <c:v>29.844999999999999</c:v>
                </c:pt>
                <c:pt idx="1022">
                  <c:v>29.89</c:v>
                </c:pt>
                <c:pt idx="1023">
                  <c:v>29.89</c:v>
                </c:pt>
                <c:pt idx="1024">
                  <c:v>29.826000000000001</c:v>
                </c:pt>
                <c:pt idx="1025">
                  <c:v>29.780999999999999</c:v>
                </c:pt>
                <c:pt idx="1026">
                  <c:v>29.863</c:v>
                </c:pt>
                <c:pt idx="1027">
                  <c:v>29.798999999999999</c:v>
                </c:pt>
                <c:pt idx="1028">
                  <c:v>29.771000000000001</c:v>
                </c:pt>
                <c:pt idx="1029">
                  <c:v>29.716000000000001</c:v>
                </c:pt>
                <c:pt idx="1030">
                  <c:v>29.744</c:v>
                </c:pt>
                <c:pt idx="1031">
                  <c:v>29.670999999999999</c:v>
                </c:pt>
                <c:pt idx="1032">
                  <c:v>29.689</c:v>
                </c:pt>
                <c:pt idx="1033">
                  <c:v>29.634</c:v>
                </c:pt>
                <c:pt idx="1034">
                  <c:v>29.606999999999999</c:v>
                </c:pt>
                <c:pt idx="1035">
                  <c:v>29.625</c:v>
                </c:pt>
                <c:pt idx="1036">
                  <c:v>29.725999999999999</c:v>
                </c:pt>
                <c:pt idx="1037">
                  <c:v>29.616</c:v>
                </c:pt>
                <c:pt idx="1038">
                  <c:v>29.670999999999999</c:v>
                </c:pt>
                <c:pt idx="1039">
                  <c:v>29.561</c:v>
                </c:pt>
                <c:pt idx="1040">
                  <c:v>29.597000000000001</c:v>
                </c:pt>
                <c:pt idx="1041">
                  <c:v>29.561</c:v>
                </c:pt>
                <c:pt idx="1042">
                  <c:v>29.579000000000001</c:v>
                </c:pt>
                <c:pt idx="1043">
                  <c:v>29.46</c:v>
                </c:pt>
                <c:pt idx="1044">
                  <c:v>29.46</c:v>
                </c:pt>
                <c:pt idx="1045">
                  <c:v>29.506</c:v>
                </c:pt>
                <c:pt idx="1046">
                  <c:v>29.552</c:v>
                </c:pt>
                <c:pt idx="1047">
                  <c:v>29.506</c:v>
                </c:pt>
                <c:pt idx="1048">
                  <c:v>29.46</c:v>
                </c:pt>
                <c:pt idx="1049">
                  <c:v>29.488</c:v>
                </c:pt>
                <c:pt idx="1050">
                  <c:v>29.46</c:v>
                </c:pt>
                <c:pt idx="1051">
                  <c:v>29.396000000000001</c:v>
                </c:pt>
                <c:pt idx="1052">
                  <c:v>29.442</c:v>
                </c:pt>
                <c:pt idx="1053">
                  <c:v>29.405000000000001</c:v>
                </c:pt>
                <c:pt idx="1054">
                  <c:v>29.35</c:v>
                </c:pt>
                <c:pt idx="1055">
                  <c:v>29.378</c:v>
                </c:pt>
                <c:pt idx="1056">
                  <c:v>29.259</c:v>
                </c:pt>
                <c:pt idx="1057">
                  <c:v>29.314</c:v>
                </c:pt>
                <c:pt idx="1058">
                  <c:v>29.303999999999998</c:v>
                </c:pt>
                <c:pt idx="1059">
                  <c:v>29.286000000000001</c:v>
                </c:pt>
                <c:pt idx="1060">
                  <c:v>29.268000000000001</c:v>
                </c:pt>
                <c:pt idx="1061">
                  <c:v>29.24</c:v>
                </c:pt>
                <c:pt idx="1062">
                  <c:v>29.25</c:v>
                </c:pt>
                <c:pt idx="1063">
                  <c:v>29.268000000000001</c:v>
                </c:pt>
                <c:pt idx="1064">
                  <c:v>29.25</c:v>
                </c:pt>
                <c:pt idx="1065">
                  <c:v>29.24</c:v>
                </c:pt>
                <c:pt idx="1066">
                  <c:v>29.195</c:v>
                </c:pt>
                <c:pt idx="1067">
                  <c:v>29.222000000000001</c:v>
                </c:pt>
                <c:pt idx="1068">
                  <c:v>29.204000000000001</c:v>
                </c:pt>
                <c:pt idx="1069">
                  <c:v>29.158000000000001</c:v>
                </c:pt>
                <c:pt idx="1070">
                  <c:v>29.14</c:v>
                </c:pt>
                <c:pt idx="1071">
                  <c:v>29.158000000000001</c:v>
                </c:pt>
                <c:pt idx="1072">
                  <c:v>29.120999999999999</c:v>
                </c:pt>
                <c:pt idx="1073">
                  <c:v>29.065999999999999</c:v>
                </c:pt>
                <c:pt idx="1074">
                  <c:v>29.076000000000001</c:v>
                </c:pt>
                <c:pt idx="1075">
                  <c:v>29.039000000000001</c:v>
                </c:pt>
                <c:pt idx="1076">
                  <c:v>29.085000000000001</c:v>
                </c:pt>
                <c:pt idx="1077">
                  <c:v>28.984000000000002</c:v>
                </c:pt>
                <c:pt idx="1078">
                  <c:v>29.076000000000001</c:v>
                </c:pt>
                <c:pt idx="1079">
                  <c:v>28.975000000000001</c:v>
                </c:pt>
                <c:pt idx="1080">
                  <c:v>29.047999999999998</c:v>
                </c:pt>
                <c:pt idx="1081">
                  <c:v>28.92</c:v>
                </c:pt>
                <c:pt idx="1082">
                  <c:v>28.957000000000001</c:v>
                </c:pt>
                <c:pt idx="1083">
                  <c:v>28.92</c:v>
                </c:pt>
                <c:pt idx="1084">
                  <c:v>28.928999999999998</c:v>
                </c:pt>
                <c:pt idx="1085">
                  <c:v>28.928999999999998</c:v>
                </c:pt>
                <c:pt idx="1086">
                  <c:v>28.937999999999999</c:v>
                </c:pt>
                <c:pt idx="1087">
                  <c:v>28.902000000000001</c:v>
                </c:pt>
                <c:pt idx="1088">
                  <c:v>28.984000000000002</c:v>
                </c:pt>
                <c:pt idx="1089">
                  <c:v>28.800999999999998</c:v>
                </c:pt>
                <c:pt idx="1090">
                  <c:v>28.838000000000001</c:v>
                </c:pt>
                <c:pt idx="1091">
                  <c:v>28.847000000000001</c:v>
                </c:pt>
                <c:pt idx="1092">
                  <c:v>28.838000000000001</c:v>
                </c:pt>
                <c:pt idx="1093">
                  <c:v>28.736999999999998</c:v>
                </c:pt>
                <c:pt idx="1094">
                  <c:v>28.818999999999999</c:v>
                </c:pt>
                <c:pt idx="1095">
                  <c:v>28.773</c:v>
                </c:pt>
                <c:pt idx="1096">
                  <c:v>28.81</c:v>
                </c:pt>
                <c:pt idx="1097">
                  <c:v>28.763999999999999</c:v>
                </c:pt>
                <c:pt idx="1098">
                  <c:v>28.763999999999999</c:v>
                </c:pt>
                <c:pt idx="1099">
                  <c:v>28.728000000000002</c:v>
                </c:pt>
                <c:pt idx="1100">
                  <c:v>28.763999999999999</c:v>
                </c:pt>
                <c:pt idx="1101">
                  <c:v>28.718</c:v>
                </c:pt>
                <c:pt idx="1102">
                  <c:v>28.654</c:v>
                </c:pt>
                <c:pt idx="1103">
                  <c:v>28.672999999999998</c:v>
                </c:pt>
                <c:pt idx="1104">
                  <c:v>28.645</c:v>
                </c:pt>
                <c:pt idx="1105">
                  <c:v>28.654</c:v>
                </c:pt>
                <c:pt idx="1106">
                  <c:v>28.626999999999999</c:v>
                </c:pt>
                <c:pt idx="1107">
                  <c:v>28.635999999999999</c:v>
                </c:pt>
                <c:pt idx="1108">
                  <c:v>28.654</c:v>
                </c:pt>
                <c:pt idx="1109">
                  <c:v>28.7</c:v>
                </c:pt>
                <c:pt idx="1110">
                  <c:v>28.516999999999999</c:v>
                </c:pt>
                <c:pt idx="1111">
                  <c:v>28.553999999999998</c:v>
                </c:pt>
                <c:pt idx="1112">
                  <c:v>28.535</c:v>
                </c:pt>
                <c:pt idx="1113">
                  <c:v>28.516999999999999</c:v>
                </c:pt>
                <c:pt idx="1114">
                  <c:v>28.507999999999999</c:v>
                </c:pt>
                <c:pt idx="1115">
                  <c:v>28.471</c:v>
                </c:pt>
                <c:pt idx="1116">
                  <c:v>28.48</c:v>
                </c:pt>
                <c:pt idx="1117">
                  <c:v>28.535</c:v>
                </c:pt>
                <c:pt idx="1118">
                  <c:v>28.498999999999999</c:v>
                </c:pt>
                <c:pt idx="1119">
                  <c:v>28.443999999999999</c:v>
                </c:pt>
                <c:pt idx="1120">
                  <c:v>28.407</c:v>
                </c:pt>
                <c:pt idx="1121">
                  <c:v>28.398</c:v>
                </c:pt>
                <c:pt idx="1122">
                  <c:v>28.416</c:v>
                </c:pt>
                <c:pt idx="1123">
                  <c:v>28.38</c:v>
                </c:pt>
                <c:pt idx="1124">
                  <c:v>28.398</c:v>
                </c:pt>
                <c:pt idx="1125">
                  <c:v>28.425999999999998</c:v>
                </c:pt>
                <c:pt idx="1126">
                  <c:v>28.38</c:v>
                </c:pt>
                <c:pt idx="1127">
                  <c:v>28.334</c:v>
                </c:pt>
                <c:pt idx="1128">
                  <c:v>28.352</c:v>
                </c:pt>
                <c:pt idx="1129">
                  <c:v>28.27</c:v>
                </c:pt>
                <c:pt idx="1130">
                  <c:v>28.352</c:v>
                </c:pt>
                <c:pt idx="1131">
                  <c:v>28.178000000000001</c:v>
                </c:pt>
                <c:pt idx="1132">
                  <c:v>28.196999999999999</c:v>
                </c:pt>
                <c:pt idx="1133">
                  <c:v>28.187000000000001</c:v>
                </c:pt>
                <c:pt idx="1134">
                  <c:v>28.251999999999999</c:v>
                </c:pt>
                <c:pt idx="1135">
                  <c:v>28.169</c:v>
                </c:pt>
                <c:pt idx="1136">
                  <c:v>28.206</c:v>
                </c:pt>
                <c:pt idx="1137">
                  <c:v>28.206</c:v>
                </c:pt>
                <c:pt idx="1138">
                  <c:v>28.206</c:v>
                </c:pt>
                <c:pt idx="1139">
                  <c:v>28.178000000000001</c:v>
                </c:pt>
                <c:pt idx="1140">
                  <c:v>28.196999999999999</c:v>
                </c:pt>
                <c:pt idx="1141">
                  <c:v>28.151</c:v>
                </c:pt>
                <c:pt idx="1142">
                  <c:v>28.151</c:v>
                </c:pt>
                <c:pt idx="1143">
                  <c:v>28.114000000000001</c:v>
                </c:pt>
                <c:pt idx="1144">
                  <c:v>28.114000000000001</c:v>
                </c:pt>
                <c:pt idx="1145">
                  <c:v>28.077999999999999</c:v>
                </c:pt>
                <c:pt idx="1146">
                  <c:v>28.096</c:v>
                </c:pt>
                <c:pt idx="1147">
                  <c:v>28.077999999999999</c:v>
                </c:pt>
                <c:pt idx="1148">
                  <c:v>28.023</c:v>
                </c:pt>
                <c:pt idx="1149">
                  <c:v>28.087</c:v>
                </c:pt>
                <c:pt idx="1150">
                  <c:v>28.032</c:v>
                </c:pt>
                <c:pt idx="1151">
                  <c:v>28.041</c:v>
                </c:pt>
                <c:pt idx="1152">
                  <c:v>28.013999999999999</c:v>
                </c:pt>
                <c:pt idx="1153">
                  <c:v>27.977</c:v>
                </c:pt>
                <c:pt idx="1154">
                  <c:v>27.968</c:v>
                </c:pt>
                <c:pt idx="1155">
                  <c:v>27.995000000000001</c:v>
                </c:pt>
                <c:pt idx="1156">
                  <c:v>27.931000000000001</c:v>
                </c:pt>
                <c:pt idx="1157">
                  <c:v>28.013999999999999</c:v>
                </c:pt>
                <c:pt idx="1158">
                  <c:v>27.995000000000001</c:v>
                </c:pt>
                <c:pt idx="1159">
                  <c:v>27.893999999999998</c:v>
                </c:pt>
                <c:pt idx="1160">
                  <c:v>27.977</c:v>
                </c:pt>
                <c:pt idx="1161">
                  <c:v>27.904</c:v>
                </c:pt>
                <c:pt idx="1162">
                  <c:v>27.893999999999998</c:v>
                </c:pt>
                <c:pt idx="1163">
                  <c:v>27.904</c:v>
                </c:pt>
                <c:pt idx="1164">
                  <c:v>27.867000000000001</c:v>
                </c:pt>
                <c:pt idx="1165">
                  <c:v>27.858000000000001</c:v>
                </c:pt>
                <c:pt idx="1166">
                  <c:v>27.83</c:v>
                </c:pt>
                <c:pt idx="1167">
                  <c:v>27.803000000000001</c:v>
                </c:pt>
                <c:pt idx="1168">
                  <c:v>27.83</c:v>
                </c:pt>
                <c:pt idx="1169">
                  <c:v>27.785</c:v>
                </c:pt>
                <c:pt idx="1170">
                  <c:v>27.748000000000001</c:v>
                </c:pt>
                <c:pt idx="1171">
                  <c:v>27.785</c:v>
                </c:pt>
                <c:pt idx="1172">
                  <c:v>27.748000000000001</c:v>
                </c:pt>
                <c:pt idx="1173">
                  <c:v>27.721</c:v>
                </c:pt>
                <c:pt idx="1174">
                  <c:v>27.73</c:v>
                </c:pt>
                <c:pt idx="1175">
                  <c:v>27.739000000000001</c:v>
                </c:pt>
                <c:pt idx="1176">
                  <c:v>27.757000000000001</c:v>
                </c:pt>
                <c:pt idx="1177">
                  <c:v>27.721</c:v>
                </c:pt>
                <c:pt idx="1178">
                  <c:v>27.684000000000001</c:v>
                </c:pt>
                <c:pt idx="1179">
                  <c:v>27.638000000000002</c:v>
                </c:pt>
                <c:pt idx="1180">
                  <c:v>27.73</c:v>
                </c:pt>
                <c:pt idx="1181">
                  <c:v>27.62</c:v>
                </c:pt>
                <c:pt idx="1182">
                  <c:v>27.62</c:v>
                </c:pt>
                <c:pt idx="1183">
                  <c:v>27.602</c:v>
                </c:pt>
                <c:pt idx="1184">
                  <c:v>27.611000000000001</c:v>
                </c:pt>
                <c:pt idx="1185">
                  <c:v>27.591999999999999</c:v>
                </c:pt>
                <c:pt idx="1186">
                  <c:v>27.602</c:v>
                </c:pt>
                <c:pt idx="1187">
                  <c:v>27.527999999999999</c:v>
                </c:pt>
                <c:pt idx="1188">
                  <c:v>27.629000000000001</c:v>
                </c:pt>
                <c:pt idx="1189">
                  <c:v>27.565000000000001</c:v>
                </c:pt>
                <c:pt idx="1190">
                  <c:v>27.527999999999999</c:v>
                </c:pt>
                <c:pt idx="1191">
                  <c:v>27.556000000000001</c:v>
                </c:pt>
                <c:pt idx="1192">
                  <c:v>27.501000000000001</c:v>
                </c:pt>
                <c:pt idx="1193">
                  <c:v>27.527999999999999</c:v>
                </c:pt>
                <c:pt idx="1194">
                  <c:v>27.446000000000002</c:v>
                </c:pt>
                <c:pt idx="1195">
                  <c:v>27.437000000000001</c:v>
                </c:pt>
                <c:pt idx="1196">
                  <c:v>27.454999999999998</c:v>
                </c:pt>
                <c:pt idx="1197">
                  <c:v>27.373000000000001</c:v>
                </c:pt>
                <c:pt idx="1198">
                  <c:v>27.446000000000002</c:v>
                </c:pt>
                <c:pt idx="1199">
                  <c:v>27.428000000000001</c:v>
                </c:pt>
                <c:pt idx="1200">
                  <c:v>27.428000000000001</c:v>
                </c:pt>
                <c:pt idx="1201">
                  <c:v>27.446000000000002</c:v>
                </c:pt>
                <c:pt idx="1202">
                  <c:v>27.373000000000001</c:v>
                </c:pt>
                <c:pt idx="1203">
                  <c:v>27.390999999999998</c:v>
                </c:pt>
                <c:pt idx="1204">
                  <c:v>27.344999999999999</c:v>
                </c:pt>
                <c:pt idx="1205">
                  <c:v>27.309000000000001</c:v>
                </c:pt>
                <c:pt idx="1206">
                  <c:v>27.216999999999999</c:v>
                </c:pt>
                <c:pt idx="1207">
                  <c:v>27.335999999999999</c:v>
                </c:pt>
                <c:pt idx="1208">
                  <c:v>27.318000000000001</c:v>
                </c:pt>
                <c:pt idx="1209">
                  <c:v>27.318000000000001</c:v>
                </c:pt>
                <c:pt idx="1210">
                  <c:v>27.263000000000002</c:v>
                </c:pt>
                <c:pt idx="1211">
                  <c:v>27.271999999999998</c:v>
                </c:pt>
                <c:pt idx="1212">
                  <c:v>27.244</c:v>
                </c:pt>
                <c:pt idx="1213">
                  <c:v>27.234999999999999</c:v>
                </c:pt>
                <c:pt idx="1214">
                  <c:v>27.225999999999999</c:v>
                </c:pt>
                <c:pt idx="1215">
                  <c:v>27.152999999999999</c:v>
                </c:pt>
                <c:pt idx="1216">
                  <c:v>27.199000000000002</c:v>
                </c:pt>
                <c:pt idx="1217">
                  <c:v>27.234999999999999</c:v>
                </c:pt>
                <c:pt idx="1218">
                  <c:v>27.225999999999999</c:v>
                </c:pt>
                <c:pt idx="1219">
                  <c:v>27.19</c:v>
                </c:pt>
                <c:pt idx="1220">
                  <c:v>27.116</c:v>
                </c:pt>
                <c:pt idx="1221">
                  <c:v>27.106999999999999</c:v>
                </c:pt>
                <c:pt idx="1222">
                  <c:v>27.161999999999999</c:v>
                </c:pt>
                <c:pt idx="1223">
                  <c:v>27.135000000000002</c:v>
                </c:pt>
                <c:pt idx="1224">
                  <c:v>27.088999999999999</c:v>
                </c:pt>
                <c:pt idx="1225">
                  <c:v>26.997</c:v>
                </c:pt>
                <c:pt idx="1226">
                  <c:v>27.097999999999999</c:v>
                </c:pt>
                <c:pt idx="1227">
                  <c:v>27.071000000000002</c:v>
                </c:pt>
                <c:pt idx="1228">
                  <c:v>27.042999999999999</c:v>
                </c:pt>
                <c:pt idx="1229">
                  <c:v>27.042999999999999</c:v>
                </c:pt>
                <c:pt idx="1230">
                  <c:v>27.125</c:v>
                </c:pt>
                <c:pt idx="1231">
                  <c:v>27.088999999999999</c:v>
                </c:pt>
                <c:pt idx="1232">
                  <c:v>26.951000000000001</c:v>
                </c:pt>
                <c:pt idx="1233">
                  <c:v>26.97</c:v>
                </c:pt>
                <c:pt idx="1234">
                  <c:v>26.988</c:v>
                </c:pt>
                <c:pt idx="1235">
                  <c:v>26.978999999999999</c:v>
                </c:pt>
                <c:pt idx="1236">
                  <c:v>26.887</c:v>
                </c:pt>
                <c:pt idx="1237">
                  <c:v>26.988</c:v>
                </c:pt>
                <c:pt idx="1238">
                  <c:v>26.97</c:v>
                </c:pt>
                <c:pt idx="1239">
                  <c:v>26.97</c:v>
                </c:pt>
                <c:pt idx="1240">
                  <c:v>26.887</c:v>
                </c:pt>
                <c:pt idx="1241">
                  <c:v>26.923999999999999</c:v>
                </c:pt>
                <c:pt idx="1242">
                  <c:v>26.914999999999999</c:v>
                </c:pt>
                <c:pt idx="1243">
                  <c:v>26.905999999999999</c:v>
                </c:pt>
                <c:pt idx="1244">
                  <c:v>26.878</c:v>
                </c:pt>
                <c:pt idx="1245">
                  <c:v>26.878</c:v>
                </c:pt>
                <c:pt idx="1246">
                  <c:v>26.832000000000001</c:v>
                </c:pt>
                <c:pt idx="1247">
                  <c:v>26.86</c:v>
                </c:pt>
                <c:pt idx="1248">
                  <c:v>26.832000000000001</c:v>
                </c:pt>
                <c:pt idx="1249">
                  <c:v>26.905999999999999</c:v>
                </c:pt>
                <c:pt idx="1250">
                  <c:v>26.841999999999999</c:v>
                </c:pt>
                <c:pt idx="1251">
                  <c:v>26.823</c:v>
                </c:pt>
                <c:pt idx="1252">
                  <c:v>26.777999999999999</c:v>
                </c:pt>
                <c:pt idx="1253">
                  <c:v>26.731999999999999</c:v>
                </c:pt>
                <c:pt idx="1254">
                  <c:v>26.786999999999999</c:v>
                </c:pt>
                <c:pt idx="1255">
                  <c:v>26.713000000000001</c:v>
                </c:pt>
                <c:pt idx="1256">
                  <c:v>26.658999999999999</c:v>
                </c:pt>
                <c:pt idx="1257">
                  <c:v>26.75</c:v>
                </c:pt>
                <c:pt idx="1258">
                  <c:v>26.731999999999999</c:v>
                </c:pt>
                <c:pt idx="1259">
                  <c:v>26.658999999999999</c:v>
                </c:pt>
                <c:pt idx="1260">
                  <c:v>26.649000000000001</c:v>
                </c:pt>
                <c:pt idx="1261">
                  <c:v>26.64</c:v>
                </c:pt>
                <c:pt idx="1262">
                  <c:v>26.64</c:v>
                </c:pt>
                <c:pt idx="1263">
                  <c:v>26.649000000000001</c:v>
                </c:pt>
                <c:pt idx="1264">
                  <c:v>26.677</c:v>
                </c:pt>
                <c:pt idx="1265">
                  <c:v>26.631</c:v>
                </c:pt>
                <c:pt idx="1266">
                  <c:v>26.576000000000001</c:v>
                </c:pt>
                <c:pt idx="1267">
                  <c:v>26.64</c:v>
                </c:pt>
                <c:pt idx="1268">
                  <c:v>26.558</c:v>
                </c:pt>
                <c:pt idx="1269">
                  <c:v>26.631</c:v>
                </c:pt>
                <c:pt idx="1270">
                  <c:v>26.603999999999999</c:v>
                </c:pt>
                <c:pt idx="1271">
                  <c:v>26.567</c:v>
                </c:pt>
                <c:pt idx="1272">
                  <c:v>26.567</c:v>
                </c:pt>
                <c:pt idx="1273">
                  <c:v>26.503</c:v>
                </c:pt>
                <c:pt idx="1274">
                  <c:v>26.484999999999999</c:v>
                </c:pt>
                <c:pt idx="1275">
                  <c:v>26.356000000000002</c:v>
                </c:pt>
                <c:pt idx="1276">
                  <c:v>26.512</c:v>
                </c:pt>
                <c:pt idx="1277">
                  <c:v>26.503</c:v>
                </c:pt>
                <c:pt idx="1278">
                  <c:v>26.503</c:v>
                </c:pt>
                <c:pt idx="1279">
                  <c:v>26.439</c:v>
                </c:pt>
                <c:pt idx="1280">
                  <c:v>26.512</c:v>
                </c:pt>
                <c:pt idx="1281">
                  <c:v>26.494</c:v>
                </c:pt>
                <c:pt idx="1282">
                  <c:v>26.42</c:v>
                </c:pt>
                <c:pt idx="1283">
                  <c:v>26.43</c:v>
                </c:pt>
                <c:pt idx="1284">
                  <c:v>26.402000000000001</c:v>
                </c:pt>
                <c:pt idx="1285">
                  <c:v>26.466000000000001</c:v>
                </c:pt>
                <c:pt idx="1286">
                  <c:v>26.402000000000001</c:v>
                </c:pt>
                <c:pt idx="1287">
                  <c:v>26.384</c:v>
                </c:pt>
                <c:pt idx="1288">
                  <c:v>26.384</c:v>
                </c:pt>
                <c:pt idx="1289">
                  <c:v>26.356000000000002</c:v>
                </c:pt>
                <c:pt idx="1290">
                  <c:v>26.32</c:v>
                </c:pt>
                <c:pt idx="1291">
                  <c:v>26.347000000000001</c:v>
                </c:pt>
                <c:pt idx="1292">
                  <c:v>26.283000000000001</c:v>
                </c:pt>
                <c:pt idx="1293">
                  <c:v>26.329000000000001</c:v>
                </c:pt>
                <c:pt idx="1294">
                  <c:v>26.300999999999998</c:v>
                </c:pt>
                <c:pt idx="1295">
                  <c:v>26.300999999999998</c:v>
                </c:pt>
                <c:pt idx="1296">
                  <c:v>26.247</c:v>
                </c:pt>
                <c:pt idx="1297">
                  <c:v>26.274000000000001</c:v>
                </c:pt>
                <c:pt idx="1298">
                  <c:v>26.21</c:v>
                </c:pt>
                <c:pt idx="1299">
                  <c:v>26.265000000000001</c:v>
                </c:pt>
                <c:pt idx="1300">
                  <c:v>26.300999999999998</c:v>
                </c:pt>
                <c:pt idx="1301">
                  <c:v>26.283000000000001</c:v>
                </c:pt>
                <c:pt idx="1302">
                  <c:v>26.21</c:v>
                </c:pt>
                <c:pt idx="1303">
                  <c:v>26.172999999999998</c:v>
                </c:pt>
                <c:pt idx="1304">
                  <c:v>26.181999999999999</c:v>
                </c:pt>
                <c:pt idx="1305">
                  <c:v>26.146000000000001</c:v>
                </c:pt>
                <c:pt idx="1306">
                  <c:v>26.228000000000002</c:v>
                </c:pt>
                <c:pt idx="1307">
                  <c:v>26.146000000000001</c:v>
                </c:pt>
                <c:pt idx="1308">
                  <c:v>26.201000000000001</c:v>
                </c:pt>
                <c:pt idx="1309">
                  <c:v>26.192</c:v>
                </c:pt>
                <c:pt idx="1310">
                  <c:v>26.164000000000001</c:v>
                </c:pt>
                <c:pt idx="1311">
                  <c:v>26.091000000000001</c:v>
                </c:pt>
                <c:pt idx="1312">
                  <c:v>26.053999999999998</c:v>
                </c:pt>
                <c:pt idx="1313">
                  <c:v>26.062999999999999</c:v>
                </c:pt>
                <c:pt idx="1314">
                  <c:v>26.082000000000001</c:v>
                </c:pt>
                <c:pt idx="1315">
                  <c:v>26.109000000000002</c:v>
                </c:pt>
                <c:pt idx="1316">
                  <c:v>26.073</c:v>
                </c:pt>
                <c:pt idx="1317">
                  <c:v>26.027000000000001</c:v>
                </c:pt>
                <c:pt idx="1318">
                  <c:v>26.062999999999999</c:v>
                </c:pt>
                <c:pt idx="1319">
                  <c:v>26.036000000000001</c:v>
                </c:pt>
                <c:pt idx="1320">
                  <c:v>26.007999999999999</c:v>
                </c:pt>
                <c:pt idx="1321">
                  <c:v>25.998999999999999</c:v>
                </c:pt>
                <c:pt idx="1322">
                  <c:v>26.036000000000001</c:v>
                </c:pt>
                <c:pt idx="1323">
                  <c:v>25.963000000000001</c:v>
                </c:pt>
                <c:pt idx="1324">
                  <c:v>25.908000000000001</c:v>
                </c:pt>
                <c:pt idx="1325">
                  <c:v>25.899000000000001</c:v>
                </c:pt>
                <c:pt idx="1326">
                  <c:v>25.899000000000001</c:v>
                </c:pt>
                <c:pt idx="1327">
                  <c:v>25.925999999999998</c:v>
                </c:pt>
                <c:pt idx="1328">
                  <c:v>25.917000000000002</c:v>
                </c:pt>
                <c:pt idx="1329">
                  <c:v>25.917000000000002</c:v>
                </c:pt>
                <c:pt idx="1330">
                  <c:v>25.908000000000001</c:v>
                </c:pt>
                <c:pt idx="1331">
                  <c:v>26.007999999999999</c:v>
                </c:pt>
                <c:pt idx="1332">
                  <c:v>25.853000000000002</c:v>
                </c:pt>
                <c:pt idx="1333">
                  <c:v>25.888999999999999</c:v>
                </c:pt>
                <c:pt idx="1334">
                  <c:v>25.861999999999998</c:v>
                </c:pt>
                <c:pt idx="1335">
                  <c:v>25.870999999999999</c:v>
                </c:pt>
                <c:pt idx="1336">
                  <c:v>25.797999999999998</c:v>
                </c:pt>
                <c:pt idx="1337">
                  <c:v>25.797999999999998</c:v>
                </c:pt>
                <c:pt idx="1338">
                  <c:v>25.78</c:v>
                </c:pt>
                <c:pt idx="1339">
                  <c:v>25.806999999999999</c:v>
                </c:pt>
                <c:pt idx="1340">
                  <c:v>25.797999999999998</c:v>
                </c:pt>
                <c:pt idx="1341">
                  <c:v>25.835000000000001</c:v>
                </c:pt>
                <c:pt idx="1342">
                  <c:v>25.742999999999999</c:v>
                </c:pt>
                <c:pt idx="1343">
                  <c:v>25.789000000000001</c:v>
                </c:pt>
                <c:pt idx="1344">
                  <c:v>25.687999999999999</c:v>
                </c:pt>
                <c:pt idx="1345">
                  <c:v>25.687999999999999</c:v>
                </c:pt>
                <c:pt idx="1346">
                  <c:v>25.716000000000001</c:v>
                </c:pt>
                <c:pt idx="1347">
                  <c:v>25.734000000000002</c:v>
                </c:pt>
                <c:pt idx="1348">
                  <c:v>25.67</c:v>
                </c:pt>
                <c:pt idx="1349">
                  <c:v>25.696999999999999</c:v>
                </c:pt>
                <c:pt idx="1350">
                  <c:v>25.789000000000001</c:v>
                </c:pt>
                <c:pt idx="1351">
                  <c:v>25.696999999999999</c:v>
                </c:pt>
                <c:pt idx="1352">
                  <c:v>25.742999999999999</c:v>
                </c:pt>
                <c:pt idx="1353">
                  <c:v>25.623999999999999</c:v>
                </c:pt>
                <c:pt idx="1354">
                  <c:v>25.661000000000001</c:v>
                </c:pt>
                <c:pt idx="1355">
                  <c:v>25.641999999999999</c:v>
                </c:pt>
                <c:pt idx="1356">
                  <c:v>25.67</c:v>
                </c:pt>
                <c:pt idx="1357">
                  <c:v>25.606000000000002</c:v>
                </c:pt>
                <c:pt idx="1358">
                  <c:v>25.577999999999999</c:v>
                </c:pt>
                <c:pt idx="1359">
                  <c:v>25.532</c:v>
                </c:pt>
                <c:pt idx="1360">
                  <c:v>25.606000000000002</c:v>
                </c:pt>
                <c:pt idx="1361">
                  <c:v>25.550999999999998</c:v>
                </c:pt>
                <c:pt idx="1362">
                  <c:v>25.577999999999999</c:v>
                </c:pt>
                <c:pt idx="1363">
                  <c:v>25.523</c:v>
                </c:pt>
                <c:pt idx="1364">
                  <c:v>25.577999999999999</c:v>
                </c:pt>
                <c:pt idx="1365">
                  <c:v>25.550999999999998</c:v>
                </c:pt>
                <c:pt idx="1366">
                  <c:v>25.550999999999998</c:v>
                </c:pt>
                <c:pt idx="1367">
                  <c:v>25.495999999999999</c:v>
                </c:pt>
                <c:pt idx="1368">
                  <c:v>25.523</c:v>
                </c:pt>
                <c:pt idx="1369">
                  <c:v>25.477</c:v>
                </c:pt>
                <c:pt idx="1370">
                  <c:v>25.523</c:v>
                </c:pt>
                <c:pt idx="1371">
                  <c:v>25.45</c:v>
                </c:pt>
                <c:pt idx="1372">
                  <c:v>25.468</c:v>
                </c:pt>
                <c:pt idx="1373">
                  <c:v>25.468</c:v>
                </c:pt>
                <c:pt idx="1374">
                  <c:v>25.404</c:v>
                </c:pt>
                <c:pt idx="1375">
                  <c:v>25.440999999999999</c:v>
                </c:pt>
                <c:pt idx="1376">
                  <c:v>25.367999999999999</c:v>
                </c:pt>
                <c:pt idx="1377">
                  <c:v>25.431999999999999</c:v>
                </c:pt>
                <c:pt idx="1378">
                  <c:v>25.413</c:v>
                </c:pt>
                <c:pt idx="1379">
                  <c:v>25.413</c:v>
                </c:pt>
                <c:pt idx="1380">
                  <c:v>25.395</c:v>
                </c:pt>
                <c:pt idx="1381">
                  <c:v>25.431999999999999</c:v>
                </c:pt>
                <c:pt idx="1382">
                  <c:v>25.276</c:v>
                </c:pt>
                <c:pt idx="1383">
                  <c:v>25.395</c:v>
                </c:pt>
                <c:pt idx="1384">
                  <c:v>25.303999999999998</c:v>
                </c:pt>
                <c:pt idx="1385">
                  <c:v>25.331</c:v>
                </c:pt>
                <c:pt idx="1386">
                  <c:v>25.248999999999999</c:v>
                </c:pt>
                <c:pt idx="1387">
                  <c:v>25.321999999999999</c:v>
                </c:pt>
                <c:pt idx="1388">
                  <c:v>25.276</c:v>
                </c:pt>
                <c:pt idx="1389">
                  <c:v>25.331</c:v>
                </c:pt>
                <c:pt idx="1390">
                  <c:v>25.239000000000001</c:v>
                </c:pt>
                <c:pt idx="1391">
                  <c:v>25.321999999999999</c:v>
                </c:pt>
                <c:pt idx="1392">
                  <c:v>25.257999999999999</c:v>
                </c:pt>
                <c:pt idx="1393">
                  <c:v>25.276</c:v>
                </c:pt>
                <c:pt idx="1394">
                  <c:v>25.184000000000001</c:v>
                </c:pt>
                <c:pt idx="1395">
                  <c:v>25.184000000000001</c:v>
                </c:pt>
                <c:pt idx="1396">
                  <c:v>25.212</c:v>
                </c:pt>
                <c:pt idx="1397">
                  <c:v>25.239000000000001</c:v>
                </c:pt>
                <c:pt idx="1398">
                  <c:v>25.193999999999999</c:v>
                </c:pt>
                <c:pt idx="1399">
                  <c:v>25.166</c:v>
                </c:pt>
                <c:pt idx="1400">
                  <c:v>25.276</c:v>
                </c:pt>
                <c:pt idx="1401">
                  <c:v>25.212</c:v>
                </c:pt>
                <c:pt idx="1402">
                  <c:v>25.212</c:v>
                </c:pt>
                <c:pt idx="1403">
                  <c:v>25.102</c:v>
                </c:pt>
                <c:pt idx="1404">
                  <c:v>25.184000000000001</c:v>
                </c:pt>
                <c:pt idx="1405">
                  <c:v>25.102</c:v>
                </c:pt>
                <c:pt idx="1406">
                  <c:v>25.12</c:v>
                </c:pt>
                <c:pt idx="1407">
                  <c:v>25.111000000000001</c:v>
                </c:pt>
                <c:pt idx="1408">
                  <c:v>25.111000000000001</c:v>
                </c:pt>
                <c:pt idx="1409">
                  <c:v>24.992000000000001</c:v>
                </c:pt>
                <c:pt idx="1410">
                  <c:v>25.093</c:v>
                </c:pt>
                <c:pt idx="1411">
                  <c:v>25.047000000000001</c:v>
                </c:pt>
                <c:pt idx="1412">
                  <c:v>25.065000000000001</c:v>
                </c:pt>
                <c:pt idx="1413">
                  <c:v>25.02</c:v>
                </c:pt>
                <c:pt idx="1414">
                  <c:v>25.148</c:v>
                </c:pt>
                <c:pt idx="1415">
                  <c:v>25.001000000000001</c:v>
                </c:pt>
                <c:pt idx="1416">
                  <c:v>25.001000000000001</c:v>
                </c:pt>
                <c:pt idx="1417">
                  <c:v>25.029</c:v>
                </c:pt>
                <c:pt idx="1418">
                  <c:v>24.956</c:v>
                </c:pt>
                <c:pt idx="1419">
                  <c:v>24.983000000000001</c:v>
                </c:pt>
                <c:pt idx="1420">
                  <c:v>24.974</c:v>
                </c:pt>
                <c:pt idx="1421">
                  <c:v>24.956</c:v>
                </c:pt>
                <c:pt idx="1422">
                  <c:v>25.02</c:v>
                </c:pt>
                <c:pt idx="1423">
                  <c:v>24.946000000000002</c:v>
                </c:pt>
                <c:pt idx="1424">
                  <c:v>24.891999999999999</c:v>
                </c:pt>
                <c:pt idx="1425">
                  <c:v>24.983000000000001</c:v>
                </c:pt>
                <c:pt idx="1426">
                  <c:v>24.873000000000001</c:v>
                </c:pt>
                <c:pt idx="1427">
                  <c:v>24.919</c:v>
                </c:pt>
                <c:pt idx="1428">
                  <c:v>24.864000000000001</c:v>
                </c:pt>
                <c:pt idx="1429">
                  <c:v>24.891999999999999</c:v>
                </c:pt>
                <c:pt idx="1430">
                  <c:v>24.873000000000001</c:v>
                </c:pt>
                <c:pt idx="1431">
                  <c:v>24.873000000000001</c:v>
                </c:pt>
                <c:pt idx="1432">
                  <c:v>24.773</c:v>
                </c:pt>
                <c:pt idx="1433">
                  <c:v>24.891999999999999</c:v>
                </c:pt>
                <c:pt idx="1434">
                  <c:v>24.763000000000002</c:v>
                </c:pt>
                <c:pt idx="1435">
                  <c:v>24.864000000000001</c:v>
                </c:pt>
                <c:pt idx="1436">
                  <c:v>24.745000000000001</c:v>
                </c:pt>
                <c:pt idx="1437">
                  <c:v>24.827000000000002</c:v>
                </c:pt>
                <c:pt idx="1438">
                  <c:v>24.736000000000001</c:v>
                </c:pt>
                <c:pt idx="1439">
                  <c:v>24.855</c:v>
                </c:pt>
                <c:pt idx="1440">
                  <c:v>24.754000000000001</c:v>
                </c:pt>
                <c:pt idx="1441">
                  <c:v>24.8</c:v>
                </c:pt>
                <c:pt idx="1442">
                  <c:v>24.754000000000001</c:v>
                </c:pt>
                <c:pt idx="1443">
                  <c:v>24.791</c:v>
                </c:pt>
                <c:pt idx="1444">
                  <c:v>24.736000000000001</c:v>
                </c:pt>
                <c:pt idx="1445">
                  <c:v>24.727</c:v>
                </c:pt>
                <c:pt idx="1446">
                  <c:v>24.707999999999998</c:v>
                </c:pt>
                <c:pt idx="1447">
                  <c:v>24.707999999999998</c:v>
                </c:pt>
                <c:pt idx="1448">
                  <c:v>24.681000000000001</c:v>
                </c:pt>
                <c:pt idx="1449">
                  <c:v>24.69</c:v>
                </c:pt>
                <c:pt idx="1450">
                  <c:v>24.754000000000001</c:v>
                </c:pt>
                <c:pt idx="1451">
                  <c:v>24.681000000000001</c:v>
                </c:pt>
                <c:pt idx="1452">
                  <c:v>24.652999999999999</c:v>
                </c:pt>
                <c:pt idx="1453">
                  <c:v>24.626000000000001</c:v>
                </c:pt>
                <c:pt idx="1454">
                  <c:v>24.652999999999999</c:v>
                </c:pt>
                <c:pt idx="1455">
                  <c:v>24.635000000000002</c:v>
                </c:pt>
                <c:pt idx="1456">
                  <c:v>24.681000000000001</c:v>
                </c:pt>
                <c:pt idx="1457">
                  <c:v>24.626000000000001</c:v>
                </c:pt>
                <c:pt idx="1458">
                  <c:v>24.672000000000001</c:v>
                </c:pt>
                <c:pt idx="1459">
                  <c:v>24.58</c:v>
                </c:pt>
                <c:pt idx="1460">
                  <c:v>24.635000000000002</c:v>
                </c:pt>
                <c:pt idx="1461">
                  <c:v>24.553000000000001</c:v>
                </c:pt>
                <c:pt idx="1462">
                  <c:v>24.58</c:v>
                </c:pt>
                <c:pt idx="1463">
                  <c:v>24.524999999999999</c:v>
                </c:pt>
                <c:pt idx="1464">
                  <c:v>24.599</c:v>
                </c:pt>
                <c:pt idx="1465">
                  <c:v>24.515999999999998</c:v>
                </c:pt>
                <c:pt idx="1466">
                  <c:v>24.533999999999999</c:v>
                </c:pt>
                <c:pt idx="1467">
                  <c:v>24.544</c:v>
                </c:pt>
                <c:pt idx="1468">
                  <c:v>24.533999999999999</c:v>
                </c:pt>
                <c:pt idx="1469">
                  <c:v>24.443000000000001</c:v>
                </c:pt>
                <c:pt idx="1470">
                  <c:v>24.460999999999999</c:v>
                </c:pt>
                <c:pt idx="1471">
                  <c:v>24.47</c:v>
                </c:pt>
                <c:pt idx="1472">
                  <c:v>24.553000000000001</c:v>
                </c:pt>
                <c:pt idx="1473">
                  <c:v>24.524999999999999</c:v>
                </c:pt>
                <c:pt idx="1474">
                  <c:v>24.452000000000002</c:v>
                </c:pt>
                <c:pt idx="1475">
                  <c:v>24.489000000000001</c:v>
                </c:pt>
                <c:pt idx="1476">
                  <c:v>24.405999999999999</c:v>
                </c:pt>
                <c:pt idx="1477">
                  <c:v>24.425000000000001</c:v>
                </c:pt>
                <c:pt idx="1478">
                  <c:v>24.388000000000002</c:v>
                </c:pt>
                <c:pt idx="1479">
                  <c:v>24.460999999999999</c:v>
                </c:pt>
                <c:pt idx="1480">
                  <c:v>24.425000000000001</c:v>
                </c:pt>
                <c:pt idx="1481">
                  <c:v>24.460999999999999</c:v>
                </c:pt>
                <c:pt idx="1482">
                  <c:v>24.315000000000001</c:v>
                </c:pt>
                <c:pt idx="1483">
                  <c:v>24.37</c:v>
                </c:pt>
                <c:pt idx="1484">
                  <c:v>24.37</c:v>
                </c:pt>
                <c:pt idx="1485">
                  <c:v>24.425000000000001</c:v>
                </c:pt>
                <c:pt idx="1486">
                  <c:v>24.268999999999998</c:v>
                </c:pt>
                <c:pt idx="1487">
                  <c:v>24.443000000000001</c:v>
                </c:pt>
                <c:pt idx="1488">
                  <c:v>24.26</c:v>
                </c:pt>
                <c:pt idx="1489">
                  <c:v>24.396999999999998</c:v>
                </c:pt>
                <c:pt idx="1490">
                  <c:v>24.277999999999999</c:v>
                </c:pt>
                <c:pt idx="1491">
                  <c:v>24.315000000000001</c:v>
                </c:pt>
                <c:pt idx="1492">
                  <c:v>24.26</c:v>
                </c:pt>
                <c:pt idx="1493">
                  <c:v>24.306000000000001</c:v>
                </c:pt>
                <c:pt idx="1494">
                  <c:v>24.241</c:v>
                </c:pt>
                <c:pt idx="1495">
                  <c:v>24.222999999999999</c:v>
                </c:pt>
                <c:pt idx="1496">
                  <c:v>24.26</c:v>
                </c:pt>
                <c:pt idx="1497">
                  <c:v>24.241</c:v>
                </c:pt>
                <c:pt idx="1498">
                  <c:v>24.213999999999999</c:v>
                </c:pt>
                <c:pt idx="1499">
                  <c:v>24.26</c:v>
                </c:pt>
                <c:pt idx="1500">
                  <c:v>24.187000000000001</c:v>
                </c:pt>
                <c:pt idx="1501">
                  <c:v>24.241</c:v>
                </c:pt>
                <c:pt idx="1502">
                  <c:v>24.231999999999999</c:v>
                </c:pt>
                <c:pt idx="1503">
                  <c:v>24.122</c:v>
                </c:pt>
                <c:pt idx="1504">
                  <c:v>24.213999999999999</c:v>
                </c:pt>
                <c:pt idx="1505">
                  <c:v>24.122</c:v>
                </c:pt>
                <c:pt idx="1506">
                  <c:v>24.15</c:v>
                </c:pt>
                <c:pt idx="1507">
                  <c:v>24.140999999999998</c:v>
                </c:pt>
                <c:pt idx="1508">
                  <c:v>24.177</c:v>
                </c:pt>
                <c:pt idx="1509">
                  <c:v>24.177</c:v>
                </c:pt>
                <c:pt idx="1510">
                  <c:v>24.213999999999999</c:v>
                </c:pt>
                <c:pt idx="1511">
                  <c:v>24.068000000000001</c:v>
                </c:pt>
                <c:pt idx="1512">
                  <c:v>24.167999999999999</c:v>
                </c:pt>
                <c:pt idx="1513">
                  <c:v>24.021999999999998</c:v>
                </c:pt>
                <c:pt idx="1514">
                  <c:v>24.077000000000002</c:v>
                </c:pt>
                <c:pt idx="1515">
                  <c:v>24.04</c:v>
                </c:pt>
                <c:pt idx="1516">
                  <c:v>24.068000000000001</c:v>
                </c:pt>
                <c:pt idx="1517">
                  <c:v>24.058</c:v>
                </c:pt>
                <c:pt idx="1518">
                  <c:v>24.068000000000001</c:v>
                </c:pt>
                <c:pt idx="1519">
                  <c:v>24.048999999999999</c:v>
                </c:pt>
                <c:pt idx="1520">
                  <c:v>24.122</c:v>
                </c:pt>
                <c:pt idx="1521">
                  <c:v>24.048999999999999</c:v>
                </c:pt>
                <c:pt idx="1522">
                  <c:v>24.103999999999999</c:v>
                </c:pt>
                <c:pt idx="1523">
                  <c:v>24.04</c:v>
                </c:pt>
                <c:pt idx="1524">
                  <c:v>23.994</c:v>
                </c:pt>
                <c:pt idx="1525">
                  <c:v>24.030999999999999</c:v>
                </c:pt>
                <c:pt idx="1526">
                  <c:v>23.975999999999999</c:v>
                </c:pt>
                <c:pt idx="1527">
                  <c:v>23.994</c:v>
                </c:pt>
                <c:pt idx="1528">
                  <c:v>23.875</c:v>
                </c:pt>
                <c:pt idx="1529">
                  <c:v>23.949000000000002</c:v>
                </c:pt>
                <c:pt idx="1530">
                  <c:v>23.93</c:v>
                </c:pt>
                <c:pt idx="1531">
                  <c:v>24.048999999999999</c:v>
                </c:pt>
                <c:pt idx="1532">
                  <c:v>23.902999999999999</c:v>
                </c:pt>
                <c:pt idx="1533">
                  <c:v>23.957999999999998</c:v>
                </c:pt>
                <c:pt idx="1534">
                  <c:v>23.856999999999999</c:v>
                </c:pt>
                <c:pt idx="1535">
                  <c:v>24.013000000000002</c:v>
                </c:pt>
                <c:pt idx="1536">
                  <c:v>23.847999999999999</c:v>
                </c:pt>
                <c:pt idx="1537">
                  <c:v>23.884</c:v>
                </c:pt>
                <c:pt idx="1538">
                  <c:v>23.847999999999999</c:v>
                </c:pt>
                <c:pt idx="1539">
                  <c:v>23.884</c:v>
                </c:pt>
                <c:pt idx="1540">
                  <c:v>23.811</c:v>
                </c:pt>
                <c:pt idx="1541">
                  <c:v>23.902999999999999</c:v>
                </c:pt>
                <c:pt idx="1542">
                  <c:v>23.82</c:v>
                </c:pt>
                <c:pt idx="1543">
                  <c:v>23.884</c:v>
                </c:pt>
                <c:pt idx="1544">
                  <c:v>23.783999999999999</c:v>
                </c:pt>
                <c:pt idx="1545">
                  <c:v>23.783999999999999</c:v>
                </c:pt>
                <c:pt idx="1546">
                  <c:v>23.802</c:v>
                </c:pt>
                <c:pt idx="1547">
                  <c:v>23.756</c:v>
                </c:pt>
                <c:pt idx="1548">
                  <c:v>23.783999999999999</c:v>
                </c:pt>
                <c:pt idx="1549">
                  <c:v>23.738</c:v>
                </c:pt>
                <c:pt idx="1550">
                  <c:v>23.738</c:v>
                </c:pt>
                <c:pt idx="1551">
                  <c:v>23.756</c:v>
                </c:pt>
                <c:pt idx="1552">
                  <c:v>23.802</c:v>
                </c:pt>
                <c:pt idx="1553">
                  <c:v>23.71</c:v>
                </c:pt>
                <c:pt idx="1554">
                  <c:v>23.765000000000001</c:v>
                </c:pt>
                <c:pt idx="1555">
                  <c:v>23.72</c:v>
                </c:pt>
                <c:pt idx="1556">
                  <c:v>23.71</c:v>
                </c:pt>
                <c:pt idx="1557">
                  <c:v>23.664999999999999</c:v>
                </c:pt>
                <c:pt idx="1558">
                  <c:v>23.747</c:v>
                </c:pt>
                <c:pt idx="1559">
                  <c:v>23.646000000000001</c:v>
                </c:pt>
                <c:pt idx="1560">
                  <c:v>23.692</c:v>
                </c:pt>
                <c:pt idx="1561">
                  <c:v>23.61</c:v>
                </c:pt>
                <c:pt idx="1562">
                  <c:v>23.673999999999999</c:v>
                </c:pt>
                <c:pt idx="1563">
                  <c:v>23.637</c:v>
                </c:pt>
                <c:pt idx="1564">
                  <c:v>23.673999999999999</c:v>
                </c:pt>
                <c:pt idx="1565">
                  <c:v>23.619</c:v>
                </c:pt>
                <c:pt idx="1566">
                  <c:v>23.646000000000001</c:v>
                </c:pt>
                <c:pt idx="1567">
                  <c:v>23.637</c:v>
                </c:pt>
                <c:pt idx="1568">
                  <c:v>23.619</c:v>
                </c:pt>
                <c:pt idx="1569">
                  <c:v>23.573</c:v>
                </c:pt>
                <c:pt idx="1570">
                  <c:v>23.591000000000001</c:v>
                </c:pt>
                <c:pt idx="1571">
                  <c:v>23.61</c:v>
                </c:pt>
                <c:pt idx="1572">
                  <c:v>23.600999999999999</c:v>
                </c:pt>
                <c:pt idx="1573">
                  <c:v>23.600999999999999</c:v>
                </c:pt>
                <c:pt idx="1574">
                  <c:v>23.573</c:v>
                </c:pt>
                <c:pt idx="1575">
                  <c:v>23.527000000000001</c:v>
                </c:pt>
                <c:pt idx="1576">
                  <c:v>23.509</c:v>
                </c:pt>
                <c:pt idx="1577">
                  <c:v>23.527000000000001</c:v>
                </c:pt>
                <c:pt idx="1578">
                  <c:v>23.5</c:v>
                </c:pt>
                <c:pt idx="1579">
                  <c:v>23.564</c:v>
                </c:pt>
                <c:pt idx="1580">
                  <c:v>23.518000000000001</c:v>
                </c:pt>
                <c:pt idx="1581">
                  <c:v>23.555</c:v>
                </c:pt>
                <c:pt idx="1582">
                  <c:v>23.481999999999999</c:v>
                </c:pt>
                <c:pt idx="1583">
                  <c:v>23.545999999999999</c:v>
                </c:pt>
                <c:pt idx="1584">
                  <c:v>23.481999999999999</c:v>
                </c:pt>
                <c:pt idx="1585">
                  <c:v>23.491</c:v>
                </c:pt>
                <c:pt idx="1586">
                  <c:v>23.399000000000001</c:v>
                </c:pt>
                <c:pt idx="1587">
                  <c:v>23.445</c:v>
                </c:pt>
                <c:pt idx="1588">
                  <c:v>23.408000000000001</c:v>
                </c:pt>
                <c:pt idx="1589">
                  <c:v>23.463000000000001</c:v>
                </c:pt>
                <c:pt idx="1590">
                  <c:v>23.372</c:v>
                </c:pt>
                <c:pt idx="1591">
                  <c:v>23.417999999999999</c:v>
                </c:pt>
                <c:pt idx="1592">
                  <c:v>23.399000000000001</c:v>
                </c:pt>
                <c:pt idx="1593">
                  <c:v>23.472000000000001</c:v>
                </c:pt>
                <c:pt idx="1594">
                  <c:v>23.427</c:v>
                </c:pt>
                <c:pt idx="1595">
                  <c:v>23.381</c:v>
                </c:pt>
                <c:pt idx="1596">
                  <c:v>23.363</c:v>
                </c:pt>
                <c:pt idx="1597">
                  <c:v>23.363</c:v>
                </c:pt>
                <c:pt idx="1598">
                  <c:v>23.353000000000002</c:v>
                </c:pt>
                <c:pt idx="1599">
                  <c:v>23.317</c:v>
                </c:pt>
                <c:pt idx="1600">
                  <c:v>23.344000000000001</c:v>
                </c:pt>
                <c:pt idx="1601">
                  <c:v>23.326000000000001</c:v>
                </c:pt>
                <c:pt idx="1602">
                  <c:v>23.39</c:v>
                </c:pt>
                <c:pt idx="1603">
                  <c:v>23.308</c:v>
                </c:pt>
                <c:pt idx="1604">
                  <c:v>23.363</c:v>
                </c:pt>
                <c:pt idx="1605">
                  <c:v>23.308</c:v>
                </c:pt>
                <c:pt idx="1606">
                  <c:v>23.335000000000001</c:v>
                </c:pt>
                <c:pt idx="1607">
                  <c:v>23.28</c:v>
                </c:pt>
                <c:pt idx="1608">
                  <c:v>23.253</c:v>
                </c:pt>
                <c:pt idx="1609">
                  <c:v>23.198</c:v>
                </c:pt>
                <c:pt idx="1610">
                  <c:v>23.271000000000001</c:v>
                </c:pt>
                <c:pt idx="1611">
                  <c:v>23.207000000000001</c:v>
                </c:pt>
                <c:pt idx="1612">
                  <c:v>23.289000000000001</c:v>
                </c:pt>
                <c:pt idx="1613">
                  <c:v>23.262</c:v>
                </c:pt>
                <c:pt idx="1614">
                  <c:v>23.198</c:v>
                </c:pt>
                <c:pt idx="1615">
                  <c:v>23.253</c:v>
                </c:pt>
                <c:pt idx="1616">
                  <c:v>23.234000000000002</c:v>
                </c:pt>
                <c:pt idx="1617">
                  <c:v>23.198</c:v>
                </c:pt>
                <c:pt idx="1618">
                  <c:v>23.234000000000002</c:v>
                </c:pt>
                <c:pt idx="1619">
                  <c:v>23.207000000000001</c:v>
                </c:pt>
                <c:pt idx="1620">
                  <c:v>23.207000000000001</c:v>
                </c:pt>
                <c:pt idx="1621">
                  <c:v>23.189</c:v>
                </c:pt>
                <c:pt idx="1622">
                  <c:v>23.189</c:v>
                </c:pt>
                <c:pt idx="1623">
                  <c:v>23.207000000000001</c:v>
                </c:pt>
                <c:pt idx="1624">
                  <c:v>23.17</c:v>
                </c:pt>
                <c:pt idx="1625">
                  <c:v>23.114999999999998</c:v>
                </c:pt>
                <c:pt idx="1626">
                  <c:v>23.106000000000002</c:v>
                </c:pt>
                <c:pt idx="1627">
                  <c:v>23.234000000000002</c:v>
                </c:pt>
                <c:pt idx="1628">
                  <c:v>23.097000000000001</c:v>
                </c:pt>
                <c:pt idx="1629">
                  <c:v>23.06</c:v>
                </c:pt>
                <c:pt idx="1630">
                  <c:v>23.097000000000001</c:v>
                </c:pt>
                <c:pt idx="1631">
                  <c:v>23.125</c:v>
                </c:pt>
                <c:pt idx="1632">
                  <c:v>23.07</c:v>
                </c:pt>
                <c:pt idx="1633">
                  <c:v>23.114999999999998</c:v>
                </c:pt>
                <c:pt idx="1634">
                  <c:v>23.06</c:v>
                </c:pt>
                <c:pt idx="1635">
                  <c:v>23.134</c:v>
                </c:pt>
                <c:pt idx="1636">
                  <c:v>23.088000000000001</c:v>
                </c:pt>
                <c:pt idx="1637">
                  <c:v>22.978000000000002</c:v>
                </c:pt>
                <c:pt idx="1638">
                  <c:v>23.042000000000002</c:v>
                </c:pt>
                <c:pt idx="1639">
                  <c:v>23.042000000000002</c:v>
                </c:pt>
                <c:pt idx="1640">
                  <c:v>23.006</c:v>
                </c:pt>
                <c:pt idx="1641">
                  <c:v>23.042000000000002</c:v>
                </c:pt>
                <c:pt idx="1642">
                  <c:v>22.995999999999999</c:v>
                </c:pt>
                <c:pt idx="1643">
                  <c:v>23.050999999999998</c:v>
                </c:pt>
                <c:pt idx="1644">
                  <c:v>22.978000000000002</c:v>
                </c:pt>
                <c:pt idx="1645">
                  <c:v>23.024000000000001</c:v>
                </c:pt>
                <c:pt idx="1646">
                  <c:v>22.978000000000002</c:v>
                </c:pt>
                <c:pt idx="1647">
                  <c:v>22.969000000000001</c:v>
                </c:pt>
                <c:pt idx="1648">
                  <c:v>22.931999999999999</c:v>
                </c:pt>
                <c:pt idx="1649">
                  <c:v>22.905000000000001</c:v>
                </c:pt>
                <c:pt idx="1650">
                  <c:v>22.896000000000001</c:v>
                </c:pt>
                <c:pt idx="1651">
                  <c:v>22.914000000000001</c:v>
                </c:pt>
                <c:pt idx="1652">
                  <c:v>22.922999999999998</c:v>
                </c:pt>
                <c:pt idx="1653">
                  <c:v>22.859000000000002</c:v>
                </c:pt>
                <c:pt idx="1654">
                  <c:v>22.896000000000001</c:v>
                </c:pt>
                <c:pt idx="1655">
                  <c:v>22.914000000000001</c:v>
                </c:pt>
                <c:pt idx="1656">
                  <c:v>22.905000000000001</c:v>
                </c:pt>
                <c:pt idx="1657">
                  <c:v>22.876999999999999</c:v>
                </c:pt>
                <c:pt idx="1658">
                  <c:v>22.931999999999999</c:v>
                </c:pt>
                <c:pt idx="1659">
                  <c:v>22.757999999999999</c:v>
                </c:pt>
                <c:pt idx="1660">
                  <c:v>22.832000000000001</c:v>
                </c:pt>
                <c:pt idx="1661">
                  <c:v>22.841000000000001</c:v>
                </c:pt>
                <c:pt idx="1662">
                  <c:v>22.867999999999999</c:v>
                </c:pt>
                <c:pt idx="1663">
                  <c:v>22.821999999999999</c:v>
                </c:pt>
                <c:pt idx="1664">
                  <c:v>22.85</c:v>
                </c:pt>
                <c:pt idx="1665">
                  <c:v>22.821999999999999</c:v>
                </c:pt>
                <c:pt idx="1666">
                  <c:v>22.812999999999999</c:v>
                </c:pt>
                <c:pt idx="1667">
                  <c:v>22.777000000000001</c:v>
                </c:pt>
                <c:pt idx="1668">
                  <c:v>22.786000000000001</c:v>
                </c:pt>
                <c:pt idx="1669">
                  <c:v>22.766999999999999</c:v>
                </c:pt>
                <c:pt idx="1670">
                  <c:v>22.786000000000001</c:v>
                </c:pt>
                <c:pt idx="1671">
                  <c:v>22.757999999999999</c:v>
                </c:pt>
                <c:pt idx="1672">
                  <c:v>22.812999999999999</c:v>
                </c:pt>
                <c:pt idx="1673">
                  <c:v>22.757999999999999</c:v>
                </c:pt>
                <c:pt idx="1674">
                  <c:v>22.795000000000002</c:v>
                </c:pt>
                <c:pt idx="1675">
                  <c:v>22.74</c:v>
                </c:pt>
                <c:pt idx="1676">
                  <c:v>22.675999999999998</c:v>
                </c:pt>
                <c:pt idx="1677">
                  <c:v>22.722000000000001</c:v>
                </c:pt>
                <c:pt idx="1678">
                  <c:v>22.713000000000001</c:v>
                </c:pt>
                <c:pt idx="1679">
                  <c:v>22.702999999999999</c:v>
                </c:pt>
                <c:pt idx="1680">
                  <c:v>22.684999999999999</c:v>
                </c:pt>
                <c:pt idx="1681">
                  <c:v>22.757999999999999</c:v>
                </c:pt>
                <c:pt idx="1682">
                  <c:v>22.702999999999999</c:v>
                </c:pt>
                <c:pt idx="1683">
                  <c:v>22.702999999999999</c:v>
                </c:pt>
                <c:pt idx="1684">
                  <c:v>22.713000000000001</c:v>
                </c:pt>
                <c:pt idx="1685">
                  <c:v>22.722000000000001</c:v>
                </c:pt>
                <c:pt idx="1686">
                  <c:v>22.648</c:v>
                </c:pt>
                <c:pt idx="1687">
                  <c:v>22.620999999999999</c:v>
                </c:pt>
                <c:pt idx="1688">
                  <c:v>22.611999999999998</c:v>
                </c:pt>
                <c:pt idx="1689">
                  <c:v>22.620999999999999</c:v>
                </c:pt>
                <c:pt idx="1690">
                  <c:v>22.603000000000002</c:v>
                </c:pt>
                <c:pt idx="1691">
                  <c:v>22.638999999999999</c:v>
                </c:pt>
                <c:pt idx="1692">
                  <c:v>22.603000000000002</c:v>
                </c:pt>
                <c:pt idx="1693">
                  <c:v>22.611999999999998</c:v>
                </c:pt>
                <c:pt idx="1694">
                  <c:v>22.603000000000002</c:v>
                </c:pt>
                <c:pt idx="1695">
                  <c:v>22.565999999999999</c:v>
                </c:pt>
                <c:pt idx="1696">
                  <c:v>22.584</c:v>
                </c:pt>
                <c:pt idx="1697">
                  <c:v>22.547999999999998</c:v>
                </c:pt>
                <c:pt idx="1698">
                  <c:v>22.565999999999999</c:v>
                </c:pt>
                <c:pt idx="1699">
                  <c:v>22.594000000000001</c:v>
                </c:pt>
                <c:pt idx="1700">
                  <c:v>22.474</c:v>
                </c:pt>
                <c:pt idx="1701">
                  <c:v>22.510999999999999</c:v>
                </c:pt>
                <c:pt idx="1702">
                  <c:v>22.556999999999999</c:v>
                </c:pt>
                <c:pt idx="1703">
                  <c:v>22.484000000000002</c:v>
                </c:pt>
                <c:pt idx="1704">
                  <c:v>22.547999999999998</c:v>
                </c:pt>
                <c:pt idx="1705">
                  <c:v>22.474</c:v>
                </c:pt>
                <c:pt idx="1706">
                  <c:v>22.547999999999998</c:v>
                </c:pt>
                <c:pt idx="1707">
                  <c:v>22.510999999999999</c:v>
                </c:pt>
                <c:pt idx="1708">
                  <c:v>22.484000000000002</c:v>
                </c:pt>
                <c:pt idx="1709">
                  <c:v>22.52</c:v>
                </c:pt>
                <c:pt idx="1710">
                  <c:v>22.474</c:v>
                </c:pt>
                <c:pt idx="1711">
                  <c:v>22.501999999999999</c:v>
                </c:pt>
                <c:pt idx="1712">
                  <c:v>22.474</c:v>
                </c:pt>
                <c:pt idx="1713">
                  <c:v>22.446999999999999</c:v>
                </c:pt>
                <c:pt idx="1714">
                  <c:v>22.492999999999999</c:v>
                </c:pt>
                <c:pt idx="1715">
                  <c:v>22.465</c:v>
                </c:pt>
                <c:pt idx="1716">
                  <c:v>22.391999999999999</c:v>
                </c:pt>
                <c:pt idx="1717">
                  <c:v>22.492999999999999</c:v>
                </c:pt>
                <c:pt idx="1718">
                  <c:v>22.456</c:v>
                </c:pt>
                <c:pt idx="1719">
                  <c:v>22.41</c:v>
                </c:pt>
                <c:pt idx="1720">
                  <c:v>22.446999999999999</c:v>
                </c:pt>
                <c:pt idx="1721">
                  <c:v>22.364999999999998</c:v>
                </c:pt>
                <c:pt idx="1722">
                  <c:v>22.337</c:v>
                </c:pt>
                <c:pt idx="1723">
                  <c:v>22.391999999999999</c:v>
                </c:pt>
                <c:pt idx="1724">
                  <c:v>22.346</c:v>
                </c:pt>
                <c:pt idx="1725">
                  <c:v>22.428999999999998</c:v>
                </c:pt>
                <c:pt idx="1726">
                  <c:v>22.337</c:v>
                </c:pt>
                <c:pt idx="1727">
                  <c:v>22.401</c:v>
                </c:pt>
                <c:pt idx="1728">
                  <c:v>22.300999999999998</c:v>
                </c:pt>
                <c:pt idx="1729">
                  <c:v>22.318999999999999</c:v>
                </c:pt>
                <c:pt idx="1730">
                  <c:v>22.327999999999999</c:v>
                </c:pt>
                <c:pt idx="1731">
                  <c:v>22.282</c:v>
                </c:pt>
                <c:pt idx="1732">
                  <c:v>22.337</c:v>
                </c:pt>
                <c:pt idx="1733">
                  <c:v>22.346</c:v>
                </c:pt>
                <c:pt idx="1734">
                  <c:v>22.254999999999999</c:v>
                </c:pt>
                <c:pt idx="1735">
                  <c:v>22.355</c:v>
                </c:pt>
                <c:pt idx="1736">
                  <c:v>22.282</c:v>
                </c:pt>
                <c:pt idx="1737">
                  <c:v>22.263999999999999</c:v>
                </c:pt>
                <c:pt idx="1738">
                  <c:v>22.282</c:v>
                </c:pt>
                <c:pt idx="1739">
                  <c:v>22.227</c:v>
                </c:pt>
                <c:pt idx="1740">
                  <c:v>22.236000000000001</c:v>
                </c:pt>
                <c:pt idx="1741">
                  <c:v>22.218</c:v>
                </c:pt>
                <c:pt idx="1742">
                  <c:v>22.254999999999999</c:v>
                </c:pt>
                <c:pt idx="1743">
                  <c:v>22.263999999999999</c:v>
                </c:pt>
                <c:pt idx="1744">
                  <c:v>22.245999999999999</c:v>
                </c:pt>
                <c:pt idx="1745">
                  <c:v>22.154</c:v>
                </c:pt>
                <c:pt idx="1746">
                  <c:v>22.190999999999999</c:v>
                </c:pt>
                <c:pt idx="1747">
                  <c:v>22.181999999999999</c:v>
                </c:pt>
                <c:pt idx="1748">
                  <c:v>22.145</c:v>
                </c:pt>
                <c:pt idx="1749">
                  <c:v>22.181999999999999</c:v>
                </c:pt>
                <c:pt idx="1750">
                  <c:v>22.145</c:v>
                </c:pt>
                <c:pt idx="1751">
                  <c:v>22.181999999999999</c:v>
                </c:pt>
                <c:pt idx="1752">
                  <c:v>22.135999999999999</c:v>
                </c:pt>
                <c:pt idx="1753">
                  <c:v>22.117000000000001</c:v>
                </c:pt>
                <c:pt idx="1754">
                  <c:v>22.190999999999999</c:v>
                </c:pt>
                <c:pt idx="1755">
                  <c:v>22.2</c:v>
                </c:pt>
                <c:pt idx="1756">
                  <c:v>22.236000000000001</c:v>
                </c:pt>
                <c:pt idx="1757">
                  <c:v>22.135999999999999</c:v>
                </c:pt>
                <c:pt idx="1758">
                  <c:v>22.081</c:v>
                </c:pt>
                <c:pt idx="1759">
                  <c:v>22.117000000000001</c:v>
                </c:pt>
                <c:pt idx="1760">
                  <c:v>22.108000000000001</c:v>
                </c:pt>
                <c:pt idx="1761">
                  <c:v>22.117000000000001</c:v>
                </c:pt>
                <c:pt idx="1762">
                  <c:v>22.062999999999999</c:v>
                </c:pt>
                <c:pt idx="1763">
                  <c:v>22.117000000000001</c:v>
                </c:pt>
                <c:pt idx="1764">
                  <c:v>22.172000000000001</c:v>
                </c:pt>
                <c:pt idx="1765">
                  <c:v>22.081</c:v>
                </c:pt>
                <c:pt idx="1766">
                  <c:v>22.081</c:v>
                </c:pt>
                <c:pt idx="1767">
                  <c:v>22.099</c:v>
                </c:pt>
                <c:pt idx="1768">
                  <c:v>21.998000000000001</c:v>
                </c:pt>
                <c:pt idx="1769">
                  <c:v>22.035</c:v>
                </c:pt>
                <c:pt idx="1770">
                  <c:v>22.026</c:v>
                </c:pt>
                <c:pt idx="1771">
                  <c:v>22.016999999999999</c:v>
                </c:pt>
                <c:pt idx="1772">
                  <c:v>22.007999999999999</c:v>
                </c:pt>
                <c:pt idx="1773">
                  <c:v>22.016999999999999</c:v>
                </c:pt>
                <c:pt idx="1774">
                  <c:v>22.044</c:v>
                </c:pt>
                <c:pt idx="1775">
                  <c:v>22.053000000000001</c:v>
                </c:pt>
                <c:pt idx="1776">
                  <c:v>21.934000000000001</c:v>
                </c:pt>
                <c:pt idx="1777">
                  <c:v>21.998000000000001</c:v>
                </c:pt>
                <c:pt idx="1778">
                  <c:v>21.934000000000001</c:v>
                </c:pt>
                <c:pt idx="1779">
                  <c:v>21.952999999999999</c:v>
                </c:pt>
                <c:pt idx="1780">
                  <c:v>21.934000000000001</c:v>
                </c:pt>
                <c:pt idx="1781">
                  <c:v>21.943000000000001</c:v>
                </c:pt>
                <c:pt idx="1782">
                  <c:v>21.952999999999999</c:v>
                </c:pt>
                <c:pt idx="1783">
                  <c:v>21.962</c:v>
                </c:pt>
                <c:pt idx="1784">
                  <c:v>22.007999999999999</c:v>
                </c:pt>
                <c:pt idx="1785">
                  <c:v>21.962</c:v>
                </c:pt>
                <c:pt idx="1786">
                  <c:v>21.888999999999999</c:v>
                </c:pt>
                <c:pt idx="1787">
                  <c:v>21.879000000000001</c:v>
                </c:pt>
                <c:pt idx="1788">
                  <c:v>21.87</c:v>
                </c:pt>
                <c:pt idx="1789">
                  <c:v>21.888999999999999</c:v>
                </c:pt>
                <c:pt idx="1790">
                  <c:v>21.888999999999999</c:v>
                </c:pt>
                <c:pt idx="1791">
                  <c:v>21.879000000000001</c:v>
                </c:pt>
                <c:pt idx="1792">
                  <c:v>21.834</c:v>
                </c:pt>
                <c:pt idx="1793">
                  <c:v>21.879000000000001</c:v>
                </c:pt>
                <c:pt idx="1794">
                  <c:v>21.879000000000001</c:v>
                </c:pt>
                <c:pt idx="1795">
                  <c:v>21.852</c:v>
                </c:pt>
                <c:pt idx="1796">
                  <c:v>21.898</c:v>
                </c:pt>
                <c:pt idx="1797">
                  <c:v>21.843</c:v>
                </c:pt>
                <c:pt idx="1798">
                  <c:v>21.806000000000001</c:v>
                </c:pt>
                <c:pt idx="1799">
                  <c:v>21.815000000000001</c:v>
                </c:pt>
                <c:pt idx="1800">
                  <c:v>21.843</c:v>
                </c:pt>
                <c:pt idx="1801">
                  <c:v>21.824000000000002</c:v>
                </c:pt>
                <c:pt idx="1802">
                  <c:v>21.779</c:v>
                </c:pt>
                <c:pt idx="1803">
                  <c:v>21.815000000000001</c:v>
                </c:pt>
                <c:pt idx="1804">
                  <c:v>21.815000000000001</c:v>
                </c:pt>
                <c:pt idx="1805">
                  <c:v>21.751000000000001</c:v>
                </c:pt>
                <c:pt idx="1806">
                  <c:v>21.815000000000001</c:v>
                </c:pt>
                <c:pt idx="1807">
                  <c:v>21.724</c:v>
                </c:pt>
                <c:pt idx="1808">
                  <c:v>21.715</c:v>
                </c:pt>
                <c:pt idx="1809">
                  <c:v>21.742000000000001</c:v>
                </c:pt>
                <c:pt idx="1810">
                  <c:v>21.715</c:v>
                </c:pt>
                <c:pt idx="1811">
                  <c:v>21.724</c:v>
                </c:pt>
                <c:pt idx="1812">
                  <c:v>21.715</c:v>
                </c:pt>
                <c:pt idx="1813">
                  <c:v>21.742000000000001</c:v>
                </c:pt>
                <c:pt idx="1814">
                  <c:v>21.687000000000001</c:v>
                </c:pt>
                <c:pt idx="1815">
                  <c:v>21.742000000000001</c:v>
                </c:pt>
                <c:pt idx="1816">
                  <c:v>21.651</c:v>
                </c:pt>
                <c:pt idx="1817">
                  <c:v>21.724</c:v>
                </c:pt>
                <c:pt idx="1818">
                  <c:v>21.640999999999998</c:v>
                </c:pt>
                <c:pt idx="1819">
                  <c:v>21.66</c:v>
                </c:pt>
                <c:pt idx="1820">
                  <c:v>21.678000000000001</c:v>
                </c:pt>
                <c:pt idx="1821">
                  <c:v>21.669</c:v>
                </c:pt>
                <c:pt idx="1822">
                  <c:v>21.651</c:v>
                </c:pt>
                <c:pt idx="1823">
                  <c:v>21.704999999999998</c:v>
                </c:pt>
                <c:pt idx="1824">
                  <c:v>21.687000000000001</c:v>
                </c:pt>
                <c:pt idx="1825">
                  <c:v>21.687000000000001</c:v>
                </c:pt>
                <c:pt idx="1826">
                  <c:v>21.651</c:v>
                </c:pt>
                <c:pt idx="1827">
                  <c:v>21.623000000000001</c:v>
                </c:pt>
                <c:pt idx="1828">
                  <c:v>21.623000000000001</c:v>
                </c:pt>
                <c:pt idx="1829">
                  <c:v>21.530999999999999</c:v>
                </c:pt>
                <c:pt idx="1830">
                  <c:v>21.577000000000002</c:v>
                </c:pt>
                <c:pt idx="1831">
                  <c:v>21.585999999999999</c:v>
                </c:pt>
                <c:pt idx="1832">
                  <c:v>21.596</c:v>
                </c:pt>
                <c:pt idx="1833">
                  <c:v>21.559000000000001</c:v>
                </c:pt>
                <c:pt idx="1834">
                  <c:v>21.585999999999999</c:v>
                </c:pt>
                <c:pt idx="1835">
                  <c:v>21.596</c:v>
                </c:pt>
                <c:pt idx="1836">
                  <c:v>21.596</c:v>
                </c:pt>
                <c:pt idx="1837">
                  <c:v>21.521999999999998</c:v>
                </c:pt>
                <c:pt idx="1838">
                  <c:v>21.559000000000001</c:v>
                </c:pt>
                <c:pt idx="1839">
                  <c:v>21.530999999999999</c:v>
                </c:pt>
                <c:pt idx="1840">
                  <c:v>21.541</c:v>
                </c:pt>
                <c:pt idx="1841">
                  <c:v>21.541</c:v>
                </c:pt>
                <c:pt idx="1842">
                  <c:v>21.55</c:v>
                </c:pt>
                <c:pt idx="1843">
                  <c:v>21.504000000000001</c:v>
                </c:pt>
                <c:pt idx="1844">
                  <c:v>21.504000000000001</c:v>
                </c:pt>
                <c:pt idx="1845">
                  <c:v>21.477</c:v>
                </c:pt>
                <c:pt idx="1846">
                  <c:v>21.568000000000001</c:v>
                </c:pt>
                <c:pt idx="1847">
                  <c:v>21.449000000000002</c:v>
                </c:pt>
                <c:pt idx="1848">
                  <c:v>21.466999999999999</c:v>
                </c:pt>
                <c:pt idx="1849">
                  <c:v>21.431000000000001</c:v>
                </c:pt>
                <c:pt idx="1850">
                  <c:v>21.504000000000001</c:v>
                </c:pt>
                <c:pt idx="1851">
                  <c:v>21.44</c:v>
                </c:pt>
                <c:pt idx="1852">
                  <c:v>21.431000000000001</c:v>
                </c:pt>
                <c:pt idx="1853">
                  <c:v>21.402999999999999</c:v>
                </c:pt>
                <c:pt idx="1854">
                  <c:v>21.466999999999999</c:v>
                </c:pt>
                <c:pt idx="1855">
                  <c:v>21.402999999999999</c:v>
                </c:pt>
                <c:pt idx="1856">
                  <c:v>21.449000000000002</c:v>
                </c:pt>
                <c:pt idx="1857">
                  <c:v>21.449000000000002</c:v>
                </c:pt>
                <c:pt idx="1858">
                  <c:v>21.411999999999999</c:v>
                </c:pt>
                <c:pt idx="1859">
                  <c:v>21.431000000000001</c:v>
                </c:pt>
                <c:pt idx="1860">
                  <c:v>21.385000000000002</c:v>
                </c:pt>
                <c:pt idx="1861">
                  <c:v>21.385000000000002</c:v>
                </c:pt>
                <c:pt idx="1862">
                  <c:v>21.367000000000001</c:v>
                </c:pt>
                <c:pt idx="1863">
                  <c:v>21.402999999999999</c:v>
                </c:pt>
                <c:pt idx="1864">
                  <c:v>21.292999999999999</c:v>
                </c:pt>
                <c:pt idx="1865">
                  <c:v>21.385000000000002</c:v>
                </c:pt>
                <c:pt idx="1866">
                  <c:v>21.283999999999999</c:v>
                </c:pt>
                <c:pt idx="1867">
                  <c:v>21.385000000000002</c:v>
                </c:pt>
                <c:pt idx="1868">
                  <c:v>21.358000000000001</c:v>
                </c:pt>
                <c:pt idx="1869">
                  <c:v>21.431000000000001</c:v>
                </c:pt>
                <c:pt idx="1870">
                  <c:v>21.274999999999999</c:v>
                </c:pt>
                <c:pt idx="1871">
                  <c:v>21.33</c:v>
                </c:pt>
                <c:pt idx="1872">
                  <c:v>21.367000000000001</c:v>
                </c:pt>
                <c:pt idx="1873">
                  <c:v>21.338999999999999</c:v>
                </c:pt>
                <c:pt idx="1874">
                  <c:v>21.292999999999999</c:v>
                </c:pt>
                <c:pt idx="1875">
                  <c:v>21.283999999999999</c:v>
                </c:pt>
                <c:pt idx="1876">
                  <c:v>21.228999999999999</c:v>
                </c:pt>
                <c:pt idx="1877">
                  <c:v>21.283999999999999</c:v>
                </c:pt>
                <c:pt idx="1878">
                  <c:v>21.265999999999998</c:v>
                </c:pt>
                <c:pt idx="1879">
                  <c:v>21.274999999999999</c:v>
                </c:pt>
                <c:pt idx="1880">
                  <c:v>21.265999999999998</c:v>
                </c:pt>
                <c:pt idx="1881">
                  <c:v>21.193000000000001</c:v>
                </c:pt>
                <c:pt idx="1882">
                  <c:v>21.257000000000001</c:v>
                </c:pt>
                <c:pt idx="1883">
                  <c:v>21.228999999999999</c:v>
                </c:pt>
                <c:pt idx="1884">
                  <c:v>21.257000000000001</c:v>
                </c:pt>
                <c:pt idx="1885">
                  <c:v>21.265999999999998</c:v>
                </c:pt>
                <c:pt idx="1886">
                  <c:v>21.248000000000001</c:v>
                </c:pt>
                <c:pt idx="1887">
                  <c:v>21.193000000000001</c:v>
                </c:pt>
                <c:pt idx="1888">
                  <c:v>21.228999999999999</c:v>
                </c:pt>
                <c:pt idx="1889">
                  <c:v>21.228999999999999</c:v>
                </c:pt>
                <c:pt idx="1890">
                  <c:v>21.228999999999999</c:v>
                </c:pt>
                <c:pt idx="1891">
                  <c:v>21.146999999999998</c:v>
                </c:pt>
                <c:pt idx="1892">
                  <c:v>21.193000000000001</c:v>
                </c:pt>
                <c:pt idx="1893">
                  <c:v>21.202000000000002</c:v>
                </c:pt>
                <c:pt idx="1894">
                  <c:v>21.210999999999999</c:v>
                </c:pt>
                <c:pt idx="1895">
                  <c:v>21.164999999999999</c:v>
                </c:pt>
                <c:pt idx="1896">
                  <c:v>21.210999999999999</c:v>
                </c:pt>
                <c:pt idx="1897">
                  <c:v>21.210999999999999</c:v>
                </c:pt>
                <c:pt idx="1898">
                  <c:v>21.164999999999999</c:v>
                </c:pt>
                <c:pt idx="1899">
                  <c:v>21.129000000000001</c:v>
                </c:pt>
                <c:pt idx="1900">
                  <c:v>21.184000000000001</c:v>
                </c:pt>
                <c:pt idx="1901">
                  <c:v>21.065000000000001</c:v>
                </c:pt>
                <c:pt idx="1902">
                  <c:v>21.146999999999998</c:v>
                </c:pt>
                <c:pt idx="1903">
                  <c:v>21.129000000000001</c:v>
                </c:pt>
                <c:pt idx="1904">
                  <c:v>21.091999999999999</c:v>
                </c:pt>
                <c:pt idx="1905">
                  <c:v>21.129000000000001</c:v>
                </c:pt>
                <c:pt idx="1906">
                  <c:v>21.11</c:v>
                </c:pt>
                <c:pt idx="1907">
                  <c:v>21.065000000000001</c:v>
                </c:pt>
                <c:pt idx="1908">
                  <c:v>21.074000000000002</c:v>
                </c:pt>
                <c:pt idx="1909">
                  <c:v>21.055</c:v>
                </c:pt>
                <c:pt idx="1910">
                  <c:v>21.082999999999998</c:v>
                </c:pt>
                <c:pt idx="1911">
                  <c:v>21.091999999999999</c:v>
                </c:pt>
                <c:pt idx="1912">
                  <c:v>21.045999999999999</c:v>
                </c:pt>
                <c:pt idx="1913">
                  <c:v>21.11</c:v>
                </c:pt>
                <c:pt idx="1914">
                  <c:v>21</c:v>
                </c:pt>
                <c:pt idx="1915">
                  <c:v>21.065000000000001</c:v>
                </c:pt>
                <c:pt idx="1916">
                  <c:v>21.018999999999998</c:v>
                </c:pt>
                <c:pt idx="1917">
                  <c:v>21.065000000000001</c:v>
                </c:pt>
                <c:pt idx="1918">
                  <c:v>21</c:v>
                </c:pt>
                <c:pt idx="1919">
                  <c:v>21.045999999999999</c:v>
                </c:pt>
                <c:pt idx="1920">
                  <c:v>20.991</c:v>
                </c:pt>
                <c:pt idx="1921">
                  <c:v>21.018999999999998</c:v>
                </c:pt>
                <c:pt idx="1922">
                  <c:v>20.981999999999999</c:v>
                </c:pt>
                <c:pt idx="1923">
                  <c:v>21.082999999999998</c:v>
                </c:pt>
                <c:pt idx="1924">
                  <c:v>20.963999999999999</c:v>
                </c:pt>
                <c:pt idx="1925">
                  <c:v>21.018999999999998</c:v>
                </c:pt>
                <c:pt idx="1926">
                  <c:v>20.954999999999998</c:v>
                </c:pt>
                <c:pt idx="1927">
                  <c:v>20.963999999999999</c:v>
                </c:pt>
                <c:pt idx="1928">
                  <c:v>20.954999999999998</c:v>
                </c:pt>
                <c:pt idx="1929">
                  <c:v>20.963999999999999</c:v>
                </c:pt>
                <c:pt idx="1930">
                  <c:v>20.881</c:v>
                </c:pt>
                <c:pt idx="1931">
                  <c:v>20.946000000000002</c:v>
                </c:pt>
                <c:pt idx="1932">
                  <c:v>20.936</c:v>
                </c:pt>
                <c:pt idx="1933">
                  <c:v>20.927</c:v>
                </c:pt>
                <c:pt idx="1934">
                  <c:v>20.927</c:v>
                </c:pt>
                <c:pt idx="1935">
                  <c:v>20.9</c:v>
                </c:pt>
                <c:pt idx="1936">
                  <c:v>20.936</c:v>
                </c:pt>
                <c:pt idx="1937">
                  <c:v>20.853999999999999</c:v>
                </c:pt>
                <c:pt idx="1938">
                  <c:v>20.881</c:v>
                </c:pt>
                <c:pt idx="1939">
                  <c:v>20.890999999999998</c:v>
                </c:pt>
                <c:pt idx="1940">
                  <c:v>20.9</c:v>
                </c:pt>
                <c:pt idx="1941">
                  <c:v>20.890999999999998</c:v>
                </c:pt>
                <c:pt idx="1942">
                  <c:v>20.890999999999998</c:v>
                </c:pt>
                <c:pt idx="1943">
                  <c:v>20.890999999999998</c:v>
                </c:pt>
                <c:pt idx="1944">
                  <c:v>20.872</c:v>
                </c:pt>
                <c:pt idx="1945">
                  <c:v>20.798999999999999</c:v>
                </c:pt>
                <c:pt idx="1946">
                  <c:v>20.872</c:v>
                </c:pt>
                <c:pt idx="1947">
                  <c:v>20.798999999999999</c:v>
                </c:pt>
                <c:pt idx="1948">
                  <c:v>20.844999999999999</c:v>
                </c:pt>
                <c:pt idx="1949">
                  <c:v>20.780999999999999</c:v>
                </c:pt>
                <c:pt idx="1950">
                  <c:v>20.853999999999999</c:v>
                </c:pt>
                <c:pt idx="1951">
                  <c:v>20.808</c:v>
                </c:pt>
                <c:pt idx="1952">
                  <c:v>20.835999999999999</c:v>
                </c:pt>
                <c:pt idx="1953">
                  <c:v>20.780999999999999</c:v>
                </c:pt>
                <c:pt idx="1954">
                  <c:v>20.79</c:v>
                </c:pt>
                <c:pt idx="1955">
                  <c:v>20.780999999999999</c:v>
                </c:pt>
                <c:pt idx="1956">
                  <c:v>20.835999999999999</c:v>
                </c:pt>
                <c:pt idx="1957">
                  <c:v>20.798999999999999</c:v>
                </c:pt>
                <c:pt idx="1958">
                  <c:v>20.780999999999999</c:v>
                </c:pt>
                <c:pt idx="1959">
                  <c:v>20.762</c:v>
                </c:pt>
                <c:pt idx="1960">
                  <c:v>20.725999999999999</c:v>
                </c:pt>
                <c:pt idx="1961">
                  <c:v>20.780999999999999</c:v>
                </c:pt>
                <c:pt idx="1962">
                  <c:v>20.762</c:v>
                </c:pt>
                <c:pt idx="1963">
                  <c:v>20.762</c:v>
                </c:pt>
                <c:pt idx="1964">
                  <c:v>20.780999999999999</c:v>
                </c:pt>
                <c:pt idx="1965">
                  <c:v>20.707999999999998</c:v>
                </c:pt>
                <c:pt idx="1966">
                  <c:v>20.698</c:v>
                </c:pt>
                <c:pt idx="1967">
                  <c:v>20.716999999999999</c:v>
                </c:pt>
                <c:pt idx="1968">
                  <c:v>20.698</c:v>
                </c:pt>
                <c:pt idx="1969">
                  <c:v>20.734999999999999</c:v>
                </c:pt>
                <c:pt idx="1970">
                  <c:v>20.634</c:v>
                </c:pt>
                <c:pt idx="1971">
                  <c:v>20.734999999999999</c:v>
                </c:pt>
                <c:pt idx="1972">
                  <c:v>20.68</c:v>
                </c:pt>
                <c:pt idx="1973">
                  <c:v>20.716999999999999</c:v>
                </c:pt>
                <c:pt idx="1974">
                  <c:v>20.643000000000001</c:v>
                </c:pt>
                <c:pt idx="1975">
                  <c:v>20.689</c:v>
                </c:pt>
                <c:pt idx="1976">
                  <c:v>20.625</c:v>
                </c:pt>
                <c:pt idx="1977">
                  <c:v>20.698</c:v>
                </c:pt>
                <c:pt idx="1978">
                  <c:v>20.588000000000001</c:v>
                </c:pt>
                <c:pt idx="1979">
                  <c:v>20.597999999999999</c:v>
                </c:pt>
                <c:pt idx="1980">
                  <c:v>20.597999999999999</c:v>
                </c:pt>
                <c:pt idx="1981">
                  <c:v>20.552</c:v>
                </c:pt>
                <c:pt idx="1982">
                  <c:v>20.588000000000001</c:v>
                </c:pt>
                <c:pt idx="1983">
                  <c:v>20.634</c:v>
                </c:pt>
                <c:pt idx="1984">
                  <c:v>20.670999999999999</c:v>
                </c:pt>
                <c:pt idx="1985">
                  <c:v>20.670999999999999</c:v>
                </c:pt>
                <c:pt idx="1986">
                  <c:v>20.634</c:v>
                </c:pt>
                <c:pt idx="1987">
                  <c:v>20.57</c:v>
                </c:pt>
                <c:pt idx="1988">
                  <c:v>20.634</c:v>
                </c:pt>
                <c:pt idx="1989">
                  <c:v>20.57</c:v>
                </c:pt>
                <c:pt idx="1990">
                  <c:v>20.661999999999999</c:v>
                </c:pt>
                <c:pt idx="1991">
                  <c:v>20.542999999999999</c:v>
                </c:pt>
                <c:pt idx="1992">
                  <c:v>20.606999999999999</c:v>
                </c:pt>
                <c:pt idx="1993">
                  <c:v>20.561</c:v>
                </c:pt>
                <c:pt idx="1994">
                  <c:v>20.515000000000001</c:v>
                </c:pt>
                <c:pt idx="1995">
                  <c:v>20.488</c:v>
                </c:pt>
                <c:pt idx="1996">
                  <c:v>20.616</c:v>
                </c:pt>
                <c:pt idx="1997">
                  <c:v>20.524000000000001</c:v>
                </c:pt>
                <c:pt idx="1998">
                  <c:v>20.524000000000001</c:v>
                </c:pt>
                <c:pt idx="1999">
                  <c:v>20.469000000000001</c:v>
                </c:pt>
                <c:pt idx="2000">
                  <c:v>20.542999999999999</c:v>
                </c:pt>
                <c:pt idx="2001">
                  <c:v>20.497</c:v>
                </c:pt>
                <c:pt idx="2002">
                  <c:v>20.552</c:v>
                </c:pt>
                <c:pt idx="2003">
                  <c:v>20.488</c:v>
                </c:pt>
                <c:pt idx="2004">
                  <c:v>20.515000000000001</c:v>
                </c:pt>
                <c:pt idx="2005">
                  <c:v>20.524000000000001</c:v>
                </c:pt>
                <c:pt idx="2006">
                  <c:v>20.552</c:v>
                </c:pt>
                <c:pt idx="2007">
                  <c:v>20.451000000000001</c:v>
                </c:pt>
                <c:pt idx="2008">
                  <c:v>20.442</c:v>
                </c:pt>
                <c:pt idx="2009">
                  <c:v>20.442</c:v>
                </c:pt>
                <c:pt idx="2010">
                  <c:v>20.478999999999999</c:v>
                </c:pt>
                <c:pt idx="2011">
                  <c:v>20.469000000000001</c:v>
                </c:pt>
                <c:pt idx="2012">
                  <c:v>20.469000000000001</c:v>
                </c:pt>
                <c:pt idx="2013">
                  <c:v>20.506</c:v>
                </c:pt>
                <c:pt idx="2014">
                  <c:v>20.488</c:v>
                </c:pt>
                <c:pt idx="2015">
                  <c:v>20.423999999999999</c:v>
                </c:pt>
                <c:pt idx="2016">
                  <c:v>20.396000000000001</c:v>
                </c:pt>
                <c:pt idx="2017">
                  <c:v>20.414999999999999</c:v>
                </c:pt>
                <c:pt idx="2018">
                  <c:v>20.387</c:v>
                </c:pt>
                <c:pt idx="2019">
                  <c:v>20.442</c:v>
                </c:pt>
                <c:pt idx="2020">
                  <c:v>20.332000000000001</c:v>
                </c:pt>
                <c:pt idx="2021">
                  <c:v>20.442</c:v>
                </c:pt>
                <c:pt idx="2022">
                  <c:v>20.405000000000001</c:v>
                </c:pt>
                <c:pt idx="2023">
                  <c:v>20.423999999999999</c:v>
                </c:pt>
                <c:pt idx="2024">
                  <c:v>20.323</c:v>
                </c:pt>
                <c:pt idx="2025">
                  <c:v>20.378</c:v>
                </c:pt>
                <c:pt idx="2026">
                  <c:v>20.332000000000001</c:v>
                </c:pt>
                <c:pt idx="2027">
                  <c:v>20.396000000000001</c:v>
                </c:pt>
                <c:pt idx="2028">
                  <c:v>20.314</c:v>
                </c:pt>
                <c:pt idx="2029">
                  <c:v>20.323</c:v>
                </c:pt>
                <c:pt idx="2030">
                  <c:v>20.305</c:v>
                </c:pt>
                <c:pt idx="2031">
                  <c:v>20.378</c:v>
                </c:pt>
                <c:pt idx="2032">
                  <c:v>20.341000000000001</c:v>
                </c:pt>
                <c:pt idx="2033">
                  <c:v>20.350000000000001</c:v>
                </c:pt>
                <c:pt idx="2034">
                  <c:v>20.341000000000001</c:v>
                </c:pt>
                <c:pt idx="2035">
                  <c:v>20.378</c:v>
                </c:pt>
                <c:pt idx="2036">
                  <c:v>20.268000000000001</c:v>
                </c:pt>
                <c:pt idx="2037">
                  <c:v>20.277000000000001</c:v>
                </c:pt>
                <c:pt idx="2038">
                  <c:v>20.314</c:v>
                </c:pt>
                <c:pt idx="2039">
                  <c:v>20.259</c:v>
                </c:pt>
                <c:pt idx="2040">
                  <c:v>20.314</c:v>
                </c:pt>
                <c:pt idx="2041">
                  <c:v>20.268000000000001</c:v>
                </c:pt>
                <c:pt idx="2042">
                  <c:v>20.295999999999999</c:v>
                </c:pt>
                <c:pt idx="2043">
                  <c:v>20.25</c:v>
                </c:pt>
                <c:pt idx="2044">
                  <c:v>20.295999999999999</c:v>
                </c:pt>
                <c:pt idx="2045">
                  <c:v>20.167000000000002</c:v>
                </c:pt>
                <c:pt idx="2046">
                  <c:v>20.268000000000001</c:v>
                </c:pt>
                <c:pt idx="2047">
                  <c:v>20.158000000000001</c:v>
                </c:pt>
                <c:pt idx="2048">
                  <c:v>20.323</c:v>
                </c:pt>
                <c:pt idx="2049">
                  <c:v>20.175999999999998</c:v>
                </c:pt>
                <c:pt idx="2050">
                  <c:v>20.286000000000001</c:v>
                </c:pt>
                <c:pt idx="2051">
                  <c:v>20.222000000000001</c:v>
                </c:pt>
                <c:pt idx="2052">
                  <c:v>20.259</c:v>
                </c:pt>
                <c:pt idx="2053">
                  <c:v>20.195</c:v>
                </c:pt>
                <c:pt idx="2054">
                  <c:v>20.222000000000001</c:v>
                </c:pt>
                <c:pt idx="2055">
                  <c:v>20.111999999999998</c:v>
                </c:pt>
                <c:pt idx="2056">
                  <c:v>20.323</c:v>
                </c:pt>
                <c:pt idx="2057">
                  <c:v>20.204000000000001</c:v>
                </c:pt>
                <c:pt idx="2058">
                  <c:v>20.158000000000001</c:v>
                </c:pt>
                <c:pt idx="2059">
                  <c:v>20.195</c:v>
                </c:pt>
                <c:pt idx="2060">
                  <c:v>20.158000000000001</c:v>
                </c:pt>
                <c:pt idx="2061">
                  <c:v>20.175999999999998</c:v>
                </c:pt>
                <c:pt idx="2062">
                  <c:v>20.167000000000002</c:v>
                </c:pt>
                <c:pt idx="2063">
                  <c:v>20.195</c:v>
                </c:pt>
                <c:pt idx="2064">
                  <c:v>20.204000000000001</c:v>
                </c:pt>
                <c:pt idx="2065">
                  <c:v>20.158000000000001</c:v>
                </c:pt>
                <c:pt idx="2066">
                  <c:v>20.103000000000002</c:v>
                </c:pt>
                <c:pt idx="2067">
                  <c:v>20.167000000000002</c:v>
                </c:pt>
                <c:pt idx="2068">
                  <c:v>20.047999999999998</c:v>
                </c:pt>
                <c:pt idx="2069">
                  <c:v>20.149000000000001</c:v>
                </c:pt>
                <c:pt idx="2070">
                  <c:v>20.056999999999999</c:v>
                </c:pt>
                <c:pt idx="2071">
                  <c:v>20.14</c:v>
                </c:pt>
                <c:pt idx="2072">
                  <c:v>20.094000000000001</c:v>
                </c:pt>
                <c:pt idx="2073">
                  <c:v>20.167000000000002</c:v>
                </c:pt>
                <c:pt idx="2074">
                  <c:v>20.076000000000001</c:v>
                </c:pt>
                <c:pt idx="2075">
                  <c:v>20.056999999999999</c:v>
                </c:pt>
                <c:pt idx="2076">
                  <c:v>20.021000000000001</c:v>
                </c:pt>
                <c:pt idx="2077">
                  <c:v>20.111999999999998</c:v>
                </c:pt>
                <c:pt idx="2078">
                  <c:v>20.003</c:v>
                </c:pt>
                <c:pt idx="2079">
                  <c:v>20.047999999999998</c:v>
                </c:pt>
                <c:pt idx="2080">
                  <c:v>20.039000000000001</c:v>
                </c:pt>
                <c:pt idx="2081">
                  <c:v>20.111999999999998</c:v>
                </c:pt>
                <c:pt idx="2082">
                  <c:v>20.085000000000001</c:v>
                </c:pt>
                <c:pt idx="2083">
                  <c:v>20.085000000000001</c:v>
                </c:pt>
                <c:pt idx="2084">
                  <c:v>20.085000000000001</c:v>
                </c:pt>
                <c:pt idx="2085">
                  <c:v>20.047999999999998</c:v>
                </c:pt>
                <c:pt idx="2086">
                  <c:v>19.992999999999999</c:v>
                </c:pt>
                <c:pt idx="2087">
                  <c:v>20.03</c:v>
                </c:pt>
                <c:pt idx="2088">
                  <c:v>20.021000000000001</c:v>
                </c:pt>
                <c:pt idx="2089">
                  <c:v>20.003</c:v>
                </c:pt>
                <c:pt idx="2090">
                  <c:v>20.03</c:v>
                </c:pt>
                <c:pt idx="2091">
                  <c:v>19.966000000000001</c:v>
                </c:pt>
                <c:pt idx="2092">
                  <c:v>20.012</c:v>
                </c:pt>
                <c:pt idx="2093">
                  <c:v>20.021000000000001</c:v>
                </c:pt>
                <c:pt idx="2094">
                  <c:v>19.992999999999999</c:v>
                </c:pt>
                <c:pt idx="2095">
                  <c:v>19.975000000000001</c:v>
                </c:pt>
                <c:pt idx="2096">
                  <c:v>19.975000000000001</c:v>
                </c:pt>
                <c:pt idx="2097">
                  <c:v>19.902000000000001</c:v>
                </c:pt>
                <c:pt idx="2098">
                  <c:v>20.076000000000001</c:v>
                </c:pt>
                <c:pt idx="2099">
                  <c:v>19.920000000000002</c:v>
                </c:pt>
                <c:pt idx="2100">
                  <c:v>20.012</c:v>
                </c:pt>
                <c:pt idx="2101">
                  <c:v>19.920000000000002</c:v>
                </c:pt>
                <c:pt idx="2102">
                  <c:v>19.975000000000001</c:v>
                </c:pt>
                <c:pt idx="2103">
                  <c:v>19.884</c:v>
                </c:pt>
                <c:pt idx="2104">
                  <c:v>19.992999999999999</c:v>
                </c:pt>
                <c:pt idx="2105">
                  <c:v>19.937999999999999</c:v>
                </c:pt>
                <c:pt idx="2106">
                  <c:v>19.975000000000001</c:v>
                </c:pt>
                <c:pt idx="2107">
                  <c:v>19.864999999999998</c:v>
                </c:pt>
                <c:pt idx="2108">
                  <c:v>19.920000000000002</c:v>
                </c:pt>
                <c:pt idx="2109">
                  <c:v>19.847000000000001</c:v>
                </c:pt>
                <c:pt idx="2110">
                  <c:v>19.920000000000002</c:v>
                </c:pt>
                <c:pt idx="2111">
                  <c:v>19.847000000000001</c:v>
                </c:pt>
                <c:pt idx="2112">
                  <c:v>19.902000000000001</c:v>
                </c:pt>
                <c:pt idx="2113">
                  <c:v>19.902000000000001</c:v>
                </c:pt>
                <c:pt idx="2114">
                  <c:v>19.864999999999998</c:v>
                </c:pt>
                <c:pt idx="2115">
                  <c:v>19.902000000000001</c:v>
                </c:pt>
                <c:pt idx="2116">
                  <c:v>19.838000000000001</c:v>
                </c:pt>
                <c:pt idx="2117">
                  <c:v>19.884</c:v>
                </c:pt>
                <c:pt idx="2118">
                  <c:v>19.792000000000002</c:v>
                </c:pt>
                <c:pt idx="2119">
                  <c:v>19.856000000000002</c:v>
                </c:pt>
                <c:pt idx="2120">
                  <c:v>19.800999999999998</c:v>
                </c:pt>
                <c:pt idx="2121">
                  <c:v>19.847000000000001</c:v>
                </c:pt>
                <c:pt idx="2122">
                  <c:v>19.800999999999998</c:v>
                </c:pt>
                <c:pt idx="2123">
                  <c:v>19.864999999999998</c:v>
                </c:pt>
                <c:pt idx="2124">
                  <c:v>19.800999999999998</c:v>
                </c:pt>
                <c:pt idx="2125">
                  <c:v>19.847000000000001</c:v>
                </c:pt>
                <c:pt idx="2126">
                  <c:v>19.800999999999998</c:v>
                </c:pt>
                <c:pt idx="2127">
                  <c:v>19.829000000000001</c:v>
                </c:pt>
                <c:pt idx="2128">
                  <c:v>19.754999999999999</c:v>
                </c:pt>
                <c:pt idx="2129">
                  <c:v>19.800999999999998</c:v>
                </c:pt>
                <c:pt idx="2130">
                  <c:v>19.745999999999999</c:v>
                </c:pt>
                <c:pt idx="2131">
                  <c:v>19.774000000000001</c:v>
                </c:pt>
                <c:pt idx="2132">
                  <c:v>19.719000000000001</c:v>
                </c:pt>
                <c:pt idx="2133">
                  <c:v>19.783000000000001</c:v>
                </c:pt>
                <c:pt idx="2134">
                  <c:v>19.728000000000002</c:v>
                </c:pt>
                <c:pt idx="2135">
                  <c:v>19.818999999999999</c:v>
                </c:pt>
                <c:pt idx="2136">
                  <c:v>19.728000000000002</c:v>
                </c:pt>
                <c:pt idx="2137">
                  <c:v>19.745999999999999</c:v>
                </c:pt>
                <c:pt idx="2138">
                  <c:v>19.7</c:v>
                </c:pt>
                <c:pt idx="2139">
                  <c:v>19.754999999999999</c:v>
                </c:pt>
                <c:pt idx="2140">
                  <c:v>19.754999999999999</c:v>
                </c:pt>
                <c:pt idx="2141">
                  <c:v>19.681999999999999</c:v>
                </c:pt>
                <c:pt idx="2142">
                  <c:v>19.774000000000001</c:v>
                </c:pt>
                <c:pt idx="2143">
                  <c:v>19.728000000000002</c:v>
                </c:pt>
                <c:pt idx="2144">
                  <c:v>19.754999999999999</c:v>
                </c:pt>
                <c:pt idx="2145">
                  <c:v>19.609000000000002</c:v>
                </c:pt>
                <c:pt idx="2146">
                  <c:v>19.71</c:v>
                </c:pt>
                <c:pt idx="2147">
                  <c:v>19.655000000000001</c:v>
                </c:pt>
                <c:pt idx="2148">
                  <c:v>19.719000000000001</c:v>
                </c:pt>
                <c:pt idx="2149">
                  <c:v>19.626999999999999</c:v>
                </c:pt>
                <c:pt idx="2150">
                  <c:v>19.745999999999999</c:v>
                </c:pt>
                <c:pt idx="2151">
                  <c:v>19.655000000000001</c:v>
                </c:pt>
                <c:pt idx="2152">
                  <c:v>19.728000000000002</c:v>
                </c:pt>
                <c:pt idx="2153">
                  <c:v>19.617999999999999</c:v>
                </c:pt>
                <c:pt idx="2154">
                  <c:v>19.681999999999999</c:v>
                </c:pt>
                <c:pt idx="2155">
                  <c:v>19.609000000000002</c:v>
                </c:pt>
                <c:pt idx="2156">
                  <c:v>19.728000000000002</c:v>
                </c:pt>
                <c:pt idx="2157">
                  <c:v>19.626999999999999</c:v>
                </c:pt>
                <c:pt idx="2158">
                  <c:v>19.626999999999999</c:v>
                </c:pt>
                <c:pt idx="2159">
                  <c:v>19.609000000000002</c:v>
                </c:pt>
                <c:pt idx="2160">
                  <c:v>19.635999999999999</c:v>
                </c:pt>
                <c:pt idx="2161">
                  <c:v>19.600000000000001</c:v>
                </c:pt>
                <c:pt idx="2162">
                  <c:v>19.626999999999999</c:v>
                </c:pt>
                <c:pt idx="2163">
                  <c:v>19.591000000000001</c:v>
                </c:pt>
                <c:pt idx="2164">
                  <c:v>19.581</c:v>
                </c:pt>
                <c:pt idx="2165">
                  <c:v>19.626999999999999</c:v>
                </c:pt>
                <c:pt idx="2166">
                  <c:v>19.600000000000001</c:v>
                </c:pt>
                <c:pt idx="2167">
                  <c:v>19.635999999999999</c:v>
                </c:pt>
                <c:pt idx="2168">
                  <c:v>19.536000000000001</c:v>
                </c:pt>
                <c:pt idx="2169">
                  <c:v>19.545000000000002</c:v>
                </c:pt>
                <c:pt idx="2170">
                  <c:v>19.526</c:v>
                </c:pt>
                <c:pt idx="2171">
                  <c:v>19.526</c:v>
                </c:pt>
                <c:pt idx="2172">
                  <c:v>19.498999999999999</c:v>
                </c:pt>
                <c:pt idx="2173">
                  <c:v>19.545000000000002</c:v>
                </c:pt>
                <c:pt idx="2174">
                  <c:v>19.536000000000001</c:v>
                </c:pt>
                <c:pt idx="2175">
                  <c:v>19.617999999999999</c:v>
                </c:pt>
                <c:pt idx="2176">
                  <c:v>19.434999999999999</c:v>
                </c:pt>
                <c:pt idx="2177">
                  <c:v>19.545000000000002</c:v>
                </c:pt>
                <c:pt idx="2178">
                  <c:v>19.462</c:v>
                </c:pt>
                <c:pt idx="2179">
                  <c:v>19.545000000000002</c:v>
                </c:pt>
                <c:pt idx="2180">
                  <c:v>19.545000000000002</c:v>
                </c:pt>
                <c:pt idx="2181">
                  <c:v>19.571999999999999</c:v>
                </c:pt>
                <c:pt idx="2182">
                  <c:v>19.452999999999999</c:v>
                </c:pt>
                <c:pt idx="2183">
                  <c:v>19.498999999999999</c:v>
                </c:pt>
                <c:pt idx="2184">
                  <c:v>19.489999999999998</c:v>
                </c:pt>
                <c:pt idx="2185">
                  <c:v>19.562999999999999</c:v>
                </c:pt>
                <c:pt idx="2186">
                  <c:v>19.417000000000002</c:v>
                </c:pt>
                <c:pt idx="2187">
                  <c:v>19.462</c:v>
                </c:pt>
                <c:pt idx="2188">
                  <c:v>19.443999999999999</c:v>
                </c:pt>
                <c:pt idx="2189">
                  <c:v>19.398</c:v>
                </c:pt>
                <c:pt idx="2190">
                  <c:v>19.481000000000002</c:v>
                </c:pt>
                <c:pt idx="2191">
                  <c:v>19.407</c:v>
                </c:pt>
                <c:pt idx="2192">
                  <c:v>19.434999999999999</c:v>
                </c:pt>
                <c:pt idx="2193">
                  <c:v>19.434999999999999</c:v>
                </c:pt>
                <c:pt idx="2194">
                  <c:v>19.443999999999999</c:v>
                </c:pt>
                <c:pt idx="2195">
                  <c:v>19.407</c:v>
                </c:pt>
                <c:pt idx="2196">
                  <c:v>19.452999999999999</c:v>
                </c:pt>
                <c:pt idx="2197">
                  <c:v>19.38</c:v>
                </c:pt>
                <c:pt idx="2198">
                  <c:v>19.498999999999999</c:v>
                </c:pt>
                <c:pt idx="2199">
                  <c:v>19.417000000000002</c:v>
                </c:pt>
                <c:pt idx="2200">
                  <c:v>19.462</c:v>
                </c:pt>
                <c:pt idx="2201">
                  <c:v>19.398</c:v>
                </c:pt>
                <c:pt idx="2202">
                  <c:v>19.398</c:v>
                </c:pt>
                <c:pt idx="2203">
                  <c:v>19.334</c:v>
                </c:pt>
                <c:pt idx="2204">
                  <c:v>19.472000000000001</c:v>
                </c:pt>
                <c:pt idx="2205">
                  <c:v>19.361999999999998</c:v>
                </c:pt>
                <c:pt idx="2206">
                  <c:v>19.407</c:v>
                </c:pt>
                <c:pt idx="2207">
                  <c:v>19.315999999999999</c:v>
                </c:pt>
                <c:pt idx="2208">
                  <c:v>19.334</c:v>
                </c:pt>
                <c:pt idx="2209">
                  <c:v>19.306999999999999</c:v>
                </c:pt>
                <c:pt idx="2210">
                  <c:v>19.343</c:v>
                </c:pt>
                <c:pt idx="2211">
                  <c:v>19.288</c:v>
                </c:pt>
                <c:pt idx="2212">
                  <c:v>19.306999999999999</c:v>
                </c:pt>
                <c:pt idx="2213">
                  <c:v>19.343</c:v>
                </c:pt>
                <c:pt idx="2214">
                  <c:v>19.370999999999999</c:v>
                </c:pt>
                <c:pt idx="2215">
                  <c:v>19.306999999999999</c:v>
                </c:pt>
                <c:pt idx="2216">
                  <c:v>19.315999999999999</c:v>
                </c:pt>
                <c:pt idx="2217">
                  <c:v>19.251999999999999</c:v>
                </c:pt>
                <c:pt idx="2218">
                  <c:v>19.288</c:v>
                </c:pt>
                <c:pt idx="2219">
                  <c:v>19.324999999999999</c:v>
                </c:pt>
                <c:pt idx="2220">
                  <c:v>19.297999999999998</c:v>
                </c:pt>
                <c:pt idx="2221">
                  <c:v>19.315999999999999</c:v>
                </c:pt>
                <c:pt idx="2222">
                  <c:v>19.27</c:v>
                </c:pt>
                <c:pt idx="2223">
                  <c:v>19.324999999999999</c:v>
                </c:pt>
                <c:pt idx="2224">
                  <c:v>19.187999999999999</c:v>
                </c:pt>
                <c:pt idx="2225">
                  <c:v>19.352</c:v>
                </c:pt>
                <c:pt idx="2226">
                  <c:v>19.279</c:v>
                </c:pt>
                <c:pt idx="2227">
                  <c:v>19.343</c:v>
                </c:pt>
                <c:pt idx="2228">
                  <c:v>19.206</c:v>
                </c:pt>
                <c:pt idx="2229">
                  <c:v>19.251999999999999</c:v>
                </c:pt>
                <c:pt idx="2230">
                  <c:v>19.224</c:v>
                </c:pt>
                <c:pt idx="2231">
                  <c:v>19.279</c:v>
                </c:pt>
                <c:pt idx="2232">
                  <c:v>19.206</c:v>
                </c:pt>
                <c:pt idx="2233">
                  <c:v>19.251999999999999</c:v>
                </c:pt>
                <c:pt idx="2234">
                  <c:v>19.224</c:v>
                </c:pt>
                <c:pt idx="2235">
                  <c:v>19.251999999999999</c:v>
                </c:pt>
                <c:pt idx="2236">
                  <c:v>19.151</c:v>
                </c:pt>
                <c:pt idx="2237">
                  <c:v>19.206</c:v>
                </c:pt>
                <c:pt idx="2238">
                  <c:v>19.196999999999999</c:v>
                </c:pt>
                <c:pt idx="2239">
                  <c:v>19.178999999999998</c:v>
                </c:pt>
                <c:pt idx="2240">
                  <c:v>19.251999999999999</c:v>
                </c:pt>
                <c:pt idx="2241">
                  <c:v>19.187999999999999</c:v>
                </c:pt>
                <c:pt idx="2242">
                  <c:v>19.151</c:v>
                </c:pt>
                <c:pt idx="2243">
                  <c:v>19.169</c:v>
                </c:pt>
                <c:pt idx="2244">
                  <c:v>19.251999999999999</c:v>
                </c:pt>
                <c:pt idx="2245">
                  <c:v>19.151</c:v>
                </c:pt>
                <c:pt idx="2246">
                  <c:v>19.187999999999999</c:v>
                </c:pt>
                <c:pt idx="2247">
                  <c:v>19.123999999999999</c:v>
                </c:pt>
                <c:pt idx="2248">
                  <c:v>19.251999999999999</c:v>
                </c:pt>
                <c:pt idx="2249">
                  <c:v>19.151</c:v>
                </c:pt>
                <c:pt idx="2250">
                  <c:v>19.141999999999999</c:v>
                </c:pt>
                <c:pt idx="2251">
                  <c:v>19.059999999999999</c:v>
                </c:pt>
                <c:pt idx="2252">
                  <c:v>19.187999999999999</c:v>
                </c:pt>
                <c:pt idx="2253">
                  <c:v>19.059999999999999</c:v>
                </c:pt>
                <c:pt idx="2254">
                  <c:v>19.105</c:v>
                </c:pt>
                <c:pt idx="2255">
                  <c:v>19.114000000000001</c:v>
                </c:pt>
                <c:pt idx="2256">
                  <c:v>19.178999999999998</c:v>
                </c:pt>
                <c:pt idx="2257">
                  <c:v>19.096</c:v>
                </c:pt>
                <c:pt idx="2258">
                  <c:v>19.096</c:v>
                </c:pt>
                <c:pt idx="2259">
                  <c:v>19.087</c:v>
                </c:pt>
                <c:pt idx="2260">
                  <c:v>19.114000000000001</c:v>
                </c:pt>
                <c:pt idx="2261">
                  <c:v>19.096</c:v>
                </c:pt>
                <c:pt idx="2262">
                  <c:v>19.05</c:v>
                </c:pt>
                <c:pt idx="2263">
                  <c:v>19.068999999999999</c:v>
                </c:pt>
                <c:pt idx="2264">
                  <c:v>19.123999999999999</c:v>
                </c:pt>
                <c:pt idx="2265">
                  <c:v>19.068999999999999</c:v>
                </c:pt>
                <c:pt idx="2266">
                  <c:v>19.032</c:v>
                </c:pt>
                <c:pt idx="2267">
                  <c:v>19.068999999999999</c:v>
                </c:pt>
                <c:pt idx="2268">
                  <c:v>19.032</c:v>
                </c:pt>
                <c:pt idx="2269">
                  <c:v>19.096</c:v>
                </c:pt>
                <c:pt idx="2270">
                  <c:v>19.032</c:v>
                </c:pt>
                <c:pt idx="2271">
                  <c:v>19.05</c:v>
                </c:pt>
                <c:pt idx="2272">
                  <c:v>19.032</c:v>
                </c:pt>
                <c:pt idx="2273">
                  <c:v>19.023</c:v>
                </c:pt>
                <c:pt idx="2274">
                  <c:v>19.004999999999999</c:v>
                </c:pt>
                <c:pt idx="2275">
                  <c:v>19.132999999999999</c:v>
                </c:pt>
                <c:pt idx="2276">
                  <c:v>18.959</c:v>
                </c:pt>
                <c:pt idx="2277">
                  <c:v>19.059999999999999</c:v>
                </c:pt>
                <c:pt idx="2278">
                  <c:v>19.023</c:v>
                </c:pt>
                <c:pt idx="2279">
                  <c:v>18.986000000000001</c:v>
                </c:pt>
                <c:pt idx="2280">
                  <c:v>18.95</c:v>
                </c:pt>
                <c:pt idx="2281">
                  <c:v>19.004999999999999</c:v>
                </c:pt>
                <c:pt idx="2282">
                  <c:v>18.904</c:v>
                </c:pt>
                <c:pt idx="2283">
                  <c:v>19.004999999999999</c:v>
                </c:pt>
                <c:pt idx="2284">
                  <c:v>18.986000000000001</c:v>
                </c:pt>
                <c:pt idx="2285">
                  <c:v>18.968</c:v>
                </c:pt>
                <c:pt idx="2286">
                  <c:v>18.895</c:v>
                </c:pt>
                <c:pt idx="2287">
                  <c:v>18.95</c:v>
                </c:pt>
                <c:pt idx="2288">
                  <c:v>18.968</c:v>
                </c:pt>
                <c:pt idx="2289">
                  <c:v>18.895</c:v>
                </c:pt>
                <c:pt idx="2290">
                  <c:v>18.986000000000001</c:v>
                </c:pt>
                <c:pt idx="2291">
                  <c:v>18.931000000000001</c:v>
                </c:pt>
                <c:pt idx="2292">
                  <c:v>18.913</c:v>
                </c:pt>
                <c:pt idx="2293">
                  <c:v>18.940999999999999</c:v>
                </c:pt>
                <c:pt idx="2294">
                  <c:v>18.940999999999999</c:v>
                </c:pt>
                <c:pt idx="2295">
                  <c:v>18.913</c:v>
                </c:pt>
                <c:pt idx="2296">
                  <c:v>18.968</c:v>
                </c:pt>
                <c:pt idx="2297">
                  <c:v>18.876000000000001</c:v>
                </c:pt>
                <c:pt idx="2298">
                  <c:v>19.013999999999999</c:v>
                </c:pt>
                <c:pt idx="2299">
                  <c:v>18.867000000000001</c:v>
                </c:pt>
                <c:pt idx="2300">
                  <c:v>18.913</c:v>
                </c:pt>
                <c:pt idx="2301">
                  <c:v>18.867000000000001</c:v>
                </c:pt>
                <c:pt idx="2302">
                  <c:v>18.931000000000001</c:v>
                </c:pt>
                <c:pt idx="2303">
                  <c:v>18.904</c:v>
                </c:pt>
                <c:pt idx="2304">
                  <c:v>18.858000000000001</c:v>
                </c:pt>
                <c:pt idx="2305">
                  <c:v>18.849</c:v>
                </c:pt>
                <c:pt idx="2306">
                  <c:v>18.940999999999999</c:v>
                </c:pt>
                <c:pt idx="2307">
                  <c:v>18.831</c:v>
                </c:pt>
                <c:pt idx="2308">
                  <c:v>18.858000000000001</c:v>
                </c:pt>
                <c:pt idx="2309">
                  <c:v>18.849</c:v>
                </c:pt>
                <c:pt idx="2310">
                  <c:v>18.849</c:v>
                </c:pt>
                <c:pt idx="2311">
                  <c:v>18.831</c:v>
                </c:pt>
                <c:pt idx="2312">
                  <c:v>18.831</c:v>
                </c:pt>
                <c:pt idx="2313">
                  <c:v>18.84</c:v>
                </c:pt>
                <c:pt idx="2314">
                  <c:v>18.913</c:v>
                </c:pt>
                <c:pt idx="2315">
                  <c:v>18.812000000000001</c:v>
                </c:pt>
                <c:pt idx="2316">
                  <c:v>18.84</c:v>
                </c:pt>
                <c:pt idx="2317">
                  <c:v>18.803000000000001</c:v>
                </c:pt>
                <c:pt idx="2318">
                  <c:v>18.794</c:v>
                </c:pt>
                <c:pt idx="2319">
                  <c:v>18.885999999999999</c:v>
                </c:pt>
                <c:pt idx="2320">
                  <c:v>18.776</c:v>
                </c:pt>
                <c:pt idx="2321">
                  <c:v>18.849</c:v>
                </c:pt>
                <c:pt idx="2322">
                  <c:v>18.776</c:v>
                </c:pt>
                <c:pt idx="2323">
                  <c:v>18.776</c:v>
                </c:pt>
                <c:pt idx="2324">
                  <c:v>18.766999999999999</c:v>
                </c:pt>
                <c:pt idx="2325">
                  <c:v>18.812000000000001</c:v>
                </c:pt>
                <c:pt idx="2326">
                  <c:v>18.73</c:v>
                </c:pt>
                <c:pt idx="2327">
                  <c:v>18.812000000000001</c:v>
                </c:pt>
                <c:pt idx="2328">
                  <c:v>18.693000000000001</c:v>
                </c:pt>
                <c:pt idx="2329">
                  <c:v>18.785</c:v>
                </c:pt>
                <c:pt idx="2330">
                  <c:v>18.73</c:v>
                </c:pt>
                <c:pt idx="2331">
                  <c:v>18.748000000000001</c:v>
                </c:pt>
                <c:pt idx="2332">
                  <c:v>18.766999999999999</c:v>
                </c:pt>
                <c:pt idx="2333">
                  <c:v>18.776</c:v>
                </c:pt>
                <c:pt idx="2334">
                  <c:v>18.73</c:v>
                </c:pt>
                <c:pt idx="2335">
                  <c:v>18.757000000000001</c:v>
                </c:pt>
                <c:pt idx="2336">
                  <c:v>18.712</c:v>
                </c:pt>
                <c:pt idx="2337">
                  <c:v>18.693000000000001</c:v>
                </c:pt>
                <c:pt idx="2338">
                  <c:v>18.693000000000001</c:v>
                </c:pt>
                <c:pt idx="2339">
                  <c:v>18.693000000000001</c:v>
                </c:pt>
                <c:pt idx="2340">
                  <c:v>18.757000000000001</c:v>
                </c:pt>
                <c:pt idx="2341">
                  <c:v>18.702000000000002</c:v>
                </c:pt>
                <c:pt idx="2342">
                  <c:v>18.702000000000002</c:v>
                </c:pt>
                <c:pt idx="2343">
                  <c:v>18.684000000000001</c:v>
                </c:pt>
                <c:pt idx="2344">
                  <c:v>18.757000000000001</c:v>
                </c:pt>
                <c:pt idx="2345">
                  <c:v>18.684000000000001</c:v>
                </c:pt>
                <c:pt idx="2346">
                  <c:v>18.666</c:v>
                </c:pt>
                <c:pt idx="2347">
                  <c:v>18.684000000000001</c:v>
                </c:pt>
                <c:pt idx="2348">
                  <c:v>18.739000000000001</c:v>
                </c:pt>
                <c:pt idx="2349">
                  <c:v>18.657</c:v>
                </c:pt>
                <c:pt idx="2350">
                  <c:v>18.712</c:v>
                </c:pt>
                <c:pt idx="2351">
                  <c:v>18.593</c:v>
                </c:pt>
                <c:pt idx="2352">
                  <c:v>18.721</c:v>
                </c:pt>
                <c:pt idx="2353">
                  <c:v>18.638000000000002</c:v>
                </c:pt>
                <c:pt idx="2354">
                  <c:v>18.675000000000001</c:v>
                </c:pt>
                <c:pt idx="2355">
                  <c:v>18.675000000000001</c:v>
                </c:pt>
                <c:pt idx="2356">
                  <c:v>18.702000000000002</c:v>
                </c:pt>
                <c:pt idx="2357">
                  <c:v>18.629000000000001</c:v>
                </c:pt>
                <c:pt idx="2358">
                  <c:v>18.582999999999998</c:v>
                </c:pt>
                <c:pt idx="2359">
                  <c:v>18.582999999999998</c:v>
                </c:pt>
                <c:pt idx="2360">
                  <c:v>18.629000000000001</c:v>
                </c:pt>
                <c:pt idx="2361">
                  <c:v>18.611000000000001</c:v>
                </c:pt>
                <c:pt idx="2362">
                  <c:v>18.611000000000001</c:v>
                </c:pt>
                <c:pt idx="2363">
                  <c:v>18.602</c:v>
                </c:pt>
                <c:pt idx="2364">
                  <c:v>18.657</c:v>
                </c:pt>
                <c:pt idx="2365">
                  <c:v>18.611000000000001</c:v>
                </c:pt>
                <c:pt idx="2366">
                  <c:v>18.582999999999998</c:v>
                </c:pt>
                <c:pt idx="2367">
                  <c:v>18.611000000000001</c:v>
                </c:pt>
                <c:pt idx="2368">
                  <c:v>18.565000000000001</c:v>
                </c:pt>
                <c:pt idx="2369">
                  <c:v>18.593</c:v>
                </c:pt>
                <c:pt idx="2370">
                  <c:v>18.593</c:v>
                </c:pt>
                <c:pt idx="2371">
                  <c:v>18.593</c:v>
                </c:pt>
                <c:pt idx="2372">
                  <c:v>18.492000000000001</c:v>
                </c:pt>
                <c:pt idx="2373">
                  <c:v>18.629000000000001</c:v>
                </c:pt>
                <c:pt idx="2374">
                  <c:v>18.518999999999998</c:v>
                </c:pt>
                <c:pt idx="2375">
                  <c:v>18.582999999999998</c:v>
                </c:pt>
                <c:pt idx="2376">
                  <c:v>18.538</c:v>
                </c:pt>
                <c:pt idx="2377">
                  <c:v>18.582999999999998</c:v>
                </c:pt>
                <c:pt idx="2378">
                  <c:v>18.492000000000001</c:v>
                </c:pt>
                <c:pt idx="2379">
                  <c:v>18.593</c:v>
                </c:pt>
                <c:pt idx="2380">
                  <c:v>18.463999999999999</c:v>
                </c:pt>
                <c:pt idx="2381">
                  <c:v>18.510000000000002</c:v>
                </c:pt>
                <c:pt idx="2382">
                  <c:v>18.463999999999999</c:v>
                </c:pt>
                <c:pt idx="2383">
                  <c:v>18.529</c:v>
                </c:pt>
                <c:pt idx="2384">
                  <c:v>18.483000000000001</c:v>
                </c:pt>
                <c:pt idx="2385">
                  <c:v>18.510000000000002</c:v>
                </c:pt>
                <c:pt idx="2386">
                  <c:v>18.538</c:v>
                </c:pt>
                <c:pt idx="2387">
                  <c:v>18.529</c:v>
                </c:pt>
                <c:pt idx="2388">
                  <c:v>18.474</c:v>
                </c:pt>
                <c:pt idx="2389">
                  <c:v>18.483000000000001</c:v>
                </c:pt>
                <c:pt idx="2390">
                  <c:v>18.529</c:v>
                </c:pt>
                <c:pt idx="2391">
                  <c:v>18.428000000000001</c:v>
                </c:pt>
                <c:pt idx="2392">
                  <c:v>18.510000000000002</c:v>
                </c:pt>
                <c:pt idx="2393">
                  <c:v>18.463999999999999</c:v>
                </c:pt>
                <c:pt idx="2394">
                  <c:v>18.428000000000001</c:v>
                </c:pt>
                <c:pt idx="2395">
                  <c:v>18.463999999999999</c:v>
                </c:pt>
                <c:pt idx="2396">
                  <c:v>18.501000000000001</c:v>
                </c:pt>
                <c:pt idx="2397">
                  <c:v>18.437000000000001</c:v>
                </c:pt>
                <c:pt idx="2398">
                  <c:v>18.529</c:v>
                </c:pt>
                <c:pt idx="2399">
                  <c:v>18.419</c:v>
                </c:pt>
                <c:pt idx="2400">
                  <c:v>18.474</c:v>
                </c:pt>
                <c:pt idx="2401">
                  <c:v>18.454999999999998</c:v>
                </c:pt>
                <c:pt idx="2402">
                  <c:v>18.454999999999998</c:v>
                </c:pt>
                <c:pt idx="2403">
                  <c:v>18.399999999999999</c:v>
                </c:pt>
                <c:pt idx="2404">
                  <c:v>18.518999999999998</c:v>
                </c:pt>
                <c:pt idx="2405">
                  <c:v>18.399999999999999</c:v>
                </c:pt>
                <c:pt idx="2406">
                  <c:v>18.474</c:v>
                </c:pt>
                <c:pt idx="2407">
                  <c:v>18.390999999999998</c:v>
                </c:pt>
                <c:pt idx="2408">
                  <c:v>18.428000000000001</c:v>
                </c:pt>
                <c:pt idx="2409">
                  <c:v>18.428000000000001</c:v>
                </c:pt>
                <c:pt idx="2410">
                  <c:v>18.344999999999999</c:v>
                </c:pt>
                <c:pt idx="2411">
                  <c:v>18.344999999999999</c:v>
                </c:pt>
                <c:pt idx="2412">
                  <c:v>18.382000000000001</c:v>
                </c:pt>
                <c:pt idx="2413">
                  <c:v>18.355</c:v>
                </c:pt>
                <c:pt idx="2414">
                  <c:v>18.463999999999999</c:v>
                </c:pt>
                <c:pt idx="2415">
                  <c:v>18.419</c:v>
                </c:pt>
                <c:pt idx="2416">
                  <c:v>18.382000000000001</c:v>
                </c:pt>
                <c:pt idx="2417">
                  <c:v>18.463999999999999</c:v>
                </c:pt>
                <c:pt idx="2418">
                  <c:v>18.318000000000001</c:v>
                </c:pt>
                <c:pt idx="2419">
                  <c:v>18.408999999999999</c:v>
                </c:pt>
                <c:pt idx="2420">
                  <c:v>18.280999999999999</c:v>
                </c:pt>
                <c:pt idx="2421">
                  <c:v>18.390999999999998</c:v>
                </c:pt>
                <c:pt idx="2422">
                  <c:v>18.236000000000001</c:v>
                </c:pt>
                <c:pt idx="2423">
                  <c:v>18.335999999999999</c:v>
                </c:pt>
                <c:pt idx="2424">
                  <c:v>18.3</c:v>
                </c:pt>
                <c:pt idx="2425">
                  <c:v>18.355</c:v>
                </c:pt>
                <c:pt idx="2426">
                  <c:v>18.318000000000001</c:v>
                </c:pt>
                <c:pt idx="2427">
                  <c:v>18.382000000000001</c:v>
                </c:pt>
                <c:pt idx="2428">
                  <c:v>18.280999999999999</c:v>
                </c:pt>
                <c:pt idx="2429">
                  <c:v>18.327000000000002</c:v>
                </c:pt>
                <c:pt idx="2430">
                  <c:v>18.245000000000001</c:v>
                </c:pt>
                <c:pt idx="2431">
                  <c:v>18.318000000000001</c:v>
                </c:pt>
                <c:pt idx="2432">
                  <c:v>18.263000000000002</c:v>
                </c:pt>
                <c:pt idx="2433">
                  <c:v>18.3</c:v>
                </c:pt>
                <c:pt idx="2434">
                  <c:v>18.3</c:v>
                </c:pt>
                <c:pt idx="2435">
                  <c:v>18.327000000000002</c:v>
                </c:pt>
                <c:pt idx="2436">
                  <c:v>18.280999999999999</c:v>
                </c:pt>
                <c:pt idx="2437">
                  <c:v>18.254000000000001</c:v>
                </c:pt>
                <c:pt idx="2438">
                  <c:v>18.236000000000001</c:v>
                </c:pt>
                <c:pt idx="2439">
                  <c:v>18.245000000000001</c:v>
                </c:pt>
                <c:pt idx="2440">
                  <c:v>18.263000000000002</c:v>
                </c:pt>
                <c:pt idx="2441">
                  <c:v>18.236000000000001</c:v>
                </c:pt>
                <c:pt idx="2442">
                  <c:v>18.245000000000001</c:v>
                </c:pt>
                <c:pt idx="2443">
                  <c:v>18.199000000000002</c:v>
                </c:pt>
                <c:pt idx="2444">
                  <c:v>18.3</c:v>
                </c:pt>
                <c:pt idx="2445">
                  <c:v>18.181000000000001</c:v>
                </c:pt>
                <c:pt idx="2446">
                  <c:v>18.207999999999998</c:v>
                </c:pt>
                <c:pt idx="2447">
                  <c:v>18.181000000000001</c:v>
                </c:pt>
                <c:pt idx="2448">
                  <c:v>18.3</c:v>
                </c:pt>
                <c:pt idx="2449">
                  <c:v>18.161999999999999</c:v>
                </c:pt>
                <c:pt idx="2450">
                  <c:v>18.199000000000002</c:v>
                </c:pt>
                <c:pt idx="2451">
                  <c:v>18.181000000000001</c:v>
                </c:pt>
                <c:pt idx="2452">
                  <c:v>18.280999999999999</c:v>
                </c:pt>
                <c:pt idx="2453">
                  <c:v>18.181000000000001</c:v>
                </c:pt>
                <c:pt idx="2454">
                  <c:v>18.254000000000001</c:v>
                </c:pt>
                <c:pt idx="2455">
                  <c:v>18.161999999999999</c:v>
                </c:pt>
                <c:pt idx="2456">
                  <c:v>18.245000000000001</c:v>
                </c:pt>
                <c:pt idx="2457">
                  <c:v>18.190000000000001</c:v>
                </c:pt>
                <c:pt idx="2458">
                  <c:v>18.143999999999998</c:v>
                </c:pt>
                <c:pt idx="2459">
                  <c:v>18.161999999999999</c:v>
                </c:pt>
                <c:pt idx="2460">
                  <c:v>18.152999999999999</c:v>
                </c:pt>
                <c:pt idx="2461">
                  <c:v>18.117000000000001</c:v>
                </c:pt>
                <c:pt idx="2462">
                  <c:v>18.126000000000001</c:v>
                </c:pt>
                <c:pt idx="2463">
                  <c:v>18.161999999999999</c:v>
                </c:pt>
                <c:pt idx="2464">
                  <c:v>18.152999999999999</c:v>
                </c:pt>
                <c:pt idx="2465">
                  <c:v>18.143999999999998</c:v>
                </c:pt>
                <c:pt idx="2466">
                  <c:v>18.143999999999998</c:v>
                </c:pt>
                <c:pt idx="2467">
                  <c:v>18.190000000000001</c:v>
                </c:pt>
                <c:pt idx="2468">
                  <c:v>18.135000000000002</c:v>
                </c:pt>
                <c:pt idx="2469">
                  <c:v>18.170999999999999</c:v>
                </c:pt>
                <c:pt idx="2470">
                  <c:v>18.117000000000001</c:v>
                </c:pt>
                <c:pt idx="2471">
                  <c:v>18.079999999999998</c:v>
                </c:pt>
                <c:pt idx="2472">
                  <c:v>18.117000000000001</c:v>
                </c:pt>
                <c:pt idx="2473">
                  <c:v>18.097999999999999</c:v>
                </c:pt>
                <c:pt idx="2474">
                  <c:v>18.033999999999999</c:v>
                </c:pt>
                <c:pt idx="2475">
                  <c:v>18.170999999999999</c:v>
                </c:pt>
                <c:pt idx="2476">
                  <c:v>18.097999999999999</c:v>
                </c:pt>
                <c:pt idx="2477">
                  <c:v>18.106999999999999</c:v>
                </c:pt>
                <c:pt idx="2478">
                  <c:v>18.106999999999999</c:v>
                </c:pt>
                <c:pt idx="2479">
                  <c:v>18.097999999999999</c:v>
                </c:pt>
                <c:pt idx="2480">
                  <c:v>18.097999999999999</c:v>
                </c:pt>
                <c:pt idx="2481">
                  <c:v>18.033999999999999</c:v>
                </c:pt>
                <c:pt idx="2482">
                  <c:v>18.062000000000001</c:v>
                </c:pt>
                <c:pt idx="2483">
                  <c:v>18.071000000000002</c:v>
                </c:pt>
                <c:pt idx="2484">
                  <c:v>18.062000000000001</c:v>
                </c:pt>
                <c:pt idx="2485">
                  <c:v>18.117000000000001</c:v>
                </c:pt>
                <c:pt idx="2486">
                  <c:v>18.042999999999999</c:v>
                </c:pt>
                <c:pt idx="2487">
                  <c:v>18.024999999999999</c:v>
                </c:pt>
                <c:pt idx="2488">
                  <c:v>18.079999999999998</c:v>
                </c:pt>
                <c:pt idx="2489">
                  <c:v>18.088999999999999</c:v>
                </c:pt>
                <c:pt idx="2490">
                  <c:v>18.088999999999999</c:v>
                </c:pt>
                <c:pt idx="2491">
                  <c:v>18.015999999999998</c:v>
                </c:pt>
                <c:pt idx="2492">
                  <c:v>18.033999999999999</c:v>
                </c:pt>
                <c:pt idx="2493">
                  <c:v>17.997</c:v>
                </c:pt>
                <c:pt idx="2494">
                  <c:v>18.052</c:v>
                </c:pt>
                <c:pt idx="2495">
                  <c:v>17.978999999999999</c:v>
                </c:pt>
                <c:pt idx="2496">
                  <c:v>18.052</c:v>
                </c:pt>
                <c:pt idx="2497">
                  <c:v>18.007000000000001</c:v>
                </c:pt>
                <c:pt idx="2498">
                  <c:v>18.079999999999998</c:v>
                </c:pt>
                <c:pt idx="2499">
                  <c:v>18.007000000000001</c:v>
                </c:pt>
                <c:pt idx="2500">
                  <c:v>17.97</c:v>
                </c:pt>
                <c:pt idx="2501">
                  <c:v>17.988</c:v>
                </c:pt>
                <c:pt idx="2502">
                  <c:v>17.952000000000002</c:v>
                </c:pt>
                <c:pt idx="2503">
                  <c:v>17.952000000000002</c:v>
                </c:pt>
                <c:pt idx="2504">
                  <c:v>17.97</c:v>
                </c:pt>
                <c:pt idx="2505">
                  <c:v>17.988</c:v>
                </c:pt>
                <c:pt idx="2506">
                  <c:v>17.97</c:v>
                </c:pt>
                <c:pt idx="2507">
                  <c:v>17.978999999999999</c:v>
                </c:pt>
                <c:pt idx="2508">
                  <c:v>17.988</c:v>
                </c:pt>
                <c:pt idx="2509">
                  <c:v>17.952000000000002</c:v>
                </c:pt>
                <c:pt idx="2510">
                  <c:v>17.933</c:v>
                </c:pt>
                <c:pt idx="2511">
                  <c:v>17.978999999999999</c:v>
                </c:pt>
                <c:pt idx="2512">
                  <c:v>17.914999999999999</c:v>
                </c:pt>
                <c:pt idx="2513">
                  <c:v>17.933</c:v>
                </c:pt>
                <c:pt idx="2514">
                  <c:v>17.933</c:v>
                </c:pt>
                <c:pt idx="2515">
                  <c:v>17.888000000000002</c:v>
                </c:pt>
                <c:pt idx="2516">
                  <c:v>17.914999999999999</c:v>
                </c:pt>
                <c:pt idx="2517">
                  <c:v>17.960999999999999</c:v>
                </c:pt>
                <c:pt idx="2518">
                  <c:v>17.923999999999999</c:v>
                </c:pt>
                <c:pt idx="2519">
                  <c:v>17.943000000000001</c:v>
                </c:pt>
                <c:pt idx="2520">
                  <c:v>17.914999999999999</c:v>
                </c:pt>
                <c:pt idx="2521">
                  <c:v>17.86</c:v>
                </c:pt>
                <c:pt idx="2522">
                  <c:v>17.888000000000002</c:v>
                </c:pt>
                <c:pt idx="2523">
                  <c:v>17.914999999999999</c:v>
                </c:pt>
                <c:pt idx="2524">
                  <c:v>17.905999999999999</c:v>
                </c:pt>
                <c:pt idx="2525">
                  <c:v>17.878</c:v>
                </c:pt>
                <c:pt idx="2526">
                  <c:v>17.905999999999999</c:v>
                </c:pt>
                <c:pt idx="2527">
                  <c:v>17.869</c:v>
                </c:pt>
                <c:pt idx="2528">
                  <c:v>17.888000000000002</c:v>
                </c:pt>
                <c:pt idx="2529">
                  <c:v>17.933</c:v>
                </c:pt>
                <c:pt idx="2530">
                  <c:v>17.869</c:v>
                </c:pt>
                <c:pt idx="2531">
                  <c:v>17.86</c:v>
                </c:pt>
                <c:pt idx="2532">
                  <c:v>17.86</c:v>
                </c:pt>
                <c:pt idx="2533">
                  <c:v>17.86</c:v>
                </c:pt>
                <c:pt idx="2534">
                  <c:v>17.832999999999998</c:v>
                </c:pt>
                <c:pt idx="2535">
                  <c:v>17.841999999999999</c:v>
                </c:pt>
                <c:pt idx="2536">
                  <c:v>17.814</c:v>
                </c:pt>
                <c:pt idx="2537">
                  <c:v>17.824000000000002</c:v>
                </c:pt>
                <c:pt idx="2538">
                  <c:v>17.850999999999999</c:v>
                </c:pt>
                <c:pt idx="2539">
                  <c:v>17.786999999999999</c:v>
                </c:pt>
                <c:pt idx="2540">
                  <c:v>17.850999999999999</c:v>
                </c:pt>
                <c:pt idx="2541">
                  <c:v>17.824000000000002</c:v>
                </c:pt>
                <c:pt idx="2542">
                  <c:v>17.777999999999999</c:v>
                </c:pt>
                <c:pt idx="2543">
                  <c:v>17.832999999999998</c:v>
                </c:pt>
                <c:pt idx="2544">
                  <c:v>17.869</c:v>
                </c:pt>
                <c:pt idx="2545">
                  <c:v>17.777999999999999</c:v>
                </c:pt>
                <c:pt idx="2546">
                  <c:v>17.768999999999998</c:v>
                </c:pt>
                <c:pt idx="2547">
                  <c:v>17.814</c:v>
                </c:pt>
                <c:pt idx="2548">
                  <c:v>17.759</c:v>
                </c:pt>
                <c:pt idx="2549">
                  <c:v>17.841999999999999</c:v>
                </c:pt>
                <c:pt idx="2550">
                  <c:v>17.759</c:v>
                </c:pt>
                <c:pt idx="2551">
                  <c:v>17.741</c:v>
                </c:pt>
                <c:pt idx="2552">
                  <c:v>17.805</c:v>
                </c:pt>
                <c:pt idx="2553">
                  <c:v>17.768999999999998</c:v>
                </c:pt>
                <c:pt idx="2554">
                  <c:v>17.667999999999999</c:v>
                </c:pt>
                <c:pt idx="2555">
                  <c:v>17.795999999999999</c:v>
                </c:pt>
                <c:pt idx="2556">
                  <c:v>17.768999999999998</c:v>
                </c:pt>
                <c:pt idx="2557">
                  <c:v>17.759</c:v>
                </c:pt>
                <c:pt idx="2558">
                  <c:v>17.768999999999998</c:v>
                </c:pt>
                <c:pt idx="2559">
                  <c:v>17.805</c:v>
                </c:pt>
                <c:pt idx="2560">
                  <c:v>17.722999999999999</c:v>
                </c:pt>
                <c:pt idx="2561">
                  <c:v>17.805</c:v>
                </c:pt>
                <c:pt idx="2562">
                  <c:v>17.713999999999999</c:v>
                </c:pt>
                <c:pt idx="2563">
                  <c:v>17.704999999999998</c:v>
                </c:pt>
                <c:pt idx="2564">
                  <c:v>17.713999999999999</c:v>
                </c:pt>
                <c:pt idx="2565">
                  <c:v>17.704999999999998</c:v>
                </c:pt>
                <c:pt idx="2566">
                  <c:v>17.695</c:v>
                </c:pt>
                <c:pt idx="2567">
                  <c:v>17.786999999999999</c:v>
                </c:pt>
                <c:pt idx="2568">
                  <c:v>17.768999999999998</c:v>
                </c:pt>
                <c:pt idx="2569">
                  <c:v>17.75</c:v>
                </c:pt>
                <c:pt idx="2570">
                  <c:v>17.759</c:v>
                </c:pt>
                <c:pt idx="2571">
                  <c:v>17.686</c:v>
                </c:pt>
                <c:pt idx="2572">
                  <c:v>17.722999999999999</c:v>
                </c:pt>
                <c:pt idx="2573">
                  <c:v>17.649999999999999</c:v>
                </c:pt>
                <c:pt idx="2574">
                  <c:v>17.677</c:v>
                </c:pt>
                <c:pt idx="2575">
                  <c:v>17.686</c:v>
                </c:pt>
                <c:pt idx="2576">
                  <c:v>17.677</c:v>
                </c:pt>
                <c:pt idx="2577">
                  <c:v>17.649999999999999</c:v>
                </c:pt>
                <c:pt idx="2578">
                  <c:v>17.759</c:v>
                </c:pt>
                <c:pt idx="2579">
                  <c:v>17.677</c:v>
                </c:pt>
                <c:pt idx="2580">
                  <c:v>17.695</c:v>
                </c:pt>
                <c:pt idx="2581">
                  <c:v>17.686</c:v>
                </c:pt>
                <c:pt idx="2582">
                  <c:v>17.695</c:v>
                </c:pt>
                <c:pt idx="2583">
                  <c:v>17.686</c:v>
                </c:pt>
                <c:pt idx="2584">
                  <c:v>17.622</c:v>
                </c:pt>
                <c:pt idx="2585">
                  <c:v>17.667999999999999</c:v>
                </c:pt>
                <c:pt idx="2586">
                  <c:v>17.622</c:v>
                </c:pt>
                <c:pt idx="2587">
                  <c:v>17.631</c:v>
                </c:pt>
                <c:pt idx="2588">
                  <c:v>17.667999999999999</c:v>
                </c:pt>
                <c:pt idx="2589">
                  <c:v>17.677</c:v>
                </c:pt>
                <c:pt idx="2590">
                  <c:v>17.677</c:v>
                </c:pt>
                <c:pt idx="2591">
                  <c:v>17.622</c:v>
                </c:pt>
                <c:pt idx="2592">
                  <c:v>17.594999999999999</c:v>
                </c:pt>
                <c:pt idx="2593">
                  <c:v>17.603999999999999</c:v>
                </c:pt>
                <c:pt idx="2594">
                  <c:v>17.613</c:v>
                </c:pt>
                <c:pt idx="2595">
                  <c:v>17.613</c:v>
                </c:pt>
                <c:pt idx="2596">
                  <c:v>17.585999999999999</c:v>
                </c:pt>
                <c:pt idx="2597">
                  <c:v>17.64</c:v>
                </c:pt>
                <c:pt idx="2598">
                  <c:v>17.594999999999999</c:v>
                </c:pt>
                <c:pt idx="2599">
                  <c:v>17.622</c:v>
                </c:pt>
                <c:pt idx="2600">
                  <c:v>17.576000000000001</c:v>
                </c:pt>
                <c:pt idx="2601">
                  <c:v>17.649999999999999</c:v>
                </c:pt>
                <c:pt idx="2602">
                  <c:v>17.576000000000001</c:v>
                </c:pt>
                <c:pt idx="2603">
                  <c:v>17.603999999999999</c:v>
                </c:pt>
                <c:pt idx="2604">
                  <c:v>17.466000000000001</c:v>
                </c:pt>
                <c:pt idx="2605">
                  <c:v>17.548999999999999</c:v>
                </c:pt>
                <c:pt idx="2606">
                  <c:v>17.54</c:v>
                </c:pt>
                <c:pt idx="2607">
                  <c:v>17.567</c:v>
                </c:pt>
                <c:pt idx="2608">
                  <c:v>17.54</c:v>
                </c:pt>
                <c:pt idx="2609">
                  <c:v>17.594999999999999</c:v>
                </c:pt>
                <c:pt idx="2610">
                  <c:v>17.54</c:v>
                </c:pt>
                <c:pt idx="2611">
                  <c:v>17.594999999999999</c:v>
                </c:pt>
                <c:pt idx="2612">
                  <c:v>17.54</c:v>
                </c:pt>
                <c:pt idx="2613">
                  <c:v>17.548999999999999</c:v>
                </c:pt>
                <c:pt idx="2614">
                  <c:v>17.54</c:v>
                </c:pt>
                <c:pt idx="2615">
                  <c:v>17.448</c:v>
                </c:pt>
                <c:pt idx="2616">
                  <c:v>17.54</c:v>
                </c:pt>
                <c:pt idx="2617">
                  <c:v>17.484999999999999</c:v>
                </c:pt>
                <c:pt idx="2618">
                  <c:v>17.567</c:v>
                </c:pt>
                <c:pt idx="2619">
                  <c:v>17.512</c:v>
                </c:pt>
                <c:pt idx="2620">
                  <c:v>17.548999999999999</c:v>
                </c:pt>
                <c:pt idx="2621">
                  <c:v>17.475999999999999</c:v>
                </c:pt>
                <c:pt idx="2622">
                  <c:v>17.576000000000001</c:v>
                </c:pt>
                <c:pt idx="2623">
                  <c:v>17.484999999999999</c:v>
                </c:pt>
                <c:pt idx="2624">
                  <c:v>17.530999999999999</c:v>
                </c:pt>
                <c:pt idx="2625">
                  <c:v>17.448</c:v>
                </c:pt>
                <c:pt idx="2626">
                  <c:v>17.548999999999999</c:v>
                </c:pt>
                <c:pt idx="2627">
                  <c:v>17.448</c:v>
                </c:pt>
                <c:pt idx="2628">
                  <c:v>17.484999999999999</c:v>
                </c:pt>
                <c:pt idx="2629">
                  <c:v>17.503</c:v>
                </c:pt>
                <c:pt idx="2630">
                  <c:v>17.494</c:v>
                </c:pt>
                <c:pt idx="2631">
                  <c:v>17.439</c:v>
                </c:pt>
                <c:pt idx="2632">
                  <c:v>17.576000000000001</c:v>
                </c:pt>
                <c:pt idx="2633">
                  <c:v>17.466000000000001</c:v>
                </c:pt>
                <c:pt idx="2634">
                  <c:v>17.420999999999999</c:v>
                </c:pt>
                <c:pt idx="2635">
                  <c:v>17.420999999999999</c:v>
                </c:pt>
                <c:pt idx="2636">
                  <c:v>17.457000000000001</c:v>
                </c:pt>
                <c:pt idx="2637">
                  <c:v>17.439</c:v>
                </c:pt>
                <c:pt idx="2638">
                  <c:v>17.457000000000001</c:v>
                </c:pt>
                <c:pt idx="2639">
                  <c:v>17.439</c:v>
                </c:pt>
                <c:pt idx="2640">
                  <c:v>17.503</c:v>
                </c:pt>
                <c:pt idx="2641">
                  <c:v>17.484999999999999</c:v>
                </c:pt>
                <c:pt idx="2642">
                  <c:v>17.356999999999999</c:v>
                </c:pt>
                <c:pt idx="2643">
                  <c:v>17.448</c:v>
                </c:pt>
                <c:pt idx="2644">
                  <c:v>17.411999999999999</c:v>
                </c:pt>
                <c:pt idx="2645">
                  <c:v>17.411999999999999</c:v>
                </c:pt>
                <c:pt idx="2646">
                  <c:v>17.375</c:v>
                </c:pt>
                <c:pt idx="2647">
                  <c:v>17.475999999999999</c:v>
                </c:pt>
                <c:pt idx="2648">
                  <c:v>17.393000000000001</c:v>
                </c:pt>
                <c:pt idx="2649">
                  <c:v>17.439</c:v>
                </c:pt>
                <c:pt idx="2650">
                  <c:v>17.43</c:v>
                </c:pt>
                <c:pt idx="2651">
                  <c:v>17.384</c:v>
                </c:pt>
                <c:pt idx="2652">
                  <c:v>17.347000000000001</c:v>
                </c:pt>
                <c:pt idx="2653">
                  <c:v>17.393000000000001</c:v>
                </c:pt>
                <c:pt idx="2654">
                  <c:v>17.283000000000001</c:v>
                </c:pt>
                <c:pt idx="2655">
                  <c:v>17.393000000000001</c:v>
                </c:pt>
                <c:pt idx="2656">
                  <c:v>17.347000000000001</c:v>
                </c:pt>
                <c:pt idx="2657">
                  <c:v>17.384</c:v>
                </c:pt>
                <c:pt idx="2658">
                  <c:v>17.356999999999999</c:v>
                </c:pt>
                <c:pt idx="2659">
                  <c:v>17.384</c:v>
                </c:pt>
                <c:pt idx="2660">
                  <c:v>17.356999999999999</c:v>
                </c:pt>
                <c:pt idx="2661">
                  <c:v>17.384</c:v>
                </c:pt>
                <c:pt idx="2662">
                  <c:v>17.375</c:v>
                </c:pt>
                <c:pt idx="2663">
                  <c:v>17.329000000000001</c:v>
                </c:pt>
                <c:pt idx="2664">
                  <c:v>17.32</c:v>
                </c:pt>
                <c:pt idx="2665">
                  <c:v>17.347000000000001</c:v>
                </c:pt>
                <c:pt idx="2666">
                  <c:v>17.338000000000001</c:v>
                </c:pt>
                <c:pt idx="2667">
                  <c:v>17.311</c:v>
                </c:pt>
                <c:pt idx="2668">
                  <c:v>17.375</c:v>
                </c:pt>
                <c:pt idx="2669">
                  <c:v>17.356999999999999</c:v>
                </c:pt>
                <c:pt idx="2670">
                  <c:v>17.32</c:v>
                </c:pt>
                <c:pt idx="2671">
                  <c:v>17.283000000000001</c:v>
                </c:pt>
                <c:pt idx="2672">
                  <c:v>17.384</c:v>
                </c:pt>
                <c:pt idx="2673">
                  <c:v>17.302</c:v>
                </c:pt>
                <c:pt idx="2674">
                  <c:v>17.32</c:v>
                </c:pt>
                <c:pt idx="2675">
                  <c:v>17.311</c:v>
                </c:pt>
                <c:pt idx="2676">
                  <c:v>17.356999999999999</c:v>
                </c:pt>
                <c:pt idx="2677">
                  <c:v>17.256</c:v>
                </c:pt>
                <c:pt idx="2678">
                  <c:v>17.347000000000001</c:v>
                </c:pt>
                <c:pt idx="2679">
                  <c:v>17.265000000000001</c:v>
                </c:pt>
                <c:pt idx="2680">
                  <c:v>17.32</c:v>
                </c:pt>
                <c:pt idx="2681">
                  <c:v>17.238</c:v>
                </c:pt>
                <c:pt idx="2682">
                  <c:v>17.302</c:v>
                </c:pt>
                <c:pt idx="2683">
                  <c:v>17.238</c:v>
                </c:pt>
                <c:pt idx="2684">
                  <c:v>17.265000000000001</c:v>
                </c:pt>
                <c:pt idx="2685">
                  <c:v>17.201000000000001</c:v>
                </c:pt>
                <c:pt idx="2686">
                  <c:v>17.274000000000001</c:v>
                </c:pt>
                <c:pt idx="2687">
                  <c:v>17.274000000000001</c:v>
                </c:pt>
                <c:pt idx="2688">
                  <c:v>17.292999999999999</c:v>
                </c:pt>
                <c:pt idx="2689">
                  <c:v>17.256</c:v>
                </c:pt>
                <c:pt idx="2690">
                  <c:v>17.283000000000001</c:v>
                </c:pt>
                <c:pt idx="2691">
                  <c:v>17.228000000000002</c:v>
                </c:pt>
                <c:pt idx="2692">
                  <c:v>17.164000000000001</c:v>
                </c:pt>
                <c:pt idx="2693">
                  <c:v>17.283000000000001</c:v>
                </c:pt>
                <c:pt idx="2694">
                  <c:v>17.247</c:v>
                </c:pt>
                <c:pt idx="2695">
                  <c:v>17.21</c:v>
                </c:pt>
                <c:pt idx="2696">
                  <c:v>17.228000000000002</c:v>
                </c:pt>
                <c:pt idx="2697">
                  <c:v>17.256</c:v>
                </c:pt>
                <c:pt idx="2698">
                  <c:v>17.21</c:v>
                </c:pt>
                <c:pt idx="2699">
                  <c:v>17.247</c:v>
                </c:pt>
                <c:pt idx="2700">
                  <c:v>17.146000000000001</c:v>
                </c:pt>
                <c:pt idx="2701">
                  <c:v>17.201000000000001</c:v>
                </c:pt>
                <c:pt idx="2702">
                  <c:v>17.173999999999999</c:v>
                </c:pt>
                <c:pt idx="2703">
                  <c:v>17.201000000000001</c:v>
                </c:pt>
                <c:pt idx="2704">
                  <c:v>17.265000000000001</c:v>
                </c:pt>
                <c:pt idx="2705">
                  <c:v>17.21</c:v>
                </c:pt>
                <c:pt idx="2706">
                  <c:v>17.109000000000002</c:v>
                </c:pt>
                <c:pt idx="2707">
                  <c:v>17.183</c:v>
                </c:pt>
                <c:pt idx="2708">
                  <c:v>17.137</c:v>
                </c:pt>
                <c:pt idx="2709">
                  <c:v>17.201000000000001</c:v>
                </c:pt>
                <c:pt idx="2710">
                  <c:v>17.155000000000001</c:v>
                </c:pt>
                <c:pt idx="2711">
                  <c:v>17.183</c:v>
                </c:pt>
                <c:pt idx="2712">
                  <c:v>17.155000000000001</c:v>
                </c:pt>
                <c:pt idx="2713">
                  <c:v>17.146000000000001</c:v>
                </c:pt>
                <c:pt idx="2714">
                  <c:v>17.155000000000001</c:v>
                </c:pt>
                <c:pt idx="2715">
                  <c:v>17.128</c:v>
                </c:pt>
                <c:pt idx="2716">
                  <c:v>17.128</c:v>
                </c:pt>
                <c:pt idx="2717">
                  <c:v>17.164000000000001</c:v>
                </c:pt>
                <c:pt idx="2718">
                  <c:v>17.228000000000002</c:v>
                </c:pt>
                <c:pt idx="2719">
                  <c:v>17.146000000000001</c:v>
                </c:pt>
                <c:pt idx="2720">
                  <c:v>17.183</c:v>
                </c:pt>
                <c:pt idx="2721">
                  <c:v>17.091000000000001</c:v>
                </c:pt>
                <c:pt idx="2722">
                  <c:v>17.192</c:v>
                </c:pt>
                <c:pt idx="2723">
                  <c:v>17.119</c:v>
                </c:pt>
                <c:pt idx="2724">
                  <c:v>17.082000000000001</c:v>
                </c:pt>
                <c:pt idx="2725">
                  <c:v>17.109000000000002</c:v>
                </c:pt>
                <c:pt idx="2726">
                  <c:v>17.164000000000001</c:v>
                </c:pt>
                <c:pt idx="2727">
                  <c:v>17.109000000000002</c:v>
                </c:pt>
                <c:pt idx="2728">
                  <c:v>17.109000000000002</c:v>
                </c:pt>
                <c:pt idx="2729">
                  <c:v>17.053999999999998</c:v>
                </c:pt>
                <c:pt idx="2730">
                  <c:v>17.128</c:v>
                </c:pt>
                <c:pt idx="2731">
                  <c:v>16.972000000000001</c:v>
                </c:pt>
                <c:pt idx="2732">
                  <c:v>17.137</c:v>
                </c:pt>
                <c:pt idx="2733">
                  <c:v>17.064</c:v>
                </c:pt>
                <c:pt idx="2734">
                  <c:v>17.100000000000001</c:v>
                </c:pt>
                <c:pt idx="2735">
                  <c:v>17.064</c:v>
                </c:pt>
                <c:pt idx="2736">
                  <c:v>17.064</c:v>
                </c:pt>
                <c:pt idx="2737">
                  <c:v>17.091000000000001</c:v>
                </c:pt>
                <c:pt idx="2738">
                  <c:v>17.073</c:v>
                </c:pt>
                <c:pt idx="2739">
                  <c:v>17.053999999999998</c:v>
                </c:pt>
                <c:pt idx="2740">
                  <c:v>17.109000000000002</c:v>
                </c:pt>
                <c:pt idx="2741">
                  <c:v>17.018000000000001</c:v>
                </c:pt>
                <c:pt idx="2742">
                  <c:v>17.045000000000002</c:v>
                </c:pt>
                <c:pt idx="2743">
                  <c:v>17.045000000000002</c:v>
                </c:pt>
                <c:pt idx="2744">
                  <c:v>17.009</c:v>
                </c:pt>
                <c:pt idx="2745">
                  <c:v>17.027000000000001</c:v>
                </c:pt>
                <c:pt idx="2746">
                  <c:v>17</c:v>
                </c:pt>
                <c:pt idx="2747">
                  <c:v>17.036000000000001</c:v>
                </c:pt>
                <c:pt idx="2748">
                  <c:v>17.036000000000001</c:v>
                </c:pt>
                <c:pt idx="2749">
                  <c:v>17.064</c:v>
                </c:pt>
                <c:pt idx="2750">
                  <c:v>16.981000000000002</c:v>
                </c:pt>
                <c:pt idx="2751">
                  <c:v>17.036000000000001</c:v>
                </c:pt>
                <c:pt idx="2752">
                  <c:v>16.981000000000002</c:v>
                </c:pt>
                <c:pt idx="2753">
                  <c:v>17.009</c:v>
                </c:pt>
                <c:pt idx="2754">
                  <c:v>17.091000000000001</c:v>
                </c:pt>
                <c:pt idx="2755">
                  <c:v>17.018000000000001</c:v>
                </c:pt>
                <c:pt idx="2756">
                  <c:v>16.954000000000001</c:v>
                </c:pt>
                <c:pt idx="2757">
                  <c:v>17.027000000000001</c:v>
                </c:pt>
                <c:pt idx="2758">
                  <c:v>16.963000000000001</c:v>
                </c:pt>
                <c:pt idx="2759">
                  <c:v>16.963000000000001</c:v>
                </c:pt>
                <c:pt idx="2760">
                  <c:v>16.972000000000001</c:v>
                </c:pt>
                <c:pt idx="2761">
                  <c:v>17</c:v>
                </c:pt>
                <c:pt idx="2762">
                  <c:v>16.981000000000002</c:v>
                </c:pt>
                <c:pt idx="2763">
                  <c:v>16.963000000000001</c:v>
                </c:pt>
                <c:pt idx="2764">
                  <c:v>16.89</c:v>
                </c:pt>
                <c:pt idx="2765">
                  <c:v>16.963000000000001</c:v>
                </c:pt>
                <c:pt idx="2766">
                  <c:v>16.981000000000002</c:v>
                </c:pt>
                <c:pt idx="2767">
                  <c:v>16.981000000000002</c:v>
                </c:pt>
                <c:pt idx="2768">
                  <c:v>16.945</c:v>
                </c:pt>
                <c:pt idx="2769">
                  <c:v>16.945</c:v>
                </c:pt>
                <c:pt idx="2770">
                  <c:v>16.989999999999998</c:v>
                </c:pt>
                <c:pt idx="2771">
                  <c:v>16.899000000000001</c:v>
                </c:pt>
                <c:pt idx="2772">
                  <c:v>16.954000000000001</c:v>
                </c:pt>
                <c:pt idx="2773">
                  <c:v>16.934999999999999</c:v>
                </c:pt>
                <c:pt idx="2774">
                  <c:v>16.954000000000001</c:v>
                </c:pt>
                <c:pt idx="2775">
                  <c:v>16.934999999999999</c:v>
                </c:pt>
                <c:pt idx="2776">
                  <c:v>16.945</c:v>
                </c:pt>
                <c:pt idx="2777">
                  <c:v>16.945</c:v>
                </c:pt>
                <c:pt idx="2778">
                  <c:v>16.925999999999998</c:v>
                </c:pt>
                <c:pt idx="2779">
                  <c:v>16.899000000000001</c:v>
                </c:pt>
                <c:pt idx="2780">
                  <c:v>16.954000000000001</c:v>
                </c:pt>
                <c:pt idx="2781">
                  <c:v>16.917000000000002</c:v>
                </c:pt>
                <c:pt idx="2782">
                  <c:v>16.963000000000001</c:v>
                </c:pt>
                <c:pt idx="2783">
                  <c:v>16.917000000000002</c:v>
                </c:pt>
                <c:pt idx="2784">
                  <c:v>16.908000000000001</c:v>
                </c:pt>
                <c:pt idx="2785">
                  <c:v>16.881</c:v>
                </c:pt>
                <c:pt idx="2786">
                  <c:v>16.925999999999998</c:v>
                </c:pt>
                <c:pt idx="2787">
                  <c:v>16.844000000000001</c:v>
                </c:pt>
                <c:pt idx="2788">
                  <c:v>16.899000000000001</c:v>
                </c:pt>
                <c:pt idx="2789">
                  <c:v>16.925999999999998</c:v>
                </c:pt>
                <c:pt idx="2790">
                  <c:v>16.908000000000001</c:v>
                </c:pt>
                <c:pt idx="2791">
                  <c:v>16.908000000000001</c:v>
                </c:pt>
                <c:pt idx="2792">
                  <c:v>16.861999999999998</c:v>
                </c:pt>
                <c:pt idx="2793">
                  <c:v>16.826000000000001</c:v>
                </c:pt>
                <c:pt idx="2794">
                  <c:v>16.797999999999998</c:v>
                </c:pt>
                <c:pt idx="2795">
                  <c:v>16.826000000000001</c:v>
                </c:pt>
                <c:pt idx="2796">
                  <c:v>16.826000000000001</c:v>
                </c:pt>
                <c:pt idx="2797">
                  <c:v>16.925999999999998</c:v>
                </c:pt>
                <c:pt idx="2798">
                  <c:v>16.835000000000001</c:v>
                </c:pt>
                <c:pt idx="2799">
                  <c:v>16.881</c:v>
                </c:pt>
                <c:pt idx="2800">
                  <c:v>16.734000000000002</c:v>
                </c:pt>
                <c:pt idx="2801">
                  <c:v>16.861999999999998</c:v>
                </c:pt>
                <c:pt idx="2802">
                  <c:v>16.742999999999999</c:v>
                </c:pt>
                <c:pt idx="2803">
                  <c:v>16.853000000000002</c:v>
                </c:pt>
                <c:pt idx="2804">
                  <c:v>16.844000000000001</c:v>
                </c:pt>
                <c:pt idx="2805">
                  <c:v>16.835000000000001</c:v>
                </c:pt>
                <c:pt idx="2806">
                  <c:v>16.844000000000001</c:v>
                </c:pt>
                <c:pt idx="2807">
                  <c:v>16.789000000000001</c:v>
                </c:pt>
                <c:pt idx="2808">
                  <c:v>16.762</c:v>
                </c:pt>
                <c:pt idx="2809">
                  <c:v>16.870999999999999</c:v>
                </c:pt>
                <c:pt idx="2810">
                  <c:v>16.78</c:v>
                </c:pt>
                <c:pt idx="2811">
                  <c:v>16.844000000000001</c:v>
                </c:pt>
                <c:pt idx="2812">
                  <c:v>16.815999999999999</c:v>
                </c:pt>
                <c:pt idx="2813">
                  <c:v>16.762</c:v>
                </c:pt>
                <c:pt idx="2814">
                  <c:v>16.815999999999999</c:v>
                </c:pt>
                <c:pt idx="2815">
                  <c:v>16.78</c:v>
                </c:pt>
                <c:pt idx="2816">
                  <c:v>16.797999999999998</c:v>
                </c:pt>
                <c:pt idx="2817">
                  <c:v>16.789000000000001</c:v>
                </c:pt>
                <c:pt idx="2818">
                  <c:v>16.797999999999998</c:v>
                </c:pt>
                <c:pt idx="2819">
                  <c:v>16.815999999999999</c:v>
                </c:pt>
                <c:pt idx="2820">
                  <c:v>16.826000000000001</c:v>
                </c:pt>
                <c:pt idx="2821">
                  <c:v>16.725000000000001</c:v>
                </c:pt>
                <c:pt idx="2822">
                  <c:v>16.789000000000001</c:v>
                </c:pt>
                <c:pt idx="2823">
                  <c:v>16.762</c:v>
                </c:pt>
                <c:pt idx="2824">
                  <c:v>16.751999999999999</c:v>
                </c:pt>
                <c:pt idx="2825">
                  <c:v>16.742999999999999</c:v>
                </c:pt>
                <c:pt idx="2826">
                  <c:v>16.78</c:v>
                </c:pt>
                <c:pt idx="2827">
                  <c:v>16.734000000000002</c:v>
                </c:pt>
                <c:pt idx="2828">
                  <c:v>16.742999999999999</c:v>
                </c:pt>
                <c:pt idx="2829">
                  <c:v>16.751999999999999</c:v>
                </c:pt>
                <c:pt idx="2830">
                  <c:v>16.771000000000001</c:v>
                </c:pt>
                <c:pt idx="2831">
                  <c:v>16.678999999999998</c:v>
                </c:pt>
                <c:pt idx="2832">
                  <c:v>16.742999999999999</c:v>
                </c:pt>
                <c:pt idx="2833">
                  <c:v>16.734000000000002</c:v>
                </c:pt>
                <c:pt idx="2834">
                  <c:v>16.789000000000001</c:v>
                </c:pt>
                <c:pt idx="2835">
                  <c:v>16.762</c:v>
                </c:pt>
                <c:pt idx="2836">
                  <c:v>16.751999999999999</c:v>
                </c:pt>
                <c:pt idx="2837">
                  <c:v>16.725000000000001</c:v>
                </c:pt>
                <c:pt idx="2838">
                  <c:v>16.734000000000002</c:v>
                </c:pt>
                <c:pt idx="2839">
                  <c:v>16.606000000000002</c:v>
                </c:pt>
                <c:pt idx="2840">
                  <c:v>16.742999999999999</c:v>
                </c:pt>
                <c:pt idx="2841">
                  <c:v>16.670000000000002</c:v>
                </c:pt>
                <c:pt idx="2842">
                  <c:v>16.687999999999999</c:v>
                </c:pt>
                <c:pt idx="2843">
                  <c:v>16.696999999999999</c:v>
                </c:pt>
                <c:pt idx="2844">
                  <c:v>16.687999999999999</c:v>
                </c:pt>
                <c:pt idx="2845">
                  <c:v>16.661000000000001</c:v>
                </c:pt>
                <c:pt idx="2846">
                  <c:v>16.678999999999998</c:v>
                </c:pt>
                <c:pt idx="2847">
                  <c:v>16.670000000000002</c:v>
                </c:pt>
                <c:pt idx="2848">
                  <c:v>16.687999999999999</c:v>
                </c:pt>
                <c:pt idx="2849">
                  <c:v>16.707000000000001</c:v>
                </c:pt>
                <c:pt idx="2850">
                  <c:v>16.577999999999999</c:v>
                </c:pt>
                <c:pt idx="2851">
                  <c:v>16.687999999999999</c:v>
                </c:pt>
                <c:pt idx="2852">
                  <c:v>16.614999999999998</c:v>
                </c:pt>
                <c:pt idx="2853">
                  <c:v>16.678999999999998</c:v>
                </c:pt>
                <c:pt idx="2854">
                  <c:v>16.606000000000002</c:v>
                </c:pt>
                <c:pt idx="2855">
                  <c:v>16.678999999999998</c:v>
                </c:pt>
                <c:pt idx="2856">
                  <c:v>16.606000000000002</c:v>
                </c:pt>
                <c:pt idx="2857">
                  <c:v>16.725000000000001</c:v>
                </c:pt>
                <c:pt idx="2858">
                  <c:v>16.614999999999998</c:v>
                </c:pt>
                <c:pt idx="2859">
                  <c:v>16.632999999999999</c:v>
                </c:pt>
                <c:pt idx="2860">
                  <c:v>16.623999999999999</c:v>
                </c:pt>
                <c:pt idx="2861">
                  <c:v>16.661000000000001</c:v>
                </c:pt>
                <c:pt idx="2862">
                  <c:v>16.623999999999999</c:v>
                </c:pt>
                <c:pt idx="2863">
                  <c:v>16.623999999999999</c:v>
                </c:pt>
                <c:pt idx="2864">
                  <c:v>16.568999999999999</c:v>
                </c:pt>
                <c:pt idx="2865">
                  <c:v>16.641999999999999</c:v>
                </c:pt>
                <c:pt idx="2866">
                  <c:v>16.588000000000001</c:v>
                </c:pt>
                <c:pt idx="2867">
                  <c:v>16.632999999999999</c:v>
                </c:pt>
                <c:pt idx="2868">
                  <c:v>16.670000000000002</c:v>
                </c:pt>
                <c:pt idx="2869">
                  <c:v>16.661000000000001</c:v>
                </c:pt>
                <c:pt idx="2870">
                  <c:v>16.588000000000001</c:v>
                </c:pt>
                <c:pt idx="2871">
                  <c:v>16.568999999999999</c:v>
                </c:pt>
                <c:pt idx="2872">
                  <c:v>16.568999999999999</c:v>
                </c:pt>
                <c:pt idx="2873">
                  <c:v>16.597000000000001</c:v>
                </c:pt>
                <c:pt idx="2874">
                  <c:v>16.597000000000001</c:v>
                </c:pt>
                <c:pt idx="2875">
                  <c:v>16.577999999999999</c:v>
                </c:pt>
                <c:pt idx="2876">
                  <c:v>16.597000000000001</c:v>
                </c:pt>
                <c:pt idx="2877">
                  <c:v>16.606000000000002</c:v>
                </c:pt>
                <c:pt idx="2878">
                  <c:v>16.623999999999999</c:v>
                </c:pt>
                <c:pt idx="2879">
                  <c:v>16.559999999999999</c:v>
                </c:pt>
                <c:pt idx="2880">
                  <c:v>16.597000000000001</c:v>
                </c:pt>
                <c:pt idx="2881">
                  <c:v>16.513999999999999</c:v>
                </c:pt>
                <c:pt idx="2882">
                  <c:v>16.597000000000001</c:v>
                </c:pt>
                <c:pt idx="2883">
                  <c:v>16.542000000000002</c:v>
                </c:pt>
                <c:pt idx="2884">
                  <c:v>16.559999999999999</c:v>
                </c:pt>
                <c:pt idx="2885">
                  <c:v>16.513999999999999</c:v>
                </c:pt>
                <c:pt idx="2886">
                  <c:v>16.623999999999999</c:v>
                </c:pt>
                <c:pt idx="2887">
                  <c:v>16.542000000000002</c:v>
                </c:pt>
                <c:pt idx="2888">
                  <c:v>16.577999999999999</c:v>
                </c:pt>
                <c:pt idx="2889">
                  <c:v>16.504999999999999</c:v>
                </c:pt>
                <c:pt idx="2890">
                  <c:v>16.577999999999999</c:v>
                </c:pt>
                <c:pt idx="2891">
                  <c:v>16.542000000000002</c:v>
                </c:pt>
                <c:pt idx="2892">
                  <c:v>16.523</c:v>
                </c:pt>
                <c:pt idx="2893">
                  <c:v>16.513999999999999</c:v>
                </c:pt>
                <c:pt idx="2894">
                  <c:v>16.542000000000002</c:v>
                </c:pt>
                <c:pt idx="2895">
                  <c:v>16.513999999999999</c:v>
                </c:pt>
                <c:pt idx="2896">
                  <c:v>16.513999999999999</c:v>
                </c:pt>
                <c:pt idx="2897">
                  <c:v>16.542000000000002</c:v>
                </c:pt>
                <c:pt idx="2898">
                  <c:v>16.513999999999999</c:v>
                </c:pt>
                <c:pt idx="2899">
                  <c:v>16.523</c:v>
                </c:pt>
                <c:pt idx="2900">
                  <c:v>16.440999999999999</c:v>
                </c:pt>
                <c:pt idx="2901">
                  <c:v>16.495999999999999</c:v>
                </c:pt>
                <c:pt idx="2902">
                  <c:v>16.440999999999999</c:v>
                </c:pt>
                <c:pt idx="2903">
                  <c:v>16.495999999999999</c:v>
                </c:pt>
                <c:pt idx="2904">
                  <c:v>16.367999999999999</c:v>
                </c:pt>
                <c:pt idx="2905">
                  <c:v>16.495999999999999</c:v>
                </c:pt>
                <c:pt idx="2906">
                  <c:v>16.542000000000002</c:v>
                </c:pt>
                <c:pt idx="2907">
                  <c:v>16.523</c:v>
                </c:pt>
                <c:pt idx="2908">
                  <c:v>16.469000000000001</c:v>
                </c:pt>
                <c:pt idx="2909">
                  <c:v>16.504999999999999</c:v>
                </c:pt>
                <c:pt idx="2910">
                  <c:v>16.478000000000002</c:v>
                </c:pt>
                <c:pt idx="2911">
                  <c:v>16.542000000000002</c:v>
                </c:pt>
                <c:pt idx="2912">
                  <c:v>16.504999999999999</c:v>
                </c:pt>
                <c:pt idx="2913">
                  <c:v>16.422999999999998</c:v>
                </c:pt>
                <c:pt idx="2914">
                  <c:v>16.385999999999999</c:v>
                </c:pt>
                <c:pt idx="2915">
                  <c:v>16.533000000000001</c:v>
                </c:pt>
                <c:pt idx="2916">
                  <c:v>16.431999999999999</c:v>
                </c:pt>
                <c:pt idx="2917">
                  <c:v>16.495999999999999</c:v>
                </c:pt>
                <c:pt idx="2918">
                  <c:v>16.414000000000001</c:v>
                </c:pt>
                <c:pt idx="2919">
                  <c:v>16.478000000000002</c:v>
                </c:pt>
                <c:pt idx="2920">
                  <c:v>16.431999999999999</c:v>
                </c:pt>
                <c:pt idx="2921">
                  <c:v>16.414000000000001</c:v>
                </c:pt>
                <c:pt idx="2922">
                  <c:v>16.440999999999999</c:v>
                </c:pt>
                <c:pt idx="2923">
                  <c:v>16.404</c:v>
                </c:pt>
                <c:pt idx="2924">
                  <c:v>16.459</c:v>
                </c:pt>
                <c:pt idx="2925">
                  <c:v>16.440999999999999</c:v>
                </c:pt>
                <c:pt idx="2926">
                  <c:v>16.478000000000002</c:v>
                </c:pt>
                <c:pt idx="2927">
                  <c:v>16.440999999999999</c:v>
                </c:pt>
                <c:pt idx="2928">
                  <c:v>16.469000000000001</c:v>
                </c:pt>
                <c:pt idx="2929">
                  <c:v>16.376999999999999</c:v>
                </c:pt>
                <c:pt idx="2930">
                  <c:v>16.431999999999999</c:v>
                </c:pt>
                <c:pt idx="2931">
                  <c:v>16.321999999999999</c:v>
                </c:pt>
                <c:pt idx="2932">
                  <c:v>16.459</c:v>
                </c:pt>
                <c:pt idx="2933">
                  <c:v>16.367999999999999</c:v>
                </c:pt>
                <c:pt idx="2934">
                  <c:v>16.469000000000001</c:v>
                </c:pt>
                <c:pt idx="2935">
                  <c:v>16.331</c:v>
                </c:pt>
                <c:pt idx="2936">
                  <c:v>16.367999999999999</c:v>
                </c:pt>
                <c:pt idx="2937">
                  <c:v>16.350000000000001</c:v>
                </c:pt>
                <c:pt idx="2938">
                  <c:v>16.350000000000001</c:v>
                </c:pt>
                <c:pt idx="2939">
                  <c:v>16.312999999999999</c:v>
                </c:pt>
                <c:pt idx="2940">
                  <c:v>16.422999999999998</c:v>
                </c:pt>
                <c:pt idx="2941">
                  <c:v>16.367999999999999</c:v>
                </c:pt>
                <c:pt idx="2942">
                  <c:v>16.359000000000002</c:v>
                </c:pt>
                <c:pt idx="2943">
                  <c:v>16.395</c:v>
                </c:pt>
                <c:pt idx="2944">
                  <c:v>16.285</c:v>
                </c:pt>
                <c:pt idx="2945">
                  <c:v>16.376999999999999</c:v>
                </c:pt>
                <c:pt idx="2946">
                  <c:v>16.312999999999999</c:v>
                </c:pt>
                <c:pt idx="2947">
                  <c:v>16.367999999999999</c:v>
                </c:pt>
                <c:pt idx="2948">
                  <c:v>16.414000000000001</c:v>
                </c:pt>
                <c:pt idx="2949">
                  <c:v>16.385999999999999</c:v>
                </c:pt>
                <c:pt idx="2950">
                  <c:v>16.34</c:v>
                </c:pt>
                <c:pt idx="2951">
                  <c:v>16.359000000000002</c:v>
                </c:pt>
                <c:pt idx="2952">
                  <c:v>16.312999999999999</c:v>
                </c:pt>
                <c:pt idx="2953">
                  <c:v>16.367999999999999</c:v>
                </c:pt>
                <c:pt idx="2954">
                  <c:v>16.266999999999999</c:v>
                </c:pt>
                <c:pt idx="2955">
                  <c:v>16.376999999999999</c:v>
                </c:pt>
                <c:pt idx="2956">
                  <c:v>16.367999999999999</c:v>
                </c:pt>
                <c:pt idx="2957">
                  <c:v>16.331</c:v>
                </c:pt>
                <c:pt idx="2958">
                  <c:v>16.303999999999998</c:v>
                </c:pt>
                <c:pt idx="2959">
                  <c:v>16.321999999999999</c:v>
                </c:pt>
                <c:pt idx="2960">
                  <c:v>16.303999999999998</c:v>
                </c:pt>
                <c:pt idx="2961">
                  <c:v>16.359000000000002</c:v>
                </c:pt>
                <c:pt idx="2962">
                  <c:v>16.312999999999999</c:v>
                </c:pt>
                <c:pt idx="2963">
                  <c:v>16.285</c:v>
                </c:pt>
                <c:pt idx="2964">
                  <c:v>16.221</c:v>
                </c:pt>
                <c:pt idx="2965">
                  <c:v>16.359000000000002</c:v>
                </c:pt>
                <c:pt idx="2966">
                  <c:v>16.266999999999999</c:v>
                </c:pt>
                <c:pt idx="2967">
                  <c:v>16.295000000000002</c:v>
                </c:pt>
                <c:pt idx="2968">
                  <c:v>16.303999999999998</c:v>
                </c:pt>
                <c:pt idx="2969">
                  <c:v>16.331</c:v>
                </c:pt>
                <c:pt idx="2970">
                  <c:v>16.276</c:v>
                </c:pt>
                <c:pt idx="2971">
                  <c:v>16.248999999999999</c:v>
                </c:pt>
                <c:pt idx="2972">
                  <c:v>16.276</c:v>
                </c:pt>
                <c:pt idx="2973">
                  <c:v>16.212</c:v>
                </c:pt>
                <c:pt idx="2974">
                  <c:v>16.350000000000001</c:v>
                </c:pt>
                <c:pt idx="2975">
                  <c:v>16.266999999999999</c:v>
                </c:pt>
                <c:pt idx="2976">
                  <c:v>16.276</c:v>
                </c:pt>
                <c:pt idx="2977">
                  <c:v>16.257999999999999</c:v>
                </c:pt>
                <c:pt idx="2978">
                  <c:v>16.248999999999999</c:v>
                </c:pt>
                <c:pt idx="2979">
                  <c:v>16.184999999999999</c:v>
                </c:pt>
                <c:pt idx="2980">
                  <c:v>16.231000000000002</c:v>
                </c:pt>
                <c:pt idx="2981">
                  <c:v>16.193999999999999</c:v>
                </c:pt>
                <c:pt idx="2982">
                  <c:v>16.321999999999999</c:v>
                </c:pt>
                <c:pt idx="2983">
                  <c:v>16.202999999999999</c:v>
                </c:pt>
                <c:pt idx="2984">
                  <c:v>16.257999999999999</c:v>
                </c:pt>
                <c:pt idx="2985">
                  <c:v>16.212</c:v>
                </c:pt>
                <c:pt idx="2986">
                  <c:v>16.266999999999999</c:v>
                </c:pt>
                <c:pt idx="2987">
                  <c:v>16.193999999999999</c:v>
                </c:pt>
                <c:pt idx="2988">
                  <c:v>16.231000000000002</c:v>
                </c:pt>
                <c:pt idx="2989">
                  <c:v>16.157</c:v>
                </c:pt>
                <c:pt idx="2990">
                  <c:v>16.285</c:v>
                </c:pt>
                <c:pt idx="2991">
                  <c:v>16.231000000000002</c:v>
                </c:pt>
                <c:pt idx="2992">
                  <c:v>16.148</c:v>
                </c:pt>
                <c:pt idx="2993">
                  <c:v>16.157</c:v>
                </c:pt>
                <c:pt idx="2994">
                  <c:v>16.202999999999999</c:v>
                </c:pt>
                <c:pt idx="2995">
                  <c:v>16.212</c:v>
                </c:pt>
                <c:pt idx="2996">
                  <c:v>16.202999999999999</c:v>
                </c:pt>
                <c:pt idx="2997">
                  <c:v>16.221</c:v>
                </c:pt>
                <c:pt idx="2998">
                  <c:v>16.212</c:v>
                </c:pt>
                <c:pt idx="2999">
                  <c:v>16.231000000000002</c:v>
                </c:pt>
                <c:pt idx="3000">
                  <c:v>16.13</c:v>
                </c:pt>
                <c:pt idx="3001">
                  <c:v>16.166</c:v>
                </c:pt>
                <c:pt idx="3002">
                  <c:v>16.184999999999999</c:v>
                </c:pt>
                <c:pt idx="3003">
                  <c:v>16.239999999999998</c:v>
                </c:pt>
                <c:pt idx="3004">
                  <c:v>16.084</c:v>
                </c:pt>
                <c:pt idx="3005">
                  <c:v>16.212</c:v>
                </c:pt>
                <c:pt idx="3006">
                  <c:v>16.166</c:v>
                </c:pt>
                <c:pt idx="3007">
                  <c:v>16.175999999999998</c:v>
                </c:pt>
                <c:pt idx="3008">
                  <c:v>16.102</c:v>
                </c:pt>
                <c:pt idx="3009">
                  <c:v>16.231000000000002</c:v>
                </c:pt>
                <c:pt idx="3010">
                  <c:v>16.111000000000001</c:v>
                </c:pt>
                <c:pt idx="3011">
                  <c:v>16.166</c:v>
                </c:pt>
                <c:pt idx="3012">
                  <c:v>16.148</c:v>
                </c:pt>
                <c:pt idx="3013">
                  <c:v>16.175999999999998</c:v>
                </c:pt>
                <c:pt idx="3014">
                  <c:v>16.120999999999999</c:v>
                </c:pt>
                <c:pt idx="3015">
                  <c:v>16.138999999999999</c:v>
                </c:pt>
                <c:pt idx="3016">
                  <c:v>16.111000000000001</c:v>
                </c:pt>
                <c:pt idx="3017">
                  <c:v>16.13</c:v>
                </c:pt>
                <c:pt idx="3018">
                  <c:v>16.13</c:v>
                </c:pt>
                <c:pt idx="3019">
                  <c:v>16.148</c:v>
                </c:pt>
                <c:pt idx="3020">
                  <c:v>16.157</c:v>
                </c:pt>
                <c:pt idx="3021">
                  <c:v>16.038</c:v>
                </c:pt>
                <c:pt idx="3022">
                  <c:v>16.202999999999999</c:v>
                </c:pt>
                <c:pt idx="3023">
                  <c:v>16.13</c:v>
                </c:pt>
                <c:pt idx="3024">
                  <c:v>16.175999999999998</c:v>
                </c:pt>
                <c:pt idx="3025">
                  <c:v>16.138999999999999</c:v>
                </c:pt>
                <c:pt idx="3026">
                  <c:v>16.120999999999999</c:v>
                </c:pt>
                <c:pt idx="3027">
                  <c:v>16.047000000000001</c:v>
                </c:pt>
                <c:pt idx="3028">
                  <c:v>16.102</c:v>
                </c:pt>
                <c:pt idx="3029">
                  <c:v>16.038</c:v>
                </c:pt>
                <c:pt idx="3030">
                  <c:v>16.148</c:v>
                </c:pt>
                <c:pt idx="3031">
                  <c:v>15.983000000000001</c:v>
                </c:pt>
                <c:pt idx="3032">
                  <c:v>16.138999999999999</c:v>
                </c:pt>
                <c:pt idx="3033">
                  <c:v>16.029</c:v>
                </c:pt>
                <c:pt idx="3034">
                  <c:v>16.065999999999999</c:v>
                </c:pt>
                <c:pt idx="3035">
                  <c:v>16.047000000000001</c:v>
                </c:pt>
                <c:pt idx="3036">
                  <c:v>16.065999999999999</c:v>
                </c:pt>
                <c:pt idx="3037">
                  <c:v>16.065999999999999</c:v>
                </c:pt>
                <c:pt idx="3038">
                  <c:v>16.056999999999999</c:v>
                </c:pt>
                <c:pt idx="3039">
                  <c:v>16.029</c:v>
                </c:pt>
                <c:pt idx="3040">
                  <c:v>16.084</c:v>
                </c:pt>
                <c:pt idx="3041">
                  <c:v>16.056999999999999</c:v>
                </c:pt>
                <c:pt idx="3042">
                  <c:v>16.02</c:v>
                </c:pt>
                <c:pt idx="3043">
                  <c:v>16.056999999999999</c:v>
                </c:pt>
                <c:pt idx="3044">
                  <c:v>16.010999999999999</c:v>
                </c:pt>
                <c:pt idx="3045">
                  <c:v>16.065999999999999</c:v>
                </c:pt>
                <c:pt idx="3046">
                  <c:v>16.056999999999999</c:v>
                </c:pt>
                <c:pt idx="3047">
                  <c:v>16.001999999999999</c:v>
                </c:pt>
                <c:pt idx="3048">
                  <c:v>16.056999999999999</c:v>
                </c:pt>
                <c:pt idx="3049">
                  <c:v>16.102</c:v>
                </c:pt>
                <c:pt idx="3050">
                  <c:v>15.983000000000001</c:v>
                </c:pt>
                <c:pt idx="3051">
                  <c:v>16.02</c:v>
                </c:pt>
                <c:pt idx="3052">
                  <c:v>15.956</c:v>
                </c:pt>
                <c:pt idx="3053">
                  <c:v>16.102</c:v>
                </c:pt>
                <c:pt idx="3054">
                  <c:v>15.965</c:v>
                </c:pt>
                <c:pt idx="3055">
                  <c:v>16.038</c:v>
                </c:pt>
                <c:pt idx="3056">
                  <c:v>15.992000000000001</c:v>
                </c:pt>
                <c:pt idx="3057">
                  <c:v>16.001999999999999</c:v>
                </c:pt>
                <c:pt idx="3058">
                  <c:v>15.974</c:v>
                </c:pt>
                <c:pt idx="3059">
                  <c:v>16.093</c:v>
                </c:pt>
                <c:pt idx="3060">
                  <c:v>16.001999999999999</c:v>
                </c:pt>
                <c:pt idx="3061">
                  <c:v>16.047000000000001</c:v>
                </c:pt>
                <c:pt idx="3062">
                  <c:v>15.938000000000001</c:v>
                </c:pt>
                <c:pt idx="3063">
                  <c:v>16.001999999999999</c:v>
                </c:pt>
                <c:pt idx="3064">
                  <c:v>16.001999999999999</c:v>
                </c:pt>
                <c:pt idx="3065">
                  <c:v>15.965</c:v>
                </c:pt>
                <c:pt idx="3066">
                  <c:v>16.029</c:v>
                </c:pt>
                <c:pt idx="3067">
                  <c:v>15.938000000000001</c:v>
                </c:pt>
                <c:pt idx="3068">
                  <c:v>16.038</c:v>
                </c:pt>
                <c:pt idx="3069">
                  <c:v>16.001999999999999</c:v>
                </c:pt>
                <c:pt idx="3070">
                  <c:v>16.02</c:v>
                </c:pt>
                <c:pt idx="3071">
                  <c:v>15.919</c:v>
                </c:pt>
                <c:pt idx="3072">
                  <c:v>15.928000000000001</c:v>
                </c:pt>
                <c:pt idx="3073">
                  <c:v>15.928000000000001</c:v>
                </c:pt>
                <c:pt idx="3074">
                  <c:v>16.02</c:v>
                </c:pt>
                <c:pt idx="3075">
                  <c:v>15.882999999999999</c:v>
                </c:pt>
                <c:pt idx="3076">
                  <c:v>16.02</c:v>
                </c:pt>
                <c:pt idx="3077">
                  <c:v>15.901</c:v>
                </c:pt>
                <c:pt idx="3078">
                  <c:v>15.928000000000001</c:v>
                </c:pt>
                <c:pt idx="3079">
                  <c:v>15.946999999999999</c:v>
                </c:pt>
                <c:pt idx="3080">
                  <c:v>15.992000000000001</c:v>
                </c:pt>
                <c:pt idx="3081">
                  <c:v>15.872999999999999</c:v>
                </c:pt>
                <c:pt idx="3082">
                  <c:v>16.001999999999999</c:v>
                </c:pt>
                <c:pt idx="3083">
                  <c:v>15.901</c:v>
                </c:pt>
                <c:pt idx="3084">
                  <c:v>15.938000000000001</c:v>
                </c:pt>
                <c:pt idx="3085">
                  <c:v>15.872999999999999</c:v>
                </c:pt>
                <c:pt idx="3086">
                  <c:v>15.992000000000001</c:v>
                </c:pt>
                <c:pt idx="3087">
                  <c:v>15.855</c:v>
                </c:pt>
                <c:pt idx="3088">
                  <c:v>15.901</c:v>
                </c:pt>
                <c:pt idx="3089">
                  <c:v>15.956</c:v>
                </c:pt>
                <c:pt idx="3090">
                  <c:v>15.919</c:v>
                </c:pt>
                <c:pt idx="3091">
                  <c:v>15.938000000000001</c:v>
                </c:pt>
                <c:pt idx="3092">
                  <c:v>15.882999999999999</c:v>
                </c:pt>
                <c:pt idx="3093">
                  <c:v>15.837</c:v>
                </c:pt>
                <c:pt idx="3094">
                  <c:v>15.855</c:v>
                </c:pt>
                <c:pt idx="3095">
                  <c:v>15.956</c:v>
                </c:pt>
                <c:pt idx="3096">
                  <c:v>15.882999999999999</c:v>
                </c:pt>
                <c:pt idx="3097">
                  <c:v>15.965</c:v>
                </c:pt>
                <c:pt idx="3098">
                  <c:v>15.91</c:v>
                </c:pt>
                <c:pt idx="3099">
                  <c:v>15.946999999999999</c:v>
                </c:pt>
                <c:pt idx="3100">
                  <c:v>15.837</c:v>
                </c:pt>
                <c:pt idx="3101">
                  <c:v>15.901</c:v>
                </c:pt>
                <c:pt idx="3102">
                  <c:v>15.891999999999999</c:v>
                </c:pt>
                <c:pt idx="3103">
                  <c:v>15.919</c:v>
                </c:pt>
                <c:pt idx="3104">
                  <c:v>15.855</c:v>
                </c:pt>
                <c:pt idx="3105">
                  <c:v>15.91</c:v>
                </c:pt>
                <c:pt idx="3106">
                  <c:v>15.773</c:v>
                </c:pt>
                <c:pt idx="3107">
                  <c:v>15.872999999999999</c:v>
                </c:pt>
                <c:pt idx="3108">
                  <c:v>15.782</c:v>
                </c:pt>
                <c:pt idx="3109">
                  <c:v>15.901</c:v>
                </c:pt>
                <c:pt idx="3110">
                  <c:v>15.773</c:v>
                </c:pt>
                <c:pt idx="3111">
                  <c:v>15.901</c:v>
                </c:pt>
                <c:pt idx="3112">
                  <c:v>15.855</c:v>
                </c:pt>
                <c:pt idx="3113">
                  <c:v>15.8</c:v>
                </c:pt>
                <c:pt idx="3114">
                  <c:v>15.808999999999999</c:v>
                </c:pt>
                <c:pt idx="3115">
                  <c:v>15.819000000000001</c:v>
                </c:pt>
                <c:pt idx="3116">
                  <c:v>15.827999999999999</c:v>
                </c:pt>
                <c:pt idx="3117">
                  <c:v>15.837</c:v>
                </c:pt>
                <c:pt idx="3118">
                  <c:v>15.855</c:v>
                </c:pt>
                <c:pt idx="3119">
                  <c:v>15.855</c:v>
                </c:pt>
                <c:pt idx="3120">
                  <c:v>15.891999999999999</c:v>
                </c:pt>
                <c:pt idx="3121">
                  <c:v>15.819000000000001</c:v>
                </c:pt>
                <c:pt idx="3122">
                  <c:v>15.901</c:v>
                </c:pt>
                <c:pt idx="3123">
                  <c:v>15.718</c:v>
                </c:pt>
                <c:pt idx="3124">
                  <c:v>15.819000000000001</c:v>
                </c:pt>
                <c:pt idx="3125">
                  <c:v>15.763999999999999</c:v>
                </c:pt>
                <c:pt idx="3126">
                  <c:v>15.837</c:v>
                </c:pt>
                <c:pt idx="3127">
                  <c:v>15.754</c:v>
                </c:pt>
                <c:pt idx="3128">
                  <c:v>15.791</c:v>
                </c:pt>
                <c:pt idx="3129">
                  <c:v>15.744999999999999</c:v>
                </c:pt>
                <c:pt idx="3130">
                  <c:v>15.872999999999999</c:v>
                </c:pt>
                <c:pt idx="3131">
                  <c:v>15.8</c:v>
                </c:pt>
                <c:pt idx="3132">
                  <c:v>15.864000000000001</c:v>
                </c:pt>
                <c:pt idx="3133">
                  <c:v>15.773</c:v>
                </c:pt>
                <c:pt idx="3134">
                  <c:v>15.864000000000001</c:v>
                </c:pt>
                <c:pt idx="3135">
                  <c:v>15.763999999999999</c:v>
                </c:pt>
                <c:pt idx="3136">
                  <c:v>15.773</c:v>
                </c:pt>
                <c:pt idx="3137">
                  <c:v>15.808999999999999</c:v>
                </c:pt>
                <c:pt idx="3138">
                  <c:v>15.855</c:v>
                </c:pt>
                <c:pt idx="3139">
                  <c:v>15.782</c:v>
                </c:pt>
                <c:pt idx="3140">
                  <c:v>15.827999999999999</c:v>
                </c:pt>
                <c:pt idx="3141">
                  <c:v>15.773</c:v>
                </c:pt>
                <c:pt idx="3142">
                  <c:v>15.782</c:v>
                </c:pt>
                <c:pt idx="3143">
                  <c:v>15.782</c:v>
                </c:pt>
                <c:pt idx="3144">
                  <c:v>15.699</c:v>
                </c:pt>
                <c:pt idx="3145">
                  <c:v>15.744999999999999</c:v>
                </c:pt>
                <c:pt idx="3146">
                  <c:v>15.69</c:v>
                </c:pt>
                <c:pt idx="3147">
                  <c:v>15.8</c:v>
                </c:pt>
                <c:pt idx="3148">
                  <c:v>15.782</c:v>
                </c:pt>
                <c:pt idx="3149">
                  <c:v>15.791</c:v>
                </c:pt>
                <c:pt idx="3150">
                  <c:v>15.754</c:v>
                </c:pt>
                <c:pt idx="3151">
                  <c:v>15.763999999999999</c:v>
                </c:pt>
                <c:pt idx="3152">
                  <c:v>15.672000000000001</c:v>
                </c:pt>
                <c:pt idx="3153">
                  <c:v>15.773</c:v>
                </c:pt>
                <c:pt idx="3154">
                  <c:v>15.773</c:v>
                </c:pt>
                <c:pt idx="3155">
                  <c:v>15.727</c:v>
                </c:pt>
                <c:pt idx="3156">
                  <c:v>15.69</c:v>
                </c:pt>
                <c:pt idx="3157">
                  <c:v>15.754</c:v>
                </c:pt>
                <c:pt idx="3158">
                  <c:v>15.663</c:v>
                </c:pt>
                <c:pt idx="3159">
                  <c:v>15.773</c:v>
                </c:pt>
                <c:pt idx="3160">
                  <c:v>15.754</c:v>
                </c:pt>
                <c:pt idx="3161">
                  <c:v>15.763999999999999</c:v>
                </c:pt>
                <c:pt idx="3162">
                  <c:v>15.680999999999999</c:v>
                </c:pt>
                <c:pt idx="3163">
                  <c:v>15.699</c:v>
                </c:pt>
                <c:pt idx="3164">
                  <c:v>15.663</c:v>
                </c:pt>
                <c:pt idx="3165">
                  <c:v>15.727</c:v>
                </c:pt>
                <c:pt idx="3166">
                  <c:v>15.727</c:v>
                </c:pt>
                <c:pt idx="3167">
                  <c:v>15.69</c:v>
                </c:pt>
                <c:pt idx="3168">
                  <c:v>15.69</c:v>
                </c:pt>
                <c:pt idx="3169">
                  <c:v>15.709</c:v>
                </c:pt>
                <c:pt idx="3170">
                  <c:v>15.709</c:v>
                </c:pt>
                <c:pt idx="3171">
                  <c:v>15.617000000000001</c:v>
                </c:pt>
                <c:pt idx="3172">
                  <c:v>15.69</c:v>
                </c:pt>
                <c:pt idx="3173">
                  <c:v>15.608000000000001</c:v>
                </c:pt>
                <c:pt idx="3174">
                  <c:v>15.709</c:v>
                </c:pt>
                <c:pt idx="3175">
                  <c:v>15.599</c:v>
                </c:pt>
                <c:pt idx="3176">
                  <c:v>15.718</c:v>
                </c:pt>
                <c:pt idx="3177">
                  <c:v>15.654</c:v>
                </c:pt>
                <c:pt idx="3178">
                  <c:v>15.680999999999999</c:v>
                </c:pt>
                <c:pt idx="3179">
                  <c:v>15.617000000000001</c:v>
                </c:pt>
                <c:pt idx="3180">
                  <c:v>15.727</c:v>
                </c:pt>
                <c:pt idx="3181">
                  <c:v>15.608000000000001</c:v>
                </c:pt>
                <c:pt idx="3182">
                  <c:v>15.736000000000001</c:v>
                </c:pt>
                <c:pt idx="3183">
                  <c:v>15.645</c:v>
                </c:pt>
                <c:pt idx="3184">
                  <c:v>15.645</c:v>
                </c:pt>
                <c:pt idx="3185">
                  <c:v>15.599</c:v>
                </c:pt>
                <c:pt idx="3186">
                  <c:v>15.663</c:v>
                </c:pt>
                <c:pt idx="3187">
                  <c:v>15.571</c:v>
                </c:pt>
                <c:pt idx="3188">
                  <c:v>15.672000000000001</c:v>
                </c:pt>
                <c:pt idx="3189">
                  <c:v>15.663</c:v>
                </c:pt>
                <c:pt idx="3190">
                  <c:v>15.617000000000001</c:v>
                </c:pt>
                <c:pt idx="3191">
                  <c:v>15.672000000000001</c:v>
                </c:pt>
                <c:pt idx="3192">
                  <c:v>15.571</c:v>
                </c:pt>
                <c:pt idx="3193">
                  <c:v>15.608000000000001</c:v>
                </c:pt>
                <c:pt idx="3194">
                  <c:v>15.544</c:v>
                </c:pt>
                <c:pt idx="3195">
                  <c:v>15.599</c:v>
                </c:pt>
                <c:pt idx="3196">
                  <c:v>15.58</c:v>
                </c:pt>
                <c:pt idx="3197">
                  <c:v>15.672000000000001</c:v>
                </c:pt>
                <c:pt idx="3198">
                  <c:v>15.561999999999999</c:v>
                </c:pt>
                <c:pt idx="3199">
                  <c:v>15.663</c:v>
                </c:pt>
                <c:pt idx="3200">
                  <c:v>15.608000000000001</c:v>
                </c:pt>
                <c:pt idx="3201">
                  <c:v>15.654</c:v>
                </c:pt>
                <c:pt idx="3202">
                  <c:v>15.571</c:v>
                </c:pt>
                <c:pt idx="3203">
                  <c:v>15.654</c:v>
                </c:pt>
                <c:pt idx="3204">
                  <c:v>15.516</c:v>
                </c:pt>
                <c:pt idx="3205">
                  <c:v>15.645</c:v>
                </c:pt>
                <c:pt idx="3206">
                  <c:v>15.59</c:v>
                </c:pt>
                <c:pt idx="3207">
                  <c:v>15.59</c:v>
                </c:pt>
                <c:pt idx="3208">
                  <c:v>15.526</c:v>
                </c:pt>
                <c:pt idx="3209">
                  <c:v>15.663</c:v>
                </c:pt>
                <c:pt idx="3210">
                  <c:v>15.507</c:v>
                </c:pt>
                <c:pt idx="3211">
                  <c:v>15.625999999999999</c:v>
                </c:pt>
                <c:pt idx="3212">
                  <c:v>15.608000000000001</c:v>
                </c:pt>
                <c:pt idx="3213">
                  <c:v>15.571</c:v>
                </c:pt>
                <c:pt idx="3214">
                  <c:v>15.526</c:v>
                </c:pt>
                <c:pt idx="3215">
                  <c:v>15.544</c:v>
                </c:pt>
                <c:pt idx="3216">
                  <c:v>15.526</c:v>
                </c:pt>
                <c:pt idx="3217">
                  <c:v>15.535</c:v>
                </c:pt>
                <c:pt idx="3218">
                  <c:v>15.553000000000001</c:v>
                </c:pt>
                <c:pt idx="3219">
                  <c:v>15.489000000000001</c:v>
                </c:pt>
                <c:pt idx="3220">
                  <c:v>15.59</c:v>
                </c:pt>
                <c:pt idx="3221">
                  <c:v>15.526</c:v>
                </c:pt>
                <c:pt idx="3222">
                  <c:v>15.608000000000001</c:v>
                </c:pt>
                <c:pt idx="3223">
                  <c:v>15.461</c:v>
                </c:pt>
                <c:pt idx="3224">
                  <c:v>15.553000000000001</c:v>
                </c:pt>
                <c:pt idx="3225">
                  <c:v>15.461</c:v>
                </c:pt>
                <c:pt idx="3226">
                  <c:v>15.544</c:v>
                </c:pt>
                <c:pt idx="3227">
                  <c:v>15.443</c:v>
                </c:pt>
                <c:pt idx="3228">
                  <c:v>15.571</c:v>
                </c:pt>
                <c:pt idx="3229">
                  <c:v>15.507</c:v>
                </c:pt>
                <c:pt idx="3230">
                  <c:v>15.544</c:v>
                </c:pt>
                <c:pt idx="3231">
                  <c:v>15.443</c:v>
                </c:pt>
                <c:pt idx="3232">
                  <c:v>15.608000000000001</c:v>
                </c:pt>
                <c:pt idx="3233">
                  <c:v>15.461</c:v>
                </c:pt>
                <c:pt idx="3234">
                  <c:v>15.489000000000001</c:v>
                </c:pt>
                <c:pt idx="3235">
                  <c:v>15.461</c:v>
                </c:pt>
                <c:pt idx="3236">
                  <c:v>15.516</c:v>
                </c:pt>
                <c:pt idx="3237">
                  <c:v>15.516</c:v>
                </c:pt>
                <c:pt idx="3238">
                  <c:v>15.48</c:v>
                </c:pt>
                <c:pt idx="3239">
                  <c:v>15.489000000000001</c:v>
                </c:pt>
                <c:pt idx="3240">
                  <c:v>15.535</c:v>
                </c:pt>
                <c:pt idx="3241">
                  <c:v>15.471</c:v>
                </c:pt>
                <c:pt idx="3242">
                  <c:v>15.461</c:v>
                </c:pt>
                <c:pt idx="3243">
                  <c:v>15.489000000000001</c:v>
                </c:pt>
                <c:pt idx="3244">
                  <c:v>15.443</c:v>
                </c:pt>
                <c:pt idx="3245">
                  <c:v>15.48</c:v>
                </c:pt>
                <c:pt idx="3246">
                  <c:v>15.443</c:v>
                </c:pt>
                <c:pt idx="3247">
                  <c:v>15.489000000000001</c:v>
                </c:pt>
                <c:pt idx="3248">
                  <c:v>15.452</c:v>
                </c:pt>
                <c:pt idx="3249">
                  <c:v>15.489000000000001</c:v>
                </c:pt>
                <c:pt idx="3250">
                  <c:v>15.416</c:v>
                </c:pt>
                <c:pt idx="3251">
                  <c:v>15.497999999999999</c:v>
                </c:pt>
                <c:pt idx="3252">
                  <c:v>15.433999999999999</c:v>
                </c:pt>
                <c:pt idx="3253">
                  <c:v>15.516</c:v>
                </c:pt>
                <c:pt idx="3254">
                  <c:v>15.388</c:v>
                </c:pt>
                <c:pt idx="3255">
                  <c:v>15.497999999999999</c:v>
                </c:pt>
                <c:pt idx="3256">
                  <c:v>15.416</c:v>
                </c:pt>
                <c:pt idx="3257">
                  <c:v>15.452</c:v>
                </c:pt>
                <c:pt idx="3258">
                  <c:v>15.461</c:v>
                </c:pt>
                <c:pt idx="3259">
                  <c:v>15.407</c:v>
                </c:pt>
                <c:pt idx="3260">
                  <c:v>15.443</c:v>
                </c:pt>
                <c:pt idx="3261">
                  <c:v>15.452</c:v>
                </c:pt>
                <c:pt idx="3262">
                  <c:v>15.416</c:v>
                </c:pt>
                <c:pt idx="3263">
                  <c:v>15.407</c:v>
                </c:pt>
                <c:pt idx="3264">
                  <c:v>15.388</c:v>
                </c:pt>
                <c:pt idx="3265">
                  <c:v>15.433999999999999</c:v>
                </c:pt>
                <c:pt idx="3266">
                  <c:v>15.397</c:v>
                </c:pt>
                <c:pt idx="3267">
                  <c:v>15.397</c:v>
                </c:pt>
                <c:pt idx="3268">
                  <c:v>15.48</c:v>
                </c:pt>
                <c:pt idx="3269">
                  <c:v>15.407</c:v>
                </c:pt>
                <c:pt idx="3270">
                  <c:v>15.461</c:v>
                </c:pt>
                <c:pt idx="3271">
                  <c:v>15.397</c:v>
                </c:pt>
                <c:pt idx="3272">
                  <c:v>15.507</c:v>
                </c:pt>
                <c:pt idx="3273">
                  <c:v>15.361000000000001</c:v>
                </c:pt>
                <c:pt idx="3274">
                  <c:v>15.461</c:v>
                </c:pt>
                <c:pt idx="3275">
                  <c:v>15.37</c:v>
                </c:pt>
                <c:pt idx="3276">
                  <c:v>15.379</c:v>
                </c:pt>
                <c:pt idx="3277">
                  <c:v>15.352</c:v>
                </c:pt>
                <c:pt idx="3278">
                  <c:v>15.433999999999999</c:v>
                </c:pt>
                <c:pt idx="3279">
                  <c:v>15.333</c:v>
                </c:pt>
                <c:pt idx="3280">
                  <c:v>15.461</c:v>
                </c:pt>
                <c:pt idx="3281">
                  <c:v>15.37</c:v>
                </c:pt>
                <c:pt idx="3282">
                  <c:v>15.443</c:v>
                </c:pt>
                <c:pt idx="3283">
                  <c:v>15.379</c:v>
                </c:pt>
                <c:pt idx="3284">
                  <c:v>15.333</c:v>
                </c:pt>
                <c:pt idx="3285">
                  <c:v>15.342000000000001</c:v>
                </c:pt>
                <c:pt idx="3286">
                  <c:v>15.352</c:v>
                </c:pt>
                <c:pt idx="3287">
                  <c:v>15.315</c:v>
                </c:pt>
                <c:pt idx="3288">
                  <c:v>15.361000000000001</c:v>
                </c:pt>
                <c:pt idx="3289">
                  <c:v>15.37</c:v>
                </c:pt>
                <c:pt idx="3290">
                  <c:v>15.37</c:v>
                </c:pt>
                <c:pt idx="3291">
                  <c:v>15.416</c:v>
                </c:pt>
                <c:pt idx="3292">
                  <c:v>15.324</c:v>
                </c:pt>
                <c:pt idx="3293">
                  <c:v>15.37</c:v>
                </c:pt>
                <c:pt idx="3294">
                  <c:v>15.333</c:v>
                </c:pt>
                <c:pt idx="3295">
                  <c:v>15.379</c:v>
                </c:pt>
                <c:pt idx="3296">
                  <c:v>15.333</c:v>
                </c:pt>
                <c:pt idx="3297">
                  <c:v>15.324</c:v>
                </c:pt>
                <c:pt idx="3298">
                  <c:v>15.305999999999999</c:v>
                </c:pt>
                <c:pt idx="3299">
                  <c:v>15.388</c:v>
                </c:pt>
                <c:pt idx="3300">
                  <c:v>15.269</c:v>
                </c:pt>
                <c:pt idx="3301">
                  <c:v>15.342000000000001</c:v>
                </c:pt>
                <c:pt idx="3302">
                  <c:v>15.305999999999999</c:v>
                </c:pt>
                <c:pt idx="3303">
                  <c:v>15.407</c:v>
                </c:pt>
                <c:pt idx="3304">
                  <c:v>15.297000000000001</c:v>
                </c:pt>
                <c:pt idx="3305">
                  <c:v>15.315</c:v>
                </c:pt>
                <c:pt idx="3306">
                  <c:v>15.416</c:v>
                </c:pt>
                <c:pt idx="3307">
                  <c:v>15.305999999999999</c:v>
                </c:pt>
                <c:pt idx="3308">
                  <c:v>15.269</c:v>
                </c:pt>
                <c:pt idx="3309">
                  <c:v>15.315</c:v>
                </c:pt>
                <c:pt idx="3310">
                  <c:v>15.342000000000001</c:v>
                </c:pt>
                <c:pt idx="3311">
                  <c:v>15.342000000000001</c:v>
                </c:pt>
                <c:pt idx="3312">
                  <c:v>15.297000000000001</c:v>
                </c:pt>
                <c:pt idx="3313">
                  <c:v>15.250999999999999</c:v>
                </c:pt>
                <c:pt idx="3314">
                  <c:v>15.297000000000001</c:v>
                </c:pt>
                <c:pt idx="3315">
                  <c:v>15.250999999999999</c:v>
                </c:pt>
                <c:pt idx="3316">
                  <c:v>15.315</c:v>
                </c:pt>
                <c:pt idx="3317">
                  <c:v>15.287000000000001</c:v>
                </c:pt>
                <c:pt idx="3318">
                  <c:v>15.305999999999999</c:v>
                </c:pt>
                <c:pt idx="3319">
                  <c:v>15.287000000000001</c:v>
                </c:pt>
                <c:pt idx="3320">
                  <c:v>15.305999999999999</c:v>
                </c:pt>
                <c:pt idx="3321">
                  <c:v>15.223000000000001</c:v>
                </c:pt>
                <c:pt idx="3322">
                  <c:v>15.287000000000001</c:v>
                </c:pt>
                <c:pt idx="3323">
                  <c:v>15.223000000000001</c:v>
                </c:pt>
                <c:pt idx="3324">
                  <c:v>15.324</c:v>
                </c:pt>
                <c:pt idx="3325">
                  <c:v>15.186999999999999</c:v>
                </c:pt>
                <c:pt idx="3326">
                  <c:v>15.297000000000001</c:v>
                </c:pt>
                <c:pt idx="3327">
                  <c:v>15.297000000000001</c:v>
                </c:pt>
                <c:pt idx="3328">
                  <c:v>15.305999999999999</c:v>
                </c:pt>
                <c:pt idx="3329">
                  <c:v>15.233000000000001</c:v>
                </c:pt>
                <c:pt idx="3330">
                  <c:v>15.324</c:v>
                </c:pt>
                <c:pt idx="3331">
                  <c:v>15.233000000000001</c:v>
                </c:pt>
                <c:pt idx="3332">
                  <c:v>15.287000000000001</c:v>
                </c:pt>
                <c:pt idx="3333">
                  <c:v>15.26</c:v>
                </c:pt>
                <c:pt idx="3334">
                  <c:v>15.26</c:v>
                </c:pt>
                <c:pt idx="3335">
                  <c:v>15.196</c:v>
                </c:pt>
                <c:pt idx="3336">
                  <c:v>15.214</c:v>
                </c:pt>
                <c:pt idx="3337">
                  <c:v>15.223000000000001</c:v>
                </c:pt>
                <c:pt idx="3338">
                  <c:v>15.223000000000001</c:v>
                </c:pt>
                <c:pt idx="3339">
                  <c:v>15.233000000000001</c:v>
                </c:pt>
                <c:pt idx="3340">
                  <c:v>15.223000000000001</c:v>
                </c:pt>
                <c:pt idx="3341">
                  <c:v>15.287000000000001</c:v>
                </c:pt>
                <c:pt idx="3342">
                  <c:v>15.196</c:v>
                </c:pt>
                <c:pt idx="3343">
                  <c:v>15.269</c:v>
                </c:pt>
                <c:pt idx="3344">
                  <c:v>15.141</c:v>
                </c:pt>
                <c:pt idx="3345">
                  <c:v>15.269</c:v>
                </c:pt>
                <c:pt idx="3346">
                  <c:v>15.15</c:v>
                </c:pt>
                <c:pt idx="3347">
                  <c:v>15.233000000000001</c:v>
                </c:pt>
                <c:pt idx="3348">
                  <c:v>15.167999999999999</c:v>
                </c:pt>
                <c:pt idx="3349">
                  <c:v>15.269</c:v>
                </c:pt>
                <c:pt idx="3350">
                  <c:v>15.205</c:v>
                </c:pt>
                <c:pt idx="3351">
                  <c:v>15.250999999999999</c:v>
                </c:pt>
                <c:pt idx="3352">
                  <c:v>15.205</c:v>
                </c:pt>
                <c:pt idx="3353">
                  <c:v>15.26</c:v>
                </c:pt>
                <c:pt idx="3354">
                  <c:v>15.178000000000001</c:v>
                </c:pt>
                <c:pt idx="3355">
                  <c:v>15.178000000000001</c:v>
                </c:pt>
                <c:pt idx="3356">
                  <c:v>15.159000000000001</c:v>
                </c:pt>
                <c:pt idx="3357">
                  <c:v>15.223000000000001</c:v>
                </c:pt>
                <c:pt idx="3358">
                  <c:v>15.205</c:v>
                </c:pt>
                <c:pt idx="3359">
                  <c:v>15.205</c:v>
                </c:pt>
                <c:pt idx="3360">
                  <c:v>15.159000000000001</c:v>
                </c:pt>
                <c:pt idx="3361">
                  <c:v>15.178000000000001</c:v>
                </c:pt>
                <c:pt idx="3362">
                  <c:v>15.214</c:v>
                </c:pt>
                <c:pt idx="3363">
                  <c:v>15.141</c:v>
                </c:pt>
                <c:pt idx="3364">
                  <c:v>15.132</c:v>
                </c:pt>
                <c:pt idx="3365">
                  <c:v>15.122999999999999</c:v>
                </c:pt>
                <c:pt idx="3366">
                  <c:v>15.167999999999999</c:v>
                </c:pt>
                <c:pt idx="3367">
                  <c:v>15.122999999999999</c:v>
                </c:pt>
                <c:pt idx="3368">
                  <c:v>15.205</c:v>
                </c:pt>
                <c:pt idx="3369">
                  <c:v>15.15</c:v>
                </c:pt>
                <c:pt idx="3370">
                  <c:v>15.178000000000001</c:v>
                </c:pt>
                <c:pt idx="3371">
                  <c:v>15.132</c:v>
                </c:pt>
                <c:pt idx="3372">
                  <c:v>15.223000000000001</c:v>
                </c:pt>
                <c:pt idx="3373">
                  <c:v>15.114000000000001</c:v>
                </c:pt>
                <c:pt idx="3374">
                  <c:v>15.242000000000001</c:v>
                </c:pt>
                <c:pt idx="3375">
                  <c:v>15.186999999999999</c:v>
                </c:pt>
                <c:pt idx="3376">
                  <c:v>15.205</c:v>
                </c:pt>
                <c:pt idx="3377">
                  <c:v>15.086</c:v>
                </c:pt>
                <c:pt idx="3378">
                  <c:v>15.178000000000001</c:v>
                </c:pt>
                <c:pt idx="3379">
                  <c:v>15.15</c:v>
                </c:pt>
                <c:pt idx="3380">
                  <c:v>15.196</c:v>
                </c:pt>
                <c:pt idx="3381">
                  <c:v>15.132</c:v>
                </c:pt>
                <c:pt idx="3382">
                  <c:v>15.132</c:v>
                </c:pt>
                <c:pt idx="3383">
                  <c:v>15.159000000000001</c:v>
                </c:pt>
                <c:pt idx="3384">
                  <c:v>15.132</c:v>
                </c:pt>
                <c:pt idx="3385">
                  <c:v>15.095000000000001</c:v>
                </c:pt>
                <c:pt idx="3386">
                  <c:v>15.103999999999999</c:v>
                </c:pt>
                <c:pt idx="3387">
                  <c:v>15.122999999999999</c:v>
                </c:pt>
                <c:pt idx="3388">
                  <c:v>15.114000000000001</c:v>
                </c:pt>
                <c:pt idx="3389">
                  <c:v>15.15</c:v>
                </c:pt>
                <c:pt idx="3390">
                  <c:v>15.086</c:v>
                </c:pt>
                <c:pt idx="3391">
                  <c:v>15.159000000000001</c:v>
                </c:pt>
                <c:pt idx="3392">
                  <c:v>15.077</c:v>
                </c:pt>
                <c:pt idx="3393">
                  <c:v>15.086</c:v>
                </c:pt>
                <c:pt idx="3394">
                  <c:v>15.058999999999999</c:v>
                </c:pt>
                <c:pt idx="3395">
                  <c:v>15.141</c:v>
                </c:pt>
                <c:pt idx="3396">
                  <c:v>15.086</c:v>
                </c:pt>
                <c:pt idx="3397">
                  <c:v>15.132</c:v>
                </c:pt>
                <c:pt idx="3398">
                  <c:v>15.077</c:v>
                </c:pt>
                <c:pt idx="3399">
                  <c:v>15.122999999999999</c:v>
                </c:pt>
                <c:pt idx="3400">
                  <c:v>15.077</c:v>
                </c:pt>
                <c:pt idx="3401">
                  <c:v>15.103999999999999</c:v>
                </c:pt>
                <c:pt idx="3402">
                  <c:v>15.077</c:v>
                </c:pt>
                <c:pt idx="3403">
                  <c:v>15.132</c:v>
                </c:pt>
                <c:pt idx="3404">
                  <c:v>15.058999999999999</c:v>
                </c:pt>
                <c:pt idx="3405">
                  <c:v>15.031000000000001</c:v>
                </c:pt>
                <c:pt idx="3406">
                  <c:v>15.068</c:v>
                </c:pt>
                <c:pt idx="3407">
                  <c:v>15.058999999999999</c:v>
                </c:pt>
                <c:pt idx="3408">
                  <c:v>15.086</c:v>
                </c:pt>
                <c:pt idx="3409">
                  <c:v>15.048999999999999</c:v>
                </c:pt>
                <c:pt idx="3410">
                  <c:v>15.068</c:v>
                </c:pt>
                <c:pt idx="3411">
                  <c:v>15.077</c:v>
                </c:pt>
                <c:pt idx="3412">
                  <c:v>15.086</c:v>
                </c:pt>
                <c:pt idx="3413">
                  <c:v>15.031000000000001</c:v>
                </c:pt>
                <c:pt idx="3414">
                  <c:v>15.122999999999999</c:v>
                </c:pt>
                <c:pt idx="3415">
                  <c:v>14.994999999999999</c:v>
                </c:pt>
                <c:pt idx="3416">
                  <c:v>15.031000000000001</c:v>
                </c:pt>
                <c:pt idx="3417">
                  <c:v>15.04</c:v>
                </c:pt>
                <c:pt idx="3418">
                  <c:v>15.058999999999999</c:v>
                </c:pt>
                <c:pt idx="3419">
                  <c:v>15.013</c:v>
                </c:pt>
                <c:pt idx="3420">
                  <c:v>15.048999999999999</c:v>
                </c:pt>
                <c:pt idx="3421">
                  <c:v>15.004</c:v>
                </c:pt>
                <c:pt idx="3422">
                  <c:v>15.103999999999999</c:v>
                </c:pt>
                <c:pt idx="3423">
                  <c:v>14.984999999999999</c:v>
                </c:pt>
                <c:pt idx="3424">
                  <c:v>15.086</c:v>
                </c:pt>
                <c:pt idx="3425">
                  <c:v>14.967000000000001</c:v>
                </c:pt>
                <c:pt idx="3426">
                  <c:v>15.022</c:v>
                </c:pt>
                <c:pt idx="3427">
                  <c:v>14.920999999999999</c:v>
                </c:pt>
                <c:pt idx="3428">
                  <c:v>14.994999999999999</c:v>
                </c:pt>
                <c:pt idx="3429">
                  <c:v>14.994999999999999</c:v>
                </c:pt>
                <c:pt idx="3430">
                  <c:v>15.013</c:v>
                </c:pt>
                <c:pt idx="3431">
                  <c:v>15.031000000000001</c:v>
                </c:pt>
                <c:pt idx="3432">
                  <c:v>15.04</c:v>
                </c:pt>
                <c:pt idx="3433">
                  <c:v>14.984999999999999</c:v>
                </c:pt>
                <c:pt idx="3434">
                  <c:v>14.976000000000001</c:v>
                </c:pt>
                <c:pt idx="3435">
                  <c:v>14.958</c:v>
                </c:pt>
                <c:pt idx="3436">
                  <c:v>14.920999999999999</c:v>
                </c:pt>
                <c:pt idx="3437">
                  <c:v>15.031000000000001</c:v>
                </c:pt>
                <c:pt idx="3438">
                  <c:v>14.976000000000001</c:v>
                </c:pt>
                <c:pt idx="3439">
                  <c:v>15.04</c:v>
                </c:pt>
                <c:pt idx="3440">
                  <c:v>15.004</c:v>
                </c:pt>
                <c:pt idx="3441">
                  <c:v>15.048999999999999</c:v>
                </c:pt>
                <c:pt idx="3442">
                  <c:v>14.912000000000001</c:v>
                </c:pt>
                <c:pt idx="3443">
                  <c:v>15.031000000000001</c:v>
                </c:pt>
                <c:pt idx="3444">
                  <c:v>14.894</c:v>
                </c:pt>
                <c:pt idx="3445">
                  <c:v>15.095000000000001</c:v>
                </c:pt>
                <c:pt idx="3446">
                  <c:v>14.967000000000001</c:v>
                </c:pt>
                <c:pt idx="3447">
                  <c:v>14.967000000000001</c:v>
                </c:pt>
                <c:pt idx="3448">
                  <c:v>14.912000000000001</c:v>
                </c:pt>
                <c:pt idx="3449">
                  <c:v>15.022</c:v>
                </c:pt>
                <c:pt idx="3450">
                  <c:v>14.967000000000001</c:v>
                </c:pt>
                <c:pt idx="3451">
                  <c:v>14.984999999999999</c:v>
                </c:pt>
                <c:pt idx="3452">
                  <c:v>14.894</c:v>
                </c:pt>
                <c:pt idx="3453">
                  <c:v>14.920999999999999</c:v>
                </c:pt>
                <c:pt idx="3454">
                  <c:v>14.976000000000001</c:v>
                </c:pt>
                <c:pt idx="3455">
                  <c:v>14.920999999999999</c:v>
                </c:pt>
                <c:pt idx="3456">
                  <c:v>14.848000000000001</c:v>
                </c:pt>
                <c:pt idx="3457">
                  <c:v>14.958</c:v>
                </c:pt>
                <c:pt idx="3458">
                  <c:v>14.967000000000001</c:v>
                </c:pt>
                <c:pt idx="3459">
                  <c:v>14.958</c:v>
                </c:pt>
                <c:pt idx="3460">
                  <c:v>14.994999999999999</c:v>
                </c:pt>
                <c:pt idx="3461">
                  <c:v>14.94</c:v>
                </c:pt>
                <c:pt idx="3462">
                  <c:v>14.912000000000001</c:v>
                </c:pt>
                <c:pt idx="3463">
                  <c:v>14.920999999999999</c:v>
                </c:pt>
                <c:pt idx="3464">
                  <c:v>14.894</c:v>
                </c:pt>
                <c:pt idx="3465">
                  <c:v>14.856999999999999</c:v>
                </c:pt>
                <c:pt idx="3466">
                  <c:v>14.94</c:v>
                </c:pt>
                <c:pt idx="3467">
                  <c:v>14.903</c:v>
                </c:pt>
                <c:pt idx="3468">
                  <c:v>14.949</c:v>
                </c:pt>
                <c:pt idx="3469">
                  <c:v>14.875999999999999</c:v>
                </c:pt>
                <c:pt idx="3470">
                  <c:v>14.958</c:v>
                </c:pt>
                <c:pt idx="3471">
                  <c:v>14.866</c:v>
                </c:pt>
                <c:pt idx="3472">
                  <c:v>14.94</c:v>
                </c:pt>
                <c:pt idx="3473">
                  <c:v>14.856999999999999</c:v>
                </c:pt>
                <c:pt idx="3474">
                  <c:v>14.967000000000001</c:v>
                </c:pt>
                <c:pt idx="3475">
                  <c:v>14.894</c:v>
                </c:pt>
                <c:pt idx="3476">
                  <c:v>14.903</c:v>
                </c:pt>
                <c:pt idx="3477">
                  <c:v>14.811</c:v>
                </c:pt>
                <c:pt idx="3478">
                  <c:v>14.885</c:v>
                </c:pt>
                <c:pt idx="3479">
                  <c:v>14.83</c:v>
                </c:pt>
                <c:pt idx="3480">
                  <c:v>14.894</c:v>
                </c:pt>
                <c:pt idx="3481">
                  <c:v>14.866</c:v>
                </c:pt>
                <c:pt idx="3482">
                  <c:v>14.885</c:v>
                </c:pt>
                <c:pt idx="3483">
                  <c:v>14.94</c:v>
                </c:pt>
                <c:pt idx="3484">
                  <c:v>14.894</c:v>
                </c:pt>
                <c:pt idx="3485">
                  <c:v>14.856999999999999</c:v>
                </c:pt>
                <c:pt idx="3486">
                  <c:v>14.894</c:v>
                </c:pt>
                <c:pt idx="3487">
                  <c:v>14.894</c:v>
                </c:pt>
                <c:pt idx="3488">
                  <c:v>14.856999999999999</c:v>
                </c:pt>
                <c:pt idx="3489">
                  <c:v>14.912000000000001</c:v>
                </c:pt>
                <c:pt idx="3490">
                  <c:v>14.839</c:v>
                </c:pt>
                <c:pt idx="3491">
                  <c:v>14.949</c:v>
                </c:pt>
                <c:pt idx="3492">
                  <c:v>14.811</c:v>
                </c:pt>
                <c:pt idx="3493">
                  <c:v>14.885</c:v>
                </c:pt>
                <c:pt idx="3494">
                  <c:v>14.856999999999999</c:v>
                </c:pt>
                <c:pt idx="3495">
                  <c:v>14.994999999999999</c:v>
                </c:pt>
                <c:pt idx="3496">
                  <c:v>14.811</c:v>
                </c:pt>
                <c:pt idx="3497">
                  <c:v>14.856999999999999</c:v>
                </c:pt>
                <c:pt idx="3498">
                  <c:v>14.784000000000001</c:v>
                </c:pt>
                <c:pt idx="3499">
                  <c:v>14.875999999999999</c:v>
                </c:pt>
                <c:pt idx="3500">
                  <c:v>14.747</c:v>
                </c:pt>
                <c:pt idx="3501">
                  <c:v>14.848000000000001</c:v>
                </c:pt>
                <c:pt idx="3502">
                  <c:v>14.792999999999999</c:v>
                </c:pt>
                <c:pt idx="3503">
                  <c:v>14.875999999999999</c:v>
                </c:pt>
                <c:pt idx="3504">
                  <c:v>14.802</c:v>
                </c:pt>
                <c:pt idx="3505">
                  <c:v>14.821</c:v>
                </c:pt>
                <c:pt idx="3506">
                  <c:v>14.775</c:v>
                </c:pt>
                <c:pt idx="3507">
                  <c:v>14.856999999999999</c:v>
                </c:pt>
                <c:pt idx="3508">
                  <c:v>14.83</c:v>
                </c:pt>
                <c:pt idx="3509">
                  <c:v>14.848000000000001</c:v>
                </c:pt>
                <c:pt idx="3510">
                  <c:v>14.848000000000001</c:v>
                </c:pt>
                <c:pt idx="3511">
                  <c:v>14.811</c:v>
                </c:pt>
                <c:pt idx="3512">
                  <c:v>14.811</c:v>
                </c:pt>
                <c:pt idx="3513">
                  <c:v>14.784000000000001</c:v>
                </c:pt>
                <c:pt idx="3514">
                  <c:v>14.775</c:v>
                </c:pt>
                <c:pt idx="3515">
                  <c:v>14.784000000000001</c:v>
                </c:pt>
                <c:pt idx="3516">
                  <c:v>14.839</c:v>
                </c:pt>
                <c:pt idx="3517">
                  <c:v>14.747</c:v>
                </c:pt>
                <c:pt idx="3518">
                  <c:v>14.83</c:v>
                </c:pt>
                <c:pt idx="3519">
                  <c:v>14.728999999999999</c:v>
                </c:pt>
                <c:pt idx="3520">
                  <c:v>14.83</c:v>
                </c:pt>
                <c:pt idx="3521">
                  <c:v>14.738</c:v>
                </c:pt>
                <c:pt idx="3522">
                  <c:v>14.839</c:v>
                </c:pt>
                <c:pt idx="3523">
                  <c:v>14.692</c:v>
                </c:pt>
                <c:pt idx="3524">
                  <c:v>14.839</c:v>
                </c:pt>
                <c:pt idx="3525">
                  <c:v>14.747</c:v>
                </c:pt>
                <c:pt idx="3526">
                  <c:v>14.802</c:v>
                </c:pt>
                <c:pt idx="3527">
                  <c:v>14.756</c:v>
                </c:pt>
                <c:pt idx="3528">
                  <c:v>14.792999999999999</c:v>
                </c:pt>
                <c:pt idx="3529">
                  <c:v>14.775</c:v>
                </c:pt>
                <c:pt idx="3530">
                  <c:v>14.766</c:v>
                </c:pt>
                <c:pt idx="3531">
                  <c:v>14.784000000000001</c:v>
                </c:pt>
                <c:pt idx="3532">
                  <c:v>14.784000000000001</c:v>
                </c:pt>
                <c:pt idx="3533">
                  <c:v>14.766</c:v>
                </c:pt>
                <c:pt idx="3534">
                  <c:v>14.72</c:v>
                </c:pt>
                <c:pt idx="3535">
                  <c:v>14.792999999999999</c:v>
                </c:pt>
                <c:pt idx="3536">
                  <c:v>14.747</c:v>
                </c:pt>
                <c:pt idx="3537">
                  <c:v>14.792999999999999</c:v>
                </c:pt>
                <c:pt idx="3538">
                  <c:v>14.711</c:v>
                </c:pt>
                <c:pt idx="3539">
                  <c:v>14.792999999999999</c:v>
                </c:pt>
                <c:pt idx="3540">
                  <c:v>14.802</c:v>
                </c:pt>
                <c:pt idx="3541">
                  <c:v>14.821</c:v>
                </c:pt>
                <c:pt idx="3542">
                  <c:v>14.702</c:v>
                </c:pt>
                <c:pt idx="3543">
                  <c:v>14.784000000000001</c:v>
                </c:pt>
                <c:pt idx="3544">
                  <c:v>14.692</c:v>
                </c:pt>
                <c:pt idx="3545">
                  <c:v>14.792999999999999</c:v>
                </c:pt>
                <c:pt idx="3546">
                  <c:v>14.692</c:v>
                </c:pt>
                <c:pt idx="3547">
                  <c:v>14.775</c:v>
                </c:pt>
                <c:pt idx="3548">
                  <c:v>14.728999999999999</c:v>
                </c:pt>
                <c:pt idx="3549">
                  <c:v>14.747</c:v>
                </c:pt>
                <c:pt idx="3550">
                  <c:v>14.702</c:v>
                </c:pt>
                <c:pt idx="3551">
                  <c:v>14.747</c:v>
                </c:pt>
                <c:pt idx="3552">
                  <c:v>14.747</c:v>
                </c:pt>
                <c:pt idx="3553">
                  <c:v>14.711</c:v>
                </c:pt>
                <c:pt idx="3554">
                  <c:v>14.692</c:v>
                </c:pt>
                <c:pt idx="3555">
                  <c:v>14.702</c:v>
                </c:pt>
                <c:pt idx="3556">
                  <c:v>14.683</c:v>
                </c:pt>
                <c:pt idx="3557">
                  <c:v>14.673999999999999</c:v>
                </c:pt>
                <c:pt idx="3558">
                  <c:v>14.711</c:v>
                </c:pt>
                <c:pt idx="3559">
                  <c:v>14.656000000000001</c:v>
                </c:pt>
                <c:pt idx="3560">
                  <c:v>14.775</c:v>
                </c:pt>
                <c:pt idx="3561">
                  <c:v>14.702</c:v>
                </c:pt>
                <c:pt idx="3562">
                  <c:v>14.72</c:v>
                </c:pt>
                <c:pt idx="3563">
                  <c:v>14.683</c:v>
                </c:pt>
                <c:pt idx="3564">
                  <c:v>14.766</c:v>
                </c:pt>
                <c:pt idx="3565">
                  <c:v>14.628</c:v>
                </c:pt>
                <c:pt idx="3566">
                  <c:v>14.711</c:v>
                </c:pt>
                <c:pt idx="3567">
                  <c:v>14.683</c:v>
                </c:pt>
                <c:pt idx="3568">
                  <c:v>14.711</c:v>
                </c:pt>
                <c:pt idx="3569">
                  <c:v>14.628</c:v>
                </c:pt>
                <c:pt idx="3570">
                  <c:v>14.692</c:v>
                </c:pt>
                <c:pt idx="3571">
                  <c:v>14.619</c:v>
                </c:pt>
                <c:pt idx="3572">
                  <c:v>14.692</c:v>
                </c:pt>
                <c:pt idx="3573">
                  <c:v>14.656000000000001</c:v>
                </c:pt>
                <c:pt idx="3574">
                  <c:v>14.728999999999999</c:v>
                </c:pt>
                <c:pt idx="3575">
                  <c:v>14.647</c:v>
                </c:pt>
                <c:pt idx="3576">
                  <c:v>14.647</c:v>
                </c:pt>
                <c:pt idx="3577">
                  <c:v>14.601000000000001</c:v>
                </c:pt>
                <c:pt idx="3578">
                  <c:v>14.61</c:v>
                </c:pt>
                <c:pt idx="3579">
                  <c:v>14.637</c:v>
                </c:pt>
                <c:pt idx="3580">
                  <c:v>14.683</c:v>
                </c:pt>
                <c:pt idx="3581">
                  <c:v>14.683</c:v>
                </c:pt>
                <c:pt idx="3582">
                  <c:v>14.692</c:v>
                </c:pt>
                <c:pt idx="3583">
                  <c:v>14.702</c:v>
                </c:pt>
                <c:pt idx="3584">
                  <c:v>14.592000000000001</c:v>
                </c:pt>
                <c:pt idx="3585">
                  <c:v>14.637</c:v>
                </c:pt>
                <c:pt idx="3586">
                  <c:v>14.601000000000001</c:v>
                </c:pt>
                <c:pt idx="3587">
                  <c:v>14.628</c:v>
                </c:pt>
                <c:pt idx="3588">
                  <c:v>14.637</c:v>
                </c:pt>
                <c:pt idx="3589">
                  <c:v>14.683</c:v>
                </c:pt>
                <c:pt idx="3590">
                  <c:v>14.664999999999999</c:v>
                </c:pt>
                <c:pt idx="3591">
                  <c:v>14.647</c:v>
                </c:pt>
                <c:pt idx="3592">
                  <c:v>14.61</c:v>
                </c:pt>
                <c:pt idx="3593">
                  <c:v>14.683</c:v>
                </c:pt>
                <c:pt idx="3594">
                  <c:v>14.637</c:v>
                </c:pt>
                <c:pt idx="3595">
                  <c:v>14.683</c:v>
                </c:pt>
                <c:pt idx="3596">
                  <c:v>14.592000000000001</c:v>
                </c:pt>
                <c:pt idx="3597">
                  <c:v>14.61</c:v>
                </c:pt>
                <c:pt idx="3598">
                  <c:v>14.628</c:v>
                </c:pt>
                <c:pt idx="3599">
                  <c:v>14.583</c:v>
                </c:pt>
                <c:pt idx="3600">
                  <c:v>14.564</c:v>
                </c:pt>
                <c:pt idx="3601">
                  <c:v>14.628</c:v>
                </c:pt>
                <c:pt idx="3602">
                  <c:v>14.601000000000001</c:v>
                </c:pt>
                <c:pt idx="3603">
                  <c:v>14.647</c:v>
                </c:pt>
                <c:pt idx="3604">
                  <c:v>14.545999999999999</c:v>
                </c:pt>
                <c:pt idx="3605">
                  <c:v>14.545999999999999</c:v>
                </c:pt>
                <c:pt idx="3606">
                  <c:v>14.61</c:v>
                </c:pt>
                <c:pt idx="3607">
                  <c:v>14.583</c:v>
                </c:pt>
                <c:pt idx="3608">
                  <c:v>14.61</c:v>
                </c:pt>
                <c:pt idx="3609">
                  <c:v>14.537000000000001</c:v>
                </c:pt>
                <c:pt idx="3610">
                  <c:v>14.647</c:v>
                </c:pt>
                <c:pt idx="3611">
                  <c:v>14.601000000000001</c:v>
                </c:pt>
                <c:pt idx="3612">
                  <c:v>14.656000000000001</c:v>
                </c:pt>
                <c:pt idx="3613">
                  <c:v>14.545999999999999</c:v>
                </c:pt>
                <c:pt idx="3614">
                  <c:v>14.583</c:v>
                </c:pt>
                <c:pt idx="3615">
                  <c:v>14.537000000000001</c:v>
                </c:pt>
                <c:pt idx="3616">
                  <c:v>14.637</c:v>
                </c:pt>
                <c:pt idx="3617">
                  <c:v>14.528</c:v>
                </c:pt>
                <c:pt idx="3618">
                  <c:v>14.601000000000001</c:v>
                </c:pt>
                <c:pt idx="3619">
                  <c:v>14.528</c:v>
                </c:pt>
                <c:pt idx="3620">
                  <c:v>14.601000000000001</c:v>
                </c:pt>
                <c:pt idx="3621">
                  <c:v>14.537000000000001</c:v>
                </c:pt>
                <c:pt idx="3622">
                  <c:v>14.601000000000001</c:v>
                </c:pt>
                <c:pt idx="3623">
                  <c:v>14.528</c:v>
                </c:pt>
                <c:pt idx="3624">
                  <c:v>14.583</c:v>
                </c:pt>
                <c:pt idx="3625">
                  <c:v>14.564</c:v>
                </c:pt>
                <c:pt idx="3626">
                  <c:v>14.509</c:v>
                </c:pt>
                <c:pt idx="3627">
                  <c:v>14.555</c:v>
                </c:pt>
                <c:pt idx="3628">
                  <c:v>14.5</c:v>
                </c:pt>
                <c:pt idx="3629">
                  <c:v>14.564</c:v>
                </c:pt>
                <c:pt idx="3630">
                  <c:v>14.573</c:v>
                </c:pt>
                <c:pt idx="3631">
                  <c:v>14.583</c:v>
                </c:pt>
                <c:pt idx="3632">
                  <c:v>14.592000000000001</c:v>
                </c:pt>
                <c:pt idx="3633">
                  <c:v>14.601000000000001</c:v>
                </c:pt>
                <c:pt idx="3634">
                  <c:v>14.481999999999999</c:v>
                </c:pt>
                <c:pt idx="3635">
                  <c:v>14.573</c:v>
                </c:pt>
                <c:pt idx="3636">
                  <c:v>14.5</c:v>
                </c:pt>
                <c:pt idx="3637">
                  <c:v>14.592000000000001</c:v>
                </c:pt>
                <c:pt idx="3638">
                  <c:v>14.509</c:v>
                </c:pt>
                <c:pt idx="3639">
                  <c:v>14.592000000000001</c:v>
                </c:pt>
                <c:pt idx="3640">
                  <c:v>14.537000000000001</c:v>
                </c:pt>
                <c:pt idx="3641">
                  <c:v>14.555</c:v>
                </c:pt>
                <c:pt idx="3642">
                  <c:v>14.537000000000001</c:v>
                </c:pt>
                <c:pt idx="3643">
                  <c:v>14.545999999999999</c:v>
                </c:pt>
                <c:pt idx="3644">
                  <c:v>14.537000000000001</c:v>
                </c:pt>
                <c:pt idx="3645">
                  <c:v>14.564</c:v>
                </c:pt>
                <c:pt idx="3646">
                  <c:v>14.445</c:v>
                </c:pt>
                <c:pt idx="3647">
                  <c:v>14.537000000000001</c:v>
                </c:pt>
                <c:pt idx="3648">
                  <c:v>14.518000000000001</c:v>
                </c:pt>
                <c:pt idx="3649">
                  <c:v>14.537000000000001</c:v>
                </c:pt>
                <c:pt idx="3650">
                  <c:v>14.5</c:v>
                </c:pt>
                <c:pt idx="3651">
                  <c:v>14.5</c:v>
                </c:pt>
                <c:pt idx="3652">
                  <c:v>14.545999999999999</c:v>
                </c:pt>
                <c:pt idx="3653">
                  <c:v>14.481999999999999</c:v>
                </c:pt>
                <c:pt idx="3654">
                  <c:v>14.491</c:v>
                </c:pt>
                <c:pt idx="3655">
                  <c:v>14.491</c:v>
                </c:pt>
                <c:pt idx="3656">
                  <c:v>14.537000000000001</c:v>
                </c:pt>
                <c:pt idx="3657">
                  <c:v>14.445</c:v>
                </c:pt>
                <c:pt idx="3658">
                  <c:v>14.509</c:v>
                </c:pt>
                <c:pt idx="3659">
                  <c:v>14.436</c:v>
                </c:pt>
                <c:pt idx="3660">
                  <c:v>14.555</c:v>
                </c:pt>
                <c:pt idx="3661">
                  <c:v>14.464</c:v>
                </c:pt>
                <c:pt idx="3662">
                  <c:v>14.555</c:v>
                </c:pt>
                <c:pt idx="3663">
                  <c:v>14.473000000000001</c:v>
                </c:pt>
                <c:pt idx="3664">
                  <c:v>14.545999999999999</c:v>
                </c:pt>
                <c:pt idx="3665">
                  <c:v>14.464</c:v>
                </c:pt>
                <c:pt idx="3666">
                  <c:v>14.481999999999999</c:v>
                </c:pt>
                <c:pt idx="3667">
                  <c:v>14.454000000000001</c:v>
                </c:pt>
                <c:pt idx="3668">
                  <c:v>14.454000000000001</c:v>
                </c:pt>
                <c:pt idx="3669">
                  <c:v>14.464</c:v>
                </c:pt>
                <c:pt idx="3670">
                  <c:v>14.473000000000001</c:v>
                </c:pt>
                <c:pt idx="3671">
                  <c:v>14.454000000000001</c:v>
                </c:pt>
                <c:pt idx="3672">
                  <c:v>14.473000000000001</c:v>
                </c:pt>
                <c:pt idx="3673">
                  <c:v>14.491</c:v>
                </c:pt>
                <c:pt idx="3674">
                  <c:v>14.481999999999999</c:v>
                </c:pt>
                <c:pt idx="3675">
                  <c:v>14.464</c:v>
                </c:pt>
                <c:pt idx="3676">
                  <c:v>14.417999999999999</c:v>
                </c:pt>
                <c:pt idx="3677">
                  <c:v>14.39</c:v>
                </c:pt>
                <c:pt idx="3678">
                  <c:v>14.445</c:v>
                </c:pt>
                <c:pt idx="3679">
                  <c:v>14.409000000000001</c:v>
                </c:pt>
                <c:pt idx="3680">
                  <c:v>14.39</c:v>
                </c:pt>
                <c:pt idx="3681">
                  <c:v>14.445</c:v>
                </c:pt>
                <c:pt idx="3682">
                  <c:v>14.454000000000001</c:v>
                </c:pt>
                <c:pt idx="3683">
                  <c:v>14.509</c:v>
                </c:pt>
                <c:pt idx="3684">
                  <c:v>14.454000000000001</c:v>
                </c:pt>
                <c:pt idx="3685">
                  <c:v>14.491</c:v>
                </c:pt>
                <c:pt idx="3686">
                  <c:v>14.398999999999999</c:v>
                </c:pt>
                <c:pt idx="3687">
                  <c:v>14.464</c:v>
                </c:pt>
                <c:pt idx="3688">
                  <c:v>14.409000000000001</c:v>
                </c:pt>
                <c:pt idx="3689">
                  <c:v>14.372</c:v>
                </c:pt>
                <c:pt idx="3690">
                  <c:v>14.464</c:v>
                </c:pt>
                <c:pt idx="3691">
                  <c:v>14.445</c:v>
                </c:pt>
                <c:pt idx="3692">
                  <c:v>14.372</c:v>
                </c:pt>
                <c:pt idx="3693">
                  <c:v>14.445</c:v>
                </c:pt>
                <c:pt idx="3694">
                  <c:v>14.381</c:v>
                </c:pt>
                <c:pt idx="3695">
                  <c:v>14.427</c:v>
                </c:pt>
                <c:pt idx="3696">
                  <c:v>14.409000000000001</c:v>
                </c:pt>
                <c:pt idx="3697">
                  <c:v>14.372</c:v>
                </c:pt>
                <c:pt idx="3698">
                  <c:v>14.427</c:v>
                </c:pt>
                <c:pt idx="3699">
                  <c:v>14.409000000000001</c:v>
                </c:pt>
                <c:pt idx="3700">
                  <c:v>14.398999999999999</c:v>
                </c:pt>
                <c:pt idx="3701">
                  <c:v>14.409000000000001</c:v>
                </c:pt>
                <c:pt idx="3702">
                  <c:v>14.427</c:v>
                </c:pt>
                <c:pt idx="3703">
                  <c:v>14.381</c:v>
                </c:pt>
                <c:pt idx="3704">
                  <c:v>14.417999999999999</c:v>
                </c:pt>
                <c:pt idx="3705">
                  <c:v>14.353999999999999</c:v>
                </c:pt>
                <c:pt idx="3706">
                  <c:v>14.381</c:v>
                </c:pt>
                <c:pt idx="3707">
                  <c:v>14.335000000000001</c:v>
                </c:pt>
                <c:pt idx="3708">
                  <c:v>14.417999999999999</c:v>
                </c:pt>
                <c:pt idx="3709">
                  <c:v>14.39</c:v>
                </c:pt>
                <c:pt idx="3710">
                  <c:v>14.5</c:v>
                </c:pt>
                <c:pt idx="3711">
                  <c:v>14.343999999999999</c:v>
                </c:pt>
                <c:pt idx="3712">
                  <c:v>14.436</c:v>
                </c:pt>
                <c:pt idx="3713">
                  <c:v>14.363</c:v>
                </c:pt>
                <c:pt idx="3714">
                  <c:v>14.436</c:v>
                </c:pt>
                <c:pt idx="3715">
                  <c:v>14.363</c:v>
                </c:pt>
                <c:pt idx="3716">
                  <c:v>14.417999999999999</c:v>
                </c:pt>
                <c:pt idx="3717">
                  <c:v>14.353999999999999</c:v>
                </c:pt>
                <c:pt idx="3718">
                  <c:v>14.398999999999999</c:v>
                </c:pt>
                <c:pt idx="3719">
                  <c:v>14.363</c:v>
                </c:pt>
                <c:pt idx="3720">
                  <c:v>14.372</c:v>
                </c:pt>
                <c:pt idx="3721">
                  <c:v>14.343999999999999</c:v>
                </c:pt>
                <c:pt idx="3722">
                  <c:v>14.363</c:v>
                </c:pt>
                <c:pt idx="3723">
                  <c:v>14.343999999999999</c:v>
                </c:pt>
                <c:pt idx="3724">
                  <c:v>14.427</c:v>
                </c:pt>
                <c:pt idx="3725">
                  <c:v>14.353999999999999</c:v>
                </c:pt>
                <c:pt idx="3726">
                  <c:v>14.335000000000001</c:v>
                </c:pt>
                <c:pt idx="3727">
                  <c:v>14.317</c:v>
                </c:pt>
                <c:pt idx="3728">
                  <c:v>14.298999999999999</c:v>
                </c:pt>
                <c:pt idx="3729">
                  <c:v>14.363</c:v>
                </c:pt>
                <c:pt idx="3730">
                  <c:v>14.326000000000001</c:v>
                </c:pt>
                <c:pt idx="3731">
                  <c:v>14.372</c:v>
                </c:pt>
                <c:pt idx="3732">
                  <c:v>14.353999999999999</c:v>
                </c:pt>
                <c:pt idx="3733">
                  <c:v>14.39</c:v>
                </c:pt>
                <c:pt idx="3734">
                  <c:v>14.317</c:v>
                </c:pt>
                <c:pt idx="3735">
                  <c:v>14.372</c:v>
                </c:pt>
                <c:pt idx="3736">
                  <c:v>14.29</c:v>
                </c:pt>
                <c:pt idx="3737">
                  <c:v>14.381</c:v>
                </c:pt>
                <c:pt idx="3738">
                  <c:v>14.262</c:v>
                </c:pt>
                <c:pt idx="3739">
                  <c:v>14.343999999999999</c:v>
                </c:pt>
                <c:pt idx="3740">
                  <c:v>14.298999999999999</c:v>
                </c:pt>
                <c:pt idx="3741">
                  <c:v>14.308</c:v>
                </c:pt>
                <c:pt idx="3742">
                  <c:v>14.298999999999999</c:v>
                </c:pt>
                <c:pt idx="3743">
                  <c:v>14.398999999999999</c:v>
                </c:pt>
                <c:pt idx="3744">
                  <c:v>14.381</c:v>
                </c:pt>
                <c:pt idx="3745">
                  <c:v>14.353999999999999</c:v>
                </c:pt>
                <c:pt idx="3746">
                  <c:v>14.271000000000001</c:v>
                </c:pt>
                <c:pt idx="3747">
                  <c:v>14.28</c:v>
                </c:pt>
                <c:pt idx="3748">
                  <c:v>14.207000000000001</c:v>
                </c:pt>
                <c:pt idx="3749">
                  <c:v>14.372</c:v>
                </c:pt>
                <c:pt idx="3750">
                  <c:v>14.317</c:v>
                </c:pt>
                <c:pt idx="3751">
                  <c:v>14.326000000000001</c:v>
                </c:pt>
                <c:pt idx="3752">
                  <c:v>14.343999999999999</c:v>
                </c:pt>
                <c:pt idx="3753">
                  <c:v>14.326000000000001</c:v>
                </c:pt>
                <c:pt idx="3754">
                  <c:v>14.326000000000001</c:v>
                </c:pt>
                <c:pt idx="3755">
                  <c:v>14.262</c:v>
                </c:pt>
                <c:pt idx="3756">
                  <c:v>14.335000000000001</c:v>
                </c:pt>
                <c:pt idx="3757">
                  <c:v>14.29</c:v>
                </c:pt>
                <c:pt idx="3758">
                  <c:v>14.317</c:v>
                </c:pt>
                <c:pt idx="3759">
                  <c:v>14.29</c:v>
                </c:pt>
                <c:pt idx="3760">
                  <c:v>14.308</c:v>
                </c:pt>
                <c:pt idx="3761">
                  <c:v>14.262</c:v>
                </c:pt>
                <c:pt idx="3762">
                  <c:v>14.343999999999999</c:v>
                </c:pt>
                <c:pt idx="3763">
                  <c:v>14.28</c:v>
                </c:pt>
                <c:pt idx="3764">
                  <c:v>14.353999999999999</c:v>
                </c:pt>
                <c:pt idx="3765">
                  <c:v>14.253</c:v>
                </c:pt>
                <c:pt idx="3766">
                  <c:v>14.326000000000001</c:v>
                </c:pt>
                <c:pt idx="3767">
                  <c:v>14.271000000000001</c:v>
                </c:pt>
                <c:pt idx="3768">
                  <c:v>14.271000000000001</c:v>
                </c:pt>
                <c:pt idx="3769">
                  <c:v>14.207000000000001</c:v>
                </c:pt>
                <c:pt idx="3770">
                  <c:v>14.253</c:v>
                </c:pt>
                <c:pt idx="3771">
                  <c:v>14.253</c:v>
                </c:pt>
                <c:pt idx="3772">
                  <c:v>14.335000000000001</c:v>
                </c:pt>
                <c:pt idx="3773">
                  <c:v>14.28</c:v>
                </c:pt>
                <c:pt idx="3774">
                  <c:v>14.335000000000001</c:v>
                </c:pt>
                <c:pt idx="3775">
                  <c:v>14.271000000000001</c:v>
                </c:pt>
                <c:pt idx="3776">
                  <c:v>14.29</c:v>
                </c:pt>
                <c:pt idx="3777">
                  <c:v>14.271000000000001</c:v>
                </c:pt>
                <c:pt idx="3778">
                  <c:v>14.207000000000001</c:v>
                </c:pt>
                <c:pt idx="3779">
                  <c:v>14.244</c:v>
                </c:pt>
                <c:pt idx="3780">
                  <c:v>14.207000000000001</c:v>
                </c:pt>
                <c:pt idx="3781">
                  <c:v>14.29</c:v>
                </c:pt>
                <c:pt idx="3782">
                  <c:v>14.29</c:v>
                </c:pt>
                <c:pt idx="3783">
                  <c:v>14.308</c:v>
                </c:pt>
                <c:pt idx="3784">
                  <c:v>14.125</c:v>
                </c:pt>
                <c:pt idx="3785">
                  <c:v>14.28</c:v>
                </c:pt>
                <c:pt idx="3786">
                  <c:v>14.161</c:v>
                </c:pt>
                <c:pt idx="3787">
                  <c:v>14.262</c:v>
                </c:pt>
                <c:pt idx="3788">
                  <c:v>14.207000000000001</c:v>
                </c:pt>
                <c:pt idx="3789">
                  <c:v>14.271000000000001</c:v>
                </c:pt>
                <c:pt idx="3790">
                  <c:v>14.198</c:v>
                </c:pt>
                <c:pt idx="3791">
                  <c:v>14.215999999999999</c:v>
                </c:pt>
                <c:pt idx="3792">
                  <c:v>14.18</c:v>
                </c:pt>
                <c:pt idx="3793">
                  <c:v>14.234999999999999</c:v>
                </c:pt>
                <c:pt idx="3794">
                  <c:v>14.198</c:v>
                </c:pt>
                <c:pt idx="3795">
                  <c:v>14.225</c:v>
                </c:pt>
                <c:pt idx="3796">
                  <c:v>14.225</c:v>
                </c:pt>
                <c:pt idx="3797">
                  <c:v>14.225</c:v>
                </c:pt>
                <c:pt idx="3798">
                  <c:v>14.18</c:v>
                </c:pt>
                <c:pt idx="3799">
                  <c:v>14.198</c:v>
                </c:pt>
                <c:pt idx="3800">
                  <c:v>14.207000000000001</c:v>
                </c:pt>
                <c:pt idx="3801">
                  <c:v>14.207000000000001</c:v>
                </c:pt>
                <c:pt idx="3802">
                  <c:v>14.244</c:v>
                </c:pt>
                <c:pt idx="3803">
                  <c:v>14.244</c:v>
                </c:pt>
                <c:pt idx="3804">
                  <c:v>14.244</c:v>
                </c:pt>
                <c:pt idx="3805">
                  <c:v>14.125</c:v>
                </c:pt>
                <c:pt idx="3806">
                  <c:v>14.244</c:v>
                </c:pt>
                <c:pt idx="3807">
                  <c:v>14.116</c:v>
                </c:pt>
                <c:pt idx="3808">
                  <c:v>14.234999999999999</c:v>
                </c:pt>
                <c:pt idx="3809">
                  <c:v>14.151999999999999</c:v>
                </c:pt>
                <c:pt idx="3810">
                  <c:v>14.161</c:v>
                </c:pt>
                <c:pt idx="3811">
                  <c:v>14.18</c:v>
                </c:pt>
                <c:pt idx="3812">
                  <c:v>14.225</c:v>
                </c:pt>
                <c:pt idx="3813">
                  <c:v>14.151999999999999</c:v>
                </c:pt>
                <c:pt idx="3814">
                  <c:v>14.298999999999999</c:v>
                </c:pt>
                <c:pt idx="3815">
                  <c:v>14.134</c:v>
                </c:pt>
                <c:pt idx="3816">
                  <c:v>14.244</c:v>
                </c:pt>
                <c:pt idx="3817">
                  <c:v>14.207000000000001</c:v>
                </c:pt>
                <c:pt idx="3818">
                  <c:v>14.18</c:v>
                </c:pt>
                <c:pt idx="3819">
                  <c:v>14.106</c:v>
                </c:pt>
                <c:pt idx="3820">
                  <c:v>14.161</c:v>
                </c:pt>
                <c:pt idx="3821">
                  <c:v>14.18</c:v>
                </c:pt>
                <c:pt idx="3822">
                  <c:v>14.198</c:v>
                </c:pt>
                <c:pt idx="3823">
                  <c:v>14.198</c:v>
                </c:pt>
                <c:pt idx="3824">
                  <c:v>14.207000000000001</c:v>
                </c:pt>
                <c:pt idx="3825">
                  <c:v>14.189</c:v>
                </c:pt>
                <c:pt idx="3826">
                  <c:v>14.170999999999999</c:v>
                </c:pt>
                <c:pt idx="3827">
                  <c:v>14.170999999999999</c:v>
                </c:pt>
                <c:pt idx="3828">
                  <c:v>14.161</c:v>
                </c:pt>
                <c:pt idx="3829">
                  <c:v>14.161</c:v>
                </c:pt>
                <c:pt idx="3830">
                  <c:v>14.125</c:v>
                </c:pt>
                <c:pt idx="3831">
                  <c:v>14.170999999999999</c:v>
                </c:pt>
                <c:pt idx="3832">
                  <c:v>14.151999999999999</c:v>
                </c:pt>
                <c:pt idx="3833">
                  <c:v>14.215999999999999</c:v>
                </c:pt>
                <c:pt idx="3834">
                  <c:v>14.143000000000001</c:v>
                </c:pt>
                <c:pt idx="3835">
                  <c:v>14.234999999999999</c:v>
                </c:pt>
                <c:pt idx="3836">
                  <c:v>14.087999999999999</c:v>
                </c:pt>
                <c:pt idx="3837">
                  <c:v>14.189</c:v>
                </c:pt>
                <c:pt idx="3838">
                  <c:v>14.116</c:v>
                </c:pt>
                <c:pt idx="3839">
                  <c:v>14.170999999999999</c:v>
                </c:pt>
                <c:pt idx="3840">
                  <c:v>14.087999999999999</c:v>
                </c:pt>
                <c:pt idx="3841">
                  <c:v>14.170999999999999</c:v>
                </c:pt>
                <c:pt idx="3842">
                  <c:v>14.116</c:v>
                </c:pt>
                <c:pt idx="3843">
                  <c:v>14.151999999999999</c:v>
                </c:pt>
                <c:pt idx="3844">
                  <c:v>14.125</c:v>
                </c:pt>
                <c:pt idx="3845">
                  <c:v>14.18</c:v>
                </c:pt>
                <c:pt idx="3846">
                  <c:v>14.079000000000001</c:v>
                </c:pt>
                <c:pt idx="3847">
                  <c:v>14.143000000000001</c:v>
                </c:pt>
                <c:pt idx="3848">
                  <c:v>14.087999999999999</c:v>
                </c:pt>
                <c:pt idx="3849">
                  <c:v>14.143000000000001</c:v>
                </c:pt>
                <c:pt idx="3850">
                  <c:v>14.106</c:v>
                </c:pt>
                <c:pt idx="3851">
                  <c:v>14.07</c:v>
                </c:pt>
                <c:pt idx="3852">
                  <c:v>14.134</c:v>
                </c:pt>
                <c:pt idx="3853">
                  <c:v>14.125</c:v>
                </c:pt>
                <c:pt idx="3854">
                  <c:v>14.106</c:v>
                </c:pt>
                <c:pt idx="3855">
                  <c:v>14.052</c:v>
                </c:pt>
                <c:pt idx="3856">
                  <c:v>14.097</c:v>
                </c:pt>
                <c:pt idx="3857">
                  <c:v>14.087999999999999</c:v>
                </c:pt>
                <c:pt idx="3858">
                  <c:v>14.134</c:v>
                </c:pt>
                <c:pt idx="3859">
                  <c:v>14.052</c:v>
                </c:pt>
                <c:pt idx="3860">
                  <c:v>14.116</c:v>
                </c:pt>
                <c:pt idx="3861">
                  <c:v>14.032999999999999</c:v>
                </c:pt>
                <c:pt idx="3862">
                  <c:v>14.097</c:v>
                </c:pt>
                <c:pt idx="3863">
                  <c:v>14.023999999999999</c:v>
                </c:pt>
                <c:pt idx="3864">
                  <c:v>14.170999999999999</c:v>
                </c:pt>
                <c:pt idx="3865">
                  <c:v>14.061</c:v>
                </c:pt>
                <c:pt idx="3866">
                  <c:v>14.143000000000001</c:v>
                </c:pt>
                <c:pt idx="3867">
                  <c:v>14.061</c:v>
                </c:pt>
                <c:pt idx="3868">
                  <c:v>14.106</c:v>
                </c:pt>
                <c:pt idx="3869">
                  <c:v>14.07</c:v>
                </c:pt>
                <c:pt idx="3870">
                  <c:v>14.07</c:v>
                </c:pt>
                <c:pt idx="3871">
                  <c:v>14.052</c:v>
                </c:pt>
                <c:pt idx="3872">
                  <c:v>14.087999999999999</c:v>
                </c:pt>
                <c:pt idx="3873">
                  <c:v>14.097</c:v>
                </c:pt>
                <c:pt idx="3874">
                  <c:v>14.116</c:v>
                </c:pt>
                <c:pt idx="3875">
                  <c:v>14.079000000000001</c:v>
                </c:pt>
                <c:pt idx="3876">
                  <c:v>14.052</c:v>
                </c:pt>
                <c:pt idx="3877">
                  <c:v>14.061</c:v>
                </c:pt>
                <c:pt idx="3878">
                  <c:v>13.997</c:v>
                </c:pt>
                <c:pt idx="3879">
                  <c:v>14.087999999999999</c:v>
                </c:pt>
                <c:pt idx="3880">
                  <c:v>14.032999999999999</c:v>
                </c:pt>
                <c:pt idx="3881">
                  <c:v>14.106</c:v>
                </c:pt>
                <c:pt idx="3882">
                  <c:v>14.052</c:v>
                </c:pt>
                <c:pt idx="3883">
                  <c:v>14.079000000000001</c:v>
                </c:pt>
                <c:pt idx="3884">
                  <c:v>13.987</c:v>
                </c:pt>
                <c:pt idx="3885">
                  <c:v>14.097</c:v>
                </c:pt>
                <c:pt idx="3886">
                  <c:v>13.978</c:v>
                </c:pt>
                <c:pt idx="3887">
                  <c:v>14.106</c:v>
                </c:pt>
                <c:pt idx="3888">
                  <c:v>13.978</c:v>
                </c:pt>
                <c:pt idx="3889">
                  <c:v>14.032999999999999</c:v>
                </c:pt>
                <c:pt idx="3890">
                  <c:v>14.006</c:v>
                </c:pt>
                <c:pt idx="3891">
                  <c:v>14.07</c:v>
                </c:pt>
                <c:pt idx="3892">
                  <c:v>13.987</c:v>
                </c:pt>
                <c:pt idx="3893">
                  <c:v>14.052</c:v>
                </c:pt>
                <c:pt idx="3894">
                  <c:v>13.96</c:v>
                </c:pt>
                <c:pt idx="3895">
                  <c:v>14.079000000000001</c:v>
                </c:pt>
                <c:pt idx="3896">
                  <c:v>14.052</c:v>
                </c:pt>
                <c:pt idx="3897">
                  <c:v>14.015000000000001</c:v>
                </c:pt>
                <c:pt idx="3898">
                  <c:v>13.978</c:v>
                </c:pt>
                <c:pt idx="3899">
                  <c:v>13.968999999999999</c:v>
                </c:pt>
                <c:pt idx="3900">
                  <c:v>13.968999999999999</c:v>
                </c:pt>
                <c:pt idx="3901">
                  <c:v>13.978</c:v>
                </c:pt>
                <c:pt idx="3902">
                  <c:v>14.023999999999999</c:v>
                </c:pt>
                <c:pt idx="3903">
                  <c:v>14.006</c:v>
                </c:pt>
                <c:pt idx="3904">
                  <c:v>14.042</c:v>
                </c:pt>
                <c:pt idx="3905">
                  <c:v>13.987</c:v>
                </c:pt>
                <c:pt idx="3906">
                  <c:v>14.032999999999999</c:v>
                </c:pt>
                <c:pt idx="3907">
                  <c:v>13.96</c:v>
                </c:pt>
                <c:pt idx="3908">
                  <c:v>14.061</c:v>
                </c:pt>
                <c:pt idx="3909">
                  <c:v>13.96</c:v>
                </c:pt>
                <c:pt idx="3910">
                  <c:v>13.968999999999999</c:v>
                </c:pt>
                <c:pt idx="3911">
                  <c:v>13.951000000000001</c:v>
                </c:pt>
                <c:pt idx="3912">
                  <c:v>14.006</c:v>
                </c:pt>
                <c:pt idx="3913">
                  <c:v>13.96</c:v>
                </c:pt>
                <c:pt idx="3914">
                  <c:v>14.006</c:v>
                </c:pt>
                <c:pt idx="3915">
                  <c:v>13.96</c:v>
                </c:pt>
                <c:pt idx="3916">
                  <c:v>14.079000000000001</c:v>
                </c:pt>
                <c:pt idx="3917">
                  <c:v>13.96</c:v>
                </c:pt>
                <c:pt idx="3918">
                  <c:v>14.032999999999999</c:v>
                </c:pt>
                <c:pt idx="3919">
                  <c:v>13.942</c:v>
                </c:pt>
                <c:pt idx="3920">
                  <c:v>13.987</c:v>
                </c:pt>
                <c:pt idx="3921">
                  <c:v>13.932</c:v>
                </c:pt>
                <c:pt idx="3922">
                  <c:v>13.978</c:v>
                </c:pt>
                <c:pt idx="3923">
                  <c:v>13.968999999999999</c:v>
                </c:pt>
                <c:pt idx="3924">
                  <c:v>13.997</c:v>
                </c:pt>
                <c:pt idx="3925">
                  <c:v>14.006</c:v>
                </c:pt>
                <c:pt idx="3926">
                  <c:v>13.932</c:v>
                </c:pt>
                <c:pt idx="3927">
                  <c:v>13.978</c:v>
                </c:pt>
                <c:pt idx="3928">
                  <c:v>13.951000000000001</c:v>
                </c:pt>
                <c:pt idx="3929">
                  <c:v>13.987</c:v>
                </c:pt>
                <c:pt idx="3930">
                  <c:v>13.942</c:v>
                </c:pt>
                <c:pt idx="3931">
                  <c:v>13.96</c:v>
                </c:pt>
                <c:pt idx="3932">
                  <c:v>13.923</c:v>
                </c:pt>
                <c:pt idx="3933">
                  <c:v>14.052</c:v>
                </c:pt>
                <c:pt idx="3934">
                  <c:v>13.868</c:v>
                </c:pt>
                <c:pt idx="3935">
                  <c:v>14.006</c:v>
                </c:pt>
                <c:pt idx="3936">
                  <c:v>13.887</c:v>
                </c:pt>
                <c:pt idx="3937">
                  <c:v>14.042</c:v>
                </c:pt>
                <c:pt idx="3938">
                  <c:v>13.923</c:v>
                </c:pt>
                <c:pt idx="3939">
                  <c:v>13.923</c:v>
                </c:pt>
                <c:pt idx="3940">
                  <c:v>13.923</c:v>
                </c:pt>
                <c:pt idx="3941">
                  <c:v>14.006</c:v>
                </c:pt>
                <c:pt idx="3942">
                  <c:v>13.923</c:v>
                </c:pt>
                <c:pt idx="3943">
                  <c:v>13.942</c:v>
                </c:pt>
                <c:pt idx="3944">
                  <c:v>13.932</c:v>
                </c:pt>
                <c:pt idx="3945">
                  <c:v>13.96</c:v>
                </c:pt>
                <c:pt idx="3946">
                  <c:v>13.859</c:v>
                </c:pt>
                <c:pt idx="3947">
                  <c:v>13.904999999999999</c:v>
                </c:pt>
                <c:pt idx="3948">
                  <c:v>13.878</c:v>
                </c:pt>
                <c:pt idx="3949">
                  <c:v>13.896000000000001</c:v>
                </c:pt>
                <c:pt idx="3950">
                  <c:v>13.951000000000001</c:v>
                </c:pt>
                <c:pt idx="3951">
                  <c:v>13.914</c:v>
                </c:pt>
                <c:pt idx="3952">
                  <c:v>13.987</c:v>
                </c:pt>
                <c:pt idx="3953">
                  <c:v>13.868</c:v>
                </c:pt>
                <c:pt idx="3954">
                  <c:v>13.923</c:v>
                </c:pt>
                <c:pt idx="3955">
                  <c:v>13.868</c:v>
                </c:pt>
                <c:pt idx="3956">
                  <c:v>14.006</c:v>
                </c:pt>
                <c:pt idx="3957">
                  <c:v>13.904999999999999</c:v>
                </c:pt>
                <c:pt idx="3958">
                  <c:v>13.997</c:v>
                </c:pt>
                <c:pt idx="3959">
                  <c:v>13.887</c:v>
                </c:pt>
                <c:pt idx="3960">
                  <c:v>13.904999999999999</c:v>
                </c:pt>
                <c:pt idx="3961">
                  <c:v>13.804</c:v>
                </c:pt>
                <c:pt idx="3962">
                  <c:v>13.914</c:v>
                </c:pt>
                <c:pt idx="3963">
                  <c:v>13.840999999999999</c:v>
                </c:pt>
                <c:pt idx="3964">
                  <c:v>13.951000000000001</c:v>
                </c:pt>
                <c:pt idx="3965">
                  <c:v>13.914</c:v>
                </c:pt>
                <c:pt idx="3966">
                  <c:v>13.951000000000001</c:v>
                </c:pt>
                <c:pt idx="3967">
                  <c:v>13.887</c:v>
                </c:pt>
                <c:pt idx="3968">
                  <c:v>13.942</c:v>
                </c:pt>
                <c:pt idx="3969">
                  <c:v>13.759</c:v>
                </c:pt>
                <c:pt idx="3970">
                  <c:v>13.868</c:v>
                </c:pt>
                <c:pt idx="3971">
                  <c:v>13.887</c:v>
                </c:pt>
                <c:pt idx="3972">
                  <c:v>13.823</c:v>
                </c:pt>
                <c:pt idx="3973">
                  <c:v>13.868</c:v>
                </c:pt>
                <c:pt idx="3974">
                  <c:v>13.942</c:v>
                </c:pt>
                <c:pt idx="3975">
                  <c:v>13.932</c:v>
                </c:pt>
                <c:pt idx="3976">
                  <c:v>13.804</c:v>
                </c:pt>
                <c:pt idx="3977">
                  <c:v>13.914</c:v>
                </c:pt>
                <c:pt idx="3978">
                  <c:v>13.868</c:v>
                </c:pt>
                <c:pt idx="3979">
                  <c:v>13.878</c:v>
                </c:pt>
                <c:pt idx="3980">
                  <c:v>13.896000000000001</c:v>
                </c:pt>
                <c:pt idx="3981">
                  <c:v>13.859</c:v>
                </c:pt>
                <c:pt idx="3982">
                  <c:v>13.813000000000001</c:v>
                </c:pt>
                <c:pt idx="3983">
                  <c:v>13.914</c:v>
                </c:pt>
                <c:pt idx="3984">
                  <c:v>13.840999999999999</c:v>
                </c:pt>
                <c:pt idx="3985">
                  <c:v>13.878</c:v>
                </c:pt>
                <c:pt idx="3986">
                  <c:v>13.813000000000001</c:v>
                </c:pt>
                <c:pt idx="3987">
                  <c:v>13.896000000000001</c:v>
                </c:pt>
                <c:pt idx="3988">
                  <c:v>13.823</c:v>
                </c:pt>
                <c:pt idx="3989">
                  <c:v>13.868</c:v>
                </c:pt>
                <c:pt idx="3990">
                  <c:v>13.804</c:v>
                </c:pt>
                <c:pt idx="3991">
                  <c:v>13.868</c:v>
                </c:pt>
                <c:pt idx="3992">
                  <c:v>13.813000000000001</c:v>
                </c:pt>
                <c:pt idx="3993">
                  <c:v>13.840999999999999</c:v>
                </c:pt>
                <c:pt idx="3994">
                  <c:v>13.832000000000001</c:v>
                </c:pt>
                <c:pt idx="3995">
                  <c:v>13.859</c:v>
                </c:pt>
                <c:pt idx="3996">
                  <c:v>13.823</c:v>
                </c:pt>
                <c:pt idx="3997">
                  <c:v>13.804</c:v>
                </c:pt>
                <c:pt idx="3998">
                  <c:v>13.823</c:v>
                </c:pt>
                <c:pt idx="3999">
                  <c:v>13.776999999999999</c:v>
                </c:pt>
                <c:pt idx="4000">
                  <c:v>13.878</c:v>
                </c:pt>
                <c:pt idx="4001">
                  <c:v>13.813000000000001</c:v>
                </c:pt>
                <c:pt idx="4002">
                  <c:v>13.776999999999999</c:v>
                </c:pt>
                <c:pt idx="4003">
                  <c:v>13.823</c:v>
                </c:pt>
                <c:pt idx="4004">
                  <c:v>13.85</c:v>
                </c:pt>
                <c:pt idx="4005">
                  <c:v>13.768000000000001</c:v>
                </c:pt>
                <c:pt idx="4006">
                  <c:v>13.896000000000001</c:v>
                </c:pt>
                <c:pt idx="4007">
                  <c:v>13.804</c:v>
                </c:pt>
                <c:pt idx="4008">
                  <c:v>13.868</c:v>
                </c:pt>
                <c:pt idx="4009">
                  <c:v>13.804</c:v>
                </c:pt>
                <c:pt idx="4010">
                  <c:v>13.840999999999999</c:v>
                </c:pt>
                <c:pt idx="4011">
                  <c:v>13.776999999999999</c:v>
                </c:pt>
                <c:pt idx="4012">
                  <c:v>13.840999999999999</c:v>
                </c:pt>
                <c:pt idx="4013">
                  <c:v>13.804</c:v>
                </c:pt>
                <c:pt idx="4014">
                  <c:v>13.923</c:v>
                </c:pt>
                <c:pt idx="4015">
                  <c:v>13.768000000000001</c:v>
                </c:pt>
                <c:pt idx="4016">
                  <c:v>13.887</c:v>
                </c:pt>
                <c:pt idx="4017">
                  <c:v>13.804</c:v>
                </c:pt>
                <c:pt idx="4018">
                  <c:v>13.813000000000001</c:v>
                </c:pt>
                <c:pt idx="4019">
                  <c:v>13.694000000000001</c:v>
                </c:pt>
                <c:pt idx="4020">
                  <c:v>13.795</c:v>
                </c:pt>
                <c:pt idx="4021">
                  <c:v>13.804</c:v>
                </c:pt>
                <c:pt idx="4022">
                  <c:v>13.795</c:v>
                </c:pt>
                <c:pt idx="4023">
                  <c:v>13.759</c:v>
                </c:pt>
                <c:pt idx="4024">
                  <c:v>13.768000000000001</c:v>
                </c:pt>
                <c:pt idx="4025">
                  <c:v>13.776999999999999</c:v>
                </c:pt>
                <c:pt idx="4026">
                  <c:v>13.759</c:v>
                </c:pt>
                <c:pt idx="4027">
                  <c:v>13.859</c:v>
                </c:pt>
                <c:pt idx="4028">
                  <c:v>13.768000000000001</c:v>
                </c:pt>
                <c:pt idx="4029">
                  <c:v>13.868</c:v>
                </c:pt>
                <c:pt idx="4030">
                  <c:v>13.795</c:v>
                </c:pt>
                <c:pt idx="4031">
                  <c:v>13.823</c:v>
                </c:pt>
                <c:pt idx="4032">
                  <c:v>13.759</c:v>
                </c:pt>
                <c:pt idx="4033">
                  <c:v>13.776999999999999</c:v>
                </c:pt>
                <c:pt idx="4034">
                  <c:v>13.823</c:v>
                </c:pt>
                <c:pt idx="4035">
                  <c:v>13.832000000000001</c:v>
                </c:pt>
                <c:pt idx="4036">
                  <c:v>13.685</c:v>
                </c:pt>
                <c:pt idx="4037">
                  <c:v>13.823</c:v>
                </c:pt>
                <c:pt idx="4038">
                  <c:v>13.704000000000001</c:v>
                </c:pt>
                <c:pt idx="4039">
                  <c:v>13.74</c:v>
                </c:pt>
                <c:pt idx="4040">
                  <c:v>13.731</c:v>
                </c:pt>
                <c:pt idx="4041">
                  <c:v>13.759</c:v>
                </c:pt>
                <c:pt idx="4042">
                  <c:v>13.74</c:v>
                </c:pt>
                <c:pt idx="4043">
                  <c:v>13.749000000000001</c:v>
                </c:pt>
                <c:pt idx="4044">
                  <c:v>13.74</c:v>
                </c:pt>
                <c:pt idx="4045">
                  <c:v>13.795</c:v>
                </c:pt>
                <c:pt idx="4046">
                  <c:v>13.768000000000001</c:v>
                </c:pt>
                <c:pt idx="4047">
                  <c:v>13.704000000000001</c:v>
                </c:pt>
                <c:pt idx="4048">
                  <c:v>13.694000000000001</c:v>
                </c:pt>
                <c:pt idx="4049">
                  <c:v>13.759</c:v>
                </c:pt>
                <c:pt idx="4050">
                  <c:v>13.759</c:v>
                </c:pt>
                <c:pt idx="4051">
                  <c:v>13.704000000000001</c:v>
                </c:pt>
                <c:pt idx="4052">
                  <c:v>13.749000000000001</c:v>
                </c:pt>
                <c:pt idx="4053">
                  <c:v>13.685</c:v>
                </c:pt>
                <c:pt idx="4054">
                  <c:v>13.749000000000001</c:v>
                </c:pt>
                <c:pt idx="4055">
                  <c:v>13.704000000000001</c:v>
                </c:pt>
                <c:pt idx="4056">
                  <c:v>13.768000000000001</c:v>
                </c:pt>
                <c:pt idx="4057">
                  <c:v>13.712999999999999</c:v>
                </c:pt>
                <c:pt idx="4058">
                  <c:v>13.832000000000001</c:v>
                </c:pt>
                <c:pt idx="4059">
                  <c:v>13.676</c:v>
                </c:pt>
                <c:pt idx="4060">
                  <c:v>13.759</c:v>
                </c:pt>
                <c:pt idx="4061">
                  <c:v>13.712999999999999</c:v>
                </c:pt>
                <c:pt idx="4062">
                  <c:v>13.731</c:v>
                </c:pt>
                <c:pt idx="4063">
                  <c:v>13.722</c:v>
                </c:pt>
                <c:pt idx="4064">
                  <c:v>13.667</c:v>
                </c:pt>
                <c:pt idx="4065">
                  <c:v>13.749000000000001</c:v>
                </c:pt>
                <c:pt idx="4066">
                  <c:v>13.74</c:v>
                </c:pt>
                <c:pt idx="4067">
                  <c:v>13.74</c:v>
                </c:pt>
                <c:pt idx="4068">
                  <c:v>13.685</c:v>
                </c:pt>
                <c:pt idx="4069">
                  <c:v>13.621</c:v>
                </c:pt>
                <c:pt idx="4070">
                  <c:v>13.722</c:v>
                </c:pt>
                <c:pt idx="4071">
                  <c:v>13.685</c:v>
                </c:pt>
                <c:pt idx="4072">
                  <c:v>13.685</c:v>
                </c:pt>
                <c:pt idx="4073">
                  <c:v>13.722</c:v>
                </c:pt>
                <c:pt idx="4074">
                  <c:v>13.759</c:v>
                </c:pt>
                <c:pt idx="4075">
                  <c:v>13.712999999999999</c:v>
                </c:pt>
                <c:pt idx="4076">
                  <c:v>13.648999999999999</c:v>
                </c:pt>
                <c:pt idx="4077">
                  <c:v>13.704000000000001</c:v>
                </c:pt>
                <c:pt idx="4078">
                  <c:v>13.64</c:v>
                </c:pt>
                <c:pt idx="4079">
                  <c:v>13.749000000000001</c:v>
                </c:pt>
                <c:pt idx="4080">
                  <c:v>13.712999999999999</c:v>
                </c:pt>
                <c:pt idx="4081">
                  <c:v>13.694000000000001</c:v>
                </c:pt>
                <c:pt idx="4082">
                  <c:v>13.648999999999999</c:v>
                </c:pt>
                <c:pt idx="4083">
                  <c:v>13.712999999999999</c:v>
                </c:pt>
                <c:pt idx="4084">
                  <c:v>13.621</c:v>
                </c:pt>
                <c:pt idx="4085">
                  <c:v>13.722</c:v>
                </c:pt>
                <c:pt idx="4086">
                  <c:v>13.704000000000001</c:v>
                </c:pt>
                <c:pt idx="4087">
                  <c:v>13.685</c:v>
                </c:pt>
                <c:pt idx="4088">
                  <c:v>13.657999999999999</c:v>
                </c:pt>
                <c:pt idx="4089">
                  <c:v>13.722</c:v>
                </c:pt>
                <c:pt idx="4090">
                  <c:v>13.731</c:v>
                </c:pt>
                <c:pt idx="4091">
                  <c:v>13.676</c:v>
                </c:pt>
                <c:pt idx="4092">
                  <c:v>13.648999999999999</c:v>
                </c:pt>
                <c:pt idx="4093">
                  <c:v>13.621</c:v>
                </c:pt>
                <c:pt idx="4094">
                  <c:v>13.603</c:v>
                </c:pt>
                <c:pt idx="4095">
                  <c:v>13.685</c:v>
                </c:pt>
                <c:pt idx="4096">
                  <c:v>13.667</c:v>
                </c:pt>
                <c:pt idx="4097">
                  <c:v>13.676</c:v>
                </c:pt>
                <c:pt idx="4098">
                  <c:v>13.694000000000001</c:v>
                </c:pt>
                <c:pt idx="4099">
                  <c:v>13.685</c:v>
                </c:pt>
                <c:pt idx="4100">
                  <c:v>13.657999999999999</c:v>
                </c:pt>
                <c:pt idx="4101">
                  <c:v>13.648999999999999</c:v>
                </c:pt>
                <c:pt idx="4102">
                  <c:v>13.694000000000001</c:v>
                </c:pt>
                <c:pt idx="4103">
                  <c:v>13.612</c:v>
                </c:pt>
                <c:pt idx="4104">
                  <c:v>13.63</c:v>
                </c:pt>
                <c:pt idx="4105">
                  <c:v>13.603</c:v>
                </c:pt>
                <c:pt idx="4106">
                  <c:v>13.657999999999999</c:v>
                </c:pt>
                <c:pt idx="4107">
                  <c:v>13.64</c:v>
                </c:pt>
                <c:pt idx="4108">
                  <c:v>13.694000000000001</c:v>
                </c:pt>
                <c:pt idx="4109">
                  <c:v>13.593999999999999</c:v>
                </c:pt>
                <c:pt idx="4110">
                  <c:v>13.63</c:v>
                </c:pt>
                <c:pt idx="4111">
                  <c:v>13.621</c:v>
                </c:pt>
                <c:pt idx="4112">
                  <c:v>13.566000000000001</c:v>
                </c:pt>
                <c:pt idx="4113">
                  <c:v>13.621</c:v>
                </c:pt>
                <c:pt idx="4114">
                  <c:v>13.585000000000001</c:v>
                </c:pt>
                <c:pt idx="4115">
                  <c:v>13.585000000000001</c:v>
                </c:pt>
                <c:pt idx="4116">
                  <c:v>13.63</c:v>
                </c:pt>
                <c:pt idx="4117">
                  <c:v>13.648999999999999</c:v>
                </c:pt>
                <c:pt idx="4118">
                  <c:v>13.621</c:v>
                </c:pt>
                <c:pt idx="4119">
                  <c:v>13.566000000000001</c:v>
                </c:pt>
                <c:pt idx="4120">
                  <c:v>13.603</c:v>
                </c:pt>
                <c:pt idx="4121">
                  <c:v>13.63</c:v>
                </c:pt>
                <c:pt idx="4122">
                  <c:v>13.603</c:v>
                </c:pt>
                <c:pt idx="4123">
                  <c:v>13.585000000000001</c:v>
                </c:pt>
                <c:pt idx="4124">
                  <c:v>13.621</c:v>
                </c:pt>
                <c:pt idx="4125">
                  <c:v>13.612</c:v>
                </c:pt>
                <c:pt idx="4126">
                  <c:v>13.667</c:v>
                </c:pt>
                <c:pt idx="4127">
                  <c:v>13.621</c:v>
                </c:pt>
                <c:pt idx="4128">
                  <c:v>13.603</c:v>
                </c:pt>
                <c:pt idx="4129">
                  <c:v>13.63</c:v>
                </c:pt>
                <c:pt idx="4130">
                  <c:v>13.657999999999999</c:v>
                </c:pt>
                <c:pt idx="4131">
                  <c:v>13.603</c:v>
                </c:pt>
                <c:pt idx="4132">
                  <c:v>13.621</c:v>
                </c:pt>
                <c:pt idx="4133">
                  <c:v>13.603</c:v>
                </c:pt>
                <c:pt idx="4134">
                  <c:v>13.612</c:v>
                </c:pt>
                <c:pt idx="4135">
                  <c:v>13.603</c:v>
                </c:pt>
                <c:pt idx="4136">
                  <c:v>13.603</c:v>
                </c:pt>
                <c:pt idx="4137">
                  <c:v>13.676</c:v>
                </c:pt>
                <c:pt idx="4138">
                  <c:v>13.574999999999999</c:v>
                </c:pt>
                <c:pt idx="4139">
                  <c:v>13.557</c:v>
                </c:pt>
                <c:pt idx="4140">
                  <c:v>13.585000000000001</c:v>
                </c:pt>
                <c:pt idx="4141">
                  <c:v>13.566000000000001</c:v>
                </c:pt>
                <c:pt idx="4142">
                  <c:v>13.603</c:v>
                </c:pt>
                <c:pt idx="4143">
                  <c:v>13.566000000000001</c:v>
                </c:pt>
                <c:pt idx="4144">
                  <c:v>13.539</c:v>
                </c:pt>
                <c:pt idx="4145">
                  <c:v>13.574999999999999</c:v>
                </c:pt>
                <c:pt idx="4146">
                  <c:v>13.557</c:v>
                </c:pt>
                <c:pt idx="4147">
                  <c:v>13.593999999999999</c:v>
                </c:pt>
                <c:pt idx="4148">
                  <c:v>13.603</c:v>
                </c:pt>
                <c:pt idx="4149">
                  <c:v>13.593999999999999</c:v>
                </c:pt>
                <c:pt idx="4150">
                  <c:v>13.593999999999999</c:v>
                </c:pt>
                <c:pt idx="4151">
                  <c:v>13.574999999999999</c:v>
                </c:pt>
                <c:pt idx="4152">
                  <c:v>13.539</c:v>
                </c:pt>
                <c:pt idx="4153">
                  <c:v>13.574999999999999</c:v>
                </c:pt>
                <c:pt idx="4154">
                  <c:v>13.566000000000001</c:v>
                </c:pt>
                <c:pt idx="4155">
                  <c:v>13.566000000000001</c:v>
                </c:pt>
                <c:pt idx="4156">
                  <c:v>13.548</c:v>
                </c:pt>
                <c:pt idx="4157">
                  <c:v>13.585000000000001</c:v>
                </c:pt>
                <c:pt idx="4158">
                  <c:v>13.603</c:v>
                </c:pt>
                <c:pt idx="4159">
                  <c:v>13.566000000000001</c:v>
                </c:pt>
                <c:pt idx="4160">
                  <c:v>13.566000000000001</c:v>
                </c:pt>
                <c:pt idx="4161">
                  <c:v>13.510999999999999</c:v>
                </c:pt>
                <c:pt idx="4162">
                  <c:v>13.539</c:v>
                </c:pt>
                <c:pt idx="4163">
                  <c:v>13.53</c:v>
                </c:pt>
                <c:pt idx="4164">
                  <c:v>13.585000000000001</c:v>
                </c:pt>
                <c:pt idx="4165">
                  <c:v>13.510999999999999</c:v>
                </c:pt>
                <c:pt idx="4166">
                  <c:v>13.574999999999999</c:v>
                </c:pt>
                <c:pt idx="4167">
                  <c:v>13.585000000000001</c:v>
                </c:pt>
                <c:pt idx="4168">
                  <c:v>13.521000000000001</c:v>
                </c:pt>
                <c:pt idx="4169">
                  <c:v>13.593999999999999</c:v>
                </c:pt>
                <c:pt idx="4170">
                  <c:v>13.521000000000001</c:v>
                </c:pt>
                <c:pt idx="4171">
                  <c:v>13.53</c:v>
                </c:pt>
                <c:pt idx="4172">
                  <c:v>13.53</c:v>
                </c:pt>
                <c:pt idx="4173">
                  <c:v>13.521000000000001</c:v>
                </c:pt>
                <c:pt idx="4174">
                  <c:v>13.521000000000001</c:v>
                </c:pt>
                <c:pt idx="4175">
                  <c:v>13.484</c:v>
                </c:pt>
                <c:pt idx="4176">
                  <c:v>13.593999999999999</c:v>
                </c:pt>
                <c:pt idx="4177">
                  <c:v>13.510999999999999</c:v>
                </c:pt>
                <c:pt idx="4178">
                  <c:v>13.510999999999999</c:v>
                </c:pt>
                <c:pt idx="4179">
                  <c:v>13.557</c:v>
                </c:pt>
                <c:pt idx="4180">
                  <c:v>13.548</c:v>
                </c:pt>
                <c:pt idx="4181">
                  <c:v>13.484</c:v>
                </c:pt>
                <c:pt idx="4182">
                  <c:v>13.510999999999999</c:v>
                </c:pt>
                <c:pt idx="4183">
                  <c:v>13.502000000000001</c:v>
                </c:pt>
                <c:pt idx="4184">
                  <c:v>13.475</c:v>
                </c:pt>
                <c:pt idx="4185">
                  <c:v>13.484</c:v>
                </c:pt>
                <c:pt idx="4186">
                  <c:v>13.502000000000001</c:v>
                </c:pt>
                <c:pt idx="4187">
                  <c:v>13.502000000000001</c:v>
                </c:pt>
                <c:pt idx="4188">
                  <c:v>13.557</c:v>
                </c:pt>
                <c:pt idx="4189">
                  <c:v>13.465999999999999</c:v>
                </c:pt>
                <c:pt idx="4190">
                  <c:v>13.465999999999999</c:v>
                </c:pt>
                <c:pt idx="4191">
                  <c:v>13.510999999999999</c:v>
                </c:pt>
                <c:pt idx="4192">
                  <c:v>13.484</c:v>
                </c:pt>
                <c:pt idx="4193">
                  <c:v>13.475</c:v>
                </c:pt>
                <c:pt idx="4194">
                  <c:v>13.502000000000001</c:v>
                </c:pt>
                <c:pt idx="4195">
                  <c:v>13.521000000000001</c:v>
                </c:pt>
                <c:pt idx="4196">
                  <c:v>13.557</c:v>
                </c:pt>
                <c:pt idx="4197">
                  <c:v>13.53</c:v>
                </c:pt>
                <c:pt idx="4198">
                  <c:v>13.502000000000001</c:v>
                </c:pt>
                <c:pt idx="4199">
                  <c:v>13.493</c:v>
                </c:pt>
                <c:pt idx="4200">
                  <c:v>13.539</c:v>
                </c:pt>
                <c:pt idx="4201">
                  <c:v>13.446999999999999</c:v>
                </c:pt>
                <c:pt idx="4202">
                  <c:v>13.493</c:v>
                </c:pt>
                <c:pt idx="4203">
                  <c:v>13.456</c:v>
                </c:pt>
                <c:pt idx="4204">
                  <c:v>13.475</c:v>
                </c:pt>
                <c:pt idx="4205">
                  <c:v>13.475</c:v>
                </c:pt>
                <c:pt idx="4206">
                  <c:v>13.475</c:v>
                </c:pt>
                <c:pt idx="4207">
                  <c:v>13.484</c:v>
                </c:pt>
                <c:pt idx="4208">
                  <c:v>13.521000000000001</c:v>
                </c:pt>
                <c:pt idx="4209">
                  <c:v>13.493</c:v>
                </c:pt>
                <c:pt idx="4210">
                  <c:v>13.429</c:v>
                </c:pt>
                <c:pt idx="4211">
                  <c:v>13.475</c:v>
                </c:pt>
                <c:pt idx="4212">
                  <c:v>13.438000000000001</c:v>
                </c:pt>
                <c:pt idx="4213">
                  <c:v>13.438000000000001</c:v>
                </c:pt>
                <c:pt idx="4214">
                  <c:v>13.465999999999999</c:v>
                </c:pt>
                <c:pt idx="4215">
                  <c:v>13.502000000000001</c:v>
                </c:pt>
                <c:pt idx="4216">
                  <c:v>13.456</c:v>
                </c:pt>
                <c:pt idx="4217">
                  <c:v>13.53</c:v>
                </c:pt>
                <c:pt idx="4218">
                  <c:v>13.456</c:v>
                </c:pt>
                <c:pt idx="4219">
                  <c:v>13.593999999999999</c:v>
                </c:pt>
                <c:pt idx="4220">
                  <c:v>13.484</c:v>
                </c:pt>
                <c:pt idx="4221">
                  <c:v>13.484</c:v>
                </c:pt>
                <c:pt idx="4222">
                  <c:v>13.493</c:v>
                </c:pt>
                <c:pt idx="4223">
                  <c:v>13.493</c:v>
                </c:pt>
                <c:pt idx="4224">
                  <c:v>13.493</c:v>
                </c:pt>
                <c:pt idx="4225">
                  <c:v>13.502000000000001</c:v>
                </c:pt>
                <c:pt idx="4226">
                  <c:v>13.510999999999999</c:v>
                </c:pt>
                <c:pt idx="4227">
                  <c:v>13.465999999999999</c:v>
                </c:pt>
                <c:pt idx="4228">
                  <c:v>13.429</c:v>
                </c:pt>
                <c:pt idx="4229">
                  <c:v>13.456</c:v>
                </c:pt>
                <c:pt idx="4230">
                  <c:v>13.429</c:v>
                </c:pt>
                <c:pt idx="4231">
                  <c:v>13.446999999999999</c:v>
                </c:pt>
                <c:pt idx="4232">
                  <c:v>13.438000000000001</c:v>
                </c:pt>
                <c:pt idx="4233">
                  <c:v>13.356</c:v>
                </c:pt>
                <c:pt idx="4234">
                  <c:v>13.456</c:v>
                </c:pt>
                <c:pt idx="4235">
                  <c:v>13.438000000000001</c:v>
                </c:pt>
                <c:pt idx="4236">
                  <c:v>13.456</c:v>
                </c:pt>
                <c:pt idx="4237">
                  <c:v>13.493</c:v>
                </c:pt>
                <c:pt idx="4238">
                  <c:v>13.438000000000001</c:v>
                </c:pt>
                <c:pt idx="4239">
                  <c:v>13.337</c:v>
                </c:pt>
                <c:pt idx="4240">
                  <c:v>13.42</c:v>
                </c:pt>
                <c:pt idx="4241">
                  <c:v>13.42</c:v>
                </c:pt>
                <c:pt idx="4242">
                  <c:v>13.438000000000001</c:v>
                </c:pt>
                <c:pt idx="4243">
                  <c:v>13.42</c:v>
                </c:pt>
                <c:pt idx="4244">
                  <c:v>13.465999999999999</c:v>
                </c:pt>
                <c:pt idx="4245">
                  <c:v>13.391999999999999</c:v>
                </c:pt>
                <c:pt idx="4246">
                  <c:v>13.446999999999999</c:v>
                </c:pt>
                <c:pt idx="4247">
                  <c:v>13.401</c:v>
                </c:pt>
                <c:pt idx="4248">
                  <c:v>13.429</c:v>
                </c:pt>
                <c:pt idx="4249">
                  <c:v>13.456</c:v>
                </c:pt>
                <c:pt idx="4250">
                  <c:v>13.42</c:v>
                </c:pt>
                <c:pt idx="4251">
                  <c:v>13.438000000000001</c:v>
                </c:pt>
                <c:pt idx="4252">
                  <c:v>13.347</c:v>
                </c:pt>
                <c:pt idx="4253">
                  <c:v>13.42</c:v>
                </c:pt>
                <c:pt idx="4254">
                  <c:v>13.382999999999999</c:v>
                </c:pt>
                <c:pt idx="4255">
                  <c:v>13.374000000000001</c:v>
                </c:pt>
                <c:pt idx="4256">
                  <c:v>13.42</c:v>
                </c:pt>
                <c:pt idx="4257">
                  <c:v>13.484</c:v>
                </c:pt>
                <c:pt idx="4258">
                  <c:v>13.475</c:v>
                </c:pt>
                <c:pt idx="4259">
                  <c:v>13.475</c:v>
                </c:pt>
                <c:pt idx="4260">
                  <c:v>13.365</c:v>
                </c:pt>
                <c:pt idx="4261">
                  <c:v>13.337</c:v>
                </c:pt>
                <c:pt idx="4262">
                  <c:v>13.319000000000001</c:v>
                </c:pt>
                <c:pt idx="4263">
                  <c:v>13.391999999999999</c:v>
                </c:pt>
                <c:pt idx="4264">
                  <c:v>13.365</c:v>
                </c:pt>
                <c:pt idx="4265">
                  <c:v>13.42</c:v>
                </c:pt>
                <c:pt idx="4266">
                  <c:v>13.391999999999999</c:v>
                </c:pt>
                <c:pt idx="4267">
                  <c:v>13.438000000000001</c:v>
                </c:pt>
                <c:pt idx="4268">
                  <c:v>13.347</c:v>
                </c:pt>
                <c:pt idx="4269">
                  <c:v>13.484</c:v>
                </c:pt>
                <c:pt idx="4270">
                  <c:v>13.401</c:v>
                </c:pt>
                <c:pt idx="4271">
                  <c:v>13.401</c:v>
                </c:pt>
                <c:pt idx="4272">
                  <c:v>13.391999999999999</c:v>
                </c:pt>
                <c:pt idx="4273">
                  <c:v>13.382999999999999</c:v>
                </c:pt>
                <c:pt idx="4274">
                  <c:v>13.347</c:v>
                </c:pt>
                <c:pt idx="4275">
                  <c:v>13.365</c:v>
                </c:pt>
                <c:pt idx="4276">
                  <c:v>13.42</c:v>
                </c:pt>
                <c:pt idx="4277">
                  <c:v>13.319000000000001</c:v>
                </c:pt>
                <c:pt idx="4278">
                  <c:v>13.356</c:v>
                </c:pt>
                <c:pt idx="4279">
                  <c:v>13.401</c:v>
                </c:pt>
                <c:pt idx="4280">
                  <c:v>13.374000000000001</c:v>
                </c:pt>
                <c:pt idx="4281">
                  <c:v>13.356</c:v>
                </c:pt>
                <c:pt idx="4282">
                  <c:v>13.374000000000001</c:v>
                </c:pt>
                <c:pt idx="4283">
                  <c:v>13.31</c:v>
                </c:pt>
                <c:pt idx="4284">
                  <c:v>13.429</c:v>
                </c:pt>
                <c:pt idx="4285">
                  <c:v>13.327999999999999</c:v>
                </c:pt>
                <c:pt idx="4286">
                  <c:v>13.382999999999999</c:v>
                </c:pt>
                <c:pt idx="4287">
                  <c:v>13.347</c:v>
                </c:pt>
                <c:pt idx="4288">
                  <c:v>13.391999999999999</c:v>
                </c:pt>
                <c:pt idx="4289">
                  <c:v>13.382999999999999</c:v>
                </c:pt>
                <c:pt idx="4290">
                  <c:v>13.382999999999999</c:v>
                </c:pt>
                <c:pt idx="4291">
                  <c:v>13.347</c:v>
                </c:pt>
                <c:pt idx="4292">
                  <c:v>13.429</c:v>
                </c:pt>
                <c:pt idx="4293">
                  <c:v>13.347</c:v>
                </c:pt>
                <c:pt idx="4294">
                  <c:v>13.327999999999999</c:v>
                </c:pt>
                <c:pt idx="4295">
                  <c:v>13.292</c:v>
                </c:pt>
                <c:pt idx="4296">
                  <c:v>13.391999999999999</c:v>
                </c:pt>
                <c:pt idx="4297">
                  <c:v>13.356</c:v>
                </c:pt>
                <c:pt idx="4298">
                  <c:v>13.347</c:v>
                </c:pt>
                <c:pt idx="4299">
                  <c:v>13.391999999999999</c:v>
                </c:pt>
                <c:pt idx="4300">
                  <c:v>13.327999999999999</c:v>
                </c:pt>
                <c:pt idx="4301">
                  <c:v>13.347</c:v>
                </c:pt>
                <c:pt idx="4302">
                  <c:v>13.273</c:v>
                </c:pt>
                <c:pt idx="4303">
                  <c:v>13.356</c:v>
                </c:pt>
                <c:pt idx="4304">
                  <c:v>13.282</c:v>
                </c:pt>
                <c:pt idx="4305">
                  <c:v>13.382999999999999</c:v>
                </c:pt>
                <c:pt idx="4306">
                  <c:v>13.301</c:v>
                </c:pt>
                <c:pt idx="4307">
                  <c:v>13.391999999999999</c:v>
                </c:pt>
                <c:pt idx="4308">
                  <c:v>13.31</c:v>
                </c:pt>
                <c:pt idx="4309">
                  <c:v>13.374000000000001</c:v>
                </c:pt>
                <c:pt idx="4310">
                  <c:v>13.255000000000001</c:v>
                </c:pt>
                <c:pt idx="4311">
                  <c:v>13.31</c:v>
                </c:pt>
                <c:pt idx="4312">
                  <c:v>13.282</c:v>
                </c:pt>
                <c:pt idx="4313">
                  <c:v>13.401</c:v>
                </c:pt>
                <c:pt idx="4314">
                  <c:v>13.255000000000001</c:v>
                </c:pt>
                <c:pt idx="4315">
                  <c:v>13.319000000000001</c:v>
                </c:pt>
                <c:pt idx="4316">
                  <c:v>13.255000000000001</c:v>
                </c:pt>
                <c:pt idx="4317">
                  <c:v>13.319000000000001</c:v>
                </c:pt>
                <c:pt idx="4318">
                  <c:v>13.282</c:v>
                </c:pt>
                <c:pt idx="4319">
                  <c:v>13.391999999999999</c:v>
                </c:pt>
                <c:pt idx="4320">
                  <c:v>13.319000000000001</c:v>
                </c:pt>
                <c:pt idx="4321">
                  <c:v>13.347</c:v>
                </c:pt>
                <c:pt idx="4322">
                  <c:v>13.255000000000001</c:v>
                </c:pt>
                <c:pt idx="4323">
                  <c:v>13.218</c:v>
                </c:pt>
                <c:pt idx="4324">
                  <c:v>13.255000000000001</c:v>
                </c:pt>
                <c:pt idx="4325">
                  <c:v>13.282</c:v>
                </c:pt>
                <c:pt idx="4326">
                  <c:v>13.255000000000001</c:v>
                </c:pt>
                <c:pt idx="4327">
                  <c:v>13.255000000000001</c:v>
                </c:pt>
                <c:pt idx="4328">
                  <c:v>13.301</c:v>
                </c:pt>
                <c:pt idx="4329">
                  <c:v>13.228</c:v>
                </c:pt>
                <c:pt idx="4330">
                  <c:v>13.382999999999999</c:v>
                </c:pt>
                <c:pt idx="4331">
                  <c:v>13.209</c:v>
                </c:pt>
                <c:pt idx="4332">
                  <c:v>13.337</c:v>
                </c:pt>
                <c:pt idx="4333">
                  <c:v>13.228</c:v>
                </c:pt>
                <c:pt idx="4334">
                  <c:v>13.327999999999999</c:v>
                </c:pt>
                <c:pt idx="4335">
                  <c:v>13.255000000000001</c:v>
                </c:pt>
                <c:pt idx="4336">
                  <c:v>13.301</c:v>
                </c:pt>
                <c:pt idx="4337">
                  <c:v>13.282</c:v>
                </c:pt>
                <c:pt idx="4338">
                  <c:v>13.319000000000001</c:v>
                </c:pt>
                <c:pt idx="4339">
                  <c:v>13.191000000000001</c:v>
                </c:pt>
                <c:pt idx="4340">
                  <c:v>13.31</c:v>
                </c:pt>
                <c:pt idx="4341">
                  <c:v>13.273</c:v>
                </c:pt>
                <c:pt idx="4342">
                  <c:v>13.347</c:v>
                </c:pt>
                <c:pt idx="4343">
                  <c:v>13.263999999999999</c:v>
                </c:pt>
                <c:pt idx="4344">
                  <c:v>13.263999999999999</c:v>
                </c:pt>
                <c:pt idx="4345">
                  <c:v>13.246</c:v>
                </c:pt>
                <c:pt idx="4346">
                  <c:v>13.228</c:v>
                </c:pt>
                <c:pt idx="4347">
                  <c:v>13.246</c:v>
                </c:pt>
                <c:pt idx="4348">
                  <c:v>13.263999999999999</c:v>
                </c:pt>
                <c:pt idx="4349">
                  <c:v>13.273</c:v>
                </c:pt>
                <c:pt idx="4350">
                  <c:v>13.255000000000001</c:v>
                </c:pt>
                <c:pt idx="4351">
                  <c:v>13.255000000000001</c:v>
                </c:pt>
                <c:pt idx="4352">
                  <c:v>13.228</c:v>
                </c:pt>
                <c:pt idx="4353">
                  <c:v>13.292</c:v>
                </c:pt>
                <c:pt idx="4354">
                  <c:v>13.191000000000001</c:v>
                </c:pt>
                <c:pt idx="4355">
                  <c:v>13.273</c:v>
                </c:pt>
                <c:pt idx="4356">
                  <c:v>13.263999999999999</c:v>
                </c:pt>
                <c:pt idx="4357">
                  <c:v>13.263999999999999</c:v>
                </c:pt>
                <c:pt idx="4358">
                  <c:v>13.255000000000001</c:v>
                </c:pt>
                <c:pt idx="4359">
                  <c:v>13.391999999999999</c:v>
                </c:pt>
                <c:pt idx="4360">
                  <c:v>13.237</c:v>
                </c:pt>
                <c:pt idx="4361">
                  <c:v>13.282</c:v>
                </c:pt>
                <c:pt idx="4362">
                  <c:v>13.2</c:v>
                </c:pt>
                <c:pt idx="4363">
                  <c:v>13.273</c:v>
                </c:pt>
                <c:pt idx="4364">
                  <c:v>13.127000000000001</c:v>
                </c:pt>
                <c:pt idx="4365">
                  <c:v>13.237</c:v>
                </c:pt>
                <c:pt idx="4366">
                  <c:v>13.2</c:v>
                </c:pt>
                <c:pt idx="4367">
                  <c:v>13.263999999999999</c:v>
                </c:pt>
                <c:pt idx="4368">
                  <c:v>13.228</c:v>
                </c:pt>
                <c:pt idx="4369">
                  <c:v>13.273</c:v>
                </c:pt>
                <c:pt idx="4370">
                  <c:v>13.182</c:v>
                </c:pt>
                <c:pt idx="4371">
                  <c:v>13.273</c:v>
                </c:pt>
                <c:pt idx="4372">
                  <c:v>13.246</c:v>
                </c:pt>
                <c:pt idx="4373">
                  <c:v>13.2</c:v>
                </c:pt>
                <c:pt idx="4374">
                  <c:v>13.237</c:v>
                </c:pt>
                <c:pt idx="4375">
                  <c:v>13.237</c:v>
                </c:pt>
                <c:pt idx="4376">
                  <c:v>13.228</c:v>
                </c:pt>
                <c:pt idx="4377">
                  <c:v>13.154</c:v>
                </c:pt>
                <c:pt idx="4378">
                  <c:v>13.228</c:v>
                </c:pt>
                <c:pt idx="4379">
                  <c:v>13.237</c:v>
                </c:pt>
                <c:pt idx="4380">
                  <c:v>13.228</c:v>
                </c:pt>
                <c:pt idx="4381">
                  <c:v>13.218</c:v>
                </c:pt>
                <c:pt idx="4382">
                  <c:v>13.228</c:v>
                </c:pt>
                <c:pt idx="4383">
                  <c:v>13.118</c:v>
                </c:pt>
                <c:pt idx="4384">
                  <c:v>13.337</c:v>
                </c:pt>
                <c:pt idx="4385">
                  <c:v>13.182</c:v>
                </c:pt>
                <c:pt idx="4386">
                  <c:v>13.228</c:v>
                </c:pt>
                <c:pt idx="4387">
                  <c:v>13.154</c:v>
                </c:pt>
                <c:pt idx="4388">
                  <c:v>13.273</c:v>
                </c:pt>
                <c:pt idx="4389">
                  <c:v>13.246</c:v>
                </c:pt>
                <c:pt idx="4390">
                  <c:v>13.255000000000001</c:v>
                </c:pt>
                <c:pt idx="4391">
                  <c:v>13.218</c:v>
                </c:pt>
                <c:pt idx="4392">
                  <c:v>13.218</c:v>
                </c:pt>
                <c:pt idx="4393">
                  <c:v>13.118</c:v>
                </c:pt>
                <c:pt idx="4394">
                  <c:v>13.145</c:v>
                </c:pt>
                <c:pt idx="4395">
                  <c:v>13.099</c:v>
                </c:pt>
                <c:pt idx="4396">
                  <c:v>13.127000000000001</c:v>
                </c:pt>
                <c:pt idx="4397">
                  <c:v>13.182</c:v>
                </c:pt>
                <c:pt idx="4398">
                  <c:v>13.228</c:v>
                </c:pt>
                <c:pt idx="4399">
                  <c:v>13.228</c:v>
                </c:pt>
                <c:pt idx="4400">
                  <c:v>13.2</c:v>
                </c:pt>
                <c:pt idx="4401">
                  <c:v>13.228</c:v>
                </c:pt>
                <c:pt idx="4402">
                  <c:v>13.173</c:v>
                </c:pt>
                <c:pt idx="4403">
                  <c:v>13.173</c:v>
                </c:pt>
                <c:pt idx="4404">
                  <c:v>13.09</c:v>
                </c:pt>
                <c:pt idx="4405">
                  <c:v>13.218</c:v>
                </c:pt>
                <c:pt idx="4406">
                  <c:v>13.145</c:v>
                </c:pt>
                <c:pt idx="4407">
                  <c:v>13.228</c:v>
                </c:pt>
                <c:pt idx="4408">
                  <c:v>13.127000000000001</c:v>
                </c:pt>
                <c:pt idx="4409">
                  <c:v>13.173</c:v>
                </c:pt>
                <c:pt idx="4410">
                  <c:v>13.154</c:v>
                </c:pt>
                <c:pt idx="4411">
                  <c:v>13.182</c:v>
                </c:pt>
                <c:pt idx="4412">
                  <c:v>13.145</c:v>
                </c:pt>
                <c:pt idx="4413">
                  <c:v>13.2</c:v>
                </c:pt>
                <c:pt idx="4414">
                  <c:v>13.135999999999999</c:v>
                </c:pt>
                <c:pt idx="4415">
                  <c:v>13.209</c:v>
                </c:pt>
                <c:pt idx="4416">
                  <c:v>13.145</c:v>
                </c:pt>
                <c:pt idx="4417">
                  <c:v>13.2</c:v>
                </c:pt>
                <c:pt idx="4418">
                  <c:v>13.099</c:v>
                </c:pt>
                <c:pt idx="4419">
                  <c:v>13.145</c:v>
                </c:pt>
                <c:pt idx="4420">
                  <c:v>13.135999999999999</c:v>
                </c:pt>
                <c:pt idx="4421">
                  <c:v>13.173</c:v>
                </c:pt>
                <c:pt idx="4422">
                  <c:v>13.182</c:v>
                </c:pt>
                <c:pt idx="4423">
                  <c:v>13.081</c:v>
                </c:pt>
                <c:pt idx="4424">
                  <c:v>13.135999999999999</c:v>
                </c:pt>
                <c:pt idx="4425">
                  <c:v>13.109</c:v>
                </c:pt>
                <c:pt idx="4426">
                  <c:v>13.09</c:v>
                </c:pt>
                <c:pt idx="4427">
                  <c:v>13.127000000000001</c:v>
                </c:pt>
                <c:pt idx="4428">
                  <c:v>13.145</c:v>
                </c:pt>
                <c:pt idx="4429">
                  <c:v>13.09</c:v>
                </c:pt>
                <c:pt idx="4430">
                  <c:v>13.173</c:v>
                </c:pt>
                <c:pt idx="4431">
                  <c:v>13.063000000000001</c:v>
                </c:pt>
                <c:pt idx="4432">
                  <c:v>13.163</c:v>
                </c:pt>
                <c:pt idx="4433">
                  <c:v>13.063000000000001</c:v>
                </c:pt>
                <c:pt idx="4434">
                  <c:v>13.228</c:v>
                </c:pt>
                <c:pt idx="4435">
                  <c:v>13.081</c:v>
                </c:pt>
                <c:pt idx="4436">
                  <c:v>13.135999999999999</c:v>
                </c:pt>
                <c:pt idx="4437">
                  <c:v>13.109</c:v>
                </c:pt>
                <c:pt idx="4438">
                  <c:v>13.2</c:v>
                </c:pt>
                <c:pt idx="4439">
                  <c:v>13.145</c:v>
                </c:pt>
                <c:pt idx="4440">
                  <c:v>13.163</c:v>
                </c:pt>
                <c:pt idx="4441">
                  <c:v>13.09</c:v>
                </c:pt>
                <c:pt idx="4442">
                  <c:v>13.145</c:v>
                </c:pt>
                <c:pt idx="4443">
                  <c:v>13.109</c:v>
                </c:pt>
                <c:pt idx="4444">
                  <c:v>13.054</c:v>
                </c:pt>
                <c:pt idx="4445">
                  <c:v>13.09</c:v>
                </c:pt>
                <c:pt idx="4446">
                  <c:v>13.109</c:v>
                </c:pt>
                <c:pt idx="4447">
                  <c:v>13.09</c:v>
                </c:pt>
                <c:pt idx="4448">
                  <c:v>13.135999999999999</c:v>
                </c:pt>
                <c:pt idx="4449">
                  <c:v>13.145</c:v>
                </c:pt>
                <c:pt idx="4450">
                  <c:v>13.127000000000001</c:v>
                </c:pt>
                <c:pt idx="4451">
                  <c:v>13.154</c:v>
                </c:pt>
                <c:pt idx="4452">
                  <c:v>13.09</c:v>
                </c:pt>
                <c:pt idx="4453">
                  <c:v>13.127000000000001</c:v>
                </c:pt>
                <c:pt idx="4454">
                  <c:v>13.054</c:v>
                </c:pt>
                <c:pt idx="4455">
                  <c:v>13.191000000000001</c:v>
                </c:pt>
                <c:pt idx="4456">
                  <c:v>13.09</c:v>
                </c:pt>
                <c:pt idx="4457">
                  <c:v>13.173</c:v>
                </c:pt>
                <c:pt idx="4458">
                  <c:v>13.109</c:v>
                </c:pt>
                <c:pt idx="4459">
                  <c:v>13.09</c:v>
                </c:pt>
                <c:pt idx="4460">
                  <c:v>13.063000000000001</c:v>
                </c:pt>
                <c:pt idx="4461">
                  <c:v>13.118</c:v>
                </c:pt>
                <c:pt idx="4462">
                  <c:v>13.054</c:v>
                </c:pt>
                <c:pt idx="4463">
                  <c:v>13.135999999999999</c:v>
                </c:pt>
                <c:pt idx="4464">
                  <c:v>12.925000000000001</c:v>
                </c:pt>
                <c:pt idx="4465">
                  <c:v>13.099</c:v>
                </c:pt>
                <c:pt idx="4466">
                  <c:v>13.035</c:v>
                </c:pt>
                <c:pt idx="4467">
                  <c:v>13.063000000000001</c:v>
                </c:pt>
                <c:pt idx="4468">
                  <c:v>13.109</c:v>
                </c:pt>
                <c:pt idx="4469">
                  <c:v>13.026</c:v>
                </c:pt>
                <c:pt idx="4470">
                  <c:v>13.071999999999999</c:v>
                </c:pt>
                <c:pt idx="4471">
                  <c:v>13.109</c:v>
                </c:pt>
                <c:pt idx="4472">
                  <c:v>13.071999999999999</c:v>
                </c:pt>
                <c:pt idx="4473">
                  <c:v>13.016999999999999</c:v>
                </c:pt>
                <c:pt idx="4474">
                  <c:v>13.081</c:v>
                </c:pt>
                <c:pt idx="4475">
                  <c:v>13.044</c:v>
                </c:pt>
                <c:pt idx="4476">
                  <c:v>13.044</c:v>
                </c:pt>
                <c:pt idx="4477">
                  <c:v>13.035</c:v>
                </c:pt>
                <c:pt idx="4478">
                  <c:v>13.081</c:v>
                </c:pt>
                <c:pt idx="4479">
                  <c:v>13.071999999999999</c:v>
                </c:pt>
                <c:pt idx="4480">
                  <c:v>13.145</c:v>
                </c:pt>
                <c:pt idx="4481">
                  <c:v>13.016999999999999</c:v>
                </c:pt>
                <c:pt idx="4482">
                  <c:v>13.09</c:v>
                </c:pt>
                <c:pt idx="4483">
                  <c:v>12.98</c:v>
                </c:pt>
                <c:pt idx="4484">
                  <c:v>13.127000000000001</c:v>
                </c:pt>
                <c:pt idx="4485">
                  <c:v>13.071999999999999</c:v>
                </c:pt>
                <c:pt idx="4486">
                  <c:v>13.09</c:v>
                </c:pt>
                <c:pt idx="4487">
                  <c:v>12.98</c:v>
                </c:pt>
                <c:pt idx="4488">
                  <c:v>13.035</c:v>
                </c:pt>
                <c:pt idx="4489">
                  <c:v>13.054</c:v>
                </c:pt>
                <c:pt idx="4490">
                  <c:v>13.081</c:v>
                </c:pt>
                <c:pt idx="4491">
                  <c:v>13.054</c:v>
                </c:pt>
                <c:pt idx="4492">
                  <c:v>13.063000000000001</c:v>
                </c:pt>
                <c:pt idx="4493">
                  <c:v>12.999000000000001</c:v>
                </c:pt>
                <c:pt idx="4494">
                  <c:v>13.026</c:v>
                </c:pt>
                <c:pt idx="4495">
                  <c:v>13.026</c:v>
                </c:pt>
                <c:pt idx="4496">
                  <c:v>13.026</c:v>
                </c:pt>
                <c:pt idx="4497">
                  <c:v>13.071999999999999</c:v>
                </c:pt>
                <c:pt idx="4498">
                  <c:v>12.999000000000001</c:v>
                </c:pt>
                <c:pt idx="4499">
                  <c:v>13.099</c:v>
                </c:pt>
                <c:pt idx="4500">
                  <c:v>13.054</c:v>
                </c:pt>
                <c:pt idx="4501">
                  <c:v>13.109</c:v>
                </c:pt>
                <c:pt idx="4502">
                  <c:v>12.971</c:v>
                </c:pt>
                <c:pt idx="4503">
                  <c:v>13.044</c:v>
                </c:pt>
                <c:pt idx="4504">
                  <c:v>13.007999999999999</c:v>
                </c:pt>
                <c:pt idx="4505">
                  <c:v>13.063000000000001</c:v>
                </c:pt>
                <c:pt idx="4506">
                  <c:v>12.999000000000001</c:v>
                </c:pt>
                <c:pt idx="4507">
                  <c:v>13.063000000000001</c:v>
                </c:pt>
                <c:pt idx="4508">
                  <c:v>13.054</c:v>
                </c:pt>
                <c:pt idx="4509">
                  <c:v>13.081</c:v>
                </c:pt>
                <c:pt idx="4510">
                  <c:v>12.971</c:v>
                </c:pt>
                <c:pt idx="4511">
                  <c:v>13.071999999999999</c:v>
                </c:pt>
                <c:pt idx="4512">
                  <c:v>12.989000000000001</c:v>
                </c:pt>
                <c:pt idx="4513">
                  <c:v>13.071999999999999</c:v>
                </c:pt>
                <c:pt idx="4514">
                  <c:v>12.925000000000001</c:v>
                </c:pt>
                <c:pt idx="4515">
                  <c:v>12.999000000000001</c:v>
                </c:pt>
                <c:pt idx="4516">
                  <c:v>13.016999999999999</c:v>
                </c:pt>
                <c:pt idx="4517">
                  <c:v>13.081</c:v>
                </c:pt>
                <c:pt idx="4518">
                  <c:v>13.007999999999999</c:v>
                </c:pt>
                <c:pt idx="4519">
                  <c:v>12.916</c:v>
                </c:pt>
                <c:pt idx="4520">
                  <c:v>13.016999999999999</c:v>
                </c:pt>
                <c:pt idx="4521">
                  <c:v>13.044</c:v>
                </c:pt>
                <c:pt idx="4522">
                  <c:v>13.063000000000001</c:v>
                </c:pt>
                <c:pt idx="4523">
                  <c:v>12.935</c:v>
                </c:pt>
                <c:pt idx="4524">
                  <c:v>12.999000000000001</c:v>
                </c:pt>
                <c:pt idx="4525">
                  <c:v>13.007999999999999</c:v>
                </c:pt>
                <c:pt idx="4526">
                  <c:v>13.026</c:v>
                </c:pt>
                <c:pt idx="4527">
                  <c:v>12.952999999999999</c:v>
                </c:pt>
                <c:pt idx="4528">
                  <c:v>13.081</c:v>
                </c:pt>
                <c:pt idx="4529">
                  <c:v>12.971</c:v>
                </c:pt>
                <c:pt idx="4530">
                  <c:v>13.016999999999999</c:v>
                </c:pt>
                <c:pt idx="4531">
                  <c:v>12.962</c:v>
                </c:pt>
                <c:pt idx="4532">
                  <c:v>13.016999999999999</c:v>
                </c:pt>
                <c:pt idx="4533">
                  <c:v>12.952999999999999</c:v>
                </c:pt>
                <c:pt idx="4534">
                  <c:v>13.007999999999999</c:v>
                </c:pt>
                <c:pt idx="4535">
                  <c:v>12.962</c:v>
                </c:pt>
                <c:pt idx="4536">
                  <c:v>12.98</c:v>
                </c:pt>
                <c:pt idx="4537">
                  <c:v>12.952999999999999</c:v>
                </c:pt>
                <c:pt idx="4538">
                  <c:v>13.007999999999999</c:v>
                </c:pt>
                <c:pt idx="4539">
                  <c:v>12.907</c:v>
                </c:pt>
                <c:pt idx="4540">
                  <c:v>12.999000000000001</c:v>
                </c:pt>
                <c:pt idx="4541">
                  <c:v>12.989000000000001</c:v>
                </c:pt>
                <c:pt idx="4542">
                  <c:v>13.054</c:v>
                </c:pt>
                <c:pt idx="4543">
                  <c:v>12.98</c:v>
                </c:pt>
                <c:pt idx="4544">
                  <c:v>12.898</c:v>
                </c:pt>
                <c:pt idx="4545">
                  <c:v>12.962</c:v>
                </c:pt>
                <c:pt idx="4546">
                  <c:v>12.898</c:v>
                </c:pt>
                <c:pt idx="4547">
                  <c:v>12.935</c:v>
                </c:pt>
                <c:pt idx="4548">
                  <c:v>12.98</c:v>
                </c:pt>
                <c:pt idx="4549">
                  <c:v>13.016999999999999</c:v>
                </c:pt>
                <c:pt idx="4550">
                  <c:v>12.999000000000001</c:v>
                </c:pt>
                <c:pt idx="4551">
                  <c:v>13.044</c:v>
                </c:pt>
                <c:pt idx="4552">
                  <c:v>12.962</c:v>
                </c:pt>
                <c:pt idx="4553">
                  <c:v>12.935</c:v>
                </c:pt>
                <c:pt idx="4554">
                  <c:v>12.898</c:v>
                </c:pt>
                <c:pt idx="4555">
                  <c:v>12.999000000000001</c:v>
                </c:pt>
                <c:pt idx="4556">
                  <c:v>12.88</c:v>
                </c:pt>
                <c:pt idx="4557">
                  <c:v>13.016999999999999</c:v>
                </c:pt>
                <c:pt idx="4558">
                  <c:v>12.98</c:v>
                </c:pt>
                <c:pt idx="4559">
                  <c:v>12.989000000000001</c:v>
                </c:pt>
                <c:pt idx="4560">
                  <c:v>12.916</c:v>
                </c:pt>
                <c:pt idx="4561">
                  <c:v>12.989000000000001</c:v>
                </c:pt>
                <c:pt idx="4562">
                  <c:v>12.916</c:v>
                </c:pt>
                <c:pt idx="4563">
                  <c:v>12.98</c:v>
                </c:pt>
                <c:pt idx="4564">
                  <c:v>12.852</c:v>
                </c:pt>
                <c:pt idx="4565">
                  <c:v>12.962</c:v>
                </c:pt>
                <c:pt idx="4566">
                  <c:v>12.962</c:v>
                </c:pt>
                <c:pt idx="4567">
                  <c:v>12.916</c:v>
                </c:pt>
                <c:pt idx="4568">
                  <c:v>12.944000000000001</c:v>
                </c:pt>
                <c:pt idx="4569">
                  <c:v>12.861000000000001</c:v>
                </c:pt>
                <c:pt idx="4570">
                  <c:v>12.952999999999999</c:v>
                </c:pt>
                <c:pt idx="4571">
                  <c:v>12.962</c:v>
                </c:pt>
                <c:pt idx="4572">
                  <c:v>12.944000000000001</c:v>
                </c:pt>
                <c:pt idx="4573">
                  <c:v>12.935</c:v>
                </c:pt>
                <c:pt idx="4574">
                  <c:v>12.98</c:v>
                </c:pt>
                <c:pt idx="4575">
                  <c:v>12.935</c:v>
                </c:pt>
                <c:pt idx="4576">
                  <c:v>13.054</c:v>
                </c:pt>
                <c:pt idx="4577">
                  <c:v>12.907</c:v>
                </c:pt>
                <c:pt idx="4578">
                  <c:v>12.962</c:v>
                </c:pt>
                <c:pt idx="4579">
                  <c:v>12.898</c:v>
                </c:pt>
                <c:pt idx="4580">
                  <c:v>12.971</c:v>
                </c:pt>
                <c:pt idx="4581">
                  <c:v>12.916</c:v>
                </c:pt>
                <c:pt idx="4582">
                  <c:v>12.925000000000001</c:v>
                </c:pt>
                <c:pt idx="4583">
                  <c:v>12.852</c:v>
                </c:pt>
                <c:pt idx="4584">
                  <c:v>13.007999999999999</c:v>
                </c:pt>
                <c:pt idx="4585">
                  <c:v>12.87</c:v>
                </c:pt>
                <c:pt idx="4586">
                  <c:v>12.916</c:v>
                </c:pt>
                <c:pt idx="4587">
                  <c:v>12.843</c:v>
                </c:pt>
                <c:pt idx="4588">
                  <c:v>12.916</c:v>
                </c:pt>
                <c:pt idx="4589">
                  <c:v>12.935</c:v>
                </c:pt>
                <c:pt idx="4590">
                  <c:v>12.944000000000001</c:v>
                </c:pt>
                <c:pt idx="4591">
                  <c:v>12.935</c:v>
                </c:pt>
                <c:pt idx="4592">
                  <c:v>13.007999999999999</c:v>
                </c:pt>
                <c:pt idx="4593">
                  <c:v>12.888999999999999</c:v>
                </c:pt>
                <c:pt idx="4594">
                  <c:v>12.88</c:v>
                </c:pt>
                <c:pt idx="4595">
                  <c:v>12.843</c:v>
                </c:pt>
                <c:pt idx="4596">
                  <c:v>12.88</c:v>
                </c:pt>
                <c:pt idx="4597">
                  <c:v>12.907</c:v>
                </c:pt>
                <c:pt idx="4598">
                  <c:v>12.843</c:v>
                </c:pt>
                <c:pt idx="4599">
                  <c:v>12.916</c:v>
                </c:pt>
                <c:pt idx="4600">
                  <c:v>12.88</c:v>
                </c:pt>
                <c:pt idx="4601">
                  <c:v>12.935</c:v>
                </c:pt>
                <c:pt idx="4602">
                  <c:v>12.907</c:v>
                </c:pt>
                <c:pt idx="4603">
                  <c:v>12.888999999999999</c:v>
                </c:pt>
                <c:pt idx="4604">
                  <c:v>12.816000000000001</c:v>
                </c:pt>
                <c:pt idx="4605">
                  <c:v>12.925000000000001</c:v>
                </c:pt>
                <c:pt idx="4606">
                  <c:v>12.816000000000001</c:v>
                </c:pt>
                <c:pt idx="4607">
                  <c:v>12.935</c:v>
                </c:pt>
                <c:pt idx="4608">
                  <c:v>12.87</c:v>
                </c:pt>
                <c:pt idx="4609">
                  <c:v>12.907</c:v>
                </c:pt>
                <c:pt idx="4610">
                  <c:v>12.824999999999999</c:v>
                </c:pt>
                <c:pt idx="4611">
                  <c:v>12.907</c:v>
                </c:pt>
                <c:pt idx="4612">
                  <c:v>12.898</c:v>
                </c:pt>
                <c:pt idx="4613">
                  <c:v>12.916</c:v>
                </c:pt>
                <c:pt idx="4614">
                  <c:v>12.797000000000001</c:v>
                </c:pt>
                <c:pt idx="4615">
                  <c:v>12.87</c:v>
                </c:pt>
                <c:pt idx="4616">
                  <c:v>12.852</c:v>
                </c:pt>
                <c:pt idx="4617">
                  <c:v>12.88</c:v>
                </c:pt>
                <c:pt idx="4618">
                  <c:v>12.816000000000001</c:v>
                </c:pt>
                <c:pt idx="4619">
                  <c:v>12.797000000000001</c:v>
                </c:pt>
                <c:pt idx="4620">
                  <c:v>12.907</c:v>
                </c:pt>
                <c:pt idx="4621">
                  <c:v>12.935</c:v>
                </c:pt>
                <c:pt idx="4622">
                  <c:v>12.935</c:v>
                </c:pt>
                <c:pt idx="4623">
                  <c:v>12.816000000000001</c:v>
                </c:pt>
                <c:pt idx="4624">
                  <c:v>12.88</c:v>
                </c:pt>
                <c:pt idx="4625">
                  <c:v>12.816000000000001</c:v>
                </c:pt>
                <c:pt idx="4626">
                  <c:v>12.907</c:v>
                </c:pt>
                <c:pt idx="4627">
                  <c:v>12.834</c:v>
                </c:pt>
                <c:pt idx="4628">
                  <c:v>12.898</c:v>
                </c:pt>
                <c:pt idx="4629">
                  <c:v>12.861000000000001</c:v>
                </c:pt>
                <c:pt idx="4630">
                  <c:v>12.971</c:v>
                </c:pt>
                <c:pt idx="4631">
                  <c:v>12.816000000000001</c:v>
                </c:pt>
                <c:pt idx="4632">
                  <c:v>12.87</c:v>
                </c:pt>
                <c:pt idx="4633">
                  <c:v>12.816000000000001</c:v>
                </c:pt>
                <c:pt idx="4634">
                  <c:v>12.898</c:v>
                </c:pt>
                <c:pt idx="4635">
                  <c:v>12.834</c:v>
                </c:pt>
                <c:pt idx="4636">
                  <c:v>12.861000000000001</c:v>
                </c:pt>
                <c:pt idx="4637">
                  <c:v>12.816000000000001</c:v>
                </c:pt>
                <c:pt idx="4638">
                  <c:v>12.852</c:v>
                </c:pt>
                <c:pt idx="4639">
                  <c:v>12.760999999999999</c:v>
                </c:pt>
                <c:pt idx="4640">
                  <c:v>12.888999999999999</c:v>
                </c:pt>
                <c:pt idx="4641">
                  <c:v>12.824999999999999</c:v>
                </c:pt>
                <c:pt idx="4642">
                  <c:v>12.916</c:v>
                </c:pt>
                <c:pt idx="4643">
                  <c:v>12.834</c:v>
                </c:pt>
                <c:pt idx="4644">
                  <c:v>12.797000000000001</c:v>
                </c:pt>
                <c:pt idx="4645">
                  <c:v>12.88</c:v>
                </c:pt>
                <c:pt idx="4646">
                  <c:v>12.861000000000001</c:v>
                </c:pt>
                <c:pt idx="4647">
                  <c:v>12.824999999999999</c:v>
                </c:pt>
                <c:pt idx="4648">
                  <c:v>12.88</c:v>
                </c:pt>
                <c:pt idx="4649">
                  <c:v>12.834</c:v>
                </c:pt>
                <c:pt idx="4650">
                  <c:v>12.907</c:v>
                </c:pt>
                <c:pt idx="4651">
                  <c:v>12.88</c:v>
                </c:pt>
                <c:pt idx="4652">
                  <c:v>12.824999999999999</c:v>
                </c:pt>
                <c:pt idx="4653">
                  <c:v>12.852</c:v>
                </c:pt>
                <c:pt idx="4654">
                  <c:v>12.788</c:v>
                </c:pt>
                <c:pt idx="4655">
                  <c:v>12.87</c:v>
                </c:pt>
                <c:pt idx="4656">
                  <c:v>12.77</c:v>
                </c:pt>
                <c:pt idx="4657">
                  <c:v>12.861000000000001</c:v>
                </c:pt>
                <c:pt idx="4658">
                  <c:v>12.843</c:v>
                </c:pt>
                <c:pt idx="4659">
                  <c:v>12.824999999999999</c:v>
                </c:pt>
                <c:pt idx="4660">
                  <c:v>12.816000000000001</c:v>
                </c:pt>
                <c:pt idx="4661">
                  <c:v>12.88</c:v>
                </c:pt>
                <c:pt idx="4662">
                  <c:v>12.742000000000001</c:v>
                </c:pt>
                <c:pt idx="4663">
                  <c:v>12.88</c:v>
                </c:pt>
                <c:pt idx="4664">
                  <c:v>12.834</c:v>
                </c:pt>
                <c:pt idx="4665">
                  <c:v>12.843</c:v>
                </c:pt>
                <c:pt idx="4666">
                  <c:v>12.788</c:v>
                </c:pt>
                <c:pt idx="4667">
                  <c:v>12.805999999999999</c:v>
                </c:pt>
                <c:pt idx="4668">
                  <c:v>12.788</c:v>
                </c:pt>
                <c:pt idx="4669">
                  <c:v>12.843</c:v>
                </c:pt>
                <c:pt idx="4670">
                  <c:v>12.805999999999999</c:v>
                </c:pt>
                <c:pt idx="4671">
                  <c:v>12.797000000000001</c:v>
                </c:pt>
                <c:pt idx="4672">
                  <c:v>12.816000000000001</c:v>
                </c:pt>
                <c:pt idx="4673">
                  <c:v>12.797000000000001</c:v>
                </c:pt>
                <c:pt idx="4674">
                  <c:v>12.824999999999999</c:v>
                </c:pt>
                <c:pt idx="4675">
                  <c:v>12.715</c:v>
                </c:pt>
                <c:pt idx="4676">
                  <c:v>12.843</c:v>
                </c:pt>
                <c:pt idx="4677">
                  <c:v>12.760999999999999</c:v>
                </c:pt>
                <c:pt idx="4678">
                  <c:v>12.861000000000001</c:v>
                </c:pt>
                <c:pt idx="4679">
                  <c:v>12.805999999999999</c:v>
                </c:pt>
                <c:pt idx="4680">
                  <c:v>12.797000000000001</c:v>
                </c:pt>
                <c:pt idx="4681">
                  <c:v>12.750999999999999</c:v>
                </c:pt>
                <c:pt idx="4682">
                  <c:v>12.788</c:v>
                </c:pt>
                <c:pt idx="4683">
                  <c:v>12.750999999999999</c:v>
                </c:pt>
                <c:pt idx="4684">
                  <c:v>12.824999999999999</c:v>
                </c:pt>
                <c:pt idx="4685">
                  <c:v>12.750999999999999</c:v>
                </c:pt>
                <c:pt idx="4686">
                  <c:v>12.779</c:v>
                </c:pt>
                <c:pt idx="4687">
                  <c:v>12.715</c:v>
                </c:pt>
                <c:pt idx="4688">
                  <c:v>12.805999999999999</c:v>
                </c:pt>
                <c:pt idx="4689">
                  <c:v>12.779</c:v>
                </c:pt>
                <c:pt idx="4690">
                  <c:v>12.824999999999999</c:v>
                </c:pt>
                <c:pt idx="4691">
                  <c:v>12.852</c:v>
                </c:pt>
                <c:pt idx="4692">
                  <c:v>12.843</c:v>
                </c:pt>
                <c:pt idx="4693">
                  <c:v>12.750999999999999</c:v>
                </c:pt>
                <c:pt idx="4694">
                  <c:v>12.760999999999999</c:v>
                </c:pt>
                <c:pt idx="4695">
                  <c:v>12.760999999999999</c:v>
                </c:pt>
                <c:pt idx="4696">
                  <c:v>12.715</c:v>
                </c:pt>
                <c:pt idx="4697">
                  <c:v>12.742000000000001</c:v>
                </c:pt>
                <c:pt idx="4698">
                  <c:v>12.750999999999999</c:v>
                </c:pt>
                <c:pt idx="4699">
                  <c:v>12.779</c:v>
                </c:pt>
                <c:pt idx="4700">
                  <c:v>12.742000000000001</c:v>
                </c:pt>
                <c:pt idx="4701">
                  <c:v>12.77</c:v>
                </c:pt>
                <c:pt idx="4702">
                  <c:v>12.715</c:v>
                </c:pt>
                <c:pt idx="4703">
                  <c:v>12.733000000000001</c:v>
                </c:pt>
                <c:pt idx="4704">
                  <c:v>12.696999999999999</c:v>
                </c:pt>
                <c:pt idx="4705">
                  <c:v>12.779</c:v>
                </c:pt>
                <c:pt idx="4706">
                  <c:v>12.742000000000001</c:v>
                </c:pt>
                <c:pt idx="4707">
                  <c:v>12.805999999999999</c:v>
                </c:pt>
                <c:pt idx="4708">
                  <c:v>12.760999999999999</c:v>
                </c:pt>
                <c:pt idx="4709">
                  <c:v>12.797000000000001</c:v>
                </c:pt>
                <c:pt idx="4710">
                  <c:v>12.724</c:v>
                </c:pt>
                <c:pt idx="4711">
                  <c:v>12.816000000000001</c:v>
                </c:pt>
                <c:pt idx="4712">
                  <c:v>12.669</c:v>
                </c:pt>
                <c:pt idx="4713">
                  <c:v>12.788</c:v>
                </c:pt>
                <c:pt idx="4714">
                  <c:v>12.696999999999999</c:v>
                </c:pt>
                <c:pt idx="4715">
                  <c:v>12.77</c:v>
                </c:pt>
                <c:pt idx="4716">
                  <c:v>12.724</c:v>
                </c:pt>
                <c:pt idx="4717">
                  <c:v>12.715</c:v>
                </c:pt>
                <c:pt idx="4718">
                  <c:v>12.706</c:v>
                </c:pt>
                <c:pt idx="4719">
                  <c:v>12.834</c:v>
                </c:pt>
                <c:pt idx="4720">
                  <c:v>12.788</c:v>
                </c:pt>
                <c:pt idx="4721">
                  <c:v>12.77</c:v>
                </c:pt>
                <c:pt idx="4722">
                  <c:v>12.733000000000001</c:v>
                </c:pt>
                <c:pt idx="4723">
                  <c:v>12.706</c:v>
                </c:pt>
                <c:pt idx="4724">
                  <c:v>12.686999999999999</c:v>
                </c:pt>
                <c:pt idx="4725">
                  <c:v>12.696999999999999</c:v>
                </c:pt>
                <c:pt idx="4726">
                  <c:v>12.724</c:v>
                </c:pt>
                <c:pt idx="4727">
                  <c:v>12.779</c:v>
                </c:pt>
                <c:pt idx="4728">
                  <c:v>12.724</c:v>
                </c:pt>
                <c:pt idx="4729">
                  <c:v>12.715</c:v>
                </c:pt>
                <c:pt idx="4730">
                  <c:v>12.742000000000001</c:v>
                </c:pt>
                <c:pt idx="4731">
                  <c:v>12.715</c:v>
                </c:pt>
                <c:pt idx="4732">
                  <c:v>12.733000000000001</c:v>
                </c:pt>
                <c:pt idx="4733">
                  <c:v>12.715</c:v>
                </c:pt>
                <c:pt idx="4734">
                  <c:v>12.742000000000001</c:v>
                </c:pt>
                <c:pt idx="4735">
                  <c:v>12.669</c:v>
                </c:pt>
                <c:pt idx="4736">
                  <c:v>12.724</c:v>
                </c:pt>
                <c:pt idx="4737">
                  <c:v>12.696999999999999</c:v>
                </c:pt>
                <c:pt idx="4738">
                  <c:v>12.733000000000001</c:v>
                </c:pt>
                <c:pt idx="4739">
                  <c:v>12.632</c:v>
                </c:pt>
                <c:pt idx="4740">
                  <c:v>12.715</c:v>
                </c:pt>
                <c:pt idx="4741">
                  <c:v>12.715</c:v>
                </c:pt>
                <c:pt idx="4742">
                  <c:v>12.843</c:v>
                </c:pt>
                <c:pt idx="4743">
                  <c:v>12.742000000000001</c:v>
                </c:pt>
                <c:pt idx="4744">
                  <c:v>12.706</c:v>
                </c:pt>
                <c:pt idx="4745">
                  <c:v>12.733000000000001</c:v>
                </c:pt>
                <c:pt idx="4746">
                  <c:v>12.686999999999999</c:v>
                </c:pt>
                <c:pt idx="4747">
                  <c:v>12.66</c:v>
                </c:pt>
                <c:pt idx="4748">
                  <c:v>12.706</c:v>
                </c:pt>
                <c:pt idx="4749">
                  <c:v>12.750999999999999</c:v>
                </c:pt>
                <c:pt idx="4750">
                  <c:v>12.742000000000001</c:v>
                </c:pt>
                <c:pt idx="4751">
                  <c:v>12.742000000000001</c:v>
                </c:pt>
                <c:pt idx="4752">
                  <c:v>12.669</c:v>
                </c:pt>
                <c:pt idx="4753">
                  <c:v>12.686999999999999</c:v>
                </c:pt>
                <c:pt idx="4754">
                  <c:v>12.678000000000001</c:v>
                </c:pt>
                <c:pt idx="4755">
                  <c:v>12.750999999999999</c:v>
                </c:pt>
                <c:pt idx="4756">
                  <c:v>12.678000000000001</c:v>
                </c:pt>
                <c:pt idx="4757">
                  <c:v>12.715</c:v>
                </c:pt>
                <c:pt idx="4758">
                  <c:v>12.66</c:v>
                </c:pt>
                <c:pt idx="4759">
                  <c:v>12.706</c:v>
                </c:pt>
                <c:pt idx="4760">
                  <c:v>12.66</c:v>
                </c:pt>
                <c:pt idx="4761">
                  <c:v>12.715</c:v>
                </c:pt>
                <c:pt idx="4762">
                  <c:v>12.632</c:v>
                </c:pt>
                <c:pt idx="4763">
                  <c:v>12.742000000000001</c:v>
                </c:pt>
                <c:pt idx="4764">
                  <c:v>12.678000000000001</c:v>
                </c:pt>
                <c:pt idx="4765">
                  <c:v>12.724</c:v>
                </c:pt>
                <c:pt idx="4766">
                  <c:v>12.669</c:v>
                </c:pt>
                <c:pt idx="4767">
                  <c:v>12.669</c:v>
                </c:pt>
                <c:pt idx="4768">
                  <c:v>12.651</c:v>
                </c:pt>
                <c:pt idx="4769">
                  <c:v>12.733000000000001</c:v>
                </c:pt>
                <c:pt idx="4770">
                  <c:v>12.632</c:v>
                </c:pt>
                <c:pt idx="4771">
                  <c:v>12.706</c:v>
                </c:pt>
                <c:pt idx="4772">
                  <c:v>12.706</c:v>
                </c:pt>
                <c:pt idx="4773">
                  <c:v>12.632</c:v>
                </c:pt>
                <c:pt idx="4774">
                  <c:v>12.632</c:v>
                </c:pt>
                <c:pt idx="4775">
                  <c:v>12.669</c:v>
                </c:pt>
                <c:pt idx="4776">
                  <c:v>12.678000000000001</c:v>
                </c:pt>
                <c:pt idx="4777">
                  <c:v>12.614000000000001</c:v>
                </c:pt>
                <c:pt idx="4778">
                  <c:v>12.686999999999999</c:v>
                </c:pt>
                <c:pt idx="4779">
                  <c:v>12.706</c:v>
                </c:pt>
                <c:pt idx="4780">
                  <c:v>12.678000000000001</c:v>
                </c:pt>
                <c:pt idx="4781">
                  <c:v>12.669</c:v>
                </c:pt>
                <c:pt idx="4782">
                  <c:v>12.678000000000001</c:v>
                </c:pt>
                <c:pt idx="4783">
                  <c:v>12.622999999999999</c:v>
                </c:pt>
                <c:pt idx="4784">
                  <c:v>12.696999999999999</c:v>
                </c:pt>
                <c:pt idx="4785">
                  <c:v>12.651</c:v>
                </c:pt>
                <c:pt idx="4786">
                  <c:v>12.632</c:v>
                </c:pt>
                <c:pt idx="4787">
                  <c:v>12.651</c:v>
                </c:pt>
                <c:pt idx="4788">
                  <c:v>12.724</c:v>
                </c:pt>
                <c:pt idx="4789">
                  <c:v>12.55</c:v>
                </c:pt>
                <c:pt idx="4790">
                  <c:v>12.66</c:v>
                </c:pt>
                <c:pt idx="4791">
                  <c:v>12.622999999999999</c:v>
                </c:pt>
                <c:pt idx="4792">
                  <c:v>12.724</c:v>
                </c:pt>
                <c:pt idx="4793">
                  <c:v>12.614000000000001</c:v>
                </c:pt>
                <c:pt idx="4794">
                  <c:v>12.678000000000001</c:v>
                </c:pt>
                <c:pt idx="4795">
                  <c:v>12.587</c:v>
                </c:pt>
                <c:pt idx="4796">
                  <c:v>12.614000000000001</c:v>
                </c:pt>
                <c:pt idx="4797">
                  <c:v>12.651</c:v>
                </c:pt>
                <c:pt idx="4798">
                  <c:v>12.678000000000001</c:v>
                </c:pt>
                <c:pt idx="4799">
                  <c:v>12.632</c:v>
                </c:pt>
                <c:pt idx="4800">
                  <c:v>12.686999999999999</c:v>
                </c:pt>
                <c:pt idx="4801">
                  <c:v>12.651</c:v>
                </c:pt>
                <c:pt idx="4802">
                  <c:v>12.605</c:v>
                </c:pt>
                <c:pt idx="4803">
                  <c:v>12.66</c:v>
                </c:pt>
                <c:pt idx="4804">
                  <c:v>12.587</c:v>
                </c:pt>
                <c:pt idx="4805">
                  <c:v>12.614000000000001</c:v>
                </c:pt>
                <c:pt idx="4806">
                  <c:v>12.577</c:v>
                </c:pt>
                <c:pt idx="4807">
                  <c:v>12.651</c:v>
                </c:pt>
                <c:pt idx="4808">
                  <c:v>12.558999999999999</c:v>
                </c:pt>
                <c:pt idx="4809">
                  <c:v>12.678000000000001</c:v>
                </c:pt>
                <c:pt idx="4810">
                  <c:v>12.596</c:v>
                </c:pt>
                <c:pt idx="4811">
                  <c:v>12.669</c:v>
                </c:pt>
                <c:pt idx="4812">
                  <c:v>12.532</c:v>
                </c:pt>
                <c:pt idx="4813">
                  <c:v>12.605</c:v>
                </c:pt>
                <c:pt idx="4814">
                  <c:v>12.706</c:v>
                </c:pt>
                <c:pt idx="4815">
                  <c:v>12.622999999999999</c:v>
                </c:pt>
                <c:pt idx="4816">
                  <c:v>12.558999999999999</c:v>
                </c:pt>
                <c:pt idx="4817">
                  <c:v>12.632</c:v>
                </c:pt>
                <c:pt idx="4818">
                  <c:v>12.55</c:v>
                </c:pt>
                <c:pt idx="4819">
                  <c:v>12.696999999999999</c:v>
                </c:pt>
                <c:pt idx="4820">
                  <c:v>12.605</c:v>
                </c:pt>
                <c:pt idx="4821">
                  <c:v>12.587</c:v>
                </c:pt>
                <c:pt idx="4822">
                  <c:v>12.614000000000001</c:v>
                </c:pt>
                <c:pt idx="4823">
                  <c:v>12.568</c:v>
                </c:pt>
                <c:pt idx="4824">
                  <c:v>12.523</c:v>
                </c:pt>
                <c:pt idx="4825">
                  <c:v>12.614000000000001</c:v>
                </c:pt>
                <c:pt idx="4826">
                  <c:v>12.577</c:v>
                </c:pt>
                <c:pt idx="4827">
                  <c:v>12.577</c:v>
                </c:pt>
                <c:pt idx="4828">
                  <c:v>12.605</c:v>
                </c:pt>
                <c:pt idx="4829">
                  <c:v>12.632</c:v>
                </c:pt>
                <c:pt idx="4830">
                  <c:v>12.605</c:v>
                </c:pt>
                <c:pt idx="4831">
                  <c:v>12.568</c:v>
                </c:pt>
                <c:pt idx="4832">
                  <c:v>12.596</c:v>
                </c:pt>
                <c:pt idx="4833">
                  <c:v>12.558999999999999</c:v>
                </c:pt>
                <c:pt idx="4834">
                  <c:v>12.614000000000001</c:v>
                </c:pt>
                <c:pt idx="4835">
                  <c:v>12.541</c:v>
                </c:pt>
                <c:pt idx="4836">
                  <c:v>12.596</c:v>
                </c:pt>
                <c:pt idx="4837">
                  <c:v>12.622999999999999</c:v>
                </c:pt>
                <c:pt idx="4838">
                  <c:v>12.596</c:v>
                </c:pt>
                <c:pt idx="4839">
                  <c:v>12.577</c:v>
                </c:pt>
                <c:pt idx="4840">
                  <c:v>12.587</c:v>
                </c:pt>
                <c:pt idx="4841">
                  <c:v>12.541</c:v>
                </c:pt>
                <c:pt idx="4842">
                  <c:v>12.596</c:v>
                </c:pt>
                <c:pt idx="4843">
                  <c:v>12.55</c:v>
                </c:pt>
                <c:pt idx="4844">
                  <c:v>12.532</c:v>
                </c:pt>
                <c:pt idx="4845">
                  <c:v>12.568</c:v>
                </c:pt>
                <c:pt idx="4846">
                  <c:v>12.622999999999999</c:v>
                </c:pt>
                <c:pt idx="4847">
                  <c:v>12.513</c:v>
                </c:pt>
                <c:pt idx="4848">
                  <c:v>12.686999999999999</c:v>
                </c:pt>
                <c:pt idx="4849">
                  <c:v>12.596</c:v>
                </c:pt>
                <c:pt idx="4850">
                  <c:v>12.577</c:v>
                </c:pt>
                <c:pt idx="4851">
                  <c:v>12.55</c:v>
                </c:pt>
                <c:pt idx="4852">
                  <c:v>12.55</c:v>
                </c:pt>
                <c:pt idx="4853">
                  <c:v>12.605</c:v>
                </c:pt>
                <c:pt idx="4854">
                  <c:v>12.494999999999999</c:v>
                </c:pt>
                <c:pt idx="4855">
                  <c:v>12.558999999999999</c:v>
                </c:pt>
                <c:pt idx="4856">
                  <c:v>12.532</c:v>
                </c:pt>
                <c:pt idx="4857">
                  <c:v>12.577</c:v>
                </c:pt>
                <c:pt idx="4858">
                  <c:v>12.44</c:v>
                </c:pt>
                <c:pt idx="4859">
                  <c:v>12.55</c:v>
                </c:pt>
                <c:pt idx="4860">
                  <c:v>12.504</c:v>
                </c:pt>
                <c:pt idx="4861">
                  <c:v>12.587</c:v>
                </c:pt>
                <c:pt idx="4862">
                  <c:v>12.513</c:v>
                </c:pt>
                <c:pt idx="4863">
                  <c:v>12.558999999999999</c:v>
                </c:pt>
                <c:pt idx="4864">
                  <c:v>12.486000000000001</c:v>
                </c:pt>
                <c:pt idx="4865">
                  <c:v>12.587</c:v>
                </c:pt>
                <c:pt idx="4866">
                  <c:v>12.513</c:v>
                </c:pt>
                <c:pt idx="4867">
                  <c:v>12.486000000000001</c:v>
                </c:pt>
                <c:pt idx="4868">
                  <c:v>12.532</c:v>
                </c:pt>
                <c:pt idx="4869">
                  <c:v>12.596</c:v>
                </c:pt>
                <c:pt idx="4870">
                  <c:v>12.494999999999999</c:v>
                </c:pt>
                <c:pt idx="4871">
                  <c:v>12.568</c:v>
                </c:pt>
                <c:pt idx="4872">
                  <c:v>12.477</c:v>
                </c:pt>
                <c:pt idx="4873">
                  <c:v>12.568</c:v>
                </c:pt>
                <c:pt idx="4874">
                  <c:v>12.504</c:v>
                </c:pt>
                <c:pt idx="4875">
                  <c:v>12.532</c:v>
                </c:pt>
                <c:pt idx="4876">
                  <c:v>12.532</c:v>
                </c:pt>
                <c:pt idx="4877">
                  <c:v>12.494999999999999</c:v>
                </c:pt>
                <c:pt idx="4878">
                  <c:v>12.513</c:v>
                </c:pt>
                <c:pt idx="4879">
                  <c:v>12.55</c:v>
                </c:pt>
                <c:pt idx="4880">
                  <c:v>12.55</c:v>
                </c:pt>
                <c:pt idx="4881">
                  <c:v>12.513</c:v>
                </c:pt>
                <c:pt idx="4882">
                  <c:v>12.541</c:v>
                </c:pt>
                <c:pt idx="4883">
                  <c:v>12.541</c:v>
                </c:pt>
                <c:pt idx="4884">
                  <c:v>12.541</c:v>
                </c:pt>
                <c:pt idx="4885">
                  <c:v>12.494999999999999</c:v>
                </c:pt>
                <c:pt idx="4886">
                  <c:v>12.532</c:v>
                </c:pt>
                <c:pt idx="4887">
                  <c:v>12.523</c:v>
                </c:pt>
                <c:pt idx="4888">
                  <c:v>12.532</c:v>
                </c:pt>
                <c:pt idx="4889">
                  <c:v>12.486000000000001</c:v>
                </c:pt>
                <c:pt idx="4890">
                  <c:v>12.494999999999999</c:v>
                </c:pt>
                <c:pt idx="4891">
                  <c:v>12.541</c:v>
                </c:pt>
                <c:pt idx="4892">
                  <c:v>12.494999999999999</c:v>
                </c:pt>
                <c:pt idx="4893">
                  <c:v>12.449</c:v>
                </c:pt>
                <c:pt idx="4894">
                  <c:v>12.458</c:v>
                </c:pt>
                <c:pt idx="4895">
                  <c:v>12.477</c:v>
                </c:pt>
                <c:pt idx="4896">
                  <c:v>12.55</c:v>
                </c:pt>
                <c:pt idx="4897">
                  <c:v>12.486000000000001</c:v>
                </c:pt>
                <c:pt idx="4898">
                  <c:v>12.614000000000001</c:v>
                </c:pt>
                <c:pt idx="4899">
                  <c:v>12.504</c:v>
                </c:pt>
                <c:pt idx="4900">
                  <c:v>12.532</c:v>
                </c:pt>
                <c:pt idx="4901">
                  <c:v>12.513</c:v>
                </c:pt>
                <c:pt idx="4902">
                  <c:v>12.477</c:v>
                </c:pt>
                <c:pt idx="4903">
                  <c:v>12.55</c:v>
                </c:pt>
                <c:pt idx="4904">
                  <c:v>12.468</c:v>
                </c:pt>
                <c:pt idx="4905">
                  <c:v>12.486000000000001</c:v>
                </c:pt>
                <c:pt idx="4906">
                  <c:v>12.523</c:v>
                </c:pt>
                <c:pt idx="4907">
                  <c:v>12.523</c:v>
                </c:pt>
                <c:pt idx="4908">
                  <c:v>12.44</c:v>
                </c:pt>
                <c:pt idx="4909">
                  <c:v>12.486000000000001</c:v>
                </c:pt>
                <c:pt idx="4910">
                  <c:v>12.422000000000001</c:v>
                </c:pt>
                <c:pt idx="4911">
                  <c:v>12.477</c:v>
                </c:pt>
                <c:pt idx="4912">
                  <c:v>12.44</c:v>
                </c:pt>
                <c:pt idx="4913">
                  <c:v>12.486000000000001</c:v>
                </c:pt>
                <c:pt idx="4914">
                  <c:v>12.504</c:v>
                </c:pt>
                <c:pt idx="4915">
                  <c:v>12.504</c:v>
                </c:pt>
                <c:pt idx="4916">
                  <c:v>12.458</c:v>
                </c:pt>
                <c:pt idx="4917">
                  <c:v>12.541</c:v>
                </c:pt>
                <c:pt idx="4918">
                  <c:v>12.486000000000001</c:v>
                </c:pt>
                <c:pt idx="4919">
                  <c:v>12.541</c:v>
                </c:pt>
                <c:pt idx="4920">
                  <c:v>12.44</c:v>
                </c:pt>
                <c:pt idx="4921">
                  <c:v>12.494999999999999</c:v>
                </c:pt>
                <c:pt idx="4922">
                  <c:v>12.458</c:v>
                </c:pt>
                <c:pt idx="4923">
                  <c:v>12.394</c:v>
                </c:pt>
                <c:pt idx="4924">
                  <c:v>12.486000000000001</c:v>
                </c:pt>
                <c:pt idx="4925">
                  <c:v>12.523</c:v>
                </c:pt>
                <c:pt idx="4926">
                  <c:v>12.449</c:v>
                </c:pt>
                <c:pt idx="4927">
                  <c:v>12.494999999999999</c:v>
                </c:pt>
                <c:pt idx="4928">
                  <c:v>12.486000000000001</c:v>
                </c:pt>
                <c:pt idx="4929">
                  <c:v>12.523</c:v>
                </c:pt>
                <c:pt idx="4930">
                  <c:v>12.449</c:v>
                </c:pt>
                <c:pt idx="4931">
                  <c:v>12.430999999999999</c:v>
                </c:pt>
                <c:pt idx="4932">
                  <c:v>12.504</c:v>
                </c:pt>
                <c:pt idx="4933">
                  <c:v>12.468</c:v>
                </c:pt>
                <c:pt idx="4934">
                  <c:v>12.404</c:v>
                </c:pt>
                <c:pt idx="4935">
                  <c:v>12.422000000000001</c:v>
                </c:pt>
                <c:pt idx="4936">
                  <c:v>12.44</c:v>
                </c:pt>
                <c:pt idx="4937">
                  <c:v>12.513</c:v>
                </c:pt>
                <c:pt idx="4938">
                  <c:v>12.449</c:v>
                </c:pt>
                <c:pt idx="4939">
                  <c:v>12.294</c:v>
                </c:pt>
                <c:pt idx="4940">
                  <c:v>12.458</c:v>
                </c:pt>
                <c:pt idx="4941">
                  <c:v>12.449</c:v>
                </c:pt>
                <c:pt idx="4942">
                  <c:v>12.449</c:v>
                </c:pt>
                <c:pt idx="4943">
                  <c:v>12.422000000000001</c:v>
                </c:pt>
                <c:pt idx="4944">
                  <c:v>12.449</c:v>
                </c:pt>
                <c:pt idx="4945">
                  <c:v>12.458</c:v>
                </c:pt>
                <c:pt idx="4946">
                  <c:v>12.449</c:v>
                </c:pt>
                <c:pt idx="4947">
                  <c:v>12.458</c:v>
                </c:pt>
                <c:pt idx="4948">
                  <c:v>12.449</c:v>
                </c:pt>
                <c:pt idx="4949">
                  <c:v>12.430999999999999</c:v>
                </c:pt>
                <c:pt idx="4950">
                  <c:v>12.468</c:v>
                </c:pt>
                <c:pt idx="4951">
                  <c:v>12.430999999999999</c:v>
                </c:pt>
                <c:pt idx="4952">
                  <c:v>12.458</c:v>
                </c:pt>
                <c:pt idx="4953">
                  <c:v>12.477</c:v>
                </c:pt>
                <c:pt idx="4954">
                  <c:v>12.449</c:v>
                </c:pt>
                <c:pt idx="4955">
                  <c:v>12.468</c:v>
                </c:pt>
                <c:pt idx="4956">
                  <c:v>12.44</c:v>
                </c:pt>
                <c:pt idx="4957">
                  <c:v>12.477</c:v>
                </c:pt>
                <c:pt idx="4958">
                  <c:v>12.375999999999999</c:v>
                </c:pt>
                <c:pt idx="4959">
                  <c:v>12.422000000000001</c:v>
                </c:pt>
                <c:pt idx="4960">
                  <c:v>12.394</c:v>
                </c:pt>
                <c:pt idx="4961">
                  <c:v>12.394</c:v>
                </c:pt>
                <c:pt idx="4962">
                  <c:v>12.385</c:v>
                </c:pt>
                <c:pt idx="4963">
                  <c:v>12.422000000000001</c:v>
                </c:pt>
                <c:pt idx="4964">
                  <c:v>12.413</c:v>
                </c:pt>
                <c:pt idx="4965">
                  <c:v>12.44</c:v>
                </c:pt>
                <c:pt idx="4966">
                  <c:v>12.449</c:v>
                </c:pt>
                <c:pt idx="4967">
                  <c:v>12.358000000000001</c:v>
                </c:pt>
                <c:pt idx="4968">
                  <c:v>12.449</c:v>
                </c:pt>
                <c:pt idx="4969">
                  <c:v>12.458</c:v>
                </c:pt>
                <c:pt idx="4970">
                  <c:v>12.385</c:v>
                </c:pt>
                <c:pt idx="4971">
                  <c:v>12.404</c:v>
                </c:pt>
                <c:pt idx="4972">
                  <c:v>12.404</c:v>
                </c:pt>
                <c:pt idx="4973">
                  <c:v>12.394</c:v>
                </c:pt>
                <c:pt idx="4974">
                  <c:v>12.404</c:v>
                </c:pt>
                <c:pt idx="4975">
                  <c:v>12.394</c:v>
                </c:pt>
                <c:pt idx="4976">
                  <c:v>12.422000000000001</c:v>
                </c:pt>
                <c:pt idx="4977">
                  <c:v>12.404</c:v>
                </c:pt>
                <c:pt idx="4978">
                  <c:v>12.404</c:v>
                </c:pt>
                <c:pt idx="4979">
                  <c:v>12.394</c:v>
                </c:pt>
                <c:pt idx="4980">
                  <c:v>12.413</c:v>
                </c:pt>
                <c:pt idx="4981">
                  <c:v>12.358000000000001</c:v>
                </c:pt>
                <c:pt idx="4982">
                  <c:v>12.430999999999999</c:v>
                </c:pt>
                <c:pt idx="4983">
                  <c:v>12.394</c:v>
                </c:pt>
                <c:pt idx="4984">
                  <c:v>12.385</c:v>
                </c:pt>
                <c:pt idx="4985">
                  <c:v>12.413</c:v>
                </c:pt>
                <c:pt idx="4986">
                  <c:v>12.404</c:v>
                </c:pt>
                <c:pt idx="4987">
                  <c:v>12.413</c:v>
                </c:pt>
                <c:pt idx="4988">
                  <c:v>12.458</c:v>
                </c:pt>
                <c:pt idx="4989">
                  <c:v>12.247999999999999</c:v>
                </c:pt>
                <c:pt idx="4990">
                  <c:v>12.422000000000001</c:v>
                </c:pt>
                <c:pt idx="4991">
                  <c:v>12.394</c:v>
                </c:pt>
                <c:pt idx="4992">
                  <c:v>12.349</c:v>
                </c:pt>
                <c:pt idx="4993">
                  <c:v>12.349</c:v>
                </c:pt>
                <c:pt idx="4994">
                  <c:v>12.422000000000001</c:v>
                </c:pt>
                <c:pt idx="4995">
                  <c:v>12.404</c:v>
                </c:pt>
                <c:pt idx="4996">
                  <c:v>12.394</c:v>
                </c:pt>
                <c:pt idx="4997">
                  <c:v>12.339</c:v>
                </c:pt>
                <c:pt idx="4998">
                  <c:v>12.394</c:v>
                </c:pt>
                <c:pt idx="4999">
                  <c:v>12.375999999999999</c:v>
                </c:pt>
                <c:pt idx="5000">
                  <c:v>12.422000000000001</c:v>
                </c:pt>
                <c:pt idx="5001">
                  <c:v>12.367000000000001</c:v>
                </c:pt>
                <c:pt idx="5002">
                  <c:v>12.385</c:v>
                </c:pt>
                <c:pt idx="5003">
                  <c:v>12.339</c:v>
                </c:pt>
                <c:pt idx="5004">
                  <c:v>12.413</c:v>
                </c:pt>
                <c:pt idx="5005">
                  <c:v>12.404</c:v>
                </c:pt>
                <c:pt idx="5006">
                  <c:v>12.349</c:v>
                </c:pt>
                <c:pt idx="5007">
                  <c:v>12.394</c:v>
                </c:pt>
                <c:pt idx="5008">
                  <c:v>12.422000000000001</c:v>
                </c:pt>
                <c:pt idx="5009">
                  <c:v>12.394</c:v>
                </c:pt>
                <c:pt idx="5010">
                  <c:v>12.285</c:v>
                </c:pt>
                <c:pt idx="5011">
                  <c:v>12.33</c:v>
                </c:pt>
                <c:pt idx="5012">
                  <c:v>12.375999999999999</c:v>
                </c:pt>
                <c:pt idx="5013">
                  <c:v>12.358000000000001</c:v>
                </c:pt>
                <c:pt idx="5014">
                  <c:v>12.413</c:v>
                </c:pt>
                <c:pt idx="5015">
                  <c:v>12.385</c:v>
                </c:pt>
                <c:pt idx="5016">
                  <c:v>12.404</c:v>
                </c:pt>
                <c:pt idx="5017">
                  <c:v>12.385</c:v>
                </c:pt>
                <c:pt idx="5018">
                  <c:v>12.33</c:v>
                </c:pt>
                <c:pt idx="5019">
                  <c:v>12.33</c:v>
                </c:pt>
                <c:pt idx="5020">
                  <c:v>12.321</c:v>
                </c:pt>
                <c:pt idx="5021">
                  <c:v>12.358000000000001</c:v>
                </c:pt>
                <c:pt idx="5022">
                  <c:v>12.349</c:v>
                </c:pt>
                <c:pt idx="5023">
                  <c:v>12.339</c:v>
                </c:pt>
                <c:pt idx="5024">
                  <c:v>12.385</c:v>
                </c:pt>
                <c:pt idx="5025">
                  <c:v>12.394</c:v>
                </c:pt>
                <c:pt idx="5026">
                  <c:v>12.33</c:v>
                </c:pt>
                <c:pt idx="5027">
                  <c:v>12.349</c:v>
                </c:pt>
                <c:pt idx="5028">
                  <c:v>12.367000000000001</c:v>
                </c:pt>
                <c:pt idx="5029">
                  <c:v>12.339</c:v>
                </c:pt>
                <c:pt idx="5030">
                  <c:v>12.367000000000001</c:v>
                </c:pt>
                <c:pt idx="5031">
                  <c:v>12.339</c:v>
                </c:pt>
                <c:pt idx="5032">
                  <c:v>12.339</c:v>
                </c:pt>
                <c:pt idx="5033">
                  <c:v>12.339</c:v>
                </c:pt>
                <c:pt idx="5034">
                  <c:v>12.367000000000001</c:v>
                </c:pt>
                <c:pt idx="5035">
                  <c:v>12.367000000000001</c:v>
                </c:pt>
                <c:pt idx="5036">
                  <c:v>12.349</c:v>
                </c:pt>
                <c:pt idx="5037">
                  <c:v>12.385</c:v>
                </c:pt>
                <c:pt idx="5038">
                  <c:v>12.33</c:v>
                </c:pt>
                <c:pt idx="5039">
                  <c:v>12.294</c:v>
                </c:pt>
                <c:pt idx="5040">
                  <c:v>12.303000000000001</c:v>
                </c:pt>
                <c:pt idx="5041">
                  <c:v>12.321</c:v>
                </c:pt>
                <c:pt idx="5042">
                  <c:v>12.321</c:v>
                </c:pt>
                <c:pt idx="5043">
                  <c:v>12.33</c:v>
                </c:pt>
                <c:pt idx="5044">
                  <c:v>12.311999999999999</c:v>
                </c:pt>
                <c:pt idx="5045">
                  <c:v>12.358000000000001</c:v>
                </c:pt>
                <c:pt idx="5046">
                  <c:v>12.339</c:v>
                </c:pt>
                <c:pt idx="5047">
                  <c:v>12.321</c:v>
                </c:pt>
                <c:pt idx="5048">
                  <c:v>12.367000000000001</c:v>
                </c:pt>
                <c:pt idx="5049">
                  <c:v>12.275</c:v>
                </c:pt>
                <c:pt idx="5050">
                  <c:v>12.303000000000001</c:v>
                </c:pt>
                <c:pt idx="5051">
                  <c:v>12.321</c:v>
                </c:pt>
                <c:pt idx="5052">
                  <c:v>12.339</c:v>
                </c:pt>
                <c:pt idx="5053">
                  <c:v>12.358000000000001</c:v>
                </c:pt>
                <c:pt idx="5054">
                  <c:v>12.321</c:v>
                </c:pt>
                <c:pt idx="5055">
                  <c:v>12.33</c:v>
                </c:pt>
                <c:pt idx="5056">
                  <c:v>12.375999999999999</c:v>
                </c:pt>
                <c:pt idx="5057">
                  <c:v>12.33</c:v>
                </c:pt>
                <c:pt idx="5058">
                  <c:v>12.385</c:v>
                </c:pt>
                <c:pt idx="5059">
                  <c:v>12.311999999999999</c:v>
                </c:pt>
                <c:pt idx="5060">
                  <c:v>12.285</c:v>
                </c:pt>
                <c:pt idx="5061">
                  <c:v>12.303000000000001</c:v>
                </c:pt>
                <c:pt idx="5062">
                  <c:v>12.303000000000001</c:v>
                </c:pt>
                <c:pt idx="5063">
                  <c:v>12.311999999999999</c:v>
                </c:pt>
                <c:pt idx="5064">
                  <c:v>12.239000000000001</c:v>
                </c:pt>
                <c:pt idx="5065">
                  <c:v>12.303000000000001</c:v>
                </c:pt>
                <c:pt idx="5066">
                  <c:v>12.311999999999999</c:v>
                </c:pt>
                <c:pt idx="5067">
                  <c:v>12.294</c:v>
                </c:pt>
                <c:pt idx="5068">
                  <c:v>12.311999999999999</c:v>
                </c:pt>
                <c:pt idx="5069">
                  <c:v>12.294</c:v>
                </c:pt>
                <c:pt idx="5070">
                  <c:v>12.275</c:v>
                </c:pt>
                <c:pt idx="5071">
                  <c:v>12.33</c:v>
                </c:pt>
                <c:pt idx="5072">
                  <c:v>12.303000000000001</c:v>
                </c:pt>
                <c:pt idx="5073">
                  <c:v>12.285</c:v>
                </c:pt>
                <c:pt idx="5074">
                  <c:v>12.275</c:v>
                </c:pt>
                <c:pt idx="5075">
                  <c:v>12.339</c:v>
                </c:pt>
                <c:pt idx="5076">
                  <c:v>12.321</c:v>
                </c:pt>
                <c:pt idx="5077">
                  <c:v>12.285</c:v>
                </c:pt>
                <c:pt idx="5078">
                  <c:v>12.275</c:v>
                </c:pt>
                <c:pt idx="5079">
                  <c:v>12.303000000000001</c:v>
                </c:pt>
                <c:pt idx="5080">
                  <c:v>12.266</c:v>
                </c:pt>
                <c:pt idx="5081">
                  <c:v>12.303000000000001</c:v>
                </c:pt>
                <c:pt idx="5082">
                  <c:v>12.285</c:v>
                </c:pt>
                <c:pt idx="5083">
                  <c:v>12.321</c:v>
                </c:pt>
                <c:pt idx="5084">
                  <c:v>12.266</c:v>
                </c:pt>
                <c:pt idx="5085">
                  <c:v>12.257</c:v>
                </c:pt>
                <c:pt idx="5086">
                  <c:v>12.275</c:v>
                </c:pt>
                <c:pt idx="5087">
                  <c:v>12.294</c:v>
                </c:pt>
                <c:pt idx="5088">
                  <c:v>12.294</c:v>
                </c:pt>
                <c:pt idx="5089">
                  <c:v>12.257</c:v>
                </c:pt>
                <c:pt idx="5090">
                  <c:v>12.339</c:v>
                </c:pt>
                <c:pt idx="5091">
                  <c:v>12.285</c:v>
                </c:pt>
                <c:pt idx="5092">
                  <c:v>12.22</c:v>
                </c:pt>
                <c:pt idx="5093">
                  <c:v>12.247999999999999</c:v>
                </c:pt>
                <c:pt idx="5094">
                  <c:v>12.247999999999999</c:v>
                </c:pt>
                <c:pt idx="5095">
                  <c:v>12.285</c:v>
                </c:pt>
                <c:pt idx="5096">
                  <c:v>12.285</c:v>
                </c:pt>
                <c:pt idx="5097">
                  <c:v>12.266</c:v>
                </c:pt>
                <c:pt idx="5098">
                  <c:v>12.22</c:v>
                </c:pt>
                <c:pt idx="5099">
                  <c:v>12.285</c:v>
                </c:pt>
                <c:pt idx="5100">
                  <c:v>12.23</c:v>
                </c:pt>
                <c:pt idx="5101">
                  <c:v>12.23</c:v>
                </c:pt>
                <c:pt idx="5102">
                  <c:v>12.247999999999999</c:v>
                </c:pt>
                <c:pt idx="5103">
                  <c:v>12.247999999999999</c:v>
                </c:pt>
                <c:pt idx="5104">
                  <c:v>12.294</c:v>
                </c:pt>
                <c:pt idx="5105">
                  <c:v>12.247999999999999</c:v>
                </c:pt>
                <c:pt idx="5106">
                  <c:v>12.303000000000001</c:v>
                </c:pt>
                <c:pt idx="5107">
                  <c:v>12.266</c:v>
                </c:pt>
                <c:pt idx="5108">
                  <c:v>12.33</c:v>
                </c:pt>
                <c:pt idx="5109">
                  <c:v>12.239000000000001</c:v>
                </c:pt>
                <c:pt idx="5110">
                  <c:v>12.275</c:v>
                </c:pt>
                <c:pt idx="5111">
                  <c:v>12.294</c:v>
                </c:pt>
                <c:pt idx="5112">
                  <c:v>12.257</c:v>
                </c:pt>
                <c:pt idx="5113">
                  <c:v>12.266</c:v>
                </c:pt>
                <c:pt idx="5114">
                  <c:v>12.183999999999999</c:v>
                </c:pt>
                <c:pt idx="5115">
                  <c:v>12.294</c:v>
                </c:pt>
                <c:pt idx="5116">
                  <c:v>12.275</c:v>
                </c:pt>
                <c:pt idx="5117">
                  <c:v>12.339</c:v>
                </c:pt>
                <c:pt idx="5118">
                  <c:v>12.22</c:v>
                </c:pt>
                <c:pt idx="5119">
                  <c:v>12.211</c:v>
                </c:pt>
                <c:pt idx="5120">
                  <c:v>12.285</c:v>
                </c:pt>
                <c:pt idx="5121">
                  <c:v>12.22</c:v>
                </c:pt>
                <c:pt idx="5122">
                  <c:v>12.23</c:v>
                </c:pt>
                <c:pt idx="5123">
                  <c:v>12.257</c:v>
                </c:pt>
                <c:pt idx="5124">
                  <c:v>12.247999999999999</c:v>
                </c:pt>
                <c:pt idx="5125">
                  <c:v>12.285</c:v>
                </c:pt>
                <c:pt idx="5126">
                  <c:v>12.257</c:v>
                </c:pt>
                <c:pt idx="5127">
                  <c:v>12.294</c:v>
                </c:pt>
                <c:pt idx="5128">
                  <c:v>12.23</c:v>
                </c:pt>
                <c:pt idx="5129">
                  <c:v>12.23</c:v>
                </c:pt>
                <c:pt idx="5130">
                  <c:v>12.22</c:v>
                </c:pt>
                <c:pt idx="5131">
                  <c:v>12.202</c:v>
                </c:pt>
                <c:pt idx="5132">
                  <c:v>12.22</c:v>
                </c:pt>
                <c:pt idx="5133">
                  <c:v>12.285</c:v>
                </c:pt>
                <c:pt idx="5134">
                  <c:v>12.175000000000001</c:v>
                </c:pt>
                <c:pt idx="5135">
                  <c:v>12.247999999999999</c:v>
                </c:pt>
                <c:pt idx="5136">
                  <c:v>12.193</c:v>
                </c:pt>
                <c:pt idx="5137">
                  <c:v>12.266</c:v>
                </c:pt>
                <c:pt idx="5138">
                  <c:v>12.247999999999999</c:v>
                </c:pt>
                <c:pt idx="5139">
                  <c:v>12.211</c:v>
                </c:pt>
                <c:pt idx="5140">
                  <c:v>12.211</c:v>
                </c:pt>
                <c:pt idx="5141">
                  <c:v>12.175000000000001</c:v>
                </c:pt>
                <c:pt idx="5142">
                  <c:v>12.257</c:v>
                </c:pt>
                <c:pt idx="5143">
                  <c:v>12.247999999999999</c:v>
                </c:pt>
                <c:pt idx="5144">
                  <c:v>12.211</c:v>
                </c:pt>
                <c:pt idx="5145">
                  <c:v>12.257</c:v>
                </c:pt>
                <c:pt idx="5146">
                  <c:v>12.22</c:v>
                </c:pt>
                <c:pt idx="5147">
                  <c:v>12.175000000000001</c:v>
                </c:pt>
                <c:pt idx="5148">
                  <c:v>12.138</c:v>
                </c:pt>
                <c:pt idx="5149">
                  <c:v>12.175000000000001</c:v>
                </c:pt>
                <c:pt idx="5150">
                  <c:v>12.193</c:v>
                </c:pt>
                <c:pt idx="5151">
                  <c:v>12.239000000000001</c:v>
                </c:pt>
                <c:pt idx="5152">
                  <c:v>12.211</c:v>
                </c:pt>
                <c:pt idx="5153">
                  <c:v>12.239000000000001</c:v>
                </c:pt>
                <c:pt idx="5154">
                  <c:v>12.211</c:v>
                </c:pt>
                <c:pt idx="5155">
                  <c:v>12.156000000000001</c:v>
                </c:pt>
                <c:pt idx="5156">
                  <c:v>12.202</c:v>
                </c:pt>
                <c:pt idx="5157">
                  <c:v>12.211</c:v>
                </c:pt>
                <c:pt idx="5158">
                  <c:v>12.275</c:v>
                </c:pt>
                <c:pt idx="5159">
                  <c:v>12.23</c:v>
                </c:pt>
                <c:pt idx="5160">
                  <c:v>12.183999999999999</c:v>
                </c:pt>
                <c:pt idx="5161">
                  <c:v>12.202</c:v>
                </c:pt>
                <c:pt idx="5162">
                  <c:v>12.183999999999999</c:v>
                </c:pt>
                <c:pt idx="5163">
                  <c:v>12.211</c:v>
                </c:pt>
                <c:pt idx="5164">
                  <c:v>12.202</c:v>
                </c:pt>
                <c:pt idx="5165">
                  <c:v>12.22</c:v>
                </c:pt>
                <c:pt idx="5166">
                  <c:v>12.247999999999999</c:v>
                </c:pt>
                <c:pt idx="5167">
                  <c:v>12.202</c:v>
                </c:pt>
                <c:pt idx="5168">
                  <c:v>12.156000000000001</c:v>
                </c:pt>
                <c:pt idx="5169">
                  <c:v>12.147</c:v>
                </c:pt>
                <c:pt idx="5170">
                  <c:v>12.111000000000001</c:v>
                </c:pt>
                <c:pt idx="5171">
                  <c:v>12.183999999999999</c:v>
                </c:pt>
                <c:pt idx="5172">
                  <c:v>12.147</c:v>
                </c:pt>
                <c:pt idx="5173">
                  <c:v>12.257</c:v>
                </c:pt>
                <c:pt idx="5174">
                  <c:v>12.22</c:v>
                </c:pt>
                <c:pt idx="5175">
                  <c:v>12.183999999999999</c:v>
                </c:pt>
                <c:pt idx="5176">
                  <c:v>12.202</c:v>
                </c:pt>
                <c:pt idx="5177">
                  <c:v>12.138</c:v>
                </c:pt>
                <c:pt idx="5178">
                  <c:v>12.12</c:v>
                </c:pt>
                <c:pt idx="5179">
                  <c:v>12.193</c:v>
                </c:pt>
                <c:pt idx="5180">
                  <c:v>12.156000000000001</c:v>
                </c:pt>
                <c:pt idx="5181">
                  <c:v>12.202</c:v>
                </c:pt>
                <c:pt idx="5182">
                  <c:v>12.23</c:v>
                </c:pt>
                <c:pt idx="5183">
                  <c:v>12.257</c:v>
                </c:pt>
                <c:pt idx="5184">
                  <c:v>12.193</c:v>
                </c:pt>
                <c:pt idx="5185">
                  <c:v>12.156000000000001</c:v>
                </c:pt>
                <c:pt idx="5186">
                  <c:v>12.129</c:v>
                </c:pt>
                <c:pt idx="5187">
                  <c:v>12.257</c:v>
                </c:pt>
                <c:pt idx="5188">
                  <c:v>12.166</c:v>
                </c:pt>
                <c:pt idx="5189">
                  <c:v>12.147</c:v>
                </c:pt>
                <c:pt idx="5190">
                  <c:v>12.12</c:v>
                </c:pt>
                <c:pt idx="5191">
                  <c:v>12.147</c:v>
                </c:pt>
                <c:pt idx="5192">
                  <c:v>12.101000000000001</c:v>
                </c:pt>
                <c:pt idx="5193">
                  <c:v>12.138</c:v>
                </c:pt>
                <c:pt idx="5194">
                  <c:v>12.193</c:v>
                </c:pt>
                <c:pt idx="5195">
                  <c:v>12.183999999999999</c:v>
                </c:pt>
                <c:pt idx="5196">
                  <c:v>12.193</c:v>
                </c:pt>
                <c:pt idx="5197">
                  <c:v>12.129</c:v>
                </c:pt>
                <c:pt idx="5198">
                  <c:v>12.111000000000001</c:v>
                </c:pt>
                <c:pt idx="5199">
                  <c:v>12.166</c:v>
                </c:pt>
                <c:pt idx="5200">
                  <c:v>12.138</c:v>
                </c:pt>
                <c:pt idx="5201">
                  <c:v>12.083</c:v>
                </c:pt>
                <c:pt idx="5202">
                  <c:v>12.175000000000001</c:v>
                </c:pt>
                <c:pt idx="5203">
                  <c:v>12.193</c:v>
                </c:pt>
                <c:pt idx="5204">
                  <c:v>12.156000000000001</c:v>
                </c:pt>
                <c:pt idx="5205">
                  <c:v>12.129</c:v>
                </c:pt>
                <c:pt idx="5206">
                  <c:v>12.138</c:v>
                </c:pt>
                <c:pt idx="5207">
                  <c:v>12.166</c:v>
                </c:pt>
                <c:pt idx="5208">
                  <c:v>12.111000000000001</c:v>
                </c:pt>
                <c:pt idx="5209">
                  <c:v>12.147</c:v>
                </c:pt>
                <c:pt idx="5210">
                  <c:v>12.23</c:v>
                </c:pt>
                <c:pt idx="5211">
                  <c:v>12.239000000000001</c:v>
                </c:pt>
                <c:pt idx="5212">
                  <c:v>12.156000000000001</c:v>
                </c:pt>
                <c:pt idx="5213">
                  <c:v>12.129</c:v>
                </c:pt>
                <c:pt idx="5214">
                  <c:v>12.147</c:v>
                </c:pt>
                <c:pt idx="5215">
                  <c:v>12.12</c:v>
                </c:pt>
                <c:pt idx="5216">
                  <c:v>12.175000000000001</c:v>
                </c:pt>
                <c:pt idx="5217">
                  <c:v>12.202</c:v>
                </c:pt>
                <c:pt idx="5218">
                  <c:v>12.111000000000001</c:v>
                </c:pt>
                <c:pt idx="5219">
                  <c:v>12.12</c:v>
                </c:pt>
                <c:pt idx="5220">
                  <c:v>12.111000000000001</c:v>
                </c:pt>
                <c:pt idx="5221">
                  <c:v>12.129</c:v>
                </c:pt>
                <c:pt idx="5222">
                  <c:v>12.147</c:v>
                </c:pt>
                <c:pt idx="5223">
                  <c:v>12.166</c:v>
                </c:pt>
                <c:pt idx="5224">
                  <c:v>12.156000000000001</c:v>
                </c:pt>
                <c:pt idx="5225">
                  <c:v>12.156000000000001</c:v>
                </c:pt>
                <c:pt idx="5226">
                  <c:v>12.101000000000001</c:v>
                </c:pt>
                <c:pt idx="5227">
                  <c:v>12.083</c:v>
                </c:pt>
                <c:pt idx="5228">
                  <c:v>12.092000000000001</c:v>
                </c:pt>
                <c:pt idx="5229">
                  <c:v>12.138</c:v>
                </c:pt>
                <c:pt idx="5230">
                  <c:v>12.156000000000001</c:v>
                </c:pt>
                <c:pt idx="5231">
                  <c:v>12.129</c:v>
                </c:pt>
                <c:pt idx="5232">
                  <c:v>12.166</c:v>
                </c:pt>
                <c:pt idx="5233">
                  <c:v>12.202</c:v>
                </c:pt>
                <c:pt idx="5234">
                  <c:v>12.147</c:v>
                </c:pt>
                <c:pt idx="5235">
                  <c:v>12.138</c:v>
                </c:pt>
                <c:pt idx="5236">
                  <c:v>12.111000000000001</c:v>
                </c:pt>
                <c:pt idx="5237">
                  <c:v>12.138</c:v>
                </c:pt>
                <c:pt idx="5238">
                  <c:v>12.065</c:v>
                </c:pt>
                <c:pt idx="5239">
                  <c:v>12.055999999999999</c:v>
                </c:pt>
                <c:pt idx="5240">
                  <c:v>12.101000000000001</c:v>
                </c:pt>
                <c:pt idx="5241">
                  <c:v>12.101000000000001</c:v>
                </c:pt>
                <c:pt idx="5242">
                  <c:v>12.156000000000001</c:v>
                </c:pt>
                <c:pt idx="5243">
                  <c:v>12.111000000000001</c:v>
                </c:pt>
                <c:pt idx="5244">
                  <c:v>12.074</c:v>
                </c:pt>
                <c:pt idx="5245">
                  <c:v>12.183999999999999</c:v>
                </c:pt>
                <c:pt idx="5246">
                  <c:v>12.138</c:v>
                </c:pt>
                <c:pt idx="5247">
                  <c:v>12.074</c:v>
                </c:pt>
                <c:pt idx="5248">
                  <c:v>12.092000000000001</c:v>
                </c:pt>
                <c:pt idx="5249">
                  <c:v>12.12</c:v>
                </c:pt>
                <c:pt idx="5250">
                  <c:v>12.065</c:v>
                </c:pt>
                <c:pt idx="5251">
                  <c:v>12.092000000000001</c:v>
                </c:pt>
                <c:pt idx="5252">
                  <c:v>12.083</c:v>
                </c:pt>
                <c:pt idx="5253">
                  <c:v>12.166</c:v>
                </c:pt>
                <c:pt idx="5254">
                  <c:v>12.055999999999999</c:v>
                </c:pt>
                <c:pt idx="5255">
                  <c:v>12.055999999999999</c:v>
                </c:pt>
                <c:pt idx="5256">
                  <c:v>12.083</c:v>
                </c:pt>
                <c:pt idx="5257">
                  <c:v>12.065</c:v>
                </c:pt>
                <c:pt idx="5258">
                  <c:v>11.992000000000001</c:v>
                </c:pt>
                <c:pt idx="5259">
                  <c:v>12.065</c:v>
                </c:pt>
                <c:pt idx="5260">
                  <c:v>12.101000000000001</c:v>
                </c:pt>
                <c:pt idx="5261">
                  <c:v>12.166</c:v>
                </c:pt>
                <c:pt idx="5262">
                  <c:v>12.092000000000001</c:v>
                </c:pt>
                <c:pt idx="5263">
                  <c:v>12.074</c:v>
                </c:pt>
                <c:pt idx="5264">
                  <c:v>12.083</c:v>
                </c:pt>
                <c:pt idx="5265">
                  <c:v>12.101000000000001</c:v>
                </c:pt>
                <c:pt idx="5266">
                  <c:v>12.12</c:v>
                </c:pt>
                <c:pt idx="5267">
                  <c:v>12.074</c:v>
                </c:pt>
                <c:pt idx="5268">
                  <c:v>12.065</c:v>
                </c:pt>
                <c:pt idx="5269">
                  <c:v>12.055999999999999</c:v>
                </c:pt>
                <c:pt idx="5270">
                  <c:v>12.055999999999999</c:v>
                </c:pt>
                <c:pt idx="5271">
                  <c:v>12.065</c:v>
                </c:pt>
                <c:pt idx="5272">
                  <c:v>12.156000000000001</c:v>
                </c:pt>
                <c:pt idx="5273">
                  <c:v>12.083</c:v>
                </c:pt>
                <c:pt idx="5274">
                  <c:v>12.12</c:v>
                </c:pt>
                <c:pt idx="5275">
                  <c:v>12.045999999999999</c:v>
                </c:pt>
                <c:pt idx="5276">
                  <c:v>12.101000000000001</c:v>
                </c:pt>
                <c:pt idx="5277">
                  <c:v>12.037000000000001</c:v>
                </c:pt>
                <c:pt idx="5278">
                  <c:v>12.092000000000001</c:v>
                </c:pt>
                <c:pt idx="5279">
                  <c:v>12.138</c:v>
                </c:pt>
                <c:pt idx="5280">
                  <c:v>12.101000000000001</c:v>
                </c:pt>
                <c:pt idx="5281">
                  <c:v>12.065</c:v>
                </c:pt>
                <c:pt idx="5282">
                  <c:v>12.092000000000001</c:v>
                </c:pt>
                <c:pt idx="5283">
                  <c:v>12.138</c:v>
                </c:pt>
                <c:pt idx="5284">
                  <c:v>12.147</c:v>
                </c:pt>
                <c:pt idx="5285">
                  <c:v>12.083</c:v>
                </c:pt>
                <c:pt idx="5286">
                  <c:v>12.083</c:v>
                </c:pt>
                <c:pt idx="5287">
                  <c:v>12.065</c:v>
                </c:pt>
                <c:pt idx="5288">
                  <c:v>12.028</c:v>
                </c:pt>
                <c:pt idx="5289">
                  <c:v>12.037000000000001</c:v>
                </c:pt>
                <c:pt idx="5290">
                  <c:v>12.045999999999999</c:v>
                </c:pt>
                <c:pt idx="5291">
                  <c:v>12.055999999999999</c:v>
                </c:pt>
                <c:pt idx="5292">
                  <c:v>12.055999999999999</c:v>
                </c:pt>
                <c:pt idx="5293">
                  <c:v>12.065</c:v>
                </c:pt>
                <c:pt idx="5294">
                  <c:v>12.065</c:v>
                </c:pt>
                <c:pt idx="5295">
                  <c:v>12.101000000000001</c:v>
                </c:pt>
                <c:pt idx="5296">
                  <c:v>12.055999999999999</c:v>
                </c:pt>
                <c:pt idx="5297">
                  <c:v>12.055999999999999</c:v>
                </c:pt>
                <c:pt idx="5298">
                  <c:v>12.092000000000001</c:v>
                </c:pt>
                <c:pt idx="5299">
                  <c:v>12.055999999999999</c:v>
                </c:pt>
                <c:pt idx="5300">
                  <c:v>12.055999999999999</c:v>
                </c:pt>
                <c:pt idx="5301">
                  <c:v>12.074</c:v>
                </c:pt>
                <c:pt idx="5302">
                  <c:v>12.065</c:v>
                </c:pt>
                <c:pt idx="5303">
                  <c:v>12.083</c:v>
                </c:pt>
                <c:pt idx="5304">
                  <c:v>12.037000000000001</c:v>
                </c:pt>
                <c:pt idx="5305">
                  <c:v>12.065</c:v>
                </c:pt>
                <c:pt idx="5306">
                  <c:v>12.000999999999999</c:v>
                </c:pt>
                <c:pt idx="5307">
                  <c:v>12.028</c:v>
                </c:pt>
                <c:pt idx="5308">
                  <c:v>11.927</c:v>
                </c:pt>
                <c:pt idx="5309">
                  <c:v>12.055999999999999</c:v>
                </c:pt>
                <c:pt idx="5310">
                  <c:v>12.092000000000001</c:v>
                </c:pt>
                <c:pt idx="5311">
                  <c:v>12.055999999999999</c:v>
                </c:pt>
                <c:pt idx="5312">
                  <c:v>12.028</c:v>
                </c:pt>
                <c:pt idx="5313">
                  <c:v>12.028</c:v>
                </c:pt>
                <c:pt idx="5314">
                  <c:v>12.037000000000001</c:v>
                </c:pt>
                <c:pt idx="5315">
                  <c:v>12.083</c:v>
                </c:pt>
                <c:pt idx="5316">
                  <c:v>12.074</c:v>
                </c:pt>
                <c:pt idx="5317">
                  <c:v>12.045999999999999</c:v>
                </c:pt>
                <c:pt idx="5318">
                  <c:v>12.019</c:v>
                </c:pt>
                <c:pt idx="5319">
                  <c:v>12.055999999999999</c:v>
                </c:pt>
                <c:pt idx="5320">
                  <c:v>12.028</c:v>
                </c:pt>
                <c:pt idx="5321">
                  <c:v>12.000999999999999</c:v>
                </c:pt>
                <c:pt idx="5322">
                  <c:v>12.019</c:v>
                </c:pt>
                <c:pt idx="5323">
                  <c:v>12.028</c:v>
                </c:pt>
                <c:pt idx="5324">
                  <c:v>12.083</c:v>
                </c:pt>
                <c:pt idx="5325">
                  <c:v>12.045999999999999</c:v>
                </c:pt>
                <c:pt idx="5326">
                  <c:v>11.964</c:v>
                </c:pt>
                <c:pt idx="5327">
                  <c:v>12.028</c:v>
                </c:pt>
                <c:pt idx="5328">
                  <c:v>12.055999999999999</c:v>
                </c:pt>
                <c:pt idx="5329">
                  <c:v>11.973000000000001</c:v>
                </c:pt>
                <c:pt idx="5330">
                  <c:v>12.037000000000001</c:v>
                </c:pt>
                <c:pt idx="5331">
                  <c:v>12.037000000000001</c:v>
                </c:pt>
                <c:pt idx="5332">
                  <c:v>12.074</c:v>
                </c:pt>
                <c:pt idx="5333">
                  <c:v>12.055999999999999</c:v>
                </c:pt>
                <c:pt idx="5334">
                  <c:v>11.992000000000001</c:v>
                </c:pt>
                <c:pt idx="5335">
                  <c:v>12.000999999999999</c:v>
                </c:pt>
                <c:pt idx="5336">
                  <c:v>11.992000000000001</c:v>
                </c:pt>
                <c:pt idx="5337">
                  <c:v>11.992000000000001</c:v>
                </c:pt>
                <c:pt idx="5338">
                  <c:v>12.037000000000001</c:v>
                </c:pt>
                <c:pt idx="5339">
                  <c:v>12.037000000000001</c:v>
                </c:pt>
                <c:pt idx="5340">
                  <c:v>11.992000000000001</c:v>
                </c:pt>
                <c:pt idx="5341">
                  <c:v>11.992000000000001</c:v>
                </c:pt>
                <c:pt idx="5342">
                  <c:v>12.000999999999999</c:v>
                </c:pt>
                <c:pt idx="5343">
                  <c:v>11.964</c:v>
                </c:pt>
                <c:pt idx="5344">
                  <c:v>12.037000000000001</c:v>
                </c:pt>
                <c:pt idx="5345">
                  <c:v>12.019</c:v>
                </c:pt>
                <c:pt idx="5346">
                  <c:v>12.055999999999999</c:v>
                </c:pt>
                <c:pt idx="5347">
                  <c:v>12.01</c:v>
                </c:pt>
                <c:pt idx="5348">
                  <c:v>12.045999999999999</c:v>
                </c:pt>
                <c:pt idx="5349">
                  <c:v>12.055999999999999</c:v>
                </c:pt>
                <c:pt idx="5350">
                  <c:v>12.019</c:v>
                </c:pt>
                <c:pt idx="5351">
                  <c:v>12.028</c:v>
                </c:pt>
                <c:pt idx="5352">
                  <c:v>12.037000000000001</c:v>
                </c:pt>
                <c:pt idx="5353">
                  <c:v>12.083</c:v>
                </c:pt>
                <c:pt idx="5354">
                  <c:v>12.000999999999999</c:v>
                </c:pt>
                <c:pt idx="5355">
                  <c:v>11.955</c:v>
                </c:pt>
                <c:pt idx="5356">
                  <c:v>12.000999999999999</c:v>
                </c:pt>
                <c:pt idx="5357">
                  <c:v>12.01</c:v>
                </c:pt>
                <c:pt idx="5358">
                  <c:v>11.863</c:v>
                </c:pt>
                <c:pt idx="5359">
                  <c:v>12.092000000000001</c:v>
                </c:pt>
                <c:pt idx="5360">
                  <c:v>11.973000000000001</c:v>
                </c:pt>
                <c:pt idx="5361">
                  <c:v>12.083</c:v>
                </c:pt>
                <c:pt idx="5362">
                  <c:v>11.981999999999999</c:v>
                </c:pt>
                <c:pt idx="5363">
                  <c:v>11.992000000000001</c:v>
                </c:pt>
                <c:pt idx="5364">
                  <c:v>12.01</c:v>
                </c:pt>
                <c:pt idx="5365">
                  <c:v>11.964</c:v>
                </c:pt>
                <c:pt idx="5366">
                  <c:v>11.946</c:v>
                </c:pt>
                <c:pt idx="5367">
                  <c:v>11.992000000000001</c:v>
                </c:pt>
                <c:pt idx="5368">
                  <c:v>11.946</c:v>
                </c:pt>
                <c:pt idx="5369">
                  <c:v>12.065</c:v>
                </c:pt>
                <c:pt idx="5370">
                  <c:v>12.028</c:v>
                </c:pt>
                <c:pt idx="5371">
                  <c:v>11.973000000000001</c:v>
                </c:pt>
                <c:pt idx="5372">
                  <c:v>11.992000000000001</c:v>
                </c:pt>
                <c:pt idx="5373">
                  <c:v>11.981999999999999</c:v>
                </c:pt>
                <c:pt idx="5374">
                  <c:v>12.01</c:v>
                </c:pt>
                <c:pt idx="5375">
                  <c:v>11.927</c:v>
                </c:pt>
                <c:pt idx="5376">
                  <c:v>11.973000000000001</c:v>
                </c:pt>
                <c:pt idx="5377">
                  <c:v>11.981999999999999</c:v>
                </c:pt>
                <c:pt idx="5378">
                  <c:v>11.955</c:v>
                </c:pt>
                <c:pt idx="5379">
                  <c:v>11.973000000000001</c:v>
                </c:pt>
                <c:pt idx="5380">
                  <c:v>12.019</c:v>
                </c:pt>
                <c:pt idx="5381">
                  <c:v>11.981999999999999</c:v>
                </c:pt>
                <c:pt idx="5382">
                  <c:v>12.055999999999999</c:v>
                </c:pt>
                <c:pt idx="5383">
                  <c:v>11.973000000000001</c:v>
                </c:pt>
                <c:pt idx="5384">
                  <c:v>11.946</c:v>
                </c:pt>
                <c:pt idx="5385">
                  <c:v>11.891</c:v>
                </c:pt>
                <c:pt idx="5386">
                  <c:v>11.964</c:v>
                </c:pt>
                <c:pt idx="5387">
                  <c:v>11.946</c:v>
                </c:pt>
                <c:pt idx="5388">
                  <c:v>11.981999999999999</c:v>
                </c:pt>
                <c:pt idx="5389">
                  <c:v>11.9</c:v>
                </c:pt>
                <c:pt idx="5390">
                  <c:v>12.028</c:v>
                </c:pt>
                <c:pt idx="5391">
                  <c:v>11.927</c:v>
                </c:pt>
                <c:pt idx="5392">
                  <c:v>11.964</c:v>
                </c:pt>
                <c:pt idx="5393">
                  <c:v>11.973000000000001</c:v>
                </c:pt>
                <c:pt idx="5394">
                  <c:v>11.955</c:v>
                </c:pt>
                <c:pt idx="5395">
                  <c:v>11.973000000000001</c:v>
                </c:pt>
                <c:pt idx="5396">
                  <c:v>11.981999999999999</c:v>
                </c:pt>
                <c:pt idx="5397">
                  <c:v>11.955</c:v>
                </c:pt>
                <c:pt idx="5398">
                  <c:v>11.981999999999999</c:v>
                </c:pt>
                <c:pt idx="5399">
                  <c:v>11.992000000000001</c:v>
                </c:pt>
                <c:pt idx="5400">
                  <c:v>11.946</c:v>
                </c:pt>
                <c:pt idx="5401">
                  <c:v>11.955</c:v>
                </c:pt>
                <c:pt idx="5402">
                  <c:v>11.946</c:v>
                </c:pt>
                <c:pt idx="5403">
                  <c:v>11.973000000000001</c:v>
                </c:pt>
                <c:pt idx="5404">
                  <c:v>11.964</c:v>
                </c:pt>
                <c:pt idx="5405">
                  <c:v>11.981999999999999</c:v>
                </c:pt>
                <c:pt idx="5406">
                  <c:v>11.891</c:v>
                </c:pt>
                <c:pt idx="5407">
                  <c:v>11.981999999999999</c:v>
                </c:pt>
                <c:pt idx="5408">
                  <c:v>11.845000000000001</c:v>
                </c:pt>
                <c:pt idx="5409">
                  <c:v>11.981999999999999</c:v>
                </c:pt>
                <c:pt idx="5410">
                  <c:v>11.955</c:v>
                </c:pt>
                <c:pt idx="5411">
                  <c:v>11.992000000000001</c:v>
                </c:pt>
                <c:pt idx="5412">
                  <c:v>11.936999999999999</c:v>
                </c:pt>
                <c:pt idx="5413">
                  <c:v>11.946</c:v>
                </c:pt>
                <c:pt idx="5414">
                  <c:v>11.836</c:v>
                </c:pt>
                <c:pt idx="5415">
                  <c:v>11.955</c:v>
                </c:pt>
                <c:pt idx="5416">
                  <c:v>11.909000000000001</c:v>
                </c:pt>
                <c:pt idx="5417">
                  <c:v>11.872999999999999</c:v>
                </c:pt>
                <c:pt idx="5418">
                  <c:v>11.927</c:v>
                </c:pt>
                <c:pt idx="5419">
                  <c:v>11.973000000000001</c:v>
                </c:pt>
                <c:pt idx="5420">
                  <c:v>11.973000000000001</c:v>
                </c:pt>
                <c:pt idx="5421">
                  <c:v>11.927</c:v>
                </c:pt>
                <c:pt idx="5422">
                  <c:v>11.955</c:v>
                </c:pt>
                <c:pt idx="5423">
                  <c:v>11.909000000000001</c:v>
                </c:pt>
                <c:pt idx="5424">
                  <c:v>11.964</c:v>
                </c:pt>
                <c:pt idx="5425">
                  <c:v>11.936999999999999</c:v>
                </c:pt>
                <c:pt idx="5426">
                  <c:v>11.927</c:v>
                </c:pt>
                <c:pt idx="5427">
                  <c:v>11.936999999999999</c:v>
                </c:pt>
                <c:pt idx="5428">
                  <c:v>11.964</c:v>
                </c:pt>
                <c:pt idx="5429">
                  <c:v>11.836</c:v>
                </c:pt>
                <c:pt idx="5430">
                  <c:v>11.927</c:v>
                </c:pt>
                <c:pt idx="5431">
                  <c:v>11.882</c:v>
                </c:pt>
                <c:pt idx="5432">
                  <c:v>11.927</c:v>
                </c:pt>
                <c:pt idx="5433">
                  <c:v>11.927</c:v>
                </c:pt>
                <c:pt idx="5434">
                  <c:v>11.917999999999999</c:v>
                </c:pt>
                <c:pt idx="5435">
                  <c:v>11.917999999999999</c:v>
                </c:pt>
                <c:pt idx="5436">
                  <c:v>11.936999999999999</c:v>
                </c:pt>
                <c:pt idx="5437">
                  <c:v>11.936999999999999</c:v>
                </c:pt>
                <c:pt idx="5438">
                  <c:v>11.992000000000001</c:v>
                </c:pt>
                <c:pt idx="5439">
                  <c:v>11.836</c:v>
                </c:pt>
                <c:pt idx="5440">
                  <c:v>11.936999999999999</c:v>
                </c:pt>
                <c:pt idx="5441">
                  <c:v>11.909000000000001</c:v>
                </c:pt>
                <c:pt idx="5442">
                  <c:v>11.917999999999999</c:v>
                </c:pt>
                <c:pt idx="5443">
                  <c:v>11.909000000000001</c:v>
                </c:pt>
                <c:pt idx="5444">
                  <c:v>11.936999999999999</c:v>
                </c:pt>
                <c:pt idx="5445">
                  <c:v>11.917999999999999</c:v>
                </c:pt>
                <c:pt idx="5446">
                  <c:v>11.946</c:v>
                </c:pt>
                <c:pt idx="5447">
                  <c:v>11.973000000000001</c:v>
                </c:pt>
                <c:pt idx="5448">
                  <c:v>11.917999999999999</c:v>
                </c:pt>
                <c:pt idx="5449">
                  <c:v>11.927</c:v>
                </c:pt>
                <c:pt idx="5450">
                  <c:v>11.891</c:v>
                </c:pt>
                <c:pt idx="5451">
                  <c:v>11.917999999999999</c:v>
                </c:pt>
                <c:pt idx="5452">
                  <c:v>11.891</c:v>
                </c:pt>
                <c:pt idx="5453">
                  <c:v>11.992000000000001</c:v>
                </c:pt>
                <c:pt idx="5454">
                  <c:v>11.882</c:v>
                </c:pt>
                <c:pt idx="5455">
                  <c:v>11.927</c:v>
                </c:pt>
                <c:pt idx="5456">
                  <c:v>11.836</c:v>
                </c:pt>
                <c:pt idx="5457">
                  <c:v>11.955</c:v>
                </c:pt>
                <c:pt idx="5458">
                  <c:v>11.853999999999999</c:v>
                </c:pt>
                <c:pt idx="5459">
                  <c:v>11.946</c:v>
                </c:pt>
                <c:pt idx="5460">
                  <c:v>11.863</c:v>
                </c:pt>
                <c:pt idx="5461">
                  <c:v>11.909000000000001</c:v>
                </c:pt>
                <c:pt idx="5462">
                  <c:v>11.882</c:v>
                </c:pt>
                <c:pt idx="5463">
                  <c:v>11.863</c:v>
                </c:pt>
                <c:pt idx="5464">
                  <c:v>11.964</c:v>
                </c:pt>
                <c:pt idx="5465">
                  <c:v>11.917999999999999</c:v>
                </c:pt>
                <c:pt idx="5466">
                  <c:v>11.863</c:v>
                </c:pt>
                <c:pt idx="5467">
                  <c:v>11.863</c:v>
                </c:pt>
                <c:pt idx="5468">
                  <c:v>11.936999999999999</c:v>
                </c:pt>
                <c:pt idx="5469">
                  <c:v>11.917999999999999</c:v>
                </c:pt>
                <c:pt idx="5470">
                  <c:v>11.891</c:v>
                </c:pt>
                <c:pt idx="5471">
                  <c:v>11.882</c:v>
                </c:pt>
                <c:pt idx="5472">
                  <c:v>11.863</c:v>
                </c:pt>
                <c:pt idx="5473">
                  <c:v>11.882</c:v>
                </c:pt>
                <c:pt idx="5474">
                  <c:v>11.936999999999999</c:v>
                </c:pt>
                <c:pt idx="5475">
                  <c:v>11.891</c:v>
                </c:pt>
                <c:pt idx="5476">
                  <c:v>11.936999999999999</c:v>
                </c:pt>
                <c:pt idx="5477">
                  <c:v>11.845000000000001</c:v>
                </c:pt>
                <c:pt idx="5478">
                  <c:v>11.927</c:v>
                </c:pt>
                <c:pt idx="5479">
                  <c:v>11.836</c:v>
                </c:pt>
                <c:pt idx="5480">
                  <c:v>11.863</c:v>
                </c:pt>
                <c:pt idx="5481">
                  <c:v>11.853999999999999</c:v>
                </c:pt>
                <c:pt idx="5482">
                  <c:v>11.936999999999999</c:v>
                </c:pt>
                <c:pt idx="5483">
                  <c:v>11.845000000000001</c:v>
                </c:pt>
                <c:pt idx="5484">
                  <c:v>11.863</c:v>
                </c:pt>
                <c:pt idx="5485">
                  <c:v>11.863</c:v>
                </c:pt>
                <c:pt idx="5486">
                  <c:v>11.836</c:v>
                </c:pt>
                <c:pt idx="5487">
                  <c:v>11.808</c:v>
                </c:pt>
                <c:pt idx="5488">
                  <c:v>11.927</c:v>
                </c:pt>
                <c:pt idx="5489">
                  <c:v>11.79</c:v>
                </c:pt>
                <c:pt idx="5490">
                  <c:v>11.964</c:v>
                </c:pt>
                <c:pt idx="5491">
                  <c:v>11.955</c:v>
                </c:pt>
                <c:pt idx="5492">
                  <c:v>11.882</c:v>
                </c:pt>
                <c:pt idx="5493">
                  <c:v>11.808</c:v>
                </c:pt>
                <c:pt idx="5494">
                  <c:v>11.872999999999999</c:v>
                </c:pt>
                <c:pt idx="5495">
                  <c:v>11.827</c:v>
                </c:pt>
                <c:pt idx="5496">
                  <c:v>11.853999999999999</c:v>
                </c:pt>
                <c:pt idx="5497">
                  <c:v>11.917999999999999</c:v>
                </c:pt>
                <c:pt idx="5498">
                  <c:v>11.9</c:v>
                </c:pt>
                <c:pt idx="5499">
                  <c:v>11.909000000000001</c:v>
                </c:pt>
                <c:pt idx="5500">
                  <c:v>11.891</c:v>
                </c:pt>
                <c:pt idx="5501">
                  <c:v>11.9</c:v>
                </c:pt>
                <c:pt idx="5502">
                  <c:v>11.818</c:v>
                </c:pt>
                <c:pt idx="5503">
                  <c:v>11.909000000000001</c:v>
                </c:pt>
                <c:pt idx="5504">
                  <c:v>11.853999999999999</c:v>
                </c:pt>
                <c:pt idx="5505">
                  <c:v>11.9</c:v>
                </c:pt>
                <c:pt idx="5506">
                  <c:v>11.836</c:v>
                </c:pt>
                <c:pt idx="5507">
                  <c:v>11.9</c:v>
                </c:pt>
                <c:pt idx="5508">
                  <c:v>11.853999999999999</c:v>
                </c:pt>
                <c:pt idx="5509">
                  <c:v>11.853999999999999</c:v>
                </c:pt>
                <c:pt idx="5510">
                  <c:v>11.79</c:v>
                </c:pt>
                <c:pt idx="5511">
                  <c:v>11.955</c:v>
                </c:pt>
                <c:pt idx="5512">
                  <c:v>11.836</c:v>
                </c:pt>
                <c:pt idx="5513">
                  <c:v>11.853999999999999</c:v>
                </c:pt>
                <c:pt idx="5514">
                  <c:v>11.853999999999999</c:v>
                </c:pt>
                <c:pt idx="5515">
                  <c:v>11.853999999999999</c:v>
                </c:pt>
                <c:pt idx="5516">
                  <c:v>11.818</c:v>
                </c:pt>
                <c:pt idx="5517">
                  <c:v>11.891</c:v>
                </c:pt>
                <c:pt idx="5518">
                  <c:v>11.853999999999999</c:v>
                </c:pt>
                <c:pt idx="5519">
                  <c:v>11.853999999999999</c:v>
                </c:pt>
                <c:pt idx="5520">
                  <c:v>11.872999999999999</c:v>
                </c:pt>
                <c:pt idx="5521">
                  <c:v>11.836</c:v>
                </c:pt>
                <c:pt idx="5522">
                  <c:v>11.853999999999999</c:v>
                </c:pt>
                <c:pt idx="5523">
                  <c:v>11.781000000000001</c:v>
                </c:pt>
                <c:pt idx="5524">
                  <c:v>11.872999999999999</c:v>
                </c:pt>
                <c:pt idx="5525">
                  <c:v>11.808</c:v>
                </c:pt>
                <c:pt idx="5526">
                  <c:v>11.882</c:v>
                </c:pt>
                <c:pt idx="5527">
                  <c:v>11.818</c:v>
                </c:pt>
                <c:pt idx="5528">
                  <c:v>11.872999999999999</c:v>
                </c:pt>
                <c:pt idx="5529">
                  <c:v>11.781000000000001</c:v>
                </c:pt>
                <c:pt idx="5530">
                  <c:v>11.909000000000001</c:v>
                </c:pt>
                <c:pt idx="5531">
                  <c:v>11.726000000000001</c:v>
                </c:pt>
                <c:pt idx="5532">
                  <c:v>11.909000000000001</c:v>
                </c:pt>
                <c:pt idx="5533">
                  <c:v>11.798999999999999</c:v>
                </c:pt>
                <c:pt idx="5534">
                  <c:v>11.845000000000001</c:v>
                </c:pt>
                <c:pt idx="5535">
                  <c:v>11.798999999999999</c:v>
                </c:pt>
                <c:pt idx="5536">
                  <c:v>11.845000000000001</c:v>
                </c:pt>
                <c:pt idx="5537">
                  <c:v>11.772</c:v>
                </c:pt>
                <c:pt idx="5538">
                  <c:v>11.853999999999999</c:v>
                </c:pt>
                <c:pt idx="5539">
                  <c:v>11.818</c:v>
                </c:pt>
                <c:pt idx="5540">
                  <c:v>11.882</c:v>
                </c:pt>
                <c:pt idx="5541">
                  <c:v>11.781000000000001</c:v>
                </c:pt>
                <c:pt idx="5542">
                  <c:v>11.853999999999999</c:v>
                </c:pt>
                <c:pt idx="5543">
                  <c:v>11.781000000000001</c:v>
                </c:pt>
                <c:pt idx="5544">
                  <c:v>11.808</c:v>
                </c:pt>
                <c:pt idx="5545">
                  <c:v>11.818</c:v>
                </c:pt>
                <c:pt idx="5546">
                  <c:v>11.836</c:v>
                </c:pt>
                <c:pt idx="5547">
                  <c:v>11.827</c:v>
                </c:pt>
                <c:pt idx="5548">
                  <c:v>11.818</c:v>
                </c:pt>
                <c:pt idx="5549">
                  <c:v>11.836</c:v>
                </c:pt>
                <c:pt idx="5550">
                  <c:v>11.772</c:v>
                </c:pt>
                <c:pt idx="5551">
                  <c:v>11.853999999999999</c:v>
                </c:pt>
                <c:pt idx="5552">
                  <c:v>11.781000000000001</c:v>
                </c:pt>
                <c:pt idx="5553">
                  <c:v>11.863</c:v>
                </c:pt>
                <c:pt idx="5554">
                  <c:v>11.781000000000001</c:v>
                </c:pt>
                <c:pt idx="5555">
                  <c:v>11.808</c:v>
                </c:pt>
                <c:pt idx="5556">
                  <c:v>11.798999999999999</c:v>
                </c:pt>
                <c:pt idx="5557">
                  <c:v>11.808</c:v>
                </c:pt>
                <c:pt idx="5558">
                  <c:v>11.79</c:v>
                </c:pt>
                <c:pt idx="5559">
                  <c:v>11.818</c:v>
                </c:pt>
                <c:pt idx="5560">
                  <c:v>11.772</c:v>
                </c:pt>
                <c:pt idx="5561">
                  <c:v>11.872999999999999</c:v>
                </c:pt>
                <c:pt idx="5562">
                  <c:v>11.763</c:v>
                </c:pt>
                <c:pt idx="5563">
                  <c:v>11.845000000000001</c:v>
                </c:pt>
                <c:pt idx="5564">
                  <c:v>11.781000000000001</c:v>
                </c:pt>
                <c:pt idx="5565">
                  <c:v>11.853999999999999</c:v>
                </c:pt>
                <c:pt idx="5566">
                  <c:v>11.808</c:v>
                </c:pt>
                <c:pt idx="5567">
                  <c:v>11.798999999999999</c:v>
                </c:pt>
                <c:pt idx="5568">
                  <c:v>11.836</c:v>
                </c:pt>
                <c:pt idx="5569">
                  <c:v>11.818</c:v>
                </c:pt>
                <c:pt idx="5570">
                  <c:v>11.798999999999999</c:v>
                </c:pt>
                <c:pt idx="5571">
                  <c:v>11.754</c:v>
                </c:pt>
                <c:pt idx="5572">
                  <c:v>11.772</c:v>
                </c:pt>
                <c:pt idx="5573">
                  <c:v>11.744</c:v>
                </c:pt>
                <c:pt idx="5574">
                  <c:v>11.818</c:v>
                </c:pt>
                <c:pt idx="5575">
                  <c:v>11.734999999999999</c:v>
                </c:pt>
                <c:pt idx="5576">
                  <c:v>11.827</c:v>
                </c:pt>
                <c:pt idx="5577">
                  <c:v>11.744</c:v>
                </c:pt>
                <c:pt idx="5578">
                  <c:v>11.79</c:v>
                </c:pt>
                <c:pt idx="5579">
                  <c:v>11.708</c:v>
                </c:pt>
                <c:pt idx="5580">
                  <c:v>11.818</c:v>
                </c:pt>
                <c:pt idx="5581">
                  <c:v>11.744</c:v>
                </c:pt>
                <c:pt idx="5582">
                  <c:v>11.818</c:v>
                </c:pt>
                <c:pt idx="5583">
                  <c:v>11.744</c:v>
                </c:pt>
                <c:pt idx="5584">
                  <c:v>11.818</c:v>
                </c:pt>
                <c:pt idx="5585">
                  <c:v>11.734999999999999</c:v>
                </c:pt>
                <c:pt idx="5586">
                  <c:v>11.79</c:v>
                </c:pt>
                <c:pt idx="5587">
                  <c:v>11.763</c:v>
                </c:pt>
                <c:pt idx="5588">
                  <c:v>11.853999999999999</c:v>
                </c:pt>
                <c:pt idx="5589">
                  <c:v>11.763</c:v>
                </c:pt>
                <c:pt idx="5590">
                  <c:v>11.818</c:v>
                </c:pt>
                <c:pt idx="5591">
                  <c:v>11.781000000000001</c:v>
                </c:pt>
                <c:pt idx="5592">
                  <c:v>11.717000000000001</c:v>
                </c:pt>
                <c:pt idx="5593">
                  <c:v>11.699</c:v>
                </c:pt>
                <c:pt idx="5594">
                  <c:v>11.734999999999999</c:v>
                </c:pt>
                <c:pt idx="5595">
                  <c:v>11.734999999999999</c:v>
                </c:pt>
                <c:pt idx="5596">
                  <c:v>11.699</c:v>
                </c:pt>
                <c:pt idx="5597">
                  <c:v>11.734999999999999</c:v>
                </c:pt>
                <c:pt idx="5598">
                  <c:v>11.708</c:v>
                </c:pt>
                <c:pt idx="5599">
                  <c:v>11.781000000000001</c:v>
                </c:pt>
                <c:pt idx="5600">
                  <c:v>11.744</c:v>
                </c:pt>
                <c:pt idx="5601">
                  <c:v>11.781000000000001</c:v>
                </c:pt>
                <c:pt idx="5602">
                  <c:v>11.754</c:v>
                </c:pt>
                <c:pt idx="5603">
                  <c:v>11.798999999999999</c:v>
                </c:pt>
                <c:pt idx="5604">
                  <c:v>11.754</c:v>
                </c:pt>
                <c:pt idx="5605">
                  <c:v>11.744</c:v>
                </c:pt>
                <c:pt idx="5606">
                  <c:v>11.717000000000001</c:v>
                </c:pt>
                <c:pt idx="5607">
                  <c:v>11.763</c:v>
                </c:pt>
                <c:pt idx="5608">
                  <c:v>11.754</c:v>
                </c:pt>
                <c:pt idx="5609">
                  <c:v>11.836</c:v>
                </c:pt>
                <c:pt idx="5610">
                  <c:v>11.754</c:v>
                </c:pt>
                <c:pt idx="5611">
                  <c:v>11.818</c:v>
                </c:pt>
                <c:pt idx="5612">
                  <c:v>11.734999999999999</c:v>
                </c:pt>
                <c:pt idx="5613">
                  <c:v>11.781000000000001</c:v>
                </c:pt>
                <c:pt idx="5614">
                  <c:v>11.836</c:v>
                </c:pt>
                <c:pt idx="5615">
                  <c:v>11.744</c:v>
                </c:pt>
                <c:pt idx="5616">
                  <c:v>11.708</c:v>
                </c:pt>
                <c:pt idx="5617">
                  <c:v>11.717000000000001</c:v>
                </c:pt>
                <c:pt idx="5618">
                  <c:v>11.754</c:v>
                </c:pt>
                <c:pt idx="5619">
                  <c:v>11.726000000000001</c:v>
                </c:pt>
                <c:pt idx="5620">
                  <c:v>11.781000000000001</c:v>
                </c:pt>
                <c:pt idx="5621">
                  <c:v>11.744</c:v>
                </c:pt>
                <c:pt idx="5622">
                  <c:v>11.772</c:v>
                </c:pt>
                <c:pt idx="5623">
                  <c:v>11.717000000000001</c:v>
                </c:pt>
                <c:pt idx="5624">
                  <c:v>11.763</c:v>
                </c:pt>
                <c:pt idx="5625">
                  <c:v>11.726000000000001</c:v>
                </c:pt>
                <c:pt idx="5626">
                  <c:v>11.772</c:v>
                </c:pt>
                <c:pt idx="5627">
                  <c:v>11.717000000000001</c:v>
                </c:pt>
                <c:pt idx="5628">
                  <c:v>11.763</c:v>
                </c:pt>
                <c:pt idx="5629">
                  <c:v>11.699</c:v>
                </c:pt>
                <c:pt idx="5630">
                  <c:v>11.845000000000001</c:v>
                </c:pt>
                <c:pt idx="5631">
                  <c:v>11.662000000000001</c:v>
                </c:pt>
                <c:pt idx="5632">
                  <c:v>11.808</c:v>
                </c:pt>
                <c:pt idx="5633">
                  <c:v>11.717000000000001</c:v>
                </c:pt>
                <c:pt idx="5634">
                  <c:v>11.754</c:v>
                </c:pt>
                <c:pt idx="5635">
                  <c:v>11.699</c:v>
                </c:pt>
                <c:pt idx="5636">
                  <c:v>11.734999999999999</c:v>
                </c:pt>
                <c:pt idx="5637">
                  <c:v>11.726000000000001</c:v>
                </c:pt>
                <c:pt idx="5638">
                  <c:v>11.754</c:v>
                </c:pt>
                <c:pt idx="5639">
                  <c:v>11.754</c:v>
                </c:pt>
                <c:pt idx="5640">
                  <c:v>11.734999999999999</c:v>
                </c:pt>
                <c:pt idx="5641">
                  <c:v>11.744</c:v>
                </c:pt>
                <c:pt idx="5642">
                  <c:v>11.699</c:v>
                </c:pt>
                <c:pt idx="5643">
                  <c:v>11.699</c:v>
                </c:pt>
                <c:pt idx="5644">
                  <c:v>11.653</c:v>
                </c:pt>
                <c:pt idx="5645">
                  <c:v>11.734999999999999</c:v>
                </c:pt>
                <c:pt idx="5646">
                  <c:v>11.670999999999999</c:v>
                </c:pt>
                <c:pt idx="5647">
                  <c:v>11.734999999999999</c:v>
                </c:pt>
                <c:pt idx="5648">
                  <c:v>11.726000000000001</c:v>
                </c:pt>
                <c:pt idx="5649">
                  <c:v>11.744</c:v>
                </c:pt>
                <c:pt idx="5650">
                  <c:v>11.699</c:v>
                </c:pt>
                <c:pt idx="5651">
                  <c:v>11.772</c:v>
                </c:pt>
                <c:pt idx="5652">
                  <c:v>11.726000000000001</c:v>
                </c:pt>
                <c:pt idx="5653">
                  <c:v>11.808</c:v>
                </c:pt>
                <c:pt idx="5654">
                  <c:v>11.68</c:v>
                </c:pt>
                <c:pt idx="5655">
                  <c:v>11.754</c:v>
                </c:pt>
                <c:pt idx="5656">
                  <c:v>11.734999999999999</c:v>
                </c:pt>
                <c:pt idx="5657">
                  <c:v>11.699</c:v>
                </c:pt>
                <c:pt idx="5658">
                  <c:v>11.699</c:v>
                </c:pt>
                <c:pt idx="5659">
                  <c:v>11.744</c:v>
                </c:pt>
                <c:pt idx="5660">
                  <c:v>11.772</c:v>
                </c:pt>
                <c:pt idx="5661">
                  <c:v>11.781000000000001</c:v>
                </c:pt>
                <c:pt idx="5662">
                  <c:v>11.708</c:v>
                </c:pt>
                <c:pt idx="5663">
                  <c:v>11.744</c:v>
                </c:pt>
                <c:pt idx="5664">
                  <c:v>11.699</c:v>
                </c:pt>
                <c:pt idx="5665">
                  <c:v>11.744</c:v>
                </c:pt>
                <c:pt idx="5666">
                  <c:v>11.689</c:v>
                </c:pt>
                <c:pt idx="5667">
                  <c:v>11.699</c:v>
                </c:pt>
                <c:pt idx="5668">
                  <c:v>11.734999999999999</c:v>
                </c:pt>
                <c:pt idx="5669">
                  <c:v>11.726000000000001</c:v>
                </c:pt>
                <c:pt idx="5670">
                  <c:v>11.689</c:v>
                </c:pt>
                <c:pt idx="5671">
                  <c:v>11.670999999999999</c:v>
                </c:pt>
                <c:pt idx="5672">
                  <c:v>11.717000000000001</c:v>
                </c:pt>
                <c:pt idx="5673">
                  <c:v>11.653</c:v>
                </c:pt>
                <c:pt idx="5674">
                  <c:v>11.734999999999999</c:v>
                </c:pt>
                <c:pt idx="5675">
                  <c:v>11.662000000000001</c:v>
                </c:pt>
                <c:pt idx="5676">
                  <c:v>11.754</c:v>
                </c:pt>
                <c:pt idx="5677">
                  <c:v>11.670999999999999</c:v>
                </c:pt>
                <c:pt idx="5678">
                  <c:v>11.744</c:v>
                </c:pt>
                <c:pt idx="5679">
                  <c:v>11.670999999999999</c:v>
                </c:pt>
                <c:pt idx="5680">
                  <c:v>11.726000000000001</c:v>
                </c:pt>
                <c:pt idx="5681">
                  <c:v>11.653</c:v>
                </c:pt>
                <c:pt idx="5682">
                  <c:v>11.734999999999999</c:v>
                </c:pt>
                <c:pt idx="5683">
                  <c:v>11.616</c:v>
                </c:pt>
                <c:pt idx="5684">
                  <c:v>11.670999999999999</c:v>
                </c:pt>
                <c:pt idx="5685">
                  <c:v>11.634</c:v>
                </c:pt>
                <c:pt idx="5686">
                  <c:v>11.726000000000001</c:v>
                </c:pt>
                <c:pt idx="5687">
                  <c:v>11.625</c:v>
                </c:pt>
                <c:pt idx="5688">
                  <c:v>11.699</c:v>
                </c:pt>
                <c:pt idx="5689">
                  <c:v>11.699</c:v>
                </c:pt>
                <c:pt idx="5690">
                  <c:v>11.689</c:v>
                </c:pt>
                <c:pt idx="5691">
                  <c:v>11.708</c:v>
                </c:pt>
                <c:pt idx="5692">
                  <c:v>11.717000000000001</c:v>
                </c:pt>
                <c:pt idx="5693">
                  <c:v>11.653</c:v>
                </c:pt>
                <c:pt idx="5694">
                  <c:v>11.644</c:v>
                </c:pt>
                <c:pt idx="5695">
                  <c:v>11.68</c:v>
                </c:pt>
                <c:pt idx="5696">
                  <c:v>11.68</c:v>
                </c:pt>
                <c:pt idx="5697">
                  <c:v>11.68</c:v>
                </c:pt>
                <c:pt idx="5698">
                  <c:v>11.662000000000001</c:v>
                </c:pt>
                <c:pt idx="5699">
                  <c:v>11.726000000000001</c:v>
                </c:pt>
                <c:pt idx="5700">
                  <c:v>11.670999999999999</c:v>
                </c:pt>
                <c:pt idx="5701">
                  <c:v>11.708</c:v>
                </c:pt>
                <c:pt idx="5702">
                  <c:v>11.662000000000001</c:v>
                </c:pt>
                <c:pt idx="5703">
                  <c:v>11.734999999999999</c:v>
                </c:pt>
                <c:pt idx="5704">
                  <c:v>11.644</c:v>
                </c:pt>
                <c:pt idx="5705">
                  <c:v>11.708</c:v>
                </c:pt>
                <c:pt idx="5706">
                  <c:v>11.689</c:v>
                </c:pt>
                <c:pt idx="5707">
                  <c:v>11.670999999999999</c:v>
                </c:pt>
                <c:pt idx="5708">
                  <c:v>11.699</c:v>
                </c:pt>
                <c:pt idx="5709">
                  <c:v>11.670999999999999</c:v>
                </c:pt>
                <c:pt idx="5710">
                  <c:v>11.625</c:v>
                </c:pt>
                <c:pt idx="5711">
                  <c:v>11.68</c:v>
                </c:pt>
                <c:pt idx="5712">
                  <c:v>11.670999999999999</c:v>
                </c:pt>
                <c:pt idx="5713">
                  <c:v>11.662000000000001</c:v>
                </c:pt>
                <c:pt idx="5714">
                  <c:v>11.644</c:v>
                </c:pt>
                <c:pt idx="5715">
                  <c:v>11.708</c:v>
                </c:pt>
                <c:pt idx="5716">
                  <c:v>11.68</c:v>
                </c:pt>
                <c:pt idx="5717">
                  <c:v>11.68</c:v>
                </c:pt>
                <c:pt idx="5718">
                  <c:v>11.653</c:v>
                </c:pt>
                <c:pt idx="5719">
                  <c:v>11.68</c:v>
                </c:pt>
                <c:pt idx="5720">
                  <c:v>11.699</c:v>
                </c:pt>
                <c:pt idx="5721">
                  <c:v>11.625</c:v>
                </c:pt>
                <c:pt idx="5722">
                  <c:v>11.699</c:v>
                </c:pt>
                <c:pt idx="5723">
                  <c:v>11.625</c:v>
                </c:pt>
                <c:pt idx="5724">
                  <c:v>11.699</c:v>
                </c:pt>
                <c:pt idx="5725">
                  <c:v>11.58</c:v>
                </c:pt>
                <c:pt idx="5726">
                  <c:v>11.689</c:v>
                </c:pt>
                <c:pt idx="5727">
                  <c:v>11.689</c:v>
                </c:pt>
                <c:pt idx="5728">
                  <c:v>11.699</c:v>
                </c:pt>
                <c:pt idx="5729">
                  <c:v>11.662000000000001</c:v>
                </c:pt>
                <c:pt idx="5730">
                  <c:v>11.717000000000001</c:v>
                </c:pt>
                <c:pt idx="5731">
                  <c:v>11.670999999999999</c:v>
                </c:pt>
                <c:pt idx="5732">
                  <c:v>11.734999999999999</c:v>
                </c:pt>
                <c:pt idx="5733">
                  <c:v>11.589</c:v>
                </c:pt>
                <c:pt idx="5734">
                  <c:v>11.670999999999999</c:v>
                </c:pt>
                <c:pt idx="5735">
                  <c:v>11.68</c:v>
                </c:pt>
                <c:pt idx="5736">
                  <c:v>11.634</c:v>
                </c:pt>
                <c:pt idx="5737">
                  <c:v>11.644</c:v>
                </c:pt>
                <c:pt idx="5738">
                  <c:v>11.653</c:v>
                </c:pt>
                <c:pt idx="5739">
                  <c:v>11.644</c:v>
                </c:pt>
                <c:pt idx="5740">
                  <c:v>11.708</c:v>
                </c:pt>
                <c:pt idx="5741">
                  <c:v>11.634</c:v>
                </c:pt>
                <c:pt idx="5742">
                  <c:v>11.606999999999999</c:v>
                </c:pt>
                <c:pt idx="5743">
                  <c:v>11.625</c:v>
                </c:pt>
                <c:pt idx="5744">
                  <c:v>11.616</c:v>
                </c:pt>
                <c:pt idx="5745">
                  <c:v>11.653</c:v>
                </c:pt>
                <c:pt idx="5746">
                  <c:v>11.634</c:v>
                </c:pt>
                <c:pt idx="5747">
                  <c:v>11.57</c:v>
                </c:pt>
                <c:pt idx="5748">
                  <c:v>11.625</c:v>
                </c:pt>
                <c:pt idx="5749">
                  <c:v>11.708</c:v>
                </c:pt>
                <c:pt idx="5750">
                  <c:v>11.616</c:v>
                </c:pt>
                <c:pt idx="5751">
                  <c:v>11.653</c:v>
                </c:pt>
                <c:pt idx="5752">
                  <c:v>11.589</c:v>
                </c:pt>
                <c:pt idx="5753">
                  <c:v>11.653</c:v>
                </c:pt>
                <c:pt idx="5754">
                  <c:v>11.625</c:v>
                </c:pt>
                <c:pt idx="5755">
                  <c:v>11.662000000000001</c:v>
                </c:pt>
                <c:pt idx="5756">
                  <c:v>11.625</c:v>
                </c:pt>
                <c:pt idx="5757">
                  <c:v>11.634</c:v>
                </c:pt>
                <c:pt idx="5758">
                  <c:v>11.606999999999999</c:v>
                </c:pt>
                <c:pt idx="5759">
                  <c:v>11.644</c:v>
                </c:pt>
                <c:pt idx="5760">
                  <c:v>11.625</c:v>
                </c:pt>
                <c:pt idx="5761">
                  <c:v>11.662000000000001</c:v>
                </c:pt>
                <c:pt idx="5762">
                  <c:v>11.58</c:v>
                </c:pt>
                <c:pt idx="5763">
                  <c:v>11.606999999999999</c:v>
                </c:pt>
                <c:pt idx="5764">
                  <c:v>11.57</c:v>
                </c:pt>
                <c:pt idx="5765">
                  <c:v>11.606999999999999</c:v>
                </c:pt>
                <c:pt idx="5766">
                  <c:v>11.670999999999999</c:v>
                </c:pt>
                <c:pt idx="5767">
                  <c:v>11.68</c:v>
                </c:pt>
                <c:pt idx="5768">
                  <c:v>11.670999999999999</c:v>
                </c:pt>
                <c:pt idx="5769">
                  <c:v>11.653</c:v>
                </c:pt>
                <c:pt idx="5770">
                  <c:v>11.662000000000001</c:v>
                </c:pt>
                <c:pt idx="5771">
                  <c:v>11.606999999999999</c:v>
                </c:pt>
                <c:pt idx="5772">
                  <c:v>11.634</c:v>
                </c:pt>
                <c:pt idx="5773">
                  <c:v>11.606999999999999</c:v>
                </c:pt>
                <c:pt idx="5774">
                  <c:v>11.625</c:v>
                </c:pt>
                <c:pt idx="5775">
                  <c:v>11.634</c:v>
                </c:pt>
                <c:pt idx="5776">
                  <c:v>11.670999999999999</c:v>
                </c:pt>
                <c:pt idx="5777">
                  <c:v>11.616</c:v>
                </c:pt>
                <c:pt idx="5778">
                  <c:v>11.625</c:v>
                </c:pt>
                <c:pt idx="5779">
                  <c:v>11.616</c:v>
                </c:pt>
                <c:pt idx="5780">
                  <c:v>11.644</c:v>
                </c:pt>
                <c:pt idx="5781">
                  <c:v>11.589</c:v>
                </c:pt>
                <c:pt idx="5782">
                  <c:v>11.634</c:v>
                </c:pt>
                <c:pt idx="5783">
                  <c:v>11.552</c:v>
                </c:pt>
                <c:pt idx="5784">
                  <c:v>11.589</c:v>
                </c:pt>
                <c:pt idx="5785">
                  <c:v>11.616</c:v>
                </c:pt>
                <c:pt idx="5786">
                  <c:v>11.625</c:v>
                </c:pt>
                <c:pt idx="5787">
                  <c:v>11.589</c:v>
                </c:pt>
                <c:pt idx="5788">
                  <c:v>11.606999999999999</c:v>
                </c:pt>
                <c:pt idx="5789">
                  <c:v>11.506</c:v>
                </c:pt>
                <c:pt idx="5790">
                  <c:v>11.58</c:v>
                </c:pt>
                <c:pt idx="5791">
                  <c:v>11.625</c:v>
                </c:pt>
                <c:pt idx="5792">
                  <c:v>11.561</c:v>
                </c:pt>
                <c:pt idx="5793">
                  <c:v>11.625</c:v>
                </c:pt>
                <c:pt idx="5794">
                  <c:v>11.589</c:v>
                </c:pt>
                <c:pt idx="5795">
                  <c:v>11.589</c:v>
                </c:pt>
                <c:pt idx="5796">
                  <c:v>11.606999999999999</c:v>
                </c:pt>
                <c:pt idx="5797">
                  <c:v>11.58</c:v>
                </c:pt>
                <c:pt idx="5798">
                  <c:v>11.625</c:v>
                </c:pt>
                <c:pt idx="5799">
                  <c:v>11.634</c:v>
                </c:pt>
                <c:pt idx="5800">
                  <c:v>11.542999999999999</c:v>
                </c:pt>
                <c:pt idx="5801">
                  <c:v>11.58</c:v>
                </c:pt>
                <c:pt idx="5802">
                  <c:v>11.616</c:v>
                </c:pt>
                <c:pt idx="5803">
                  <c:v>11.606999999999999</c:v>
                </c:pt>
                <c:pt idx="5804">
                  <c:v>11.552</c:v>
                </c:pt>
                <c:pt idx="5805">
                  <c:v>11.589</c:v>
                </c:pt>
                <c:pt idx="5806">
                  <c:v>11.662000000000001</c:v>
                </c:pt>
                <c:pt idx="5807">
                  <c:v>11.552</c:v>
                </c:pt>
                <c:pt idx="5808">
                  <c:v>11.561</c:v>
                </c:pt>
                <c:pt idx="5809">
                  <c:v>11.598000000000001</c:v>
                </c:pt>
                <c:pt idx="5810">
                  <c:v>11.561</c:v>
                </c:pt>
                <c:pt idx="5811">
                  <c:v>11.589</c:v>
                </c:pt>
                <c:pt idx="5812">
                  <c:v>11.589</c:v>
                </c:pt>
                <c:pt idx="5813">
                  <c:v>11.506</c:v>
                </c:pt>
                <c:pt idx="5814">
                  <c:v>11.57</c:v>
                </c:pt>
                <c:pt idx="5815">
                  <c:v>11.589</c:v>
                </c:pt>
                <c:pt idx="5816">
                  <c:v>11.598000000000001</c:v>
                </c:pt>
                <c:pt idx="5817">
                  <c:v>11.552</c:v>
                </c:pt>
                <c:pt idx="5818">
                  <c:v>11.606999999999999</c:v>
                </c:pt>
                <c:pt idx="5819">
                  <c:v>11.616</c:v>
                </c:pt>
                <c:pt idx="5820">
                  <c:v>11.57</c:v>
                </c:pt>
                <c:pt idx="5821">
                  <c:v>11.598000000000001</c:v>
                </c:pt>
                <c:pt idx="5822">
                  <c:v>11.589</c:v>
                </c:pt>
                <c:pt idx="5823">
                  <c:v>11.534000000000001</c:v>
                </c:pt>
                <c:pt idx="5824">
                  <c:v>11.589</c:v>
                </c:pt>
                <c:pt idx="5825">
                  <c:v>11.606999999999999</c:v>
                </c:pt>
                <c:pt idx="5826">
                  <c:v>11.57</c:v>
                </c:pt>
                <c:pt idx="5827">
                  <c:v>11.625</c:v>
                </c:pt>
                <c:pt idx="5828">
                  <c:v>11.598000000000001</c:v>
                </c:pt>
                <c:pt idx="5829">
                  <c:v>11.589</c:v>
                </c:pt>
                <c:pt idx="5830">
                  <c:v>11.552</c:v>
                </c:pt>
                <c:pt idx="5831">
                  <c:v>11.57</c:v>
                </c:pt>
                <c:pt idx="5832">
                  <c:v>11.561</c:v>
                </c:pt>
                <c:pt idx="5833">
                  <c:v>11.542999999999999</c:v>
                </c:pt>
                <c:pt idx="5834">
                  <c:v>11.57</c:v>
                </c:pt>
                <c:pt idx="5835">
                  <c:v>11.552</c:v>
                </c:pt>
                <c:pt idx="5836">
                  <c:v>11.542999999999999</c:v>
                </c:pt>
                <c:pt idx="5837">
                  <c:v>11.58</c:v>
                </c:pt>
                <c:pt idx="5838">
                  <c:v>11.525</c:v>
                </c:pt>
                <c:pt idx="5839">
                  <c:v>11.57</c:v>
                </c:pt>
                <c:pt idx="5840">
                  <c:v>11.589</c:v>
                </c:pt>
                <c:pt idx="5841">
                  <c:v>11.561</c:v>
                </c:pt>
                <c:pt idx="5842">
                  <c:v>11.525</c:v>
                </c:pt>
                <c:pt idx="5843">
                  <c:v>11.561</c:v>
                </c:pt>
                <c:pt idx="5844">
                  <c:v>11.634</c:v>
                </c:pt>
                <c:pt idx="5845">
                  <c:v>11.534000000000001</c:v>
                </c:pt>
                <c:pt idx="5846">
                  <c:v>11.561</c:v>
                </c:pt>
                <c:pt idx="5847">
                  <c:v>11.534000000000001</c:v>
                </c:pt>
                <c:pt idx="5848">
                  <c:v>11.598000000000001</c:v>
                </c:pt>
                <c:pt idx="5849">
                  <c:v>11.589</c:v>
                </c:pt>
                <c:pt idx="5850">
                  <c:v>11.58</c:v>
                </c:pt>
                <c:pt idx="5851">
                  <c:v>11.552</c:v>
                </c:pt>
                <c:pt idx="5852">
                  <c:v>11.552</c:v>
                </c:pt>
                <c:pt idx="5853">
                  <c:v>11.506</c:v>
                </c:pt>
                <c:pt idx="5854">
                  <c:v>11.534000000000001</c:v>
                </c:pt>
                <c:pt idx="5855">
                  <c:v>11.552</c:v>
                </c:pt>
                <c:pt idx="5856">
                  <c:v>11.606999999999999</c:v>
                </c:pt>
                <c:pt idx="5857">
                  <c:v>11.542999999999999</c:v>
                </c:pt>
                <c:pt idx="5858">
                  <c:v>11.542999999999999</c:v>
                </c:pt>
                <c:pt idx="5859">
                  <c:v>11.552</c:v>
                </c:pt>
                <c:pt idx="5860">
                  <c:v>11.542999999999999</c:v>
                </c:pt>
                <c:pt idx="5861">
                  <c:v>11.542999999999999</c:v>
                </c:pt>
                <c:pt idx="5862">
                  <c:v>11.57</c:v>
                </c:pt>
                <c:pt idx="5863">
                  <c:v>11.488</c:v>
                </c:pt>
                <c:pt idx="5864">
                  <c:v>11.534000000000001</c:v>
                </c:pt>
                <c:pt idx="5865">
                  <c:v>11.598000000000001</c:v>
                </c:pt>
                <c:pt idx="5866">
                  <c:v>11.525</c:v>
                </c:pt>
                <c:pt idx="5867">
                  <c:v>11.57</c:v>
                </c:pt>
                <c:pt idx="5868">
                  <c:v>11.478999999999999</c:v>
                </c:pt>
                <c:pt idx="5869">
                  <c:v>11.625</c:v>
                </c:pt>
                <c:pt idx="5870">
                  <c:v>11.542999999999999</c:v>
                </c:pt>
                <c:pt idx="5871">
                  <c:v>11.542999999999999</c:v>
                </c:pt>
                <c:pt idx="5872">
                  <c:v>11.542999999999999</c:v>
                </c:pt>
                <c:pt idx="5873">
                  <c:v>11.542999999999999</c:v>
                </c:pt>
                <c:pt idx="5874">
                  <c:v>11.534000000000001</c:v>
                </c:pt>
                <c:pt idx="5875">
                  <c:v>11.598000000000001</c:v>
                </c:pt>
                <c:pt idx="5876">
                  <c:v>11.488</c:v>
                </c:pt>
                <c:pt idx="5877">
                  <c:v>11.542999999999999</c:v>
                </c:pt>
                <c:pt idx="5878">
                  <c:v>11.542999999999999</c:v>
                </c:pt>
                <c:pt idx="5879">
                  <c:v>11.552</c:v>
                </c:pt>
                <c:pt idx="5880">
                  <c:v>11.525</c:v>
                </c:pt>
                <c:pt idx="5881">
                  <c:v>11.534000000000001</c:v>
                </c:pt>
                <c:pt idx="5882">
                  <c:v>11.552</c:v>
                </c:pt>
                <c:pt idx="5883">
                  <c:v>11.506</c:v>
                </c:pt>
                <c:pt idx="5884">
                  <c:v>11.515000000000001</c:v>
                </c:pt>
                <c:pt idx="5885">
                  <c:v>11.534000000000001</c:v>
                </c:pt>
                <c:pt idx="5886">
                  <c:v>11.552</c:v>
                </c:pt>
                <c:pt idx="5887">
                  <c:v>11.442</c:v>
                </c:pt>
                <c:pt idx="5888">
                  <c:v>11.542999999999999</c:v>
                </c:pt>
                <c:pt idx="5889">
                  <c:v>11.369</c:v>
                </c:pt>
                <c:pt idx="5890">
                  <c:v>11.534000000000001</c:v>
                </c:pt>
                <c:pt idx="5891">
                  <c:v>11.534000000000001</c:v>
                </c:pt>
                <c:pt idx="5892">
                  <c:v>11.552</c:v>
                </c:pt>
                <c:pt idx="5893">
                  <c:v>11.461</c:v>
                </c:pt>
                <c:pt idx="5894">
                  <c:v>11.542999999999999</c:v>
                </c:pt>
                <c:pt idx="5895">
                  <c:v>11.47</c:v>
                </c:pt>
                <c:pt idx="5896">
                  <c:v>11.542999999999999</c:v>
                </c:pt>
                <c:pt idx="5897">
                  <c:v>11.552</c:v>
                </c:pt>
                <c:pt idx="5898">
                  <c:v>11.561</c:v>
                </c:pt>
                <c:pt idx="5899">
                  <c:v>11.47</c:v>
                </c:pt>
                <c:pt idx="5900">
                  <c:v>11.488</c:v>
                </c:pt>
                <c:pt idx="5901">
                  <c:v>11.423999999999999</c:v>
                </c:pt>
                <c:pt idx="5902">
                  <c:v>11.542999999999999</c:v>
                </c:pt>
                <c:pt idx="5903">
                  <c:v>11.534000000000001</c:v>
                </c:pt>
                <c:pt idx="5904">
                  <c:v>11.488</c:v>
                </c:pt>
                <c:pt idx="5905">
                  <c:v>11.451000000000001</c:v>
                </c:pt>
                <c:pt idx="5906">
                  <c:v>11.552</c:v>
                </c:pt>
                <c:pt idx="5907">
                  <c:v>11.47</c:v>
                </c:pt>
                <c:pt idx="5908">
                  <c:v>11.561</c:v>
                </c:pt>
                <c:pt idx="5909">
                  <c:v>11.47</c:v>
                </c:pt>
                <c:pt idx="5910">
                  <c:v>11.515000000000001</c:v>
                </c:pt>
                <c:pt idx="5911">
                  <c:v>11.506</c:v>
                </c:pt>
                <c:pt idx="5912">
                  <c:v>11.406000000000001</c:v>
                </c:pt>
                <c:pt idx="5913">
                  <c:v>11.478999999999999</c:v>
                </c:pt>
                <c:pt idx="5914">
                  <c:v>11.442</c:v>
                </c:pt>
                <c:pt idx="5915">
                  <c:v>11.506</c:v>
                </c:pt>
                <c:pt idx="5916">
                  <c:v>11.451000000000001</c:v>
                </c:pt>
                <c:pt idx="5917">
                  <c:v>11.552</c:v>
                </c:pt>
                <c:pt idx="5918">
                  <c:v>11.451000000000001</c:v>
                </c:pt>
                <c:pt idx="5919">
                  <c:v>11.552</c:v>
                </c:pt>
                <c:pt idx="5920">
                  <c:v>11.47</c:v>
                </c:pt>
                <c:pt idx="5921">
                  <c:v>11.47</c:v>
                </c:pt>
                <c:pt idx="5922">
                  <c:v>11.442</c:v>
                </c:pt>
                <c:pt idx="5923">
                  <c:v>11.488</c:v>
                </c:pt>
                <c:pt idx="5924">
                  <c:v>11.433</c:v>
                </c:pt>
                <c:pt idx="5925">
                  <c:v>11.534000000000001</c:v>
                </c:pt>
                <c:pt idx="5926">
                  <c:v>11.461</c:v>
                </c:pt>
                <c:pt idx="5927">
                  <c:v>11.534000000000001</c:v>
                </c:pt>
                <c:pt idx="5928">
                  <c:v>11.525</c:v>
                </c:pt>
                <c:pt idx="5929">
                  <c:v>11.47</c:v>
                </c:pt>
                <c:pt idx="5930">
                  <c:v>11.433</c:v>
                </c:pt>
                <c:pt idx="5931">
                  <c:v>11.442</c:v>
                </c:pt>
                <c:pt idx="5932">
                  <c:v>11.47</c:v>
                </c:pt>
                <c:pt idx="5933">
                  <c:v>11.423999999999999</c:v>
                </c:pt>
                <c:pt idx="5934">
                  <c:v>11.525</c:v>
                </c:pt>
                <c:pt idx="5935">
                  <c:v>11.461</c:v>
                </c:pt>
                <c:pt idx="5936">
                  <c:v>11.561</c:v>
                </c:pt>
                <c:pt idx="5937">
                  <c:v>11.47</c:v>
                </c:pt>
                <c:pt idx="5938">
                  <c:v>11.461</c:v>
                </c:pt>
                <c:pt idx="5939">
                  <c:v>11.506</c:v>
                </c:pt>
                <c:pt idx="5940">
                  <c:v>11.542999999999999</c:v>
                </c:pt>
                <c:pt idx="5941">
                  <c:v>11.451000000000001</c:v>
                </c:pt>
                <c:pt idx="5942">
                  <c:v>11.561</c:v>
                </c:pt>
                <c:pt idx="5943">
                  <c:v>11.451000000000001</c:v>
                </c:pt>
                <c:pt idx="5944">
                  <c:v>11.552</c:v>
                </c:pt>
                <c:pt idx="5945">
                  <c:v>11.423999999999999</c:v>
                </c:pt>
                <c:pt idx="5946">
                  <c:v>11.478999999999999</c:v>
                </c:pt>
                <c:pt idx="5947">
                  <c:v>11.47</c:v>
                </c:pt>
                <c:pt idx="5948">
                  <c:v>11.525</c:v>
                </c:pt>
                <c:pt idx="5949">
                  <c:v>11.47</c:v>
                </c:pt>
                <c:pt idx="5950">
                  <c:v>11.478999999999999</c:v>
                </c:pt>
                <c:pt idx="5951">
                  <c:v>11.442</c:v>
                </c:pt>
                <c:pt idx="5952">
                  <c:v>11.506</c:v>
                </c:pt>
                <c:pt idx="5953">
                  <c:v>11.442</c:v>
                </c:pt>
                <c:pt idx="5954">
                  <c:v>11.506</c:v>
                </c:pt>
                <c:pt idx="5955">
                  <c:v>11.478999999999999</c:v>
                </c:pt>
                <c:pt idx="5956">
                  <c:v>11.542999999999999</c:v>
                </c:pt>
                <c:pt idx="5957">
                  <c:v>11.451000000000001</c:v>
                </c:pt>
                <c:pt idx="5958">
                  <c:v>11.433</c:v>
                </c:pt>
                <c:pt idx="5959">
                  <c:v>11.47</c:v>
                </c:pt>
                <c:pt idx="5960">
                  <c:v>11.406000000000001</c:v>
                </c:pt>
                <c:pt idx="5961">
                  <c:v>11.442</c:v>
                </c:pt>
                <c:pt idx="5962">
                  <c:v>11.461</c:v>
                </c:pt>
                <c:pt idx="5963">
                  <c:v>11.442</c:v>
                </c:pt>
                <c:pt idx="5964">
                  <c:v>11.423999999999999</c:v>
                </c:pt>
                <c:pt idx="5965">
                  <c:v>11.552</c:v>
                </c:pt>
                <c:pt idx="5966">
                  <c:v>11.414999999999999</c:v>
                </c:pt>
                <c:pt idx="5967">
                  <c:v>11.47</c:v>
                </c:pt>
                <c:pt idx="5968">
                  <c:v>11.423999999999999</c:v>
                </c:pt>
                <c:pt idx="5969">
                  <c:v>11.506</c:v>
                </c:pt>
                <c:pt idx="5970">
                  <c:v>11.423999999999999</c:v>
                </c:pt>
                <c:pt idx="5971">
                  <c:v>11.515000000000001</c:v>
                </c:pt>
                <c:pt idx="5972">
                  <c:v>11.461</c:v>
                </c:pt>
                <c:pt idx="5973">
                  <c:v>11.515000000000001</c:v>
                </c:pt>
                <c:pt idx="5974">
                  <c:v>11.396000000000001</c:v>
                </c:pt>
                <c:pt idx="5975">
                  <c:v>11.525</c:v>
                </c:pt>
                <c:pt idx="5976">
                  <c:v>11.387</c:v>
                </c:pt>
                <c:pt idx="5977">
                  <c:v>11.488</c:v>
                </c:pt>
                <c:pt idx="5978">
                  <c:v>11.433</c:v>
                </c:pt>
                <c:pt idx="5979">
                  <c:v>11.515000000000001</c:v>
                </c:pt>
                <c:pt idx="5980">
                  <c:v>11.414999999999999</c:v>
                </c:pt>
                <c:pt idx="5981">
                  <c:v>11.406000000000001</c:v>
                </c:pt>
                <c:pt idx="5982">
                  <c:v>11.488</c:v>
                </c:pt>
                <c:pt idx="5983">
                  <c:v>11.423999999999999</c:v>
                </c:pt>
                <c:pt idx="5984">
                  <c:v>11.414999999999999</c:v>
                </c:pt>
                <c:pt idx="5985">
                  <c:v>11.47</c:v>
                </c:pt>
                <c:pt idx="5986">
                  <c:v>11.478999999999999</c:v>
                </c:pt>
                <c:pt idx="5987">
                  <c:v>11.396000000000001</c:v>
                </c:pt>
                <c:pt idx="5988">
                  <c:v>11.478999999999999</c:v>
                </c:pt>
                <c:pt idx="5989">
                  <c:v>11.378</c:v>
                </c:pt>
                <c:pt idx="5990">
                  <c:v>11.534000000000001</c:v>
                </c:pt>
                <c:pt idx="5991">
                  <c:v>11.433</c:v>
                </c:pt>
                <c:pt idx="5992">
                  <c:v>11.506</c:v>
                </c:pt>
                <c:pt idx="5993">
                  <c:v>11.387</c:v>
                </c:pt>
                <c:pt idx="5994">
                  <c:v>11.451000000000001</c:v>
                </c:pt>
                <c:pt idx="5995">
                  <c:v>11.36</c:v>
                </c:pt>
                <c:pt idx="5996">
                  <c:v>11.506</c:v>
                </c:pt>
                <c:pt idx="5997">
                  <c:v>11.451000000000001</c:v>
                </c:pt>
                <c:pt idx="5998">
                  <c:v>11.488</c:v>
                </c:pt>
                <c:pt idx="5999">
                  <c:v>11.378</c:v>
                </c:pt>
                <c:pt idx="6000">
                  <c:v>11.442</c:v>
                </c:pt>
                <c:pt idx="6001">
                  <c:v>11.406000000000001</c:v>
                </c:pt>
                <c:pt idx="6002">
                  <c:v>11.423999999999999</c:v>
                </c:pt>
                <c:pt idx="6003">
                  <c:v>11.387</c:v>
                </c:pt>
                <c:pt idx="6004">
                  <c:v>11.461</c:v>
                </c:pt>
                <c:pt idx="6005">
                  <c:v>11.414999999999999</c:v>
                </c:pt>
                <c:pt idx="6006">
                  <c:v>11.515000000000001</c:v>
                </c:pt>
                <c:pt idx="6007">
                  <c:v>11.36</c:v>
                </c:pt>
                <c:pt idx="6008">
                  <c:v>11.433</c:v>
                </c:pt>
                <c:pt idx="6009">
                  <c:v>11.423999999999999</c:v>
                </c:pt>
                <c:pt idx="6010">
                  <c:v>11.387</c:v>
                </c:pt>
                <c:pt idx="6011">
                  <c:v>11.461</c:v>
                </c:pt>
                <c:pt idx="6012">
                  <c:v>11.396000000000001</c:v>
                </c:pt>
                <c:pt idx="6013">
                  <c:v>11.488</c:v>
                </c:pt>
                <c:pt idx="6014">
                  <c:v>11.396000000000001</c:v>
                </c:pt>
                <c:pt idx="6015">
                  <c:v>11.396000000000001</c:v>
                </c:pt>
                <c:pt idx="6016">
                  <c:v>11.387</c:v>
                </c:pt>
                <c:pt idx="6017">
                  <c:v>11.406000000000001</c:v>
                </c:pt>
                <c:pt idx="6018">
                  <c:v>11.406000000000001</c:v>
                </c:pt>
                <c:pt idx="6019">
                  <c:v>11.488</c:v>
                </c:pt>
                <c:pt idx="6020">
                  <c:v>11.369</c:v>
                </c:pt>
                <c:pt idx="6021">
                  <c:v>11.423999999999999</c:v>
                </c:pt>
                <c:pt idx="6022">
                  <c:v>11.36</c:v>
                </c:pt>
                <c:pt idx="6023">
                  <c:v>11.451000000000001</c:v>
                </c:pt>
                <c:pt idx="6024">
                  <c:v>11.423999999999999</c:v>
                </c:pt>
                <c:pt idx="6025">
                  <c:v>11.423999999999999</c:v>
                </c:pt>
                <c:pt idx="6026">
                  <c:v>11.406000000000001</c:v>
                </c:pt>
                <c:pt idx="6027">
                  <c:v>11.461</c:v>
                </c:pt>
                <c:pt idx="6028">
                  <c:v>11.423999999999999</c:v>
                </c:pt>
                <c:pt idx="6029">
                  <c:v>11.406000000000001</c:v>
                </c:pt>
                <c:pt idx="6030">
                  <c:v>11.378</c:v>
                </c:pt>
                <c:pt idx="6031">
                  <c:v>11.387</c:v>
                </c:pt>
                <c:pt idx="6032">
                  <c:v>11.406000000000001</c:v>
                </c:pt>
                <c:pt idx="6033">
                  <c:v>11.369</c:v>
                </c:pt>
                <c:pt idx="6034">
                  <c:v>11.433</c:v>
                </c:pt>
                <c:pt idx="6035">
                  <c:v>11.406000000000001</c:v>
                </c:pt>
                <c:pt idx="6036">
                  <c:v>11.488</c:v>
                </c:pt>
                <c:pt idx="6037">
                  <c:v>11.314</c:v>
                </c:pt>
                <c:pt idx="6038">
                  <c:v>11.433</c:v>
                </c:pt>
                <c:pt idx="6039">
                  <c:v>11.314</c:v>
                </c:pt>
                <c:pt idx="6040">
                  <c:v>11.433</c:v>
                </c:pt>
                <c:pt idx="6041">
                  <c:v>11.342000000000001</c:v>
                </c:pt>
                <c:pt idx="6042">
                  <c:v>11.414999999999999</c:v>
                </c:pt>
                <c:pt idx="6043">
                  <c:v>11.406000000000001</c:v>
                </c:pt>
                <c:pt idx="6044">
                  <c:v>11.442</c:v>
                </c:pt>
                <c:pt idx="6045">
                  <c:v>11.369</c:v>
                </c:pt>
                <c:pt idx="6046">
                  <c:v>11.414999999999999</c:v>
                </c:pt>
                <c:pt idx="6047">
                  <c:v>11.451000000000001</c:v>
                </c:pt>
                <c:pt idx="6048">
                  <c:v>11.488</c:v>
                </c:pt>
                <c:pt idx="6049">
                  <c:v>11.332000000000001</c:v>
                </c:pt>
                <c:pt idx="6050">
                  <c:v>11.369</c:v>
                </c:pt>
                <c:pt idx="6051">
                  <c:v>11.378</c:v>
                </c:pt>
                <c:pt idx="6052">
                  <c:v>11.387</c:v>
                </c:pt>
                <c:pt idx="6053">
                  <c:v>11.342000000000001</c:v>
                </c:pt>
                <c:pt idx="6054">
                  <c:v>11.423999999999999</c:v>
                </c:pt>
                <c:pt idx="6055">
                  <c:v>11.433</c:v>
                </c:pt>
                <c:pt idx="6056">
                  <c:v>11.433</c:v>
                </c:pt>
                <c:pt idx="6057">
                  <c:v>11.414999999999999</c:v>
                </c:pt>
                <c:pt idx="6058">
                  <c:v>11.378</c:v>
                </c:pt>
                <c:pt idx="6059">
                  <c:v>11.423999999999999</c:v>
                </c:pt>
                <c:pt idx="6060">
                  <c:v>11.314</c:v>
                </c:pt>
                <c:pt idx="6061">
                  <c:v>11.369</c:v>
                </c:pt>
                <c:pt idx="6062">
                  <c:v>11.369</c:v>
                </c:pt>
                <c:pt idx="6063">
                  <c:v>11.414999999999999</c:v>
                </c:pt>
                <c:pt idx="6064">
                  <c:v>11.378</c:v>
                </c:pt>
                <c:pt idx="6065">
                  <c:v>11.406000000000001</c:v>
                </c:pt>
                <c:pt idx="6066">
                  <c:v>11.314</c:v>
                </c:pt>
                <c:pt idx="6067">
                  <c:v>11.414999999999999</c:v>
                </c:pt>
                <c:pt idx="6068">
                  <c:v>11.369</c:v>
                </c:pt>
                <c:pt idx="6069">
                  <c:v>11.423999999999999</c:v>
                </c:pt>
                <c:pt idx="6070">
                  <c:v>11.323</c:v>
                </c:pt>
                <c:pt idx="6071">
                  <c:v>11.396000000000001</c:v>
                </c:pt>
                <c:pt idx="6072">
                  <c:v>11.323</c:v>
                </c:pt>
                <c:pt idx="6073">
                  <c:v>11.406000000000001</c:v>
                </c:pt>
                <c:pt idx="6074">
                  <c:v>11.378</c:v>
                </c:pt>
                <c:pt idx="6075">
                  <c:v>11.414999999999999</c:v>
                </c:pt>
                <c:pt idx="6076">
                  <c:v>11.378</c:v>
                </c:pt>
                <c:pt idx="6077">
                  <c:v>11.442</c:v>
                </c:pt>
                <c:pt idx="6078">
                  <c:v>11.378</c:v>
                </c:pt>
                <c:pt idx="6079">
                  <c:v>11.342000000000001</c:v>
                </c:pt>
                <c:pt idx="6080">
                  <c:v>11.323</c:v>
                </c:pt>
                <c:pt idx="6081">
                  <c:v>11.351000000000001</c:v>
                </c:pt>
                <c:pt idx="6082">
                  <c:v>11.396000000000001</c:v>
                </c:pt>
                <c:pt idx="6083">
                  <c:v>11.351000000000001</c:v>
                </c:pt>
                <c:pt idx="6084">
                  <c:v>11.378</c:v>
                </c:pt>
                <c:pt idx="6085">
                  <c:v>11.36</c:v>
                </c:pt>
                <c:pt idx="6086">
                  <c:v>11.442</c:v>
                </c:pt>
                <c:pt idx="6087">
                  <c:v>11.332000000000001</c:v>
                </c:pt>
                <c:pt idx="6088">
                  <c:v>11.378</c:v>
                </c:pt>
                <c:pt idx="6089">
                  <c:v>11.268000000000001</c:v>
                </c:pt>
                <c:pt idx="6090">
                  <c:v>11.406000000000001</c:v>
                </c:pt>
                <c:pt idx="6091">
                  <c:v>11.305</c:v>
                </c:pt>
                <c:pt idx="6092">
                  <c:v>11.332000000000001</c:v>
                </c:pt>
                <c:pt idx="6093">
                  <c:v>11.369</c:v>
                </c:pt>
                <c:pt idx="6094">
                  <c:v>11.369</c:v>
                </c:pt>
                <c:pt idx="6095">
                  <c:v>11.36</c:v>
                </c:pt>
                <c:pt idx="6096">
                  <c:v>11.387</c:v>
                </c:pt>
                <c:pt idx="6097">
                  <c:v>11.442</c:v>
                </c:pt>
                <c:pt idx="6098">
                  <c:v>11.423999999999999</c:v>
                </c:pt>
                <c:pt idx="6099">
                  <c:v>11.295999999999999</c:v>
                </c:pt>
                <c:pt idx="6100">
                  <c:v>11.323</c:v>
                </c:pt>
                <c:pt idx="6101">
                  <c:v>11.305</c:v>
                </c:pt>
                <c:pt idx="6102">
                  <c:v>11.406000000000001</c:v>
                </c:pt>
                <c:pt idx="6103">
                  <c:v>11.36</c:v>
                </c:pt>
                <c:pt idx="6104">
                  <c:v>11.323</c:v>
                </c:pt>
                <c:pt idx="6105">
                  <c:v>11.396000000000001</c:v>
                </c:pt>
                <c:pt idx="6106">
                  <c:v>11.36</c:v>
                </c:pt>
                <c:pt idx="6107">
                  <c:v>11.387</c:v>
                </c:pt>
                <c:pt idx="6108">
                  <c:v>11.369</c:v>
                </c:pt>
                <c:pt idx="6109">
                  <c:v>11.323</c:v>
                </c:pt>
                <c:pt idx="6110">
                  <c:v>11.314</c:v>
                </c:pt>
                <c:pt idx="6111">
                  <c:v>11.36</c:v>
                </c:pt>
                <c:pt idx="6112">
                  <c:v>11.287000000000001</c:v>
                </c:pt>
                <c:pt idx="6113">
                  <c:v>11.369</c:v>
                </c:pt>
                <c:pt idx="6114">
                  <c:v>11.351000000000001</c:v>
                </c:pt>
                <c:pt idx="6115">
                  <c:v>11.351000000000001</c:v>
                </c:pt>
                <c:pt idx="6116">
                  <c:v>11.351000000000001</c:v>
                </c:pt>
                <c:pt idx="6117">
                  <c:v>11.378</c:v>
                </c:pt>
                <c:pt idx="6118">
                  <c:v>11.314</c:v>
                </c:pt>
                <c:pt idx="6119">
                  <c:v>11.369</c:v>
                </c:pt>
                <c:pt idx="6120">
                  <c:v>11.323</c:v>
                </c:pt>
                <c:pt idx="6121">
                  <c:v>11.369</c:v>
                </c:pt>
                <c:pt idx="6122">
                  <c:v>11.323</c:v>
                </c:pt>
                <c:pt idx="6123">
                  <c:v>11.351000000000001</c:v>
                </c:pt>
                <c:pt idx="6124">
                  <c:v>11.276999999999999</c:v>
                </c:pt>
                <c:pt idx="6125">
                  <c:v>11.378</c:v>
                </c:pt>
                <c:pt idx="6126">
                  <c:v>11.332000000000001</c:v>
                </c:pt>
                <c:pt idx="6127">
                  <c:v>11.36</c:v>
                </c:pt>
                <c:pt idx="6128">
                  <c:v>11.396000000000001</c:v>
                </c:pt>
                <c:pt idx="6129">
                  <c:v>11.295999999999999</c:v>
                </c:pt>
                <c:pt idx="6130">
                  <c:v>11.314</c:v>
                </c:pt>
                <c:pt idx="6131">
                  <c:v>11.323</c:v>
                </c:pt>
                <c:pt idx="6132">
                  <c:v>11.351000000000001</c:v>
                </c:pt>
                <c:pt idx="6133">
                  <c:v>11.287000000000001</c:v>
                </c:pt>
                <c:pt idx="6134">
                  <c:v>11.387</c:v>
                </c:pt>
                <c:pt idx="6135">
                  <c:v>11.314</c:v>
                </c:pt>
                <c:pt idx="6136">
                  <c:v>11.406000000000001</c:v>
                </c:pt>
                <c:pt idx="6137">
                  <c:v>11.295999999999999</c:v>
                </c:pt>
                <c:pt idx="6138">
                  <c:v>11.36</c:v>
                </c:pt>
                <c:pt idx="6139">
                  <c:v>11.231999999999999</c:v>
                </c:pt>
                <c:pt idx="6140">
                  <c:v>11.369</c:v>
                </c:pt>
                <c:pt idx="6141">
                  <c:v>11.268000000000001</c:v>
                </c:pt>
                <c:pt idx="6142">
                  <c:v>11.36</c:v>
                </c:pt>
                <c:pt idx="6143">
                  <c:v>11.259</c:v>
                </c:pt>
                <c:pt idx="6144">
                  <c:v>11.314</c:v>
                </c:pt>
                <c:pt idx="6145">
                  <c:v>11.276999999999999</c:v>
                </c:pt>
                <c:pt idx="6146">
                  <c:v>11.369</c:v>
                </c:pt>
                <c:pt idx="6147">
                  <c:v>11.378</c:v>
                </c:pt>
                <c:pt idx="6148">
                  <c:v>11.406000000000001</c:v>
                </c:pt>
                <c:pt idx="6149">
                  <c:v>11.323</c:v>
                </c:pt>
                <c:pt idx="6150">
                  <c:v>11.314</c:v>
                </c:pt>
                <c:pt idx="6151">
                  <c:v>11.342000000000001</c:v>
                </c:pt>
                <c:pt idx="6152">
                  <c:v>11.268000000000001</c:v>
                </c:pt>
                <c:pt idx="6153">
                  <c:v>11.259</c:v>
                </c:pt>
                <c:pt idx="6154">
                  <c:v>11.351000000000001</c:v>
                </c:pt>
                <c:pt idx="6155">
                  <c:v>11.351000000000001</c:v>
                </c:pt>
                <c:pt idx="6156">
                  <c:v>11.378</c:v>
                </c:pt>
                <c:pt idx="6157">
                  <c:v>11.351000000000001</c:v>
                </c:pt>
                <c:pt idx="6158">
                  <c:v>11.314</c:v>
                </c:pt>
                <c:pt idx="6159">
                  <c:v>11.323</c:v>
                </c:pt>
                <c:pt idx="6160">
                  <c:v>11.259</c:v>
                </c:pt>
                <c:pt idx="6161">
                  <c:v>11.323</c:v>
                </c:pt>
                <c:pt idx="6162">
                  <c:v>11.295999999999999</c:v>
                </c:pt>
                <c:pt idx="6163">
                  <c:v>11.36</c:v>
                </c:pt>
                <c:pt idx="6164">
                  <c:v>11.276999999999999</c:v>
                </c:pt>
                <c:pt idx="6165">
                  <c:v>11.369</c:v>
                </c:pt>
                <c:pt idx="6166">
                  <c:v>11.305</c:v>
                </c:pt>
                <c:pt idx="6167">
                  <c:v>11.351000000000001</c:v>
                </c:pt>
                <c:pt idx="6168">
                  <c:v>11.241</c:v>
                </c:pt>
                <c:pt idx="6169">
                  <c:v>11.378</c:v>
                </c:pt>
                <c:pt idx="6170">
                  <c:v>11.268000000000001</c:v>
                </c:pt>
                <c:pt idx="6171">
                  <c:v>11.268000000000001</c:v>
                </c:pt>
                <c:pt idx="6172">
                  <c:v>11.287000000000001</c:v>
                </c:pt>
                <c:pt idx="6173">
                  <c:v>11.332000000000001</c:v>
                </c:pt>
                <c:pt idx="6174">
                  <c:v>11.314</c:v>
                </c:pt>
                <c:pt idx="6175">
                  <c:v>11.332000000000001</c:v>
                </c:pt>
                <c:pt idx="6176">
                  <c:v>11.305</c:v>
                </c:pt>
                <c:pt idx="6177">
                  <c:v>11.332000000000001</c:v>
                </c:pt>
                <c:pt idx="6178">
                  <c:v>11.342000000000001</c:v>
                </c:pt>
                <c:pt idx="6179">
                  <c:v>11.25</c:v>
                </c:pt>
                <c:pt idx="6180">
                  <c:v>11.305</c:v>
                </c:pt>
                <c:pt idx="6181">
                  <c:v>11.204000000000001</c:v>
                </c:pt>
                <c:pt idx="6182">
                  <c:v>11.323</c:v>
                </c:pt>
                <c:pt idx="6183">
                  <c:v>11.231999999999999</c:v>
                </c:pt>
                <c:pt idx="6184">
                  <c:v>11.314</c:v>
                </c:pt>
                <c:pt idx="6185">
                  <c:v>11.287000000000001</c:v>
                </c:pt>
                <c:pt idx="6186">
                  <c:v>11.342000000000001</c:v>
                </c:pt>
                <c:pt idx="6187">
                  <c:v>11.287000000000001</c:v>
                </c:pt>
                <c:pt idx="6188">
                  <c:v>11.314</c:v>
                </c:pt>
                <c:pt idx="6189">
                  <c:v>11.276999999999999</c:v>
                </c:pt>
                <c:pt idx="6190">
                  <c:v>11.323</c:v>
                </c:pt>
                <c:pt idx="6191">
                  <c:v>11.212999999999999</c:v>
                </c:pt>
                <c:pt idx="6192">
                  <c:v>11.332000000000001</c:v>
                </c:pt>
                <c:pt idx="6193">
                  <c:v>11.241</c:v>
                </c:pt>
                <c:pt idx="6194">
                  <c:v>11.314</c:v>
                </c:pt>
                <c:pt idx="6195">
                  <c:v>11.276999999999999</c:v>
                </c:pt>
                <c:pt idx="6196">
                  <c:v>11.314</c:v>
                </c:pt>
                <c:pt idx="6197">
                  <c:v>11.314</c:v>
                </c:pt>
                <c:pt idx="6198">
                  <c:v>11.332000000000001</c:v>
                </c:pt>
                <c:pt idx="6199">
                  <c:v>11.295999999999999</c:v>
                </c:pt>
                <c:pt idx="6200">
                  <c:v>11.204000000000001</c:v>
                </c:pt>
                <c:pt idx="6201">
                  <c:v>11.323</c:v>
                </c:pt>
                <c:pt idx="6202">
                  <c:v>11.25</c:v>
                </c:pt>
                <c:pt idx="6203">
                  <c:v>11.305</c:v>
                </c:pt>
                <c:pt idx="6204">
                  <c:v>11.241</c:v>
                </c:pt>
                <c:pt idx="6205">
                  <c:v>11.305</c:v>
                </c:pt>
                <c:pt idx="6206">
                  <c:v>11.295999999999999</c:v>
                </c:pt>
                <c:pt idx="6207">
                  <c:v>11.332000000000001</c:v>
                </c:pt>
                <c:pt idx="6208">
                  <c:v>11.287000000000001</c:v>
                </c:pt>
                <c:pt idx="6209">
                  <c:v>11.305</c:v>
                </c:pt>
                <c:pt idx="6210">
                  <c:v>11.222</c:v>
                </c:pt>
                <c:pt idx="6211">
                  <c:v>11.342000000000001</c:v>
                </c:pt>
                <c:pt idx="6212">
                  <c:v>11.259</c:v>
                </c:pt>
                <c:pt idx="6213">
                  <c:v>11.287000000000001</c:v>
                </c:pt>
                <c:pt idx="6214">
                  <c:v>11.195</c:v>
                </c:pt>
                <c:pt idx="6215">
                  <c:v>11.241</c:v>
                </c:pt>
                <c:pt idx="6216">
                  <c:v>11.222</c:v>
                </c:pt>
                <c:pt idx="6217">
                  <c:v>11.314</c:v>
                </c:pt>
                <c:pt idx="6218">
                  <c:v>11.268000000000001</c:v>
                </c:pt>
                <c:pt idx="6219">
                  <c:v>11.314</c:v>
                </c:pt>
                <c:pt idx="6220">
                  <c:v>11.268000000000001</c:v>
                </c:pt>
                <c:pt idx="6221">
                  <c:v>11.287000000000001</c:v>
                </c:pt>
                <c:pt idx="6222">
                  <c:v>11.276999999999999</c:v>
                </c:pt>
                <c:pt idx="6223">
                  <c:v>11.305</c:v>
                </c:pt>
                <c:pt idx="6224">
                  <c:v>11.287000000000001</c:v>
                </c:pt>
                <c:pt idx="6225">
                  <c:v>11.332000000000001</c:v>
                </c:pt>
                <c:pt idx="6226">
                  <c:v>11.287000000000001</c:v>
                </c:pt>
                <c:pt idx="6227">
                  <c:v>11.295999999999999</c:v>
                </c:pt>
                <c:pt idx="6228">
                  <c:v>11.314</c:v>
                </c:pt>
                <c:pt idx="6229">
                  <c:v>11.186</c:v>
                </c:pt>
                <c:pt idx="6230">
                  <c:v>11.259</c:v>
                </c:pt>
                <c:pt idx="6231">
                  <c:v>11.241</c:v>
                </c:pt>
                <c:pt idx="6232">
                  <c:v>11.295999999999999</c:v>
                </c:pt>
                <c:pt idx="6233">
                  <c:v>11.241</c:v>
                </c:pt>
                <c:pt idx="6234">
                  <c:v>11.323</c:v>
                </c:pt>
                <c:pt idx="6235">
                  <c:v>11.259</c:v>
                </c:pt>
                <c:pt idx="6236">
                  <c:v>11.276999999999999</c:v>
                </c:pt>
                <c:pt idx="6237">
                  <c:v>11.268000000000001</c:v>
                </c:pt>
                <c:pt idx="6238">
                  <c:v>11.287000000000001</c:v>
                </c:pt>
                <c:pt idx="6239">
                  <c:v>11.231999999999999</c:v>
                </c:pt>
                <c:pt idx="6240">
                  <c:v>11.295999999999999</c:v>
                </c:pt>
                <c:pt idx="6241">
                  <c:v>11.231999999999999</c:v>
                </c:pt>
                <c:pt idx="6242">
                  <c:v>11.276999999999999</c:v>
                </c:pt>
                <c:pt idx="6243">
                  <c:v>11.259</c:v>
                </c:pt>
                <c:pt idx="6244">
                  <c:v>11.259</c:v>
                </c:pt>
                <c:pt idx="6245">
                  <c:v>11.212999999999999</c:v>
                </c:pt>
                <c:pt idx="6246">
                  <c:v>11.287000000000001</c:v>
                </c:pt>
                <c:pt idx="6247">
                  <c:v>11.259</c:v>
                </c:pt>
                <c:pt idx="6248">
                  <c:v>11.268000000000001</c:v>
                </c:pt>
                <c:pt idx="6249">
                  <c:v>11.241</c:v>
                </c:pt>
                <c:pt idx="6250">
                  <c:v>11.186</c:v>
                </c:pt>
                <c:pt idx="6251">
                  <c:v>11.231999999999999</c:v>
                </c:pt>
                <c:pt idx="6252">
                  <c:v>11.177</c:v>
                </c:pt>
                <c:pt idx="6253">
                  <c:v>11.25</c:v>
                </c:pt>
                <c:pt idx="6254">
                  <c:v>11.186</c:v>
                </c:pt>
                <c:pt idx="6255">
                  <c:v>11.241</c:v>
                </c:pt>
                <c:pt idx="6256">
                  <c:v>11.259</c:v>
                </c:pt>
                <c:pt idx="6257">
                  <c:v>11.268000000000001</c:v>
                </c:pt>
                <c:pt idx="6258">
                  <c:v>11.231999999999999</c:v>
                </c:pt>
                <c:pt idx="6259">
                  <c:v>11.295999999999999</c:v>
                </c:pt>
                <c:pt idx="6260">
                  <c:v>11.195</c:v>
                </c:pt>
                <c:pt idx="6261">
                  <c:v>11.287000000000001</c:v>
                </c:pt>
                <c:pt idx="6262">
                  <c:v>11.195</c:v>
                </c:pt>
                <c:pt idx="6263">
                  <c:v>11.287000000000001</c:v>
                </c:pt>
                <c:pt idx="6264">
                  <c:v>11.186</c:v>
                </c:pt>
                <c:pt idx="6265">
                  <c:v>11.195</c:v>
                </c:pt>
                <c:pt idx="6266">
                  <c:v>11.276999999999999</c:v>
                </c:pt>
                <c:pt idx="6267">
                  <c:v>11.204000000000001</c:v>
                </c:pt>
                <c:pt idx="6268">
                  <c:v>11.204000000000001</c:v>
                </c:pt>
                <c:pt idx="6269">
                  <c:v>11.268000000000001</c:v>
                </c:pt>
                <c:pt idx="6270">
                  <c:v>11.222</c:v>
                </c:pt>
                <c:pt idx="6271">
                  <c:v>11.231999999999999</c:v>
                </c:pt>
                <c:pt idx="6272">
                  <c:v>11.222</c:v>
                </c:pt>
                <c:pt idx="6273">
                  <c:v>11.204000000000001</c:v>
                </c:pt>
                <c:pt idx="6274">
                  <c:v>11.276999999999999</c:v>
                </c:pt>
                <c:pt idx="6275">
                  <c:v>11.195</c:v>
                </c:pt>
                <c:pt idx="6276">
                  <c:v>11.314</c:v>
                </c:pt>
                <c:pt idx="6277">
                  <c:v>11.212999999999999</c:v>
                </c:pt>
                <c:pt idx="6278">
                  <c:v>11.314</c:v>
                </c:pt>
                <c:pt idx="6279">
                  <c:v>11.148999999999999</c:v>
                </c:pt>
                <c:pt idx="6280">
                  <c:v>11.204000000000001</c:v>
                </c:pt>
                <c:pt idx="6281">
                  <c:v>11.167999999999999</c:v>
                </c:pt>
                <c:pt idx="6282">
                  <c:v>11.259</c:v>
                </c:pt>
                <c:pt idx="6283">
                  <c:v>11.212999999999999</c:v>
                </c:pt>
                <c:pt idx="6284">
                  <c:v>11.212999999999999</c:v>
                </c:pt>
                <c:pt idx="6285">
                  <c:v>11.212999999999999</c:v>
                </c:pt>
                <c:pt idx="6286">
                  <c:v>11.231999999999999</c:v>
                </c:pt>
                <c:pt idx="6287">
                  <c:v>11.204000000000001</c:v>
                </c:pt>
                <c:pt idx="6288">
                  <c:v>11.204000000000001</c:v>
                </c:pt>
                <c:pt idx="6289">
                  <c:v>11.195</c:v>
                </c:pt>
                <c:pt idx="6290">
                  <c:v>11.268000000000001</c:v>
                </c:pt>
                <c:pt idx="6291">
                  <c:v>11.222</c:v>
                </c:pt>
                <c:pt idx="6292">
                  <c:v>11.212999999999999</c:v>
                </c:pt>
                <c:pt idx="6293">
                  <c:v>11.186</c:v>
                </c:pt>
                <c:pt idx="6294">
                  <c:v>11.25</c:v>
                </c:pt>
                <c:pt idx="6295">
                  <c:v>11.25</c:v>
                </c:pt>
                <c:pt idx="6296">
                  <c:v>11.241</c:v>
                </c:pt>
                <c:pt idx="6297">
                  <c:v>11.287000000000001</c:v>
                </c:pt>
                <c:pt idx="6298">
                  <c:v>11.241</c:v>
                </c:pt>
                <c:pt idx="6299">
                  <c:v>11.177</c:v>
                </c:pt>
                <c:pt idx="6300">
                  <c:v>11.195</c:v>
                </c:pt>
                <c:pt idx="6301">
                  <c:v>11.212999999999999</c:v>
                </c:pt>
                <c:pt idx="6302">
                  <c:v>11.231999999999999</c:v>
                </c:pt>
                <c:pt idx="6303">
                  <c:v>11.167999999999999</c:v>
                </c:pt>
                <c:pt idx="6304">
                  <c:v>11.259</c:v>
                </c:pt>
                <c:pt idx="6305">
                  <c:v>11.177</c:v>
                </c:pt>
                <c:pt idx="6306">
                  <c:v>11.231999999999999</c:v>
                </c:pt>
                <c:pt idx="6307">
                  <c:v>11.268000000000001</c:v>
                </c:pt>
                <c:pt idx="6308">
                  <c:v>11.241</c:v>
                </c:pt>
                <c:pt idx="6309">
                  <c:v>11.268000000000001</c:v>
                </c:pt>
                <c:pt idx="6310">
                  <c:v>11.212999999999999</c:v>
                </c:pt>
                <c:pt idx="6311">
                  <c:v>11.177</c:v>
                </c:pt>
                <c:pt idx="6312">
                  <c:v>11.231999999999999</c:v>
                </c:pt>
                <c:pt idx="6313">
                  <c:v>11.186</c:v>
                </c:pt>
                <c:pt idx="6314">
                  <c:v>11.241</c:v>
                </c:pt>
                <c:pt idx="6315">
                  <c:v>11.186</c:v>
                </c:pt>
                <c:pt idx="6316">
                  <c:v>11.241</c:v>
                </c:pt>
                <c:pt idx="6317">
                  <c:v>11.241</c:v>
                </c:pt>
                <c:pt idx="6318">
                  <c:v>11.212999999999999</c:v>
                </c:pt>
                <c:pt idx="6319">
                  <c:v>11.204000000000001</c:v>
                </c:pt>
                <c:pt idx="6320">
                  <c:v>11.204000000000001</c:v>
                </c:pt>
                <c:pt idx="6321">
                  <c:v>11.167999999999999</c:v>
                </c:pt>
                <c:pt idx="6322">
                  <c:v>11.212999999999999</c:v>
                </c:pt>
                <c:pt idx="6323">
                  <c:v>11.195</c:v>
                </c:pt>
                <c:pt idx="6324">
                  <c:v>11.231999999999999</c:v>
                </c:pt>
                <c:pt idx="6325">
                  <c:v>11.25</c:v>
                </c:pt>
                <c:pt idx="6326">
                  <c:v>11.195</c:v>
                </c:pt>
                <c:pt idx="6327">
                  <c:v>11.241</c:v>
                </c:pt>
                <c:pt idx="6328">
                  <c:v>11.212999999999999</c:v>
                </c:pt>
                <c:pt idx="6329">
                  <c:v>11.148999999999999</c:v>
                </c:pt>
                <c:pt idx="6330">
                  <c:v>11.195</c:v>
                </c:pt>
                <c:pt idx="6331">
                  <c:v>11.148999999999999</c:v>
                </c:pt>
                <c:pt idx="6332">
                  <c:v>11.212999999999999</c:v>
                </c:pt>
                <c:pt idx="6333">
                  <c:v>11.212999999999999</c:v>
                </c:pt>
                <c:pt idx="6334">
                  <c:v>11.167999999999999</c:v>
                </c:pt>
                <c:pt idx="6335">
                  <c:v>11.259</c:v>
                </c:pt>
                <c:pt idx="6336">
                  <c:v>11.177</c:v>
                </c:pt>
                <c:pt idx="6337">
                  <c:v>11.167999999999999</c:v>
                </c:pt>
                <c:pt idx="6338">
                  <c:v>11.167999999999999</c:v>
                </c:pt>
                <c:pt idx="6339">
                  <c:v>11.204000000000001</c:v>
                </c:pt>
                <c:pt idx="6340">
                  <c:v>11.222</c:v>
                </c:pt>
                <c:pt idx="6341">
                  <c:v>11.186</c:v>
                </c:pt>
                <c:pt idx="6342">
                  <c:v>11.167999999999999</c:v>
                </c:pt>
                <c:pt idx="6343">
                  <c:v>11.25</c:v>
                </c:pt>
                <c:pt idx="6344">
                  <c:v>11.195</c:v>
                </c:pt>
                <c:pt idx="6345">
                  <c:v>11.195</c:v>
                </c:pt>
                <c:pt idx="6346">
                  <c:v>11.177</c:v>
                </c:pt>
                <c:pt idx="6347">
                  <c:v>11.113</c:v>
                </c:pt>
                <c:pt idx="6348">
                  <c:v>11.259</c:v>
                </c:pt>
                <c:pt idx="6349">
                  <c:v>11.131</c:v>
                </c:pt>
                <c:pt idx="6350">
                  <c:v>11.157999999999999</c:v>
                </c:pt>
                <c:pt idx="6351">
                  <c:v>11.14</c:v>
                </c:pt>
                <c:pt idx="6352">
                  <c:v>11.113</c:v>
                </c:pt>
                <c:pt idx="6353">
                  <c:v>11.148999999999999</c:v>
                </c:pt>
                <c:pt idx="6354">
                  <c:v>11.186</c:v>
                </c:pt>
                <c:pt idx="6355">
                  <c:v>11.167999999999999</c:v>
                </c:pt>
                <c:pt idx="6356">
                  <c:v>11.231999999999999</c:v>
                </c:pt>
                <c:pt idx="6357">
                  <c:v>11.157999999999999</c:v>
                </c:pt>
                <c:pt idx="6358">
                  <c:v>11.241</c:v>
                </c:pt>
                <c:pt idx="6359">
                  <c:v>11.148999999999999</c:v>
                </c:pt>
                <c:pt idx="6360">
                  <c:v>11.148999999999999</c:v>
                </c:pt>
                <c:pt idx="6361">
                  <c:v>11.231999999999999</c:v>
                </c:pt>
                <c:pt idx="6362">
                  <c:v>11.177</c:v>
                </c:pt>
                <c:pt idx="6363">
                  <c:v>11.186</c:v>
                </c:pt>
                <c:pt idx="6364">
                  <c:v>11.204000000000001</c:v>
                </c:pt>
                <c:pt idx="6365">
                  <c:v>11.241</c:v>
                </c:pt>
                <c:pt idx="6366">
                  <c:v>11.204000000000001</c:v>
                </c:pt>
                <c:pt idx="6367">
                  <c:v>11.212999999999999</c:v>
                </c:pt>
                <c:pt idx="6368">
                  <c:v>11.177</c:v>
                </c:pt>
                <c:pt idx="6369">
                  <c:v>11.177</c:v>
                </c:pt>
                <c:pt idx="6370">
                  <c:v>11.195</c:v>
                </c:pt>
                <c:pt idx="6371">
                  <c:v>11.177</c:v>
                </c:pt>
                <c:pt idx="6372">
                  <c:v>11.177</c:v>
                </c:pt>
                <c:pt idx="6373">
                  <c:v>11.186</c:v>
                </c:pt>
                <c:pt idx="6374">
                  <c:v>11.148999999999999</c:v>
                </c:pt>
                <c:pt idx="6375">
                  <c:v>11.195</c:v>
                </c:pt>
                <c:pt idx="6376">
                  <c:v>11.177</c:v>
                </c:pt>
                <c:pt idx="6377">
                  <c:v>11.222</c:v>
                </c:pt>
                <c:pt idx="6378">
                  <c:v>11.186</c:v>
                </c:pt>
                <c:pt idx="6379">
                  <c:v>11.14</c:v>
                </c:pt>
                <c:pt idx="6380">
                  <c:v>11.131</c:v>
                </c:pt>
                <c:pt idx="6381">
                  <c:v>11.212999999999999</c:v>
                </c:pt>
                <c:pt idx="6382">
                  <c:v>11.122</c:v>
                </c:pt>
                <c:pt idx="6383">
                  <c:v>11.157999999999999</c:v>
                </c:pt>
                <c:pt idx="6384">
                  <c:v>11.177</c:v>
                </c:pt>
                <c:pt idx="6385">
                  <c:v>11.204000000000001</c:v>
                </c:pt>
                <c:pt idx="6386">
                  <c:v>11.148999999999999</c:v>
                </c:pt>
                <c:pt idx="6387">
                  <c:v>11.113</c:v>
                </c:pt>
                <c:pt idx="6388">
                  <c:v>11.148999999999999</c:v>
                </c:pt>
                <c:pt idx="6389">
                  <c:v>11.167999999999999</c:v>
                </c:pt>
                <c:pt idx="6390">
                  <c:v>11.131</c:v>
                </c:pt>
                <c:pt idx="6391">
                  <c:v>11.157999999999999</c:v>
                </c:pt>
                <c:pt idx="6392">
                  <c:v>11.177</c:v>
                </c:pt>
                <c:pt idx="6393">
                  <c:v>11.195</c:v>
                </c:pt>
                <c:pt idx="6394">
                  <c:v>11.186</c:v>
                </c:pt>
                <c:pt idx="6395">
                  <c:v>11.131</c:v>
                </c:pt>
                <c:pt idx="6396">
                  <c:v>11.148999999999999</c:v>
                </c:pt>
                <c:pt idx="6397">
                  <c:v>11.103</c:v>
                </c:pt>
                <c:pt idx="6398">
                  <c:v>11.167999999999999</c:v>
                </c:pt>
                <c:pt idx="6399">
                  <c:v>11.131</c:v>
                </c:pt>
                <c:pt idx="6400">
                  <c:v>11.122</c:v>
                </c:pt>
                <c:pt idx="6401">
                  <c:v>11.058</c:v>
                </c:pt>
                <c:pt idx="6402">
                  <c:v>11.14</c:v>
                </c:pt>
                <c:pt idx="6403">
                  <c:v>11.122</c:v>
                </c:pt>
                <c:pt idx="6404">
                  <c:v>11.157999999999999</c:v>
                </c:pt>
                <c:pt idx="6405">
                  <c:v>11.14</c:v>
                </c:pt>
                <c:pt idx="6406">
                  <c:v>11.177</c:v>
                </c:pt>
                <c:pt idx="6407">
                  <c:v>11.14</c:v>
                </c:pt>
                <c:pt idx="6408">
                  <c:v>11.167999999999999</c:v>
                </c:pt>
                <c:pt idx="6409">
                  <c:v>11.122</c:v>
                </c:pt>
                <c:pt idx="6410">
                  <c:v>11.14</c:v>
                </c:pt>
                <c:pt idx="6411">
                  <c:v>11.157999999999999</c:v>
                </c:pt>
                <c:pt idx="6412">
                  <c:v>11.103</c:v>
                </c:pt>
                <c:pt idx="6413">
                  <c:v>11.148999999999999</c:v>
                </c:pt>
                <c:pt idx="6414">
                  <c:v>11.177</c:v>
                </c:pt>
                <c:pt idx="6415">
                  <c:v>11.122</c:v>
                </c:pt>
                <c:pt idx="6416">
                  <c:v>11.131</c:v>
                </c:pt>
                <c:pt idx="6417">
                  <c:v>11.148999999999999</c:v>
                </c:pt>
                <c:pt idx="6418">
                  <c:v>11.14</c:v>
                </c:pt>
                <c:pt idx="6419">
                  <c:v>11.177</c:v>
                </c:pt>
                <c:pt idx="6420">
                  <c:v>11.14</c:v>
                </c:pt>
                <c:pt idx="6421">
                  <c:v>11.103</c:v>
                </c:pt>
                <c:pt idx="6422">
                  <c:v>11.113</c:v>
                </c:pt>
                <c:pt idx="6423">
                  <c:v>11.157999999999999</c:v>
                </c:pt>
                <c:pt idx="6424">
                  <c:v>11.085000000000001</c:v>
                </c:pt>
                <c:pt idx="6425">
                  <c:v>11.167999999999999</c:v>
                </c:pt>
                <c:pt idx="6426">
                  <c:v>11.122</c:v>
                </c:pt>
                <c:pt idx="6427">
                  <c:v>11.212999999999999</c:v>
                </c:pt>
                <c:pt idx="6428">
                  <c:v>11.14</c:v>
                </c:pt>
                <c:pt idx="6429">
                  <c:v>11.167999999999999</c:v>
                </c:pt>
                <c:pt idx="6430">
                  <c:v>11.14</c:v>
                </c:pt>
                <c:pt idx="6431">
                  <c:v>11.048999999999999</c:v>
                </c:pt>
                <c:pt idx="6432">
                  <c:v>11.148999999999999</c:v>
                </c:pt>
                <c:pt idx="6433">
                  <c:v>11.131</c:v>
                </c:pt>
                <c:pt idx="6434">
                  <c:v>11.177</c:v>
                </c:pt>
                <c:pt idx="6435">
                  <c:v>11.212999999999999</c:v>
                </c:pt>
                <c:pt idx="6436">
                  <c:v>11.157999999999999</c:v>
                </c:pt>
                <c:pt idx="6437">
                  <c:v>11.103</c:v>
                </c:pt>
                <c:pt idx="6438">
                  <c:v>11.093999999999999</c:v>
                </c:pt>
                <c:pt idx="6439">
                  <c:v>11.148999999999999</c:v>
                </c:pt>
                <c:pt idx="6440">
                  <c:v>11.14</c:v>
                </c:pt>
                <c:pt idx="6441">
                  <c:v>11.122</c:v>
                </c:pt>
                <c:pt idx="6442">
                  <c:v>11.148999999999999</c:v>
                </c:pt>
                <c:pt idx="6443">
                  <c:v>11.148999999999999</c:v>
                </c:pt>
                <c:pt idx="6444">
                  <c:v>11.167999999999999</c:v>
                </c:pt>
                <c:pt idx="6445">
                  <c:v>11.148999999999999</c:v>
                </c:pt>
                <c:pt idx="6446">
                  <c:v>11.131</c:v>
                </c:pt>
                <c:pt idx="6447">
                  <c:v>11.067</c:v>
                </c:pt>
                <c:pt idx="6448">
                  <c:v>11.177</c:v>
                </c:pt>
                <c:pt idx="6449">
                  <c:v>11.093999999999999</c:v>
                </c:pt>
                <c:pt idx="6450">
                  <c:v>11.204000000000001</c:v>
                </c:pt>
                <c:pt idx="6451">
                  <c:v>11.067</c:v>
                </c:pt>
                <c:pt idx="6452">
                  <c:v>11.131</c:v>
                </c:pt>
                <c:pt idx="6453">
                  <c:v>11.085000000000001</c:v>
                </c:pt>
                <c:pt idx="6454">
                  <c:v>11.157999999999999</c:v>
                </c:pt>
                <c:pt idx="6455">
                  <c:v>11.048999999999999</c:v>
                </c:pt>
                <c:pt idx="6456">
                  <c:v>11.167999999999999</c:v>
                </c:pt>
                <c:pt idx="6457">
                  <c:v>11.103</c:v>
                </c:pt>
                <c:pt idx="6458">
                  <c:v>11.148999999999999</c:v>
                </c:pt>
                <c:pt idx="6459">
                  <c:v>11.085000000000001</c:v>
                </c:pt>
                <c:pt idx="6460">
                  <c:v>11.093999999999999</c:v>
                </c:pt>
                <c:pt idx="6461">
                  <c:v>11.085000000000001</c:v>
                </c:pt>
                <c:pt idx="6462">
                  <c:v>11.157999999999999</c:v>
                </c:pt>
                <c:pt idx="6463">
                  <c:v>11.085000000000001</c:v>
                </c:pt>
                <c:pt idx="6464">
                  <c:v>11.131</c:v>
                </c:pt>
                <c:pt idx="6465">
                  <c:v>11.131</c:v>
                </c:pt>
                <c:pt idx="6466">
                  <c:v>11.058</c:v>
                </c:pt>
                <c:pt idx="6467">
                  <c:v>11.103</c:v>
                </c:pt>
                <c:pt idx="6468">
                  <c:v>11.067</c:v>
                </c:pt>
                <c:pt idx="6469">
                  <c:v>11.113</c:v>
                </c:pt>
                <c:pt idx="6470">
                  <c:v>11.085000000000001</c:v>
                </c:pt>
                <c:pt idx="6471">
                  <c:v>11.093999999999999</c:v>
                </c:pt>
                <c:pt idx="6472">
                  <c:v>11.085000000000001</c:v>
                </c:pt>
                <c:pt idx="6473">
                  <c:v>11.177</c:v>
                </c:pt>
                <c:pt idx="6474">
                  <c:v>11.067</c:v>
                </c:pt>
                <c:pt idx="6475">
                  <c:v>11.195</c:v>
                </c:pt>
                <c:pt idx="6476">
                  <c:v>11.122</c:v>
                </c:pt>
                <c:pt idx="6477">
                  <c:v>11.167999999999999</c:v>
                </c:pt>
                <c:pt idx="6478">
                  <c:v>11.076000000000001</c:v>
                </c:pt>
                <c:pt idx="6479">
                  <c:v>11.131</c:v>
                </c:pt>
                <c:pt idx="6480">
                  <c:v>11.076000000000001</c:v>
                </c:pt>
                <c:pt idx="6481">
                  <c:v>11.113</c:v>
                </c:pt>
                <c:pt idx="6482">
                  <c:v>11.085000000000001</c:v>
                </c:pt>
                <c:pt idx="6483">
                  <c:v>11.148999999999999</c:v>
                </c:pt>
                <c:pt idx="6484">
                  <c:v>11.103</c:v>
                </c:pt>
                <c:pt idx="6485">
                  <c:v>11.157999999999999</c:v>
                </c:pt>
                <c:pt idx="6486">
                  <c:v>11.103</c:v>
                </c:pt>
                <c:pt idx="6487">
                  <c:v>11.076000000000001</c:v>
                </c:pt>
                <c:pt idx="6488">
                  <c:v>11.113</c:v>
                </c:pt>
                <c:pt idx="6489">
                  <c:v>11.131</c:v>
                </c:pt>
                <c:pt idx="6490">
                  <c:v>11.076000000000001</c:v>
                </c:pt>
                <c:pt idx="6491">
                  <c:v>11.048999999999999</c:v>
                </c:pt>
                <c:pt idx="6492">
                  <c:v>11.085000000000001</c:v>
                </c:pt>
                <c:pt idx="6493">
                  <c:v>11.131</c:v>
                </c:pt>
                <c:pt idx="6494">
                  <c:v>11.14</c:v>
                </c:pt>
                <c:pt idx="6495">
                  <c:v>11.058</c:v>
                </c:pt>
                <c:pt idx="6496">
                  <c:v>11.113</c:v>
                </c:pt>
                <c:pt idx="6497">
                  <c:v>10.994</c:v>
                </c:pt>
                <c:pt idx="6498">
                  <c:v>11.131</c:v>
                </c:pt>
                <c:pt idx="6499">
                  <c:v>11.067</c:v>
                </c:pt>
                <c:pt idx="6500">
                  <c:v>11.039</c:v>
                </c:pt>
                <c:pt idx="6501">
                  <c:v>11.039</c:v>
                </c:pt>
                <c:pt idx="6502">
                  <c:v>11.103</c:v>
                </c:pt>
                <c:pt idx="6503">
                  <c:v>11.03</c:v>
                </c:pt>
                <c:pt idx="6504">
                  <c:v>11.157999999999999</c:v>
                </c:pt>
                <c:pt idx="6505">
                  <c:v>11.039</c:v>
                </c:pt>
                <c:pt idx="6506">
                  <c:v>11.157999999999999</c:v>
                </c:pt>
                <c:pt idx="6507">
                  <c:v>11.058</c:v>
                </c:pt>
                <c:pt idx="6508">
                  <c:v>11.14</c:v>
                </c:pt>
                <c:pt idx="6509">
                  <c:v>11.058</c:v>
                </c:pt>
                <c:pt idx="6510">
                  <c:v>11.058</c:v>
                </c:pt>
                <c:pt idx="6511">
                  <c:v>11.103</c:v>
                </c:pt>
                <c:pt idx="6512">
                  <c:v>11.093999999999999</c:v>
                </c:pt>
                <c:pt idx="6513">
                  <c:v>11.039</c:v>
                </c:pt>
                <c:pt idx="6514">
                  <c:v>11.03</c:v>
                </c:pt>
                <c:pt idx="6515">
                  <c:v>11.14</c:v>
                </c:pt>
                <c:pt idx="6516">
                  <c:v>11.048999999999999</c:v>
                </c:pt>
                <c:pt idx="6517">
                  <c:v>11.131</c:v>
                </c:pt>
                <c:pt idx="6518">
                  <c:v>11.039</c:v>
                </c:pt>
                <c:pt idx="6519">
                  <c:v>11.148999999999999</c:v>
                </c:pt>
                <c:pt idx="6520">
                  <c:v>11.048999999999999</c:v>
                </c:pt>
                <c:pt idx="6521">
                  <c:v>11.021000000000001</c:v>
                </c:pt>
                <c:pt idx="6522">
                  <c:v>11.076000000000001</c:v>
                </c:pt>
                <c:pt idx="6523">
                  <c:v>11.058</c:v>
                </c:pt>
                <c:pt idx="6524">
                  <c:v>11.048999999999999</c:v>
                </c:pt>
                <c:pt idx="6525">
                  <c:v>11.131</c:v>
                </c:pt>
                <c:pt idx="6526">
                  <c:v>11.048999999999999</c:v>
                </c:pt>
                <c:pt idx="6527">
                  <c:v>11.157999999999999</c:v>
                </c:pt>
                <c:pt idx="6528">
                  <c:v>11.048999999999999</c:v>
                </c:pt>
                <c:pt idx="6529">
                  <c:v>11.058</c:v>
                </c:pt>
                <c:pt idx="6530">
                  <c:v>11.021000000000001</c:v>
                </c:pt>
                <c:pt idx="6531">
                  <c:v>11.076000000000001</c:v>
                </c:pt>
                <c:pt idx="6532">
                  <c:v>11.093999999999999</c:v>
                </c:pt>
                <c:pt idx="6533">
                  <c:v>11.03</c:v>
                </c:pt>
                <c:pt idx="6534">
                  <c:v>11.093999999999999</c:v>
                </c:pt>
                <c:pt idx="6535">
                  <c:v>11.113</c:v>
                </c:pt>
                <c:pt idx="6536">
                  <c:v>11.085000000000001</c:v>
                </c:pt>
                <c:pt idx="6537">
                  <c:v>11.093999999999999</c:v>
                </c:pt>
                <c:pt idx="6538">
                  <c:v>11.058</c:v>
                </c:pt>
                <c:pt idx="6539">
                  <c:v>11.048999999999999</c:v>
                </c:pt>
                <c:pt idx="6540">
                  <c:v>11.067</c:v>
                </c:pt>
                <c:pt idx="6541">
                  <c:v>11.058</c:v>
                </c:pt>
                <c:pt idx="6542">
                  <c:v>11.093999999999999</c:v>
                </c:pt>
                <c:pt idx="6543">
                  <c:v>11.039</c:v>
                </c:pt>
                <c:pt idx="6544">
                  <c:v>11.058</c:v>
                </c:pt>
                <c:pt idx="6545">
                  <c:v>11.048999999999999</c:v>
                </c:pt>
                <c:pt idx="6546">
                  <c:v>11.093999999999999</c:v>
                </c:pt>
                <c:pt idx="6547">
                  <c:v>11.03</c:v>
                </c:pt>
                <c:pt idx="6548">
                  <c:v>11.157999999999999</c:v>
                </c:pt>
                <c:pt idx="6549">
                  <c:v>11.048999999999999</c:v>
                </c:pt>
                <c:pt idx="6550">
                  <c:v>11.113</c:v>
                </c:pt>
                <c:pt idx="6551">
                  <c:v>11.003</c:v>
                </c:pt>
                <c:pt idx="6552">
                  <c:v>11.093999999999999</c:v>
                </c:pt>
                <c:pt idx="6553">
                  <c:v>11.058</c:v>
                </c:pt>
                <c:pt idx="6554">
                  <c:v>11.067</c:v>
                </c:pt>
                <c:pt idx="6555">
                  <c:v>11.03</c:v>
                </c:pt>
                <c:pt idx="6556">
                  <c:v>11.122</c:v>
                </c:pt>
                <c:pt idx="6557">
                  <c:v>11.058</c:v>
                </c:pt>
                <c:pt idx="6558">
                  <c:v>11.058</c:v>
                </c:pt>
                <c:pt idx="6559">
                  <c:v>11.039</c:v>
                </c:pt>
                <c:pt idx="6560">
                  <c:v>11.012</c:v>
                </c:pt>
                <c:pt idx="6561">
                  <c:v>11.03</c:v>
                </c:pt>
                <c:pt idx="6562">
                  <c:v>11.039</c:v>
                </c:pt>
                <c:pt idx="6563">
                  <c:v>11.122</c:v>
                </c:pt>
                <c:pt idx="6564">
                  <c:v>11.012</c:v>
                </c:pt>
                <c:pt idx="6565">
                  <c:v>11.093999999999999</c:v>
                </c:pt>
                <c:pt idx="6566">
                  <c:v>10.994</c:v>
                </c:pt>
                <c:pt idx="6567">
                  <c:v>11.048999999999999</c:v>
                </c:pt>
                <c:pt idx="6568">
                  <c:v>11.067</c:v>
                </c:pt>
                <c:pt idx="6569">
                  <c:v>11.093999999999999</c:v>
                </c:pt>
                <c:pt idx="6570">
                  <c:v>10.994</c:v>
                </c:pt>
                <c:pt idx="6571">
                  <c:v>11.058</c:v>
                </c:pt>
                <c:pt idx="6572">
                  <c:v>10.984</c:v>
                </c:pt>
                <c:pt idx="6573">
                  <c:v>11.113</c:v>
                </c:pt>
                <c:pt idx="6574">
                  <c:v>10.984</c:v>
                </c:pt>
                <c:pt idx="6575">
                  <c:v>11.093999999999999</c:v>
                </c:pt>
                <c:pt idx="6576">
                  <c:v>10.994</c:v>
                </c:pt>
                <c:pt idx="6577">
                  <c:v>11.103</c:v>
                </c:pt>
                <c:pt idx="6578">
                  <c:v>11.012</c:v>
                </c:pt>
                <c:pt idx="6579">
                  <c:v>11.039</c:v>
                </c:pt>
                <c:pt idx="6580">
                  <c:v>11.039</c:v>
                </c:pt>
                <c:pt idx="6581">
                  <c:v>11.067</c:v>
                </c:pt>
                <c:pt idx="6582">
                  <c:v>10.994</c:v>
                </c:pt>
                <c:pt idx="6583">
                  <c:v>11.076000000000001</c:v>
                </c:pt>
                <c:pt idx="6584">
                  <c:v>11.076000000000001</c:v>
                </c:pt>
                <c:pt idx="6585">
                  <c:v>11.021000000000001</c:v>
                </c:pt>
                <c:pt idx="6586">
                  <c:v>11.067</c:v>
                </c:pt>
                <c:pt idx="6587">
                  <c:v>10.975</c:v>
                </c:pt>
                <c:pt idx="6588">
                  <c:v>11.058</c:v>
                </c:pt>
                <c:pt idx="6589">
                  <c:v>10.965999999999999</c:v>
                </c:pt>
                <c:pt idx="6590">
                  <c:v>11.03</c:v>
                </c:pt>
                <c:pt idx="6591">
                  <c:v>11.003</c:v>
                </c:pt>
                <c:pt idx="6592">
                  <c:v>11.058</c:v>
                </c:pt>
                <c:pt idx="6593">
                  <c:v>10.984</c:v>
                </c:pt>
                <c:pt idx="6594">
                  <c:v>11.093999999999999</c:v>
                </c:pt>
                <c:pt idx="6595">
                  <c:v>10.984</c:v>
                </c:pt>
                <c:pt idx="6596">
                  <c:v>11.103</c:v>
                </c:pt>
                <c:pt idx="6597">
                  <c:v>10.965999999999999</c:v>
                </c:pt>
                <c:pt idx="6598">
                  <c:v>11.076000000000001</c:v>
                </c:pt>
                <c:pt idx="6599">
                  <c:v>11.048999999999999</c:v>
                </c:pt>
                <c:pt idx="6600">
                  <c:v>10.975</c:v>
                </c:pt>
                <c:pt idx="6601">
                  <c:v>11.03</c:v>
                </c:pt>
                <c:pt idx="6602">
                  <c:v>11.003</c:v>
                </c:pt>
                <c:pt idx="6603">
                  <c:v>11.012</c:v>
                </c:pt>
                <c:pt idx="6604">
                  <c:v>10.994</c:v>
                </c:pt>
                <c:pt idx="6605">
                  <c:v>11.003</c:v>
                </c:pt>
                <c:pt idx="6606">
                  <c:v>11.048999999999999</c:v>
                </c:pt>
                <c:pt idx="6607">
                  <c:v>11.021000000000001</c:v>
                </c:pt>
                <c:pt idx="6608">
                  <c:v>10.994</c:v>
                </c:pt>
                <c:pt idx="6609">
                  <c:v>11.085000000000001</c:v>
                </c:pt>
                <c:pt idx="6610">
                  <c:v>10.975</c:v>
                </c:pt>
                <c:pt idx="6611">
                  <c:v>11.067</c:v>
                </c:pt>
                <c:pt idx="6612">
                  <c:v>10.994</c:v>
                </c:pt>
                <c:pt idx="6613">
                  <c:v>11.039</c:v>
                </c:pt>
                <c:pt idx="6614">
                  <c:v>10.975</c:v>
                </c:pt>
                <c:pt idx="6615">
                  <c:v>11.039</c:v>
                </c:pt>
                <c:pt idx="6616">
                  <c:v>11.039</c:v>
                </c:pt>
                <c:pt idx="6617">
                  <c:v>11.067</c:v>
                </c:pt>
                <c:pt idx="6618">
                  <c:v>10.994</c:v>
                </c:pt>
                <c:pt idx="6619">
                  <c:v>11.058</c:v>
                </c:pt>
                <c:pt idx="6620">
                  <c:v>10.965999999999999</c:v>
                </c:pt>
                <c:pt idx="6621">
                  <c:v>11.021000000000001</c:v>
                </c:pt>
                <c:pt idx="6622">
                  <c:v>10.965999999999999</c:v>
                </c:pt>
                <c:pt idx="6623">
                  <c:v>11.058</c:v>
                </c:pt>
                <c:pt idx="6624">
                  <c:v>11.03</c:v>
                </c:pt>
                <c:pt idx="6625">
                  <c:v>11.048999999999999</c:v>
                </c:pt>
                <c:pt idx="6626">
                  <c:v>11.058</c:v>
                </c:pt>
                <c:pt idx="6627">
                  <c:v>11.076000000000001</c:v>
                </c:pt>
                <c:pt idx="6628">
                  <c:v>11.021000000000001</c:v>
                </c:pt>
                <c:pt idx="6629">
                  <c:v>10.984</c:v>
                </c:pt>
                <c:pt idx="6630">
                  <c:v>10.984</c:v>
                </c:pt>
                <c:pt idx="6631">
                  <c:v>10.994</c:v>
                </c:pt>
                <c:pt idx="6632">
                  <c:v>11.039</c:v>
                </c:pt>
                <c:pt idx="6633">
                  <c:v>10.994</c:v>
                </c:pt>
                <c:pt idx="6634">
                  <c:v>11.076000000000001</c:v>
                </c:pt>
                <c:pt idx="6635">
                  <c:v>10.994</c:v>
                </c:pt>
                <c:pt idx="6636">
                  <c:v>11.093999999999999</c:v>
                </c:pt>
                <c:pt idx="6637">
                  <c:v>10.984</c:v>
                </c:pt>
                <c:pt idx="6638">
                  <c:v>11.03</c:v>
                </c:pt>
                <c:pt idx="6639">
                  <c:v>10.948</c:v>
                </c:pt>
                <c:pt idx="6640">
                  <c:v>11.093999999999999</c:v>
                </c:pt>
                <c:pt idx="6641">
                  <c:v>10.957000000000001</c:v>
                </c:pt>
                <c:pt idx="6642">
                  <c:v>11.03</c:v>
                </c:pt>
                <c:pt idx="6643">
                  <c:v>10.994</c:v>
                </c:pt>
                <c:pt idx="6644">
                  <c:v>11.048999999999999</c:v>
                </c:pt>
                <c:pt idx="6645">
                  <c:v>10.939</c:v>
                </c:pt>
                <c:pt idx="6646">
                  <c:v>11.021000000000001</c:v>
                </c:pt>
                <c:pt idx="6647">
                  <c:v>11.012</c:v>
                </c:pt>
                <c:pt idx="6648">
                  <c:v>11.039</c:v>
                </c:pt>
                <c:pt idx="6649">
                  <c:v>11.003</c:v>
                </c:pt>
                <c:pt idx="6650">
                  <c:v>10.984</c:v>
                </c:pt>
                <c:pt idx="6651">
                  <c:v>11.021000000000001</c:v>
                </c:pt>
                <c:pt idx="6652">
                  <c:v>11.012</c:v>
                </c:pt>
                <c:pt idx="6653">
                  <c:v>10.957000000000001</c:v>
                </c:pt>
                <c:pt idx="6654">
                  <c:v>10.984</c:v>
                </c:pt>
                <c:pt idx="6655">
                  <c:v>11.003</c:v>
                </c:pt>
                <c:pt idx="6656">
                  <c:v>10.994</c:v>
                </c:pt>
                <c:pt idx="6657">
                  <c:v>11.039</c:v>
                </c:pt>
                <c:pt idx="6658">
                  <c:v>10.957000000000001</c:v>
                </c:pt>
                <c:pt idx="6659">
                  <c:v>11.03</c:v>
                </c:pt>
                <c:pt idx="6660">
                  <c:v>10.93</c:v>
                </c:pt>
                <c:pt idx="6661">
                  <c:v>11.021000000000001</c:v>
                </c:pt>
                <c:pt idx="6662">
                  <c:v>10.957000000000001</c:v>
                </c:pt>
                <c:pt idx="6663">
                  <c:v>11.03</c:v>
                </c:pt>
                <c:pt idx="6664">
                  <c:v>10.975</c:v>
                </c:pt>
                <c:pt idx="6665">
                  <c:v>11.048999999999999</c:v>
                </c:pt>
                <c:pt idx="6666">
                  <c:v>10.939</c:v>
                </c:pt>
                <c:pt idx="6667">
                  <c:v>11.03</c:v>
                </c:pt>
                <c:pt idx="6668">
                  <c:v>11.021000000000001</c:v>
                </c:pt>
                <c:pt idx="6669">
                  <c:v>11.048999999999999</c:v>
                </c:pt>
                <c:pt idx="6670">
                  <c:v>10.939</c:v>
                </c:pt>
                <c:pt idx="6671">
                  <c:v>10.994</c:v>
                </c:pt>
                <c:pt idx="6672">
                  <c:v>10.965999999999999</c:v>
                </c:pt>
                <c:pt idx="6673">
                  <c:v>11.021000000000001</c:v>
                </c:pt>
                <c:pt idx="6674">
                  <c:v>10.975</c:v>
                </c:pt>
                <c:pt idx="6675">
                  <c:v>10.957000000000001</c:v>
                </c:pt>
                <c:pt idx="6676">
                  <c:v>11.012</c:v>
                </c:pt>
                <c:pt idx="6677">
                  <c:v>11.03</c:v>
                </c:pt>
                <c:pt idx="6678">
                  <c:v>11.012</c:v>
                </c:pt>
                <c:pt idx="6679">
                  <c:v>10.975</c:v>
                </c:pt>
                <c:pt idx="6680">
                  <c:v>11.012</c:v>
                </c:pt>
                <c:pt idx="6681">
                  <c:v>10.911</c:v>
                </c:pt>
                <c:pt idx="6682">
                  <c:v>10.965999999999999</c:v>
                </c:pt>
                <c:pt idx="6683">
                  <c:v>10.948</c:v>
                </c:pt>
                <c:pt idx="6684">
                  <c:v>11.003</c:v>
                </c:pt>
                <c:pt idx="6685">
                  <c:v>11.003</c:v>
                </c:pt>
                <c:pt idx="6686">
                  <c:v>11.039</c:v>
                </c:pt>
                <c:pt idx="6687">
                  <c:v>10.965999999999999</c:v>
                </c:pt>
                <c:pt idx="6688">
                  <c:v>11.067</c:v>
                </c:pt>
                <c:pt idx="6689">
                  <c:v>10.911</c:v>
                </c:pt>
                <c:pt idx="6690">
                  <c:v>11.067</c:v>
                </c:pt>
                <c:pt idx="6691">
                  <c:v>10.957000000000001</c:v>
                </c:pt>
                <c:pt idx="6692">
                  <c:v>10.975</c:v>
                </c:pt>
                <c:pt idx="6693">
                  <c:v>11.012</c:v>
                </c:pt>
                <c:pt idx="6694">
                  <c:v>11.003</c:v>
                </c:pt>
                <c:pt idx="6695">
                  <c:v>10.948</c:v>
                </c:pt>
                <c:pt idx="6696">
                  <c:v>11.039</c:v>
                </c:pt>
                <c:pt idx="6697">
                  <c:v>10.965999999999999</c:v>
                </c:pt>
                <c:pt idx="6698">
                  <c:v>11.048999999999999</c:v>
                </c:pt>
                <c:pt idx="6699">
                  <c:v>10.92</c:v>
                </c:pt>
                <c:pt idx="6700">
                  <c:v>10.975</c:v>
                </c:pt>
                <c:pt idx="6701">
                  <c:v>10.939</c:v>
                </c:pt>
                <c:pt idx="6702">
                  <c:v>10.92</c:v>
                </c:pt>
                <c:pt idx="6703">
                  <c:v>10.994</c:v>
                </c:pt>
                <c:pt idx="6704">
                  <c:v>10.901999999999999</c:v>
                </c:pt>
                <c:pt idx="6705">
                  <c:v>10.965999999999999</c:v>
                </c:pt>
                <c:pt idx="6706">
                  <c:v>10.957000000000001</c:v>
                </c:pt>
                <c:pt idx="6707">
                  <c:v>11.021000000000001</c:v>
                </c:pt>
                <c:pt idx="6708">
                  <c:v>10.884</c:v>
                </c:pt>
                <c:pt idx="6709">
                  <c:v>10.984</c:v>
                </c:pt>
                <c:pt idx="6710">
                  <c:v>10.93</c:v>
                </c:pt>
                <c:pt idx="6711">
                  <c:v>11.03</c:v>
                </c:pt>
                <c:pt idx="6712">
                  <c:v>10.948</c:v>
                </c:pt>
                <c:pt idx="6713">
                  <c:v>10.957000000000001</c:v>
                </c:pt>
                <c:pt idx="6714">
                  <c:v>10.893000000000001</c:v>
                </c:pt>
                <c:pt idx="6715">
                  <c:v>10.957000000000001</c:v>
                </c:pt>
                <c:pt idx="6716">
                  <c:v>10.92</c:v>
                </c:pt>
                <c:pt idx="6717">
                  <c:v>10.957000000000001</c:v>
                </c:pt>
                <c:pt idx="6718">
                  <c:v>10.965999999999999</c:v>
                </c:pt>
                <c:pt idx="6719">
                  <c:v>10.975</c:v>
                </c:pt>
                <c:pt idx="6720">
                  <c:v>10.911</c:v>
                </c:pt>
                <c:pt idx="6721">
                  <c:v>10.911</c:v>
                </c:pt>
                <c:pt idx="6722">
                  <c:v>10.911</c:v>
                </c:pt>
                <c:pt idx="6723">
                  <c:v>10.948</c:v>
                </c:pt>
                <c:pt idx="6724">
                  <c:v>10.939</c:v>
                </c:pt>
                <c:pt idx="6725">
                  <c:v>10.893000000000001</c:v>
                </c:pt>
                <c:pt idx="6726">
                  <c:v>10.957000000000001</c:v>
                </c:pt>
                <c:pt idx="6727">
                  <c:v>10.92</c:v>
                </c:pt>
                <c:pt idx="6728">
                  <c:v>11.003</c:v>
                </c:pt>
                <c:pt idx="6729">
                  <c:v>10.939</c:v>
                </c:pt>
                <c:pt idx="6730">
                  <c:v>10.957000000000001</c:v>
                </c:pt>
                <c:pt idx="6731">
                  <c:v>10.865</c:v>
                </c:pt>
                <c:pt idx="6732">
                  <c:v>10.965999999999999</c:v>
                </c:pt>
                <c:pt idx="6733">
                  <c:v>10.948</c:v>
                </c:pt>
                <c:pt idx="6734">
                  <c:v>10.994</c:v>
                </c:pt>
                <c:pt idx="6735">
                  <c:v>10.948</c:v>
                </c:pt>
                <c:pt idx="6736">
                  <c:v>11.012</c:v>
                </c:pt>
                <c:pt idx="6737">
                  <c:v>10.901999999999999</c:v>
                </c:pt>
                <c:pt idx="6738">
                  <c:v>11.003</c:v>
                </c:pt>
                <c:pt idx="6739">
                  <c:v>10.994</c:v>
                </c:pt>
                <c:pt idx="6740">
                  <c:v>11.021000000000001</c:v>
                </c:pt>
                <c:pt idx="6741">
                  <c:v>10.911</c:v>
                </c:pt>
                <c:pt idx="6742">
                  <c:v>11.003</c:v>
                </c:pt>
                <c:pt idx="6743">
                  <c:v>10.893000000000001</c:v>
                </c:pt>
                <c:pt idx="6744">
                  <c:v>10.939</c:v>
                </c:pt>
                <c:pt idx="6745">
                  <c:v>10.93</c:v>
                </c:pt>
                <c:pt idx="6746">
                  <c:v>10.975</c:v>
                </c:pt>
                <c:pt idx="6747">
                  <c:v>10.975</c:v>
                </c:pt>
                <c:pt idx="6748">
                  <c:v>10.939</c:v>
                </c:pt>
                <c:pt idx="6749">
                  <c:v>10.965999999999999</c:v>
                </c:pt>
                <c:pt idx="6750">
                  <c:v>10.93</c:v>
                </c:pt>
                <c:pt idx="6751">
                  <c:v>10.965999999999999</c:v>
                </c:pt>
                <c:pt idx="6752">
                  <c:v>10.939</c:v>
                </c:pt>
                <c:pt idx="6753">
                  <c:v>10.939</c:v>
                </c:pt>
                <c:pt idx="6754">
                  <c:v>10.93</c:v>
                </c:pt>
                <c:pt idx="6755">
                  <c:v>10.957000000000001</c:v>
                </c:pt>
                <c:pt idx="6756">
                  <c:v>10.957000000000001</c:v>
                </c:pt>
                <c:pt idx="6757">
                  <c:v>11.003</c:v>
                </c:pt>
                <c:pt idx="6758">
                  <c:v>10.847</c:v>
                </c:pt>
                <c:pt idx="6759">
                  <c:v>10.93</c:v>
                </c:pt>
                <c:pt idx="6760">
                  <c:v>10.893000000000001</c:v>
                </c:pt>
                <c:pt idx="6761">
                  <c:v>10.994</c:v>
                </c:pt>
                <c:pt idx="6762">
                  <c:v>10.901999999999999</c:v>
                </c:pt>
                <c:pt idx="6763">
                  <c:v>10.957000000000001</c:v>
                </c:pt>
                <c:pt idx="6764">
                  <c:v>10.884</c:v>
                </c:pt>
                <c:pt idx="6765">
                  <c:v>10.957000000000001</c:v>
                </c:pt>
                <c:pt idx="6766">
                  <c:v>10.884</c:v>
                </c:pt>
                <c:pt idx="6767">
                  <c:v>10.984</c:v>
                </c:pt>
                <c:pt idx="6768">
                  <c:v>10.875</c:v>
                </c:pt>
                <c:pt idx="6769">
                  <c:v>10.984</c:v>
                </c:pt>
                <c:pt idx="6770">
                  <c:v>10.856</c:v>
                </c:pt>
                <c:pt idx="6771">
                  <c:v>10.893000000000001</c:v>
                </c:pt>
                <c:pt idx="6772">
                  <c:v>10.975</c:v>
                </c:pt>
                <c:pt idx="6773">
                  <c:v>10.92</c:v>
                </c:pt>
                <c:pt idx="6774">
                  <c:v>10.92</c:v>
                </c:pt>
                <c:pt idx="6775">
                  <c:v>10.901999999999999</c:v>
                </c:pt>
                <c:pt idx="6776">
                  <c:v>10.957000000000001</c:v>
                </c:pt>
                <c:pt idx="6777">
                  <c:v>10.965999999999999</c:v>
                </c:pt>
                <c:pt idx="6778">
                  <c:v>10.93</c:v>
                </c:pt>
                <c:pt idx="6779">
                  <c:v>10.865</c:v>
                </c:pt>
                <c:pt idx="6780">
                  <c:v>10.984</c:v>
                </c:pt>
                <c:pt idx="6781">
                  <c:v>10.856</c:v>
                </c:pt>
                <c:pt idx="6782">
                  <c:v>10.911</c:v>
                </c:pt>
                <c:pt idx="6783">
                  <c:v>10.957000000000001</c:v>
                </c:pt>
                <c:pt idx="6784">
                  <c:v>10.965999999999999</c:v>
                </c:pt>
                <c:pt idx="6785">
                  <c:v>10.911</c:v>
                </c:pt>
                <c:pt idx="6786">
                  <c:v>10.93</c:v>
                </c:pt>
                <c:pt idx="6787">
                  <c:v>10.865</c:v>
                </c:pt>
                <c:pt idx="6788">
                  <c:v>10.957000000000001</c:v>
                </c:pt>
                <c:pt idx="6789">
                  <c:v>10.893000000000001</c:v>
                </c:pt>
                <c:pt idx="6790">
                  <c:v>11.003</c:v>
                </c:pt>
                <c:pt idx="6791">
                  <c:v>10.901999999999999</c:v>
                </c:pt>
                <c:pt idx="6792">
                  <c:v>10.884</c:v>
                </c:pt>
                <c:pt idx="6793">
                  <c:v>10.875</c:v>
                </c:pt>
                <c:pt idx="6794">
                  <c:v>10.93</c:v>
                </c:pt>
                <c:pt idx="6795">
                  <c:v>10.92</c:v>
                </c:pt>
                <c:pt idx="6796">
                  <c:v>10.92</c:v>
                </c:pt>
                <c:pt idx="6797">
                  <c:v>10.939</c:v>
                </c:pt>
                <c:pt idx="6798">
                  <c:v>10.911</c:v>
                </c:pt>
                <c:pt idx="6799">
                  <c:v>10.939</c:v>
                </c:pt>
                <c:pt idx="6800">
                  <c:v>10.93</c:v>
                </c:pt>
                <c:pt idx="6801">
                  <c:v>10.939</c:v>
                </c:pt>
                <c:pt idx="6802">
                  <c:v>10.901999999999999</c:v>
                </c:pt>
                <c:pt idx="6803">
                  <c:v>10.957000000000001</c:v>
                </c:pt>
                <c:pt idx="6804">
                  <c:v>10.901999999999999</c:v>
                </c:pt>
                <c:pt idx="6805">
                  <c:v>10.901999999999999</c:v>
                </c:pt>
                <c:pt idx="6806">
                  <c:v>10.893000000000001</c:v>
                </c:pt>
                <c:pt idx="6807">
                  <c:v>10.948</c:v>
                </c:pt>
                <c:pt idx="6808">
                  <c:v>10.82</c:v>
                </c:pt>
                <c:pt idx="6809">
                  <c:v>10.948</c:v>
                </c:pt>
                <c:pt idx="6810">
                  <c:v>10.875</c:v>
                </c:pt>
                <c:pt idx="6811">
                  <c:v>10.984</c:v>
                </c:pt>
                <c:pt idx="6812">
                  <c:v>10.884</c:v>
                </c:pt>
                <c:pt idx="6813">
                  <c:v>10.965999999999999</c:v>
                </c:pt>
                <c:pt idx="6814">
                  <c:v>10.893000000000001</c:v>
                </c:pt>
                <c:pt idx="6815">
                  <c:v>10.948</c:v>
                </c:pt>
                <c:pt idx="6816">
                  <c:v>10.875</c:v>
                </c:pt>
                <c:pt idx="6817">
                  <c:v>10.939</c:v>
                </c:pt>
                <c:pt idx="6818">
                  <c:v>10.911</c:v>
                </c:pt>
                <c:pt idx="6819">
                  <c:v>10.901999999999999</c:v>
                </c:pt>
                <c:pt idx="6820">
                  <c:v>10.865</c:v>
                </c:pt>
                <c:pt idx="6821">
                  <c:v>10.901999999999999</c:v>
                </c:pt>
                <c:pt idx="6822">
                  <c:v>10.911</c:v>
                </c:pt>
                <c:pt idx="6823">
                  <c:v>10.911</c:v>
                </c:pt>
                <c:pt idx="6824">
                  <c:v>10.893000000000001</c:v>
                </c:pt>
                <c:pt idx="6825">
                  <c:v>10.911</c:v>
                </c:pt>
                <c:pt idx="6826">
                  <c:v>10.957000000000001</c:v>
                </c:pt>
                <c:pt idx="6827">
                  <c:v>10.865</c:v>
                </c:pt>
                <c:pt idx="6828">
                  <c:v>10.92</c:v>
                </c:pt>
                <c:pt idx="6829">
                  <c:v>10.875</c:v>
                </c:pt>
                <c:pt idx="6830">
                  <c:v>10.948</c:v>
                </c:pt>
                <c:pt idx="6831">
                  <c:v>10.875</c:v>
                </c:pt>
                <c:pt idx="6832">
                  <c:v>10.948</c:v>
                </c:pt>
                <c:pt idx="6833">
                  <c:v>10.911</c:v>
                </c:pt>
                <c:pt idx="6834">
                  <c:v>10.93</c:v>
                </c:pt>
                <c:pt idx="6835">
                  <c:v>10.911</c:v>
                </c:pt>
                <c:pt idx="6836">
                  <c:v>10.948</c:v>
                </c:pt>
                <c:pt idx="6837">
                  <c:v>10.856</c:v>
                </c:pt>
                <c:pt idx="6838">
                  <c:v>10.93</c:v>
                </c:pt>
                <c:pt idx="6839">
                  <c:v>10.901999999999999</c:v>
                </c:pt>
                <c:pt idx="6840">
                  <c:v>10.911</c:v>
                </c:pt>
                <c:pt idx="6841">
                  <c:v>10.901999999999999</c:v>
                </c:pt>
                <c:pt idx="6842">
                  <c:v>10.911</c:v>
                </c:pt>
                <c:pt idx="6843">
                  <c:v>10.829000000000001</c:v>
                </c:pt>
                <c:pt idx="6844">
                  <c:v>10.901999999999999</c:v>
                </c:pt>
                <c:pt idx="6845">
                  <c:v>10.939</c:v>
                </c:pt>
                <c:pt idx="6846">
                  <c:v>10.875</c:v>
                </c:pt>
                <c:pt idx="6847">
                  <c:v>10.93</c:v>
                </c:pt>
                <c:pt idx="6848">
                  <c:v>10.875</c:v>
                </c:pt>
                <c:pt idx="6849">
                  <c:v>10.957000000000001</c:v>
                </c:pt>
                <c:pt idx="6850">
                  <c:v>10.801</c:v>
                </c:pt>
                <c:pt idx="6851">
                  <c:v>10.92</c:v>
                </c:pt>
                <c:pt idx="6852">
                  <c:v>10.865</c:v>
                </c:pt>
                <c:pt idx="6853">
                  <c:v>10.93</c:v>
                </c:pt>
                <c:pt idx="6854">
                  <c:v>10.837999999999999</c:v>
                </c:pt>
                <c:pt idx="6855">
                  <c:v>10.911</c:v>
                </c:pt>
                <c:pt idx="6856">
                  <c:v>10.884</c:v>
                </c:pt>
                <c:pt idx="6857">
                  <c:v>10.965999999999999</c:v>
                </c:pt>
                <c:pt idx="6858">
                  <c:v>10.82</c:v>
                </c:pt>
                <c:pt idx="6859">
                  <c:v>10.911</c:v>
                </c:pt>
                <c:pt idx="6860">
                  <c:v>10.875</c:v>
                </c:pt>
                <c:pt idx="6861">
                  <c:v>10.965999999999999</c:v>
                </c:pt>
                <c:pt idx="6862">
                  <c:v>10.875</c:v>
                </c:pt>
                <c:pt idx="6863">
                  <c:v>10.875</c:v>
                </c:pt>
                <c:pt idx="6864">
                  <c:v>10.847</c:v>
                </c:pt>
                <c:pt idx="6865">
                  <c:v>10.837999999999999</c:v>
                </c:pt>
                <c:pt idx="6866">
                  <c:v>10.82</c:v>
                </c:pt>
                <c:pt idx="6867">
                  <c:v>10.847</c:v>
                </c:pt>
                <c:pt idx="6868">
                  <c:v>10.856</c:v>
                </c:pt>
                <c:pt idx="6869">
                  <c:v>10.856</c:v>
                </c:pt>
                <c:pt idx="6870">
                  <c:v>10.865</c:v>
                </c:pt>
                <c:pt idx="6871">
                  <c:v>10.829000000000001</c:v>
                </c:pt>
                <c:pt idx="6872">
                  <c:v>10.911</c:v>
                </c:pt>
                <c:pt idx="6873">
                  <c:v>10.82</c:v>
                </c:pt>
                <c:pt idx="6874">
                  <c:v>10.875</c:v>
                </c:pt>
                <c:pt idx="6875">
                  <c:v>10.801</c:v>
                </c:pt>
                <c:pt idx="6876">
                  <c:v>10.948</c:v>
                </c:pt>
                <c:pt idx="6877">
                  <c:v>10.875</c:v>
                </c:pt>
                <c:pt idx="6878">
                  <c:v>10.911</c:v>
                </c:pt>
                <c:pt idx="6879">
                  <c:v>10.801</c:v>
                </c:pt>
                <c:pt idx="6880">
                  <c:v>10.875</c:v>
                </c:pt>
                <c:pt idx="6881">
                  <c:v>10.81</c:v>
                </c:pt>
                <c:pt idx="6882">
                  <c:v>10.865</c:v>
                </c:pt>
                <c:pt idx="6883">
                  <c:v>10.875</c:v>
                </c:pt>
                <c:pt idx="6884">
                  <c:v>10.893000000000001</c:v>
                </c:pt>
                <c:pt idx="6885">
                  <c:v>10.82</c:v>
                </c:pt>
                <c:pt idx="6886">
                  <c:v>10.893000000000001</c:v>
                </c:pt>
                <c:pt idx="6887">
                  <c:v>10.801</c:v>
                </c:pt>
                <c:pt idx="6888">
                  <c:v>10.865</c:v>
                </c:pt>
                <c:pt idx="6889">
                  <c:v>10.829000000000001</c:v>
                </c:pt>
                <c:pt idx="6890">
                  <c:v>10.939</c:v>
                </c:pt>
                <c:pt idx="6891">
                  <c:v>10.829000000000001</c:v>
                </c:pt>
                <c:pt idx="6892">
                  <c:v>10.884</c:v>
                </c:pt>
                <c:pt idx="6893">
                  <c:v>10.837999999999999</c:v>
                </c:pt>
                <c:pt idx="6894">
                  <c:v>10.865</c:v>
                </c:pt>
                <c:pt idx="6895">
                  <c:v>10.901999999999999</c:v>
                </c:pt>
                <c:pt idx="6896">
                  <c:v>10.829000000000001</c:v>
                </c:pt>
                <c:pt idx="6897">
                  <c:v>10.884</c:v>
                </c:pt>
                <c:pt idx="6898">
                  <c:v>10.875</c:v>
                </c:pt>
                <c:pt idx="6899">
                  <c:v>10.865</c:v>
                </c:pt>
                <c:pt idx="6900">
                  <c:v>10.81</c:v>
                </c:pt>
                <c:pt idx="6901">
                  <c:v>10.865</c:v>
                </c:pt>
                <c:pt idx="6902">
                  <c:v>10.893000000000001</c:v>
                </c:pt>
                <c:pt idx="6903">
                  <c:v>10.884</c:v>
                </c:pt>
                <c:pt idx="6904">
                  <c:v>10.801</c:v>
                </c:pt>
                <c:pt idx="6905">
                  <c:v>10.901999999999999</c:v>
                </c:pt>
                <c:pt idx="6906">
                  <c:v>10.829000000000001</c:v>
                </c:pt>
                <c:pt idx="6907">
                  <c:v>10.893000000000001</c:v>
                </c:pt>
                <c:pt idx="6908">
                  <c:v>10.801</c:v>
                </c:pt>
                <c:pt idx="6909">
                  <c:v>10.875</c:v>
                </c:pt>
                <c:pt idx="6910">
                  <c:v>10.82</c:v>
                </c:pt>
                <c:pt idx="6911">
                  <c:v>10.884</c:v>
                </c:pt>
                <c:pt idx="6912">
                  <c:v>10.82</c:v>
                </c:pt>
                <c:pt idx="6913">
                  <c:v>10.801</c:v>
                </c:pt>
                <c:pt idx="6914">
                  <c:v>10.837999999999999</c:v>
                </c:pt>
                <c:pt idx="6915">
                  <c:v>10.856</c:v>
                </c:pt>
                <c:pt idx="6916">
                  <c:v>10.82</c:v>
                </c:pt>
                <c:pt idx="6917">
                  <c:v>10.901999999999999</c:v>
                </c:pt>
                <c:pt idx="6918">
                  <c:v>10.865</c:v>
                </c:pt>
                <c:pt idx="6919">
                  <c:v>10.856</c:v>
                </c:pt>
                <c:pt idx="6920">
                  <c:v>10.847</c:v>
                </c:pt>
                <c:pt idx="6921">
                  <c:v>10.82</c:v>
                </c:pt>
                <c:pt idx="6922">
                  <c:v>10.829000000000001</c:v>
                </c:pt>
                <c:pt idx="6923">
                  <c:v>10.773999999999999</c:v>
                </c:pt>
                <c:pt idx="6924">
                  <c:v>10.875</c:v>
                </c:pt>
                <c:pt idx="6925">
                  <c:v>10.81</c:v>
                </c:pt>
                <c:pt idx="6926">
                  <c:v>10.92</c:v>
                </c:pt>
                <c:pt idx="6927">
                  <c:v>10.82</c:v>
                </c:pt>
                <c:pt idx="6928">
                  <c:v>10.884</c:v>
                </c:pt>
                <c:pt idx="6929">
                  <c:v>10.856</c:v>
                </c:pt>
                <c:pt idx="6930">
                  <c:v>10.884</c:v>
                </c:pt>
                <c:pt idx="6931">
                  <c:v>10.782999999999999</c:v>
                </c:pt>
                <c:pt idx="6932">
                  <c:v>10.875</c:v>
                </c:pt>
                <c:pt idx="6933">
                  <c:v>10.829000000000001</c:v>
                </c:pt>
                <c:pt idx="6934">
                  <c:v>10.782999999999999</c:v>
                </c:pt>
                <c:pt idx="6935">
                  <c:v>10.81</c:v>
                </c:pt>
                <c:pt idx="6936">
                  <c:v>10.865</c:v>
                </c:pt>
                <c:pt idx="6937">
                  <c:v>10.829000000000001</c:v>
                </c:pt>
                <c:pt idx="6938">
                  <c:v>10.875</c:v>
                </c:pt>
                <c:pt idx="6939">
                  <c:v>10.884</c:v>
                </c:pt>
                <c:pt idx="6940">
                  <c:v>10.865</c:v>
                </c:pt>
                <c:pt idx="6941">
                  <c:v>10.865</c:v>
                </c:pt>
                <c:pt idx="6942">
                  <c:v>10.82</c:v>
                </c:pt>
                <c:pt idx="6943">
                  <c:v>10.82</c:v>
                </c:pt>
                <c:pt idx="6944">
                  <c:v>10.893000000000001</c:v>
                </c:pt>
                <c:pt idx="6945">
                  <c:v>10.865</c:v>
                </c:pt>
                <c:pt idx="6946">
                  <c:v>10.837999999999999</c:v>
                </c:pt>
                <c:pt idx="6947">
                  <c:v>10.837999999999999</c:v>
                </c:pt>
                <c:pt idx="6948">
                  <c:v>10.911</c:v>
                </c:pt>
                <c:pt idx="6949">
                  <c:v>10.911</c:v>
                </c:pt>
                <c:pt idx="6950">
                  <c:v>10.837999999999999</c:v>
                </c:pt>
                <c:pt idx="6951">
                  <c:v>10.837999999999999</c:v>
                </c:pt>
                <c:pt idx="6952">
                  <c:v>10.792</c:v>
                </c:pt>
                <c:pt idx="6953">
                  <c:v>10.893000000000001</c:v>
                </c:pt>
                <c:pt idx="6954">
                  <c:v>10.82</c:v>
                </c:pt>
                <c:pt idx="6955">
                  <c:v>10.856</c:v>
                </c:pt>
                <c:pt idx="6956">
                  <c:v>10.801</c:v>
                </c:pt>
                <c:pt idx="6957">
                  <c:v>10.847</c:v>
                </c:pt>
                <c:pt idx="6958">
                  <c:v>10.765000000000001</c:v>
                </c:pt>
                <c:pt idx="6959">
                  <c:v>10.875</c:v>
                </c:pt>
                <c:pt idx="6960">
                  <c:v>10.81</c:v>
                </c:pt>
                <c:pt idx="6961">
                  <c:v>10.865</c:v>
                </c:pt>
                <c:pt idx="6962">
                  <c:v>10.792</c:v>
                </c:pt>
                <c:pt idx="6963">
                  <c:v>10.801</c:v>
                </c:pt>
                <c:pt idx="6964">
                  <c:v>10.81</c:v>
                </c:pt>
                <c:pt idx="6965">
                  <c:v>10.837999999999999</c:v>
                </c:pt>
                <c:pt idx="6966">
                  <c:v>10.792</c:v>
                </c:pt>
                <c:pt idx="6967">
                  <c:v>10.875</c:v>
                </c:pt>
                <c:pt idx="6968">
                  <c:v>10.829000000000001</c:v>
                </c:pt>
                <c:pt idx="6969">
                  <c:v>10.792</c:v>
                </c:pt>
                <c:pt idx="6970">
                  <c:v>10.847</c:v>
                </c:pt>
                <c:pt idx="6971">
                  <c:v>10.746</c:v>
                </c:pt>
                <c:pt idx="6972">
                  <c:v>10.847</c:v>
                </c:pt>
                <c:pt idx="6973">
                  <c:v>10.756</c:v>
                </c:pt>
                <c:pt idx="6974">
                  <c:v>10.847</c:v>
                </c:pt>
                <c:pt idx="6975">
                  <c:v>10.782999999999999</c:v>
                </c:pt>
                <c:pt idx="6976">
                  <c:v>10.875</c:v>
                </c:pt>
                <c:pt idx="6977">
                  <c:v>10.81</c:v>
                </c:pt>
                <c:pt idx="6978">
                  <c:v>10.829000000000001</c:v>
                </c:pt>
                <c:pt idx="6979">
                  <c:v>10.782999999999999</c:v>
                </c:pt>
                <c:pt idx="6980">
                  <c:v>10.82</c:v>
                </c:pt>
                <c:pt idx="6981">
                  <c:v>10.801</c:v>
                </c:pt>
                <c:pt idx="6982">
                  <c:v>10.856</c:v>
                </c:pt>
                <c:pt idx="6983">
                  <c:v>10.746</c:v>
                </c:pt>
                <c:pt idx="6984">
                  <c:v>10.847</c:v>
                </c:pt>
                <c:pt idx="6985">
                  <c:v>10.829000000000001</c:v>
                </c:pt>
                <c:pt idx="6986">
                  <c:v>10.82</c:v>
                </c:pt>
                <c:pt idx="6987">
                  <c:v>10.801</c:v>
                </c:pt>
                <c:pt idx="6988">
                  <c:v>10.792</c:v>
                </c:pt>
                <c:pt idx="6989">
                  <c:v>10.765000000000001</c:v>
                </c:pt>
                <c:pt idx="6990">
                  <c:v>10.884</c:v>
                </c:pt>
                <c:pt idx="6991">
                  <c:v>10.82</c:v>
                </c:pt>
                <c:pt idx="6992">
                  <c:v>10.782999999999999</c:v>
                </c:pt>
                <c:pt idx="6993">
                  <c:v>10.773999999999999</c:v>
                </c:pt>
                <c:pt idx="6994">
                  <c:v>10.792</c:v>
                </c:pt>
                <c:pt idx="6995">
                  <c:v>10.81</c:v>
                </c:pt>
                <c:pt idx="6996">
                  <c:v>10.792</c:v>
                </c:pt>
                <c:pt idx="6997">
                  <c:v>10.801</c:v>
                </c:pt>
                <c:pt idx="6998">
                  <c:v>10.865</c:v>
                </c:pt>
                <c:pt idx="6999">
                  <c:v>10.856</c:v>
                </c:pt>
                <c:pt idx="7000">
                  <c:v>10.756</c:v>
                </c:pt>
                <c:pt idx="7001">
                  <c:v>10.875</c:v>
                </c:pt>
                <c:pt idx="7002">
                  <c:v>10.801</c:v>
                </c:pt>
                <c:pt idx="7003">
                  <c:v>10.829000000000001</c:v>
                </c:pt>
                <c:pt idx="7004">
                  <c:v>10.756</c:v>
                </c:pt>
                <c:pt idx="7005">
                  <c:v>10.82</c:v>
                </c:pt>
                <c:pt idx="7006">
                  <c:v>10.81</c:v>
                </c:pt>
                <c:pt idx="7007">
                  <c:v>10.837999999999999</c:v>
                </c:pt>
                <c:pt idx="7008">
                  <c:v>10.765000000000001</c:v>
                </c:pt>
                <c:pt idx="7009">
                  <c:v>10.847</c:v>
                </c:pt>
                <c:pt idx="7010">
                  <c:v>10.82</c:v>
                </c:pt>
                <c:pt idx="7011">
                  <c:v>10.837999999999999</c:v>
                </c:pt>
                <c:pt idx="7012">
                  <c:v>10.737</c:v>
                </c:pt>
                <c:pt idx="7013">
                  <c:v>10.792</c:v>
                </c:pt>
                <c:pt idx="7014">
                  <c:v>10.756</c:v>
                </c:pt>
                <c:pt idx="7015">
                  <c:v>10.801</c:v>
                </c:pt>
                <c:pt idx="7016">
                  <c:v>10.792</c:v>
                </c:pt>
                <c:pt idx="7017">
                  <c:v>10.765000000000001</c:v>
                </c:pt>
                <c:pt idx="7018">
                  <c:v>10.829000000000001</c:v>
                </c:pt>
                <c:pt idx="7019">
                  <c:v>10.801</c:v>
                </c:pt>
                <c:pt idx="7020">
                  <c:v>10.81</c:v>
                </c:pt>
                <c:pt idx="7021">
                  <c:v>10.782999999999999</c:v>
                </c:pt>
                <c:pt idx="7022">
                  <c:v>10.765000000000001</c:v>
                </c:pt>
                <c:pt idx="7023">
                  <c:v>10.792</c:v>
                </c:pt>
                <c:pt idx="7024">
                  <c:v>10.82</c:v>
                </c:pt>
                <c:pt idx="7025">
                  <c:v>10.81</c:v>
                </c:pt>
                <c:pt idx="7026">
                  <c:v>10.829000000000001</c:v>
                </c:pt>
                <c:pt idx="7027">
                  <c:v>10.718999999999999</c:v>
                </c:pt>
                <c:pt idx="7028">
                  <c:v>10.82</c:v>
                </c:pt>
                <c:pt idx="7029">
                  <c:v>10.746</c:v>
                </c:pt>
                <c:pt idx="7030">
                  <c:v>10.847</c:v>
                </c:pt>
                <c:pt idx="7031">
                  <c:v>10.782999999999999</c:v>
                </c:pt>
                <c:pt idx="7032">
                  <c:v>10.837999999999999</c:v>
                </c:pt>
                <c:pt idx="7033">
                  <c:v>10.756</c:v>
                </c:pt>
                <c:pt idx="7034">
                  <c:v>10.792</c:v>
                </c:pt>
                <c:pt idx="7035">
                  <c:v>10.746</c:v>
                </c:pt>
                <c:pt idx="7036">
                  <c:v>10.782999999999999</c:v>
                </c:pt>
                <c:pt idx="7037">
                  <c:v>10.718999999999999</c:v>
                </c:pt>
                <c:pt idx="7038">
                  <c:v>10.856</c:v>
                </c:pt>
                <c:pt idx="7039">
                  <c:v>10.773999999999999</c:v>
                </c:pt>
                <c:pt idx="7040">
                  <c:v>10.837999999999999</c:v>
                </c:pt>
                <c:pt idx="7041">
                  <c:v>10.81</c:v>
                </c:pt>
                <c:pt idx="7042">
                  <c:v>10.782999999999999</c:v>
                </c:pt>
                <c:pt idx="7043">
                  <c:v>10.773999999999999</c:v>
                </c:pt>
                <c:pt idx="7044">
                  <c:v>10.765000000000001</c:v>
                </c:pt>
                <c:pt idx="7045">
                  <c:v>10.737</c:v>
                </c:pt>
                <c:pt idx="7046">
                  <c:v>10.756</c:v>
                </c:pt>
                <c:pt idx="7047">
                  <c:v>10.756</c:v>
                </c:pt>
                <c:pt idx="7048">
                  <c:v>10.829000000000001</c:v>
                </c:pt>
                <c:pt idx="7049">
                  <c:v>10.81</c:v>
                </c:pt>
                <c:pt idx="7050">
                  <c:v>10.71</c:v>
                </c:pt>
                <c:pt idx="7051">
                  <c:v>10.765000000000001</c:v>
                </c:pt>
                <c:pt idx="7052">
                  <c:v>10.782999999999999</c:v>
                </c:pt>
                <c:pt idx="7053">
                  <c:v>10.829000000000001</c:v>
                </c:pt>
                <c:pt idx="7054">
                  <c:v>10.737</c:v>
                </c:pt>
                <c:pt idx="7055">
                  <c:v>10.765000000000001</c:v>
                </c:pt>
                <c:pt idx="7056">
                  <c:v>10.756</c:v>
                </c:pt>
                <c:pt idx="7057">
                  <c:v>10.773999999999999</c:v>
                </c:pt>
                <c:pt idx="7058">
                  <c:v>10.718999999999999</c:v>
                </c:pt>
                <c:pt idx="7059">
                  <c:v>10.829000000000001</c:v>
                </c:pt>
                <c:pt idx="7060">
                  <c:v>10.782999999999999</c:v>
                </c:pt>
                <c:pt idx="7061">
                  <c:v>10.847</c:v>
                </c:pt>
                <c:pt idx="7062">
                  <c:v>10.765000000000001</c:v>
                </c:pt>
                <c:pt idx="7063">
                  <c:v>10.782999999999999</c:v>
                </c:pt>
                <c:pt idx="7064">
                  <c:v>10.737</c:v>
                </c:pt>
                <c:pt idx="7065">
                  <c:v>10.765000000000001</c:v>
                </c:pt>
                <c:pt idx="7066">
                  <c:v>10.765000000000001</c:v>
                </c:pt>
                <c:pt idx="7067">
                  <c:v>10.737</c:v>
                </c:pt>
                <c:pt idx="7068">
                  <c:v>10.792</c:v>
                </c:pt>
                <c:pt idx="7069">
                  <c:v>10.801</c:v>
                </c:pt>
                <c:pt idx="7070">
                  <c:v>10.782999999999999</c:v>
                </c:pt>
                <c:pt idx="7071">
                  <c:v>10.737</c:v>
                </c:pt>
                <c:pt idx="7072">
                  <c:v>10.82</c:v>
                </c:pt>
                <c:pt idx="7073">
                  <c:v>10.682</c:v>
                </c:pt>
                <c:pt idx="7074">
                  <c:v>10.773999999999999</c:v>
                </c:pt>
                <c:pt idx="7075">
                  <c:v>10.792</c:v>
                </c:pt>
                <c:pt idx="7076">
                  <c:v>10.81</c:v>
                </c:pt>
                <c:pt idx="7077">
                  <c:v>10.801</c:v>
                </c:pt>
                <c:pt idx="7078">
                  <c:v>10.82</c:v>
                </c:pt>
                <c:pt idx="7079">
                  <c:v>10.737</c:v>
                </c:pt>
                <c:pt idx="7080">
                  <c:v>10.801</c:v>
                </c:pt>
                <c:pt idx="7081">
                  <c:v>10.728</c:v>
                </c:pt>
                <c:pt idx="7082">
                  <c:v>10.792</c:v>
                </c:pt>
                <c:pt idx="7083">
                  <c:v>10.773999999999999</c:v>
                </c:pt>
                <c:pt idx="7084">
                  <c:v>10.829000000000001</c:v>
                </c:pt>
                <c:pt idx="7085">
                  <c:v>10.756</c:v>
                </c:pt>
                <c:pt idx="7086">
                  <c:v>10.792</c:v>
                </c:pt>
                <c:pt idx="7087">
                  <c:v>10.773999999999999</c:v>
                </c:pt>
                <c:pt idx="7088">
                  <c:v>10.801</c:v>
                </c:pt>
                <c:pt idx="7089">
                  <c:v>10.737</c:v>
                </c:pt>
                <c:pt idx="7090">
                  <c:v>10.782999999999999</c:v>
                </c:pt>
                <c:pt idx="7091">
                  <c:v>10.773999999999999</c:v>
                </c:pt>
                <c:pt idx="7092">
                  <c:v>10.82</c:v>
                </c:pt>
                <c:pt idx="7093">
                  <c:v>10.765000000000001</c:v>
                </c:pt>
                <c:pt idx="7094">
                  <c:v>10.773999999999999</c:v>
                </c:pt>
                <c:pt idx="7095">
                  <c:v>10.792</c:v>
                </c:pt>
                <c:pt idx="7096">
                  <c:v>10.746</c:v>
                </c:pt>
                <c:pt idx="7097">
                  <c:v>10.756</c:v>
                </c:pt>
                <c:pt idx="7098">
                  <c:v>10.801</c:v>
                </c:pt>
                <c:pt idx="7099">
                  <c:v>10.765000000000001</c:v>
                </c:pt>
                <c:pt idx="7100">
                  <c:v>10.71</c:v>
                </c:pt>
                <c:pt idx="7101">
                  <c:v>10.737</c:v>
                </c:pt>
                <c:pt idx="7102">
                  <c:v>10.728</c:v>
                </c:pt>
                <c:pt idx="7103">
                  <c:v>10.792</c:v>
                </c:pt>
                <c:pt idx="7104">
                  <c:v>10.701000000000001</c:v>
                </c:pt>
                <c:pt idx="7105">
                  <c:v>10.737</c:v>
                </c:pt>
                <c:pt idx="7106">
                  <c:v>10.765000000000001</c:v>
                </c:pt>
                <c:pt idx="7107">
                  <c:v>10.801</c:v>
                </c:pt>
                <c:pt idx="7108">
                  <c:v>10.682</c:v>
                </c:pt>
                <c:pt idx="7109">
                  <c:v>10.773999999999999</c:v>
                </c:pt>
                <c:pt idx="7110">
                  <c:v>10.71</c:v>
                </c:pt>
                <c:pt idx="7111">
                  <c:v>10.801</c:v>
                </c:pt>
                <c:pt idx="7112">
                  <c:v>10.682</c:v>
                </c:pt>
                <c:pt idx="7113">
                  <c:v>10.756</c:v>
                </c:pt>
                <c:pt idx="7114">
                  <c:v>10.746</c:v>
                </c:pt>
                <c:pt idx="7115">
                  <c:v>10.81</c:v>
                </c:pt>
                <c:pt idx="7116">
                  <c:v>10.71</c:v>
                </c:pt>
                <c:pt idx="7117">
                  <c:v>10.765000000000001</c:v>
                </c:pt>
                <c:pt idx="7118">
                  <c:v>10.756</c:v>
                </c:pt>
                <c:pt idx="7119">
                  <c:v>10.756</c:v>
                </c:pt>
                <c:pt idx="7120">
                  <c:v>10.691000000000001</c:v>
                </c:pt>
                <c:pt idx="7121">
                  <c:v>10.691000000000001</c:v>
                </c:pt>
                <c:pt idx="7122">
                  <c:v>10.691000000000001</c:v>
                </c:pt>
                <c:pt idx="7123">
                  <c:v>10.737</c:v>
                </c:pt>
                <c:pt idx="7124">
                  <c:v>10.765000000000001</c:v>
                </c:pt>
                <c:pt idx="7125">
                  <c:v>10.82</c:v>
                </c:pt>
                <c:pt idx="7126">
                  <c:v>10.773999999999999</c:v>
                </c:pt>
                <c:pt idx="7127">
                  <c:v>10.71</c:v>
                </c:pt>
                <c:pt idx="7128">
                  <c:v>10.773999999999999</c:v>
                </c:pt>
                <c:pt idx="7129">
                  <c:v>10.682</c:v>
                </c:pt>
                <c:pt idx="7130">
                  <c:v>10.792</c:v>
                </c:pt>
                <c:pt idx="7131">
                  <c:v>10.701000000000001</c:v>
                </c:pt>
                <c:pt idx="7132">
                  <c:v>10.718999999999999</c:v>
                </c:pt>
                <c:pt idx="7133">
                  <c:v>10.718999999999999</c:v>
                </c:pt>
                <c:pt idx="7134">
                  <c:v>10.737</c:v>
                </c:pt>
                <c:pt idx="7135">
                  <c:v>10.746</c:v>
                </c:pt>
                <c:pt idx="7136">
                  <c:v>10.765000000000001</c:v>
                </c:pt>
                <c:pt idx="7137">
                  <c:v>10.746</c:v>
                </c:pt>
                <c:pt idx="7138">
                  <c:v>10.792</c:v>
                </c:pt>
                <c:pt idx="7139">
                  <c:v>10.782999999999999</c:v>
                </c:pt>
                <c:pt idx="7140">
                  <c:v>10.782999999999999</c:v>
                </c:pt>
                <c:pt idx="7141">
                  <c:v>10.773999999999999</c:v>
                </c:pt>
                <c:pt idx="7142">
                  <c:v>10.682</c:v>
                </c:pt>
                <c:pt idx="7143">
                  <c:v>10.673</c:v>
                </c:pt>
                <c:pt idx="7144">
                  <c:v>10.773999999999999</c:v>
                </c:pt>
                <c:pt idx="7145">
                  <c:v>10.71</c:v>
                </c:pt>
                <c:pt idx="7146">
                  <c:v>10.728</c:v>
                </c:pt>
                <c:pt idx="7147">
                  <c:v>10.728</c:v>
                </c:pt>
                <c:pt idx="7148">
                  <c:v>10.773999999999999</c:v>
                </c:pt>
                <c:pt idx="7149">
                  <c:v>10.746</c:v>
                </c:pt>
                <c:pt idx="7150">
                  <c:v>10.701000000000001</c:v>
                </c:pt>
                <c:pt idx="7151">
                  <c:v>10.71</c:v>
                </c:pt>
                <c:pt idx="7152">
                  <c:v>10.701000000000001</c:v>
                </c:pt>
                <c:pt idx="7153">
                  <c:v>10.737</c:v>
                </c:pt>
                <c:pt idx="7154">
                  <c:v>10.718999999999999</c:v>
                </c:pt>
                <c:pt idx="7155">
                  <c:v>10.728</c:v>
                </c:pt>
                <c:pt idx="7156">
                  <c:v>10.691000000000001</c:v>
                </c:pt>
                <c:pt idx="7157">
                  <c:v>10.756</c:v>
                </c:pt>
                <c:pt idx="7158">
                  <c:v>10.673</c:v>
                </c:pt>
                <c:pt idx="7159">
                  <c:v>10.756</c:v>
                </c:pt>
                <c:pt idx="7160">
                  <c:v>10.71</c:v>
                </c:pt>
                <c:pt idx="7161">
                  <c:v>10.756</c:v>
                </c:pt>
                <c:pt idx="7162">
                  <c:v>10.701000000000001</c:v>
                </c:pt>
                <c:pt idx="7163">
                  <c:v>10.737</c:v>
                </c:pt>
                <c:pt idx="7164">
                  <c:v>10.718999999999999</c:v>
                </c:pt>
                <c:pt idx="7165">
                  <c:v>10.773999999999999</c:v>
                </c:pt>
                <c:pt idx="7166">
                  <c:v>10.682</c:v>
                </c:pt>
                <c:pt idx="7167">
                  <c:v>10.746</c:v>
                </c:pt>
                <c:pt idx="7168">
                  <c:v>10.728</c:v>
                </c:pt>
                <c:pt idx="7169">
                  <c:v>10.691000000000001</c:v>
                </c:pt>
                <c:pt idx="7170">
                  <c:v>10.728</c:v>
                </c:pt>
                <c:pt idx="7171">
                  <c:v>10.737</c:v>
                </c:pt>
                <c:pt idx="7172">
                  <c:v>10.718999999999999</c:v>
                </c:pt>
                <c:pt idx="7173">
                  <c:v>10.673</c:v>
                </c:pt>
                <c:pt idx="7174">
                  <c:v>10.728</c:v>
                </c:pt>
                <c:pt idx="7175">
                  <c:v>10.71</c:v>
                </c:pt>
                <c:pt idx="7176">
                  <c:v>10.765000000000001</c:v>
                </c:pt>
                <c:pt idx="7177">
                  <c:v>10.765000000000001</c:v>
                </c:pt>
                <c:pt idx="7178">
                  <c:v>10.737</c:v>
                </c:pt>
                <c:pt idx="7179">
                  <c:v>10.664</c:v>
                </c:pt>
                <c:pt idx="7180">
                  <c:v>10.701000000000001</c:v>
                </c:pt>
                <c:pt idx="7181">
                  <c:v>10.691000000000001</c:v>
                </c:pt>
                <c:pt idx="7182">
                  <c:v>10.682</c:v>
                </c:pt>
                <c:pt idx="7183">
                  <c:v>10.691000000000001</c:v>
                </c:pt>
                <c:pt idx="7184">
                  <c:v>10.792</c:v>
                </c:pt>
                <c:pt idx="7185">
                  <c:v>10.718999999999999</c:v>
                </c:pt>
                <c:pt idx="7186">
                  <c:v>10.773999999999999</c:v>
                </c:pt>
                <c:pt idx="7187">
                  <c:v>10.728</c:v>
                </c:pt>
                <c:pt idx="7188">
                  <c:v>10.71</c:v>
                </c:pt>
                <c:pt idx="7189">
                  <c:v>10.718999999999999</c:v>
                </c:pt>
                <c:pt idx="7190">
                  <c:v>10.718999999999999</c:v>
                </c:pt>
                <c:pt idx="7191">
                  <c:v>10.691000000000001</c:v>
                </c:pt>
                <c:pt idx="7192">
                  <c:v>10.654999999999999</c:v>
                </c:pt>
                <c:pt idx="7193">
                  <c:v>10.654999999999999</c:v>
                </c:pt>
                <c:pt idx="7194">
                  <c:v>10.71</c:v>
                </c:pt>
                <c:pt idx="7195">
                  <c:v>10.654999999999999</c:v>
                </c:pt>
                <c:pt idx="7196">
                  <c:v>10.718999999999999</c:v>
                </c:pt>
                <c:pt idx="7197">
                  <c:v>10.701000000000001</c:v>
                </c:pt>
                <c:pt idx="7198">
                  <c:v>10.756</c:v>
                </c:pt>
                <c:pt idx="7199">
                  <c:v>10.718999999999999</c:v>
                </c:pt>
                <c:pt idx="7200">
                  <c:v>10.682</c:v>
                </c:pt>
                <c:pt idx="7201">
                  <c:v>10.673</c:v>
                </c:pt>
                <c:pt idx="7202">
                  <c:v>10.701000000000001</c:v>
                </c:pt>
                <c:pt idx="7203">
                  <c:v>10.728</c:v>
                </c:pt>
                <c:pt idx="7204">
                  <c:v>10.691000000000001</c:v>
                </c:pt>
                <c:pt idx="7205">
                  <c:v>10.728</c:v>
                </c:pt>
                <c:pt idx="7206">
                  <c:v>10.728</c:v>
                </c:pt>
                <c:pt idx="7207">
                  <c:v>10.71</c:v>
                </c:pt>
                <c:pt idx="7208">
                  <c:v>10.728</c:v>
                </c:pt>
                <c:pt idx="7209">
                  <c:v>10.701000000000001</c:v>
                </c:pt>
                <c:pt idx="7210">
                  <c:v>10.637</c:v>
                </c:pt>
                <c:pt idx="7211">
                  <c:v>10.691000000000001</c:v>
                </c:pt>
                <c:pt idx="7212">
                  <c:v>10.673</c:v>
                </c:pt>
                <c:pt idx="7213">
                  <c:v>10.737</c:v>
                </c:pt>
                <c:pt idx="7214">
                  <c:v>10.718999999999999</c:v>
                </c:pt>
                <c:pt idx="7215">
                  <c:v>10.71</c:v>
                </c:pt>
                <c:pt idx="7216">
                  <c:v>10.756</c:v>
                </c:pt>
                <c:pt idx="7217">
                  <c:v>10.71</c:v>
                </c:pt>
                <c:pt idx="7218">
                  <c:v>10.673</c:v>
                </c:pt>
                <c:pt idx="7219">
                  <c:v>10.654999999999999</c:v>
                </c:pt>
                <c:pt idx="7220">
                  <c:v>10.673</c:v>
                </c:pt>
                <c:pt idx="7221">
                  <c:v>10.701000000000001</c:v>
                </c:pt>
                <c:pt idx="7222">
                  <c:v>10.664</c:v>
                </c:pt>
                <c:pt idx="7223">
                  <c:v>10.691000000000001</c:v>
                </c:pt>
                <c:pt idx="7224">
                  <c:v>10.718999999999999</c:v>
                </c:pt>
                <c:pt idx="7225">
                  <c:v>10.728</c:v>
                </c:pt>
                <c:pt idx="7226">
                  <c:v>10.728</c:v>
                </c:pt>
                <c:pt idx="7227">
                  <c:v>10.71</c:v>
                </c:pt>
                <c:pt idx="7228">
                  <c:v>10.71</c:v>
                </c:pt>
                <c:pt idx="7229">
                  <c:v>10.618</c:v>
                </c:pt>
                <c:pt idx="7230">
                  <c:v>10.682</c:v>
                </c:pt>
                <c:pt idx="7231">
                  <c:v>10.71</c:v>
                </c:pt>
                <c:pt idx="7232">
                  <c:v>10.737</c:v>
                </c:pt>
                <c:pt idx="7233">
                  <c:v>10.71</c:v>
                </c:pt>
                <c:pt idx="7234">
                  <c:v>10.691000000000001</c:v>
                </c:pt>
                <c:pt idx="7235">
                  <c:v>10.765000000000001</c:v>
                </c:pt>
                <c:pt idx="7236">
                  <c:v>10.701000000000001</c:v>
                </c:pt>
                <c:pt idx="7237">
                  <c:v>10.71</c:v>
                </c:pt>
                <c:pt idx="7238">
                  <c:v>10.701000000000001</c:v>
                </c:pt>
                <c:pt idx="7239">
                  <c:v>10.691000000000001</c:v>
                </c:pt>
                <c:pt idx="7240">
                  <c:v>10.664</c:v>
                </c:pt>
                <c:pt idx="7241">
                  <c:v>10.71</c:v>
                </c:pt>
                <c:pt idx="7242">
                  <c:v>10.654999999999999</c:v>
                </c:pt>
                <c:pt idx="7243">
                  <c:v>10.673</c:v>
                </c:pt>
                <c:pt idx="7244">
                  <c:v>10.71</c:v>
                </c:pt>
                <c:pt idx="7245">
                  <c:v>10.682</c:v>
                </c:pt>
                <c:pt idx="7246">
                  <c:v>10.691000000000001</c:v>
                </c:pt>
                <c:pt idx="7247">
                  <c:v>10.756</c:v>
                </c:pt>
                <c:pt idx="7248">
                  <c:v>10.728</c:v>
                </c:pt>
                <c:pt idx="7249">
                  <c:v>10.673</c:v>
                </c:pt>
                <c:pt idx="7250">
                  <c:v>10.664</c:v>
                </c:pt>
                <c:pt idx="7251">
                  <c:v>10.646000000000001</c:v>
                </c:pt>
                <c:pt idx="7252">
                  <c:v>10.691000000000001</c:v>
                </c:pt>
                <c:pt idx="7253">
                  <c:v>10.682</c:v>
                </c:pt>
                <c:pt idx="7254">
                  <c:v>10.728</c:v>
                </c:pt>
                <c:pt idx="7255">
                  <c:v>10.664</c:v>
                </c:pt>
                <c:pt idx="7256">
                  <c:v>10.718999999999999</c:v>
                </c:pt>
                <c:pt idx="7257">
                  <c:v>10.718999999999999</c:v>
                </c:pt>
                <c:pt idx="7258">
                  <c:v>10.646000000000001</c:v>
                </c:pt>
                <c:pt idx="7259">
                  <c:v>10.682</c:v>
                </c:pt>
                <c:pt idx="7260">
                  <c:v>10.637</c:v>
                </c:pt>
                <c:pt idx="7261">
                  <c:v>10.718999999999999</c:v>
                </c:pt>
                <c:pt idx="7262">
                  <c:v>10.618</c:v>
                </c:pt>
                <c:pt idx="7263">
                  <c:v>10.664</c:v>
                </c:pt>
                <c:pt idx="7264">
                  <c:v>10.618</c:v>
                </c:pt>
                <c:pt idx="7265">
                  <c:v>10.664</c:v>
                </c:pt>
                <c:pt idx="7266">
                  <c:v>10.637</c:v>
                </c:pt>
                <c:pt idx="7267">
                  <c:v>10.71</c:v>
                </c:pt>
                <c:pt idx="7268">
                  <c:v>10.664</c:v>
                </c:pt>
                <c:pt idx="7269">
                  <c:v>10.618</c:v>
                </c:pt>
                <c:pt idx="7270">
                  <c:v>10.682</c:v>
                </c:pt>
                <c:pt idx="7271">
                  <c:v>10.618</c:v>
                </c:pt>
                <c:pt idx="7272">
                  <c:v>10.646000000000001</c:v>
                </c:pt>
                <c:pt idx="7273">
                  <c:v>10.673</c:v>
                </c:pt>
                <c:pt idx="7274">
                  <c:v>10.664</c:v>
                </c:pt>
                <c:pt idx="7275">
                  <c:v>10.682</c:v>
                </c:pt>
                <c:pt idx="7276">
                  <c:v>10.701000000000001</c:v>
                </c:pt>
                <c:pt idx="7277">
                  <c:v>10.691000000000001</c:v>
                </c:pt>
                <c:pt idx="7278">
                  <c:v>10.646000000000001</c:v>
                </c:pt>
                <c:pt idx="7279">
                  <c:v>10.664</c:v>
                </c:pt>
                <c:pt idx="7280">
                  <c:v>10.654999999999999</c:v>
                </c:pt>
                <c:pt idx="7281">
                  <c:v>10.691000000000001</c:v>
                </c:pt>
                <c:pt idx="7282">
                  <c:v>10.627000000000001</c:v>
                </c:pt>
                <c:pt idx="7283">
                  <c:v>10.664</c:v>
                </c:pt>
                <c:pt idx="7284">
                  <c:v>10.654999999999999</c:v>
                </c:pt>
                <c:pt idx="7285">
                  <c:v>10.71</c:v>
                </c:pt>
                <c:pt idx="7286">
                  <c:v>10.646000000000001</c:v>
                </c:pt>
                <c:pt idx="7287">
                  <c:v>10.682</c:v>
                </c:pt>
                <c:pt idx="7288">
                  <c:v>10.627000000000001</c:v>
                </c:pt>
                <c:pt idx="7289">
                  <c:v>10.646000000000001</c:v>
                </c:pt>
                <c:pt idx="7290">
                  <c:v>10.654999999999999</c:v>
                </c:pt>
                <c:pt idx="7291">
                  <c:v>10.637</c:v>
                </c:pt>
                <c:pt idx="7292">
                  <c:v>10.673</c:v>
                </c:pt>
                <c:pt idx="7293">
                  <c:v>10.718999999999999</c:v>
                </c:pt>
                <c:pt idx="7294">
                  <c:v>10.673</c:v>
                </c:pt>
                <c:pt idx="7295">
                  <c:v>10.609</c:v>
                </c:pt>
                <c:pt idx="7296">
                  <c:v>10.691000000000001</c:v>
                </c:pt>
                <c:pt idx="7297">
                  <c:v>10.618</c:v>
                </c:pt>
                <c:pt idx="7298">
                  <c:v>10.71</c:v>
                </c:pt>
                <c:pt idx="7299">
                  <c:v>10.664</c:v>
                </c:pt>
                <c:pt idx="7300">
                  <c:v>10.627000000000001</c:v>
                </c:pt>
                <c:pt idx="7301">
                  <c:v>10.627000000000001</c:v>
                </c:pt>
                <c:pt idx="7302">
                  <c:v>10.701000000000001</c:v>
                </c:pt>
                <c:pt idx="7303">
                  <c:v>10.646000000000001</c:v>
                </c:pt>
                <c:pt idx="7304">
                  <c:v>10.673</c:v>
                </c:pt>
                <c:pt idx="7305">
                  <c:v>10.618</c:v>
                </c:pt>
                <c:pt idx="7306">
                  <c:v>10.664</c:v>
                </c:pt>
                <c:pt idx="7307">
                  <c:v>10.646000000000001</c:v>
                </c:pt>
                <c:pt idx="7308">
                  <c:v>10.718999999999999</c:v>
                </c:pt>
                <c:pt idx="7309">
                  <c:v>10.609</c:v>
                </c:pt>
                <c:pt idx="7310">
                  <c:v>10.673</c:v>
                </c:pt>
                <c:pt idx="7311">
                  <c:v>10.582000000000001</c:v>
                </c:pt>
                <c:pt idx="7312">
                  <c:v>10.627000000000001</c:v>
                </c:pt>
                <c:pt idx="7313">
                  <c:v>10.637</c:v>
                </c:pt>
                <c:pt idx="7314">
                  <c:v>10.718999999999999</c:v>
                </c:pt>
                <c:pt idx="7315">
                  <c:v>10.618</c:v>
                </c:pt>
                <c:pt idx="7316">
                  <c:v>10.654999999999999</c:v>
                </c:pt>
                <c:pt idx="7317">
                  <c:v>10.691000000000001</c:v>
                </c:pt>
                <c:pt idx="7318">
                  <c:v>10.664</c:v>
                </c:pt>
                <c:pt idx="7319">
                  <c:v>10.6</c:v>
                </c:pt>
                <c:pt idx="7320">
                  <c:v>10.627000000000001</c:v>
                </c:pt>
                <c:pt idx="7321">
                  <c:v>10.6</c:v>
                </c:pt>
                <c:pt idx="7322">
                  <c:v>10.646000000000001</c:v>
                </c:pt>
                <c:pt idx="7323">
                  <c:v>10.682</c:v>
                </c:pt>
                <c:pt idx="7324">
                  <c:v>10.637</c:v>
                </c:pt>
                <c:pt idx="7325">
                  <c:v>10.654999999999999</c:v>
                </c:pt>
                <c:pt idx="7326">
                  <c:v>10.654999999999999</c:v>
                </c:pt>
                <c:pt idx="7327">
                  <c:v>10.673</c:v>
                </c:pt>
                <c:pt idx="7328">
                  <c:v>10.6</c:v>
                </c:pt>
                <c:pt idx="7329">
                  <c:v>10.590999999999999</c:v>
                </c:pt>
                <c:pt idx="7330">
                  <c:v>10.609</c:v>
                </c:pt>
                <c:pt idx="7331">
                  <c:v>10.682</c:v>
                </c:pt>
                <c:pt idx="7332">
                  <c:v>10.618</c:v>
                </c:pt>
                <c:pt idx="7333">
                  <c:v>10.627000000000001</c:v>
                </c:pt>
                <c:pt idx="7334">
                  <c:v>10.627000000000001</c:v>
                </c:pt>
                <c:pt idx="7335">
                  <c:v>10.664</c:v>
                </c:pt>
                <c:pt idx="7336">
                  <c:v>10.654999999999999</c:v>
                </c:pt>
                <c:pt idx="7337">
                  <c:v>10.627000000000001</c:v>
                </c:pt>
                <c:pt idx="7338">
                  <c:v>10.582000000000001</c:v>
                </c:pt>
                <c:pt idx="7339">
                  <c:v>10.563000000000001</c:v>
                </c:pt>
                <c:pt idx="7340">
                  <c:v>10.590999999999999</c:v>
                </c:pt>
                <c:pt idx="7341">
                  <c:v>10.654999999999999</c:v>
                </c:pt>
                <c:pt idx="7342">
                  <c:v>10.664</c:v>
                </c:pt>
                <c:pt idx="7343">
                  <c:v>10.682</c:v>
                </c:pt>
                <c:pt idx="7344">
                  <c:v>10.654999999999999</c:v>
                </c:pt>
                <c:pt idx="7345">
                  <c:v>10.590999999999999</c:v>
                </c:pt>
                <c:pt idx="7346">
                  <c:v>10.618</c:v>
                </c:pt>
                <c:pt idx="7347">
                  <c:v>10.609</c:v>
                </c:pt>
                <c:pt idx="7348">
                  <c:v>10.646000000000001</c:v>
                </c:pt>
                <c:pt idx="7349">
                  <c:v>10.627000000000001</c:v>
                </c:pt>
                <c:pt idx="7350">
                  <c:v>10.6</c:v>
                </c:pt>
                <c:pt idx="7351">
                  <c:v>10.654999999999999</c:v>
                </c:pt>
                <c:pt idx="7352">
                  <c:v>10.646000000000001</c:v>
                </c:pt>
                <c:pt idx="7353">
                  <c:v>10.609</c:v>
                </c:pt>
                <c:pt idx="7354">
                  <c:v>10.646000000000001</c:v>
                </c:pt>
                <c:pt idx="7355">
                  <c:v>10.618</c:v>
                </c:pt>
                <c:pt idx="7356">
                  <c:v>10.701000000000001</c:v>
                </c:pt>
                <c:pt idx="7357">
                  <c:v>10.590999999999999</c:v>
                </c:pt>
                <c:pt idx="7358">
                  <c:v>10.646000000000001</c:v>
                </c:pt>
                <c:pt idx="7359">
                  <c:v>10.563000000000001</c:v>
                </c:pt>
                <c:pt idx="7360">
                  <c:v>10.637</c:v>
                </c:pt>
                <c:pt idx="7361">
                  <c:v>10.646000000000001</c:v>
                </c:pt>
                <c:pt idx="7362">
                  <c:v>10.718999999999999</c:v>
                </c:pt>
                <c:pt idx="7363">
                  <c:v>10.618</c:v>
                </c:pt>
                <c:pt idx="7364">
                  <c:v>10.673</c:v>
                </c:pt>
                <c:pt idx="7365">
                  <c:v>10.627000000000001</c:v>
                </c:pt>
                <c:pt idx="7366">
                  <c:v>10.6</c:v>
                </c:pt>
                <c:pt idx="7367">
                  <c:v>10.627000000000001</c:v>
                </c:pt>
                <c:pt idx="7368">
                  <c:v>10.637</c:v>
                </c:pt>
                <c:pt idx="7369">
                  <c:v>10.590999999999999</c:v>
                </c:pt>
                <c:pt idx="7370">
                  <c:v>10.646000000000001</c:v>
                </c:pt>
                <c:pt idx="7371">
                  <c:v>10.609</c:v>
                </c:pt>
                <c:pt idx="7372">
                  <c:v>10.664</c:v>
                </c:pt>
                <c:pt idx="7373">
                  <c:v>10.609</c:v>
                </c:pt>
                <c:pt idx="7374">
                  <c:v>10.609</c:v>
                </c:pt>
                <c:pt idx="7375">
                  <c:v>10.627000000000001</c:v>
                </c:pt>
                <c:pt idx="7376">
                  <c:v>10.609</c:v>
                </c:pt>
                <c:pt idx="7377">
                  <c:v>10.627000000000001</c:v>
                </c:pt>
                <c:pt idx="7378">
                  <c:v>10.654999999999999</c:v>
                </c:pt>
                <c:pt idx="7379">
                  <c:v>10.664</c:v>
                </c:pt>
                <c:pt idx="7380">
                  <c:v>10.571999999999999</c:v>
                </c:pt>
                <c:pt idx="7381">
                  <c:v>10.654999999999999</c:v>
                </c:pt>
                <c:pt idx="7382">
                  <c:v>10.618</c:v>
                </c:pt>
                <c:pt idx="7383">
                  <c:v>10.618</c:v>
                </c:pt>
                <c:pt idx="7384">
                  <c:v>10.582000000000001</c:v>
                </c:pt>
                <c:pt idx="7385">
                  <c:v>10.646000000000001</c:v>
                </c:pt>
                <c:pt idx="7386">
                  <c:v>10.545</c:v>
                </c:pt>
                <c:pt idx="7387">
                  <c:v>10.582000000000001</c:v>
                </c:pt>
                <c:pt idx="7388">
                  <c:v>10.618</c:v>
                </c:pt>
                <c:pt idx="7389">
                  <c:v>10.609</c:v>
                </c:pt>
                <c:pt idx="7390">
                  <c:v>10.618</c:v>
                </c:pt>
                <c:pt idx="7391">
                  <c:v>10.654999999999999</c:v>
                </c:pt>
                <c:pt idx="7392">
                  <c:v>10.637</c:v>
                </c:pt>
                <c:pt idx="7393">
                  <c:v>10.673</c:v>
                </c:pt>
                <c:pt idx="7394">
                  <c:v>10.609</c:v>
                </c:pt>
                <c:pt idx="7395">
                  <c:v>10.618</c:v>
                </c:pt>
                <c:pt idx="7396">
                  <c:v>10.6</c:v>
                </c:pt>
                <c:pt idx="7397">
                  <c:v>10.563000000000001</c:v>
                </c:pt>
                <c:pt idx="7398">
                  <c:v>10.582000000000001</c:v>
                </c:pt>
                <c:pt idx="7399">
                  <c:v>10.582000000000001</c:v>
                </c:pt>
                <c:pt idx="7400">
                  <c:v>10.571999999999999</c:v>
                </c:pt>
                <c:pt idx="7401">
                  <c:v>10.627000000000001</c:v>
                </c:pt>
                <c:pt idx="7402">
                  <c:v>10.627000000000001</c:v>
                </c:pt>
                <c:pt idx="7403">
                  <c:v>10.6</c:v>
                </c:pt>
                <c:pt idx="7404">
                  <c:v>10.609</c:v>
                </c:pt>
                <c:pt idx="7405">
                  <c:v>10.582000000000001</c:v>
                </c:pt>
                <c:pt idx="7406">
                  <c:v>10.590999999999999</c:v>
                </c:pt>
                <c:pt idx="7407">
                  <c:v>10.582000000000001</c:v>
                </c:pt>
                <c:pt idx="7408">
                  <c:v>10.654999999999999</c:v>
                </c:pt>
                <c:pt idx="7409">
                  <c:v>10.526999999999999</c:v>
                </c:pt>
                <c:pt idx="7410">
                  <c:v>10.664</c:v>
                </c:pt>
                <c:pt idx="7411">
                  <c:v>10.518000000000001</c:v>
                </c:pt>
                <c:pt idx="7412">
                  <c:v>10.637</c:v>
                </c:pt>
                <c:pt idx="7413">
                  <c:v>10.571999999999999</c:v>
                </c:pt>
                <c:pt idx="7414">
                  <c:v>10.673</c:v>
                </c:pt>
                <c:pt idx="7415">
                  <c:v>10.582000000000001</c:v>
                </c:pt>
                <c:pt idx="7416">
                  <c:v>10.627000000000001</c:v>
                </c:pt>
                <c:pt idx="7417">
                  <c:v>10.609</c:v>
                </c:pt>
                <c:pt idx="7418">
                  <c:v>10.618</c:v>
                </c:pt>
                <c:pt idx="7419">
                  <c:v>10.571999999999999</c:v>
                </c:pt>
                <c:pt idx="7420">
                  <c:v>10.618</c:v>
                </c:pt>
                <c:pt idx="7421">
                  <c:v>10.590999999999999</c:v>
                </c:pt>
                <c:pt idx="7422">
                  <c:v>10.637</c:v>
                </c:pt>
                <c:pt idx="7423">
                  <c:v>10.582000000000001</c:v>
                </c:pt>
                <c:pt idx="7424">
                  <c:v>10.582000000000001</c:v>
                </c:pt>
                <c:pt idx="7425">
                  <c:v>10.646000000000001</c:v>
                </c:pt>
                <c:pt idx="7426">
                  <c:v>10.590999999999999</c:v>
                </c:pt>
                <c:pt idx="7427">
                  <c:v>10.563000000000001</c:v>
                </c:pt>
                <c:pt idx="7428">
                  <c:v>10.6</c:v>
                </c:pt>
                <c:pt idx="7429">
                  <c:v>10.563000000000001</c:v>
                </c:pt>
                <c:pt idx="7430">
                  <c:v>10.571999999999999</c:v>
                </c:pt>
                <c:pt idx="7431">
                  <c:v>10.627000000000001</c:v>
                </c:pt>
                <c:pt idx="7432">
                  <c:v>10.526999999999999</c:v>
                </c:pt>
                <c:pt idx="7433">
                  <c:v>10.618</c:v>
                </c:pt>
                <c:pt idx="7434">
                  <c:v>10.526999999999999</c:v>
                </c:pt>
                <c:pt idx="7435">
                  <c:v>10.582000000000001</c:v>
                </c:pt>
                <c:pt idx="7436">
                  <c:v>10.571999999999999</c:v>
                </c:pt>
                <c:pt idx="7437">
                  <c:v>10.554</c:v>
                </c:pt>
                <c:pt idx="7438">
                  <c:v>10.554</c:v>
                </c:pt>
                <c:pt idx="7439">
                  <c:v>10.637</c:v>
                </c:pt>
                <c:pt idx="7440">
                  <c:v>10.582000000000001</c:v>
                </c:pt>
                <c:pt idx="7441">
                  <c:v>10.609</c:v>
                </c:pt>
                <c:pt idx="7442">
                  <c:v>10.536</c:v>
                </c:pt>
                <c:pt idx="7443">
                  <c:v>10.646000000000001</c:v>
                </c:pt>
                <c:pt idx="7444">
                  <c:v>10.609</c:v>
                </c:pt>
                <c:pt idx="7445">
                  <c:v>10.618</c:v>
                </c:pt>
                <c:pt idx="7446">
                  <c:v>10.554</c:v>
                </c:pt>
                <c:pt idx="7447">
                  <c:v>10.6</c:v>
                </c:pt>
                <c:pt idx="7448">
                  <c:v>10.499000000000001</c:v>
                </c:pt>
                <c:pt idx="7449">
                  <c:v>10.590999999999999</c:v>
                </c:pt>
                <c:pt idx="7450">
                  <c:v>10.536</c:v>
                </c:pt>
                <c:pt idx="7451">
                  <c:v>10.646000000000001</c:v>
                </c:pt>
                <c:pt idx="7452">
                  <c:v>10.637</c:v>
                </c:pt>
                <c:pt idx="7453">
                  <c:v>10.571999999999999</c:v>
                </c:pt>
                <c:pt idx="7454">
                  <c:v>10.571999999999999</c:v>
                </c:pt>
                <c:pt idx="7455">
                  <c:v>10.554</c:v>
                </c:pt>
                <c:pt idx="7456">
                  <c:v>10.609</c:v>
                </c:pt>
                <c:pt idx="7457">
                  <c:v>10.554</c:v>
                </c:pt>
                <c:pt idx="7458">
                  <c:v>10.609</c:v>
                </c:pt>
                <c:pt idx="7459">
                  <c:v>10.554</c:v>
                </c:pt>
                <c:pt idx="7460">
                  <c:v>10.563000000000001</c:v>
                </c:pt>
                <c:pt idx="7461">
                  <c:v>10.545</c:v>
                </c:pt>
                <c:pt idx="7462">
                  <c:v>10.609</c:v>
                </c:pt>
                <c:pt idx="7463">
                  <c:v>10.554</c:v>
                </c:pt>
                <c:pt idx="7464">
                  <c:v>10.673</c:v>
                </c:pt>
                <c:pt idx="7465">
                  <c:v>10.507999999999999</c:v>
                </c:pt>
                <c:pt idx="7466">
                  <c:v>10.6</c:v>
                </c:pt>
                <c:pt idx="7467">
                  <c:v>10.545</c:v>
                </c:pt>
                <c:pt idx="7468">
                  <c:v>10.618</c:v>
                </c:pt>
                <c:pt idx="7469">
                  <c:v>10.526999999999999</c:v>
                </c:pt>
                <c:pt idx="7470">
                  <c:v>10.618</c:v>
                </c:pt>
                <c:pt idx="7471">
                  <c:v>10.518000000000001</c:v>
                </c:pt>
                <c:pt idx="7472">
                  <c:v>10.609</c:v>
                </c:pt>
                <c:pt idx="7473">
                  <c:v>10.481</c:v>
                </c:pt>
                <c:pt idx="7474">
                  <c:v>10.618</c:v>
                </c:pt>
                <c:pt idx="7475">
                  <c:v>10.554</c:v>
                </c:pt>
                <c:pt idx="7476">
                  <c:v>10.618</c:v>
                </c:pt>
                <c:pt idx="7477">
                  <c:v>10.582000000000001</c:v>
                </c:pt>
                <c:pt idx="7478">
                  <c:v>10.554</c:v>
                </c:pt>
                <c:pt idx="7479">
                  <c:v>10.609</c:v>
                </c:pt>
                <c:pt idx="7480">
                  <c:v>10.571999999999999</c:v>
                </c:pt>
                <c:pt idx="7481">
                  <c:v>10.609</c:v>
                </c:pt>
                <c:pt idx="7482">
                  <c:v>10.49</c:v>
                </c:pt>
                <c:pt idx="7483">
                  <c:v>10.582000000000001</c:v>
                </c:pt>
                <c:pt idx="7484">
                  <c:v>10.536</c:v>
                </c:pt>
                <c:pt idx="7485">
                  <c:v>10.590999999999999</c:v>
                </c:pt>
                <c:pt idx="7486">
                  <c:v>10.536</c:v>
                </c:pt>
                <c:pt idx="7487">
                  <c:v>10.571999999999999</c:v>
                </c:pt>
                <c:pt idx="7488">
                  <c:v>10.49</c:v>
                </c:pt>
                <c:pt idx="7489">
                  <c:v>10.571999999999999</c:v>
                </c:pt>
                <c:pt idx="7490">
                  <c:v>10.536</c:v>
                </c:pt>
                <c:pt idx="7491">
                  <c:v>10.627000000000001</c:v>
                </c:pt>
                <c:pt idx="7492">
                  <c:v>10.518000000000001</c:v>
                </c:pt>
                <c:pt idx="7493">
                  <c:v>10.618</c:v>
                </c:pt>
                <c:pt idx="7494">
                  <c:v>10.526999999999999</c:v>
                </c:pt>
                <c:pt idx="7495">
                  <c:v>10.590999999999999</c:v>
                </c:pt>
                <c:pt idx="7496">
                  <c:v>10.507999999999999</c:v>
                </c:pt>
                <c:pt idx="7497">
                  <c:v>10.6</c:v>
                </c:pt>
                <c:pt idx="7498">
                  <c:v>10.526999999999999</c:v>
                </c:pt>
                <c:pt idx="7499">
                  <c:v>10.563000000000001</c:v>
                </c:pt>
                <c:pt idx="7500">
                  <c:v>10.536</c:v>
                </c:pt>
                <c:pt idx="7501">
                  <c:v>10.590999999999999</c:v>
                </c:pt>
                <c:pt idx="7502">
                  <c:v>10.563000000000001</c:v>
                </c:pt>
                <c:pt idx="7503">
                  <c:v>10.518000000000001</c:v>
                </c:pt>
                <c:pt idx="7504">
                  <c:v>10.526999999999999</c:v>
                </c:pt>
                <c:pt idx="7505">
                  <c:v>10.518000000000001</c:v>
                </c:pt>
                <c:pt idx="7506">
                  <c:v>10.563000000000001</c:v>
                </c:pt>
                <c:pt idx="7507">
                  <c:v>10.6</c:v>
                </c:pt>
                <c:pt idx="7508">
                  <c:v>10.545</c:v>
                </c:pt>
                <c:pt idx="7509">
                  <c:v>10.582000000000001</c:v>
                </c:pt>
                <c:pt idx="7510">
                  <c:v>10.563000000000001</c:v>
                </c:pt>
                <c:pt idx="7511">
                  <c:v>10.536</c:v>
                </c:pt>
                <c:pt idx="7512">
                  <c:v>10.590999999999999</c:v>
                </c:pt>
                <c:pt idx="7513">
                  <c:v>10.536</c:v>
                </c:pt>
                <c:pt idx="7514">
                  <c:v>10.627000000000001</c:v>
                </c:pt>
                <c:pt idx="7515">
                  <c:v>10.582000000000001</c:v>
                </c:pt>
                <c:pt idx="7516">
                  <c:v>10.571999999999999</c:v>
                </c:pt>
                <c:pt idx="7517">
                  <c:v>10.526999999999999</c:v>
                </c:pt>
                <c:pt idx="7518">
                  <c:v>10.609</c:v>
                </c:pt>
                <c:pt idx="7519">
                  <c:v>10.481</c:v>
                </c:pt>
                <c:pt idx="7520">
                  <c:v>10.545</c:v>
                </c:pt>
                <c:pt idx="7521">
                  <c:v>10.518000000000001</c:v>
                </c:pt>
                <c:pt idx="7522">
                  <c:v>10.563000000000001</c:v>
                </c:pt>
                <c:pt idx="7523">
                  <c:v>10.545</c:v>
                </c:pt>
                <c:pt idx="7524">
                  <c:v>10.536</c:v>
                </c:pt>
                <c:pt idx="7525">
                  <c:v>10.536</c:v>
                </c:pt>
                <c:pt idx="7526">
                  <c:v>10.571999999999999</c:v>
                </c:pt>
                <c:pt idx="7527">
                  <c:v>10.526999999999999</c:v>
                </c:pt>
                <c:pt idx="7528">
                  <c:v>10.582000000000001</c:v>
                </c:pt>
                <c:pt idx="7529">
                  <c:v>10.545</c:v>
                </c:pt>
                <c:pt idx="7530">
                  <c:v>10.563000000000001</c:v>
                </c:pt>
                <c:pt idx="7531">
                  <c:v>10.590999999999999</c:v>
                </c:pt>
                <c:pt idx="7532">
                  <c:v>10.526999999999999</c:v>
                </c:pt>
                <c:pt idx="7533">
                  <c:v>10.518000000000001</c:v>
                </c:pt>
                <c:pt idx="7534">
                  <c:v>10.518000000000001</c:v>
                </c:pt>
                <c:pt idx="7535">
                  <c:v>10.536</c:v>
                </c:pt>
                <c:pt idx="7536">
                  <c:v>10.499000000000001</c:v>
                </c:pt>
                <c:pt idx="7537">
                  <c:v>10.582000000000001</c:v>
                </c:pt>
                <c:pt idx="7538">
                  <c:v>10.563000000000001</c:v>
                </c:pt>
                <c:pt idx="7539">
                  <c:v>10.554</c:v>
                </c:pt>
                <c:pt idx="7540">
                  <c:v>10.526999999999999</c:v>
                </c:pt>
                <c:pt idx="7541">
                  <c:v>10.654999999999999</c:v>
                </c:pt>
                <c:pt idx="7542">
                  <c:v>10.444000000000001</c:v>
                </c:pt>
                <c:pt idx="7543">
                  <c:v>10.571999999999999</c:v>
                </c:pt>
                <c:pt idx="7544">
                  <c:v>10.481</c:v>
                </c:pt>
                <c:pt idx="7545">
                  <c:v>10.582000000000001</c:v>
                </c:pt>
                <c:pt idx="7546">
                  <c:v>10.518000000000001</c:v>
                </c:pt>
                <c:pt idx="7547">
                  <c:v>10.609</c:v>
                </c:pt>
                <c:pt idx="7548">
                  <c:v>10.518000000000001</c:v>
                </c:pt>
                <c:pt idx="7549">
                  <c:v>10.582000000000001</c:v>
                </c:pt>
                <c:pt idx="7550">
                  <c:v>10.507999999999999</c:v>
                </c:pt>
                <c:pt idx="7551">
                  <c:v>10.582000000000001</c:v>
                </c:pt>
                <c:pt idx="7552">
                  <c:v>10.507999999999999</c:v>
                </c:pt>
                <c:pt idx="7553">
                  <c:v>10.518000000000001</c:v>
                </c:pt>
                <c:pt idx="7554">
                  <c:v>10.563000000000001</c:v>
                </c:pt>
                <c:pt idx="7555">
                  <c:v>10.536</c:v>
                </c:pt>
                <c:pt idx="7556">
                  <c:v>10.481</c:v>
                </c:pt>
                <c:pt idx="7557">
                  <c:v>10.526999999999999</c:v>
                </c:pt>
                <c:pt idx="7558">
                  <c:v>10.554</c:v>
                </c:pt>
                <c:pt idx="7559">
                  <c:v>10.563000000000001</c:v>
                </c:pt>
                <c:pt idx="7560">
                  <c:v>10.536</c:v>
                </c:pt>
                <c:pt idx="7561">
                  <c:v>10.526999999999999</c:v>
                </c:pt>
                <c:pt idx="7562">
                  <c:v>10.526999999999999</c:v>
                </c:pt>
                <c:pt idx="7563">
                  <c:v>10.452999999999999</c:v>
                </c:pt>
                <c:pt idx="7564">
                  <c:v>10.554</c:v>
                </c:pt>
                <c:pt idx="7565">
                  <c:v>10.563000000000001</c:v>
                </c:pt>
                <c:pt idx="7566">
                  <c:v>10.526999999999999</c:v>
                </c:pt>
                <c:pt idx="7567">
                  <c:v>10.518000000000001</c:v>
                </c:pt>
                <c:pt idx="7568">
                  <c:v>10.545</c:v>
                </c:pt>
                <c:pt idx="7569">
                  <c:v>10.518000000000001</c:v>
                </c:pt>
                <c:pt idx="7570">
                  <c:v>10.582000000000001</c:v>
                </c:pt>
                <c:pt idx="7571">
                  <c:v>10.49</c:v>
                </c:pt>
                <c:pt idx="7572">
                  <c:v>10.582000000000001</c:v>
                </c:pt>
                <c:pt idx="7573">
                  <c:v>10.49</c:v>
                </c:pt>
                <c:pt idx="7574">
                  <c:v>10.554</c:v>
                </c:pt>
                <c:pt idx="7575">
                  <c:v>10.481</c:v>
                </c:pt>
                <c:pt idx="7576">
                  <c:v>10.590999999999999</c:v>
                </c:pt>
                <c:pt idx="7577">
                  <c:v>10.499000000000001</c:v>
                </c:pt>
                <c:pt idx="7578">
                  <c:v>10.507999999999999</c:v>
                </c:pt>
                <c:pt idx="7579">
                  <c:v>10.518000000000001</c:v>
                </c:pt>
                <c:pt idx="7580">
                  <c:v>10.518000000000001</c:v>
                </c:pt>
                <c:pt idx="7581">
                  <c:v>10.507999999999999</c:v>
                </c:pt>
                <c:pt idx="7582">
                  <c:v>10.536</c:v>
                </c:pt>
                <c:pt idx="7583">
                  <c:v>10.526999999999999</c:v>
                </c:pt>
                <c:pt idx="7584">
                  <c:v>10.499000000000001</c:v>
                </c:pt>
                <c:pt idx="7585">
                  <c:v>10.536</c:v>
                </c:pt>
                <c:pt idx="7586">
                  <c:v>10.507999999999999</c:v>
                </c:pt>
                <c:pt idx="7587">
                  <c:v>10.571999999999999</c:v>
                </c:pt>
                <c:pt idx="7588">
                  <c:v>10.518000000000001</c:v>
                </c:pt>
                <c:pt idx="7589">
                  <c:v>10.518000000000001</c:v>
                </c:pt>
                <c:pt idx="7590">
                  <c:v>10.452999999999999</c:v>
                </c:pt>
                <c:pt idx="7591">
                  <c:v>10.571999999999999</c:v>
                </c:pt>
                <c:pt idx="7592">
                  <c:v>10.452999999999999</c:v>
                </c:pt>
                <c:pt idx="7593">
                  <c:v>10.582000000000001</c:v>
                </c:pt>
                <c:pt idx="7594">
                  <c:v>10.507999999999999</c:v>
                </c:pt>
                <c:pt idx="7595">
                  <c:v>10.571999999999999</c:v>
                </c:pt>
                <c:pt idx="7596">
                  <c:v>10.499000000000001</c:v>
                </c:pt>
                <c:pt idx="7597">
                  <c:v>10.571999999999999</c:v>
                </c:pt>
                <c:pt idx="7598">
                  <c:v>10.472</c:v>
                </c:pt>
                <c:pt idx="7599">
                  <c:v>10.526999999999999</c:v>
                </c:pt>
                <c:pt idx="7600">
                  <c:v>10.49</c:v>
                </c:pt>
                <c:pt idx="7601">
                  <c:v>10.582000000000001</c:v>
                </c:pt>
                <c:pt idx="7602">
                  <c:v>10.481</c:v>
                </c:pt>
                <c:pt idx="7603">
                  <c:v>10.49</c:v>
                </c:pt>
                <c:pt idx="7604">
                  <c:v>10.426</c:v>
                </c:pt>
                <c:pt idx="7605">
                  <c:v>10.507999999999999</c:v>
                </c:pt>
                <c:pt idx="7606">
                  <c:v>10.481</c:v>
                </c:pt>
                <c:pt idx="7607">
                  <c:v>10.518000000000001</c:v>
                </c:pt>
                <c:pt idx="7608">
                  <c:v>10.499000000000001</c:v>
                </c:pt>
                <c:pt idx="7609">
                  <c:v>10.554</c:v>
                </c:pt>
                <c:pt idx="7610">
                  <c:v>10.554</c:v>
                </c:pt>
                <c:pt idx="7611">
                  <c:v>10.518000000000001</c:v>
                </c:pt>
                <c:pt idx="7612">
                  <c:v>10.481</c:v>
                </c:pt>
                <c:pt idx="7613">
                  <c:v>10.507999999999999</c:v>
                </c:pt>
                <c:pt idx="7614">
                  <c:v>10.452999999999999</c:v>
                </c:pt>
                <c:pt idx="7615">
                  <c:v>10.481</c:v>
                </c:pt>
                <c:pt idx="7616">
                  <c:v>10.536</c:v>
                </c:pt>
                <c:pt idx="7617">
                  <c:v>10.499000000000001</c:v>
                </c:pt>
                <c:pt idx="7618">
                  <c:v>10.571999999999999</c:v>
                </c:pt>
                <c:pt idx="7619">
                  <c:v>10.518000000000001</c:v>
                </c:pt>
                <c:pt idx="7620">
                  <c:v>10.49</c:v>
                </c:pt>
                <c:pt idx="7621">
                  <c:v>10.426</c:v>
                </c:pt>
                <c:pt idx="7622">
                  <c:v>10.571999999999999</c:v>
                </c:pt>
                <c:pt idx="7623">
                  <c:v>10.462999999999999</c:v>
                </c:pt>
                <c:pt idx="7624">
                  <c:v>10.563000000000001</c:v>
                </c:pt>
                <c:pt idx="7625">
                  <c:v>10.472</c:v>
                </c:pt>
                <c:pt idx="7626">
                  <c:v>10.545</c:v>
                </c:pt>
                <c:pt idx="7627">
                  <c:v>10.398999999999999</c:v>
                </c:pt>
                <c:pt idx="7628">
                  <c:v>10.554</c:v>
                </c:pt>
                <c:pt idx="7629">
                  <c:v>10.472</c:v>
                </c:pt>
                <c:pt idx="7630">
                  <c:v>10.545</c:v>
                </c:pt>
                <c:pt idx="7631">
                  <c:v>10.526999999999999</c:v>
                </c:pt>
                <c:pt idx="7632">
                  <c:v>10.472</c:v>
                </c:pt>
                <c:pt idx="7633">
                  <c:v>10.507999999999999</c:v>
                </c:pt>
                <c:pt idx="7634">
                  <c:v>10.526999999999999</c:v>
                </c:pt>
                <c:pt idx="7635">
                  <c:v>10.49</c:v>
                </c:pt>
                <c:pt idx="7636">
                  <c:v>10.499000000000001</c:v>
                </c:pt>
                <c:pt idx="7637">
                  <c:v>10.590999999999999</c:v>
                </c:pt>
                <c:pt idx="7638">
                  <c:v>10.499000000000001</c:v>
                </c:pt>
                <c:pt idx="7639">
                  <c:v>10.554</c:v>
                </c:pt>
                <c:pt idx="7640">
                  <c:v>10.452999999999999</c:v>
                </c:pt>
                <c:pt idx="7641">
                  <c:v>10.563000000000001</c:v>
                </c:pt>
                <c:pt idx="7642">
                  <c:v>10.38</c:v>
                </c:pt>
                <c:pt idx="7643">
                  <c:v>10.545</c:v>
                </c:pt>
                <c:pt idx="7644">
                  <c:v>10.462999999999999</c:v>
                </c:pt>
                <c:pt idx="7645">
                  <c:v>10.518000000000001</c:v>
                </c:pt>
                <c:pt idx="7646">
                  <c:v>10.472</c:v>
                </c:pt>
                <c:pt idx="7647">
                  <c:v>10.518000000000001</c:v>
                </c:pt>
                <c:pt idx="7648">
                  <c:v>10.435</c:v>
                </c:pt>
                <c:pt idx="7649">
                  <c:v>10.554</c:v>
                </c:pt>
                <c:pt idx="7650">
                  <c:v>10.444000000000001</c:v>
                </c:pt>
                <c:pt idx="7651">
                  <c:v>10.49</c:v>
                </c:pt>
                <c:pt idx="7652">
                  <c:v>10.444000000000001</c:v>
                </c:pt>
                <c:pt idx="7653">
                  <c:v>10.49</c:v>
                </c:pt>
                <c:pt idx="7654">
                  <c:v>10.499000000000001</c:v>
                </c:pt>
                <c:pt idx="7655">
                  <c:v>10.499000000000001</c:v>
                </c:pt>
                <c:pt idx="7656">
                  <c:v>10.472</c:v>
                </c:pt>
                <c:pt idx="7657">
                  <c:v>10.545</c:v>
                </c:pt>
                <c:pt idx="7658">
                  <c:v>10.499000000000001</c:v>
                </c:pt>
                <c:pt idx="7659">
                  <c:v>10.563000000000001</c:v>
                </c:pt>
                <c:pt idx="7660">
                  <c:v>10.481</c:v>
                </c:pt>
                <c:pt idx="7661">
                  <c:v>10.452999999999999</c:v>
                </c:pt>
                <c:pt idx="7662">
                  <c:v>10.462999999999999</c:v>
                </c:pt>
                <c:pt idx="7663">
                  <c:v>10.407999999999999</c:v>
                </c:pt>
                <c:pt idx="7664">
                  <c:v>10.426</c:v>
                </c:pt>
                <c:pt idx="7665">
                  <c:v>10.518000000000001</c:v>
                </c:pt>
                <c:pt idx="7666">
                  <c:v>10.49</c:v>
                </c:pt>
                <c:pt idx="7667">
                  <c:v>10.49</c:v>
                </c:pt>
                <c:pt idx="7668">
                  <c:v>10.526999999999999</c:v>
                </c:pt>
                <c:pt idx="7669">
                  <c:v>10.49</c:v>
                </c:pt>
                <c:pt idx="7670">
                  <c:v>10.499000000000001</c:v>
                </c:pt>
                <c:pt idx="7671">
                  <c:v>10.472</c:v>
                </c:pt>
                <c:pt idx="7672">
                  <c:v>10.526999999999999</c:v>
                </c:pt>
                <c:pt idx="7673">
                  <c:v>10.462999999999999</c:v>
                </c:pt>
                <c:pt idx="7674">
                  <c:v>10.452999999999999</c:v>
                </c:pt>
                <c:pt idx="7675">
                  <c:v>10.472</c:v>
                </c:pt>
                <c:pt idx="7676">
                  <c:v>10.545</c:v>
                </c:pt>
                <c:pt idx="7677">
                  <c:v>10.452999999999999</c:v>
                </c:pt>
                <c:pt idx="7678">
                  <c:v>10.481</c:v>
                </c:pt>
                <c:pt idx="7679">
                  <c:v>10.49</c:v>
                </c:pt>
                <c:pt idx="7680">
                  <c:v>10.545</c:v>
                </c:pt>
                <c:pt idx="7681">
                  <c:v>10.472</c:v>
                </c:pt>
                <c:pt idx="7682">
                  <c:v>10.452999999999999</c:v>
                </c:pt>
                <c:pt idx="7683">
                  <c:v>10.435</c:v>
                </c:pt>
                <c:pt idx="7684">
                  <c:v>10.481</c:v>
                </c:pt>
                <c:pt idx="7685">
                  <c:v>10.507999999999999</c:v>
                </c:pt>
                <c:pt idx="7686">
                  <c:v>10.481</c:v>
                </c:pt>
                <c:pt idx="7687">
                  <c:v>10.571999999999999</c:v>
                </c:pt>
                <c:pt idx="7688">
                  <c:v>10.507999999999999</c:v>
                </c:pt>
                <c:pt idx="7689">
                  <c:v>10.444000000000001</c:v>
                </c:pt>
                <c:pt idx="7690">
                  <c:v>10.481</c:v>
                </c:pt>
                <c:pt idx="7691">
                  <c:v>10.472</c:v>
                </c:pt>
                <c:pt idx="7692">
                  <c:v>10.452999999999999</c:v>
                </c:pt>
                <c:pt idx="7693">
                  <c:v>10.462999999999999</c:v>
                </c:pt>
                <c:pt idx="7694">
                  <c:v>10.472</c:v>
                </c:pt>
                <c:pt idx="7695">
                  <c:v>10.518000000000001</c:v>
                </c:pt>
                <c:pt idx="7696">
                  <c:v>10.481</c:v>
                </c:pt>
                <c:pt idx="7697">
                  <c:v>10.536</c:v>
                </c:pt>
                <c:pt idx="7698">
                  <c:v>10.388999999999999</c:v>
                </c:pt>
                <c:pt idx="7699">
                  <c:v>10.462999999999999</c:v>
                </c:pt>
                <c:pt idx="7700">
                  <c:v>10.426</c:v>
                </c:pt>
                <c:pt idx="7701">
                  <c:v>10.444000000000001</c:v>
                </c:pt>
                <c:pt idx="7702">
                  <c:v>10.462999999999999</c:v>
                </c:pt>
                <c:pt idx="7703">
                  <c:v>10.462999999999999</c:v>
                </c:pt>
                <c:pt idx="7704">
                  <c:v>10.49</c:v>
                </c:pt>
                <c:pt idx="7705">
                  <c:v>10.499000000000001</c:v>
                </c:pt>
                <c:pt idx="7706">
                  <c:v>10.435</c:v>
                </c:pt>
                <c:pt idx="7707">
                  <c:v>10.507999999999999</c:v>
                </c:pt>
                <c:pt idx="7708">
                  <c:v>10.452999999999999</c:v>
                </c:pt>
                <c:pt idx="7709">
                  <c:v>10.462999999999999</c:v>
                </c:pt>
                <c:pt idx="7710">
                  <c:v>10.452999999999999</c:v>
                </c:pt>
                <c:pt idx="7711">
                  <c:v>10.435</c:v>
                </c:pt>
                <c:pt idx="7712">
                  <c:v>10.407999999999999</c:v>
                </c:pt>
                <c:pt idx="7713">
                  <c:v>10.444000000000001</c:v>
                </c:pt>
                <c:pt idx="7714">
                  <c:v>10.417</c:v>
                </c:pt>
                <c:pt idx="7715">
                  <c:v>10.481</c:v>
                </c:pt>
                <c:pt idx="7716">
                  <c:v>10.462999999999999</c:v>
                </c:pt>
                <c:pt idx="7717">
                  <c:v>10.462999999999999</c:v>
                </c:pt>
                <c:pt idx="7718">
                  <c:v>10.499000000000001</c:v>
                </c:pt>
                <c:pt idx="7719">
                  <c:v>10.435</c:v>
                </c:pt>
                <c:pt idx="7720">
                  <c:v>10.452999999999999</c:v>
                </c:pt>
                <c:pt idx="7721">
                  <c:v>10.435</c:v>
                </c:pt>
                <c:pt idx="7722">
                  <c:v>10.472</c:v>
                </c:pt>
                <c:pt idx="7723">
                  <c:v>10.444000000000001</c:v>
                </c:pt>
                <c:pt idx="7724">
                  <c:v>10.452999999999999</c:v>
                </c:pt>
                <c:pt idx="7725">
                  <c:v>10.481</c:v>
                </c:pt>
                <c:pt idx="7726">
                  <c:v>10.507999999999999</c:v>
                </c:pt>
                <c:pt idx="7727">
                  <c:v>10.435</c:v>
                </c:pt>
                <c:pt idx="7728">
                  <c:v>10.472</c:v>
                </c:pt>
                <c:pt idx="7729">
                  <c:v>10.444000000000001</c:v>
                </c:pt>
                <c:pt idx="7730">
                  <c:v>10.499000000000001</c:v>
                </c:pt>
                <c:pt idx="7731">
                  <c:v>10.507999999999999</c:v>
                </c:pt>
                <c:pt idx="7732">
                  <c:v>10.481</c:v>
                </c:pt>
                <c:pt idx="7733">
                  <c:v>10.499000000000001</c:v>
                </c:pt>
                <c:pt idx="7734">
                  <c:v>10.426</c:v>
                </c:pt>
                <c:pt idx="7735">
                  <c:v>10.407999999999999</c:v>
                </c:pt>
                <c:pt idx="7736">
                  <c:v>10.49</c:v>
                </c:pt>
                <c:pt idx="7737">
                  <c:v>10.526999999999999</c:v>
                </c:pt>
                <c:pt idx="7738">
                  <c:v>10.499000000000001</c:v>
                </c:pt>
                <c:pt idx="7739">
                  <c:v>10.444000000000001</c:v>
                </c:pt>
                <c:pt idx="7740">
                  <c:v>10.472</c:v>
                </c:pt>
                <c:pt idx="7741">
                  <c:v>10.417</c:v>
                </c:pt>
                <c:pt idx="7742">
                  <c:v>10.417</c:v>
                </c:pt>
                <c:pt idx="7743">
                  <c:v>10.444000000000001</c:v>
                </c:pt>
                <c:pt idx="7744">
                  <c:v>10.435</c:v>
                </c:pt>
                <c:pt idx="7745">
                  <c:v>10.472</c:v>
                </c:pt>
                <c:pt idx="7746">
                  <c:v>10.462999999999999</c:v>
                </c:pt>
                <c:pt idx="7747">
                  <c:v>10.499000000000001</c:v>
                </c:pt>
                <c:pt idx="7748">
                  <c:v>10.426</c:v>
                </c:pt>
                <c:pt idx="7749">
                  <c:v>10.481</c:v>
                </c:pt>
                <c:pt idx="7750">
                  <c:v>10.398999999999999</c:v>
                </c:pt>
                <c:pt idx="7751">
                  <c:v>10.444000000000001</c:v>
                </c:pt>
                <c:pt idx="7752">
                  <c:v>10.462999999999999</c:v>
                </c:pt>
                <c:pt idx="7753">
                  <c:v>10.481</c:v>
                </c:pt>
                <c:pt idx="7754">
                  <c:v>10.481</c:v>
                </c:pt>
                <c:pt idx="7755">
                  <c:v>10.426</c:v>
                </c:pt>
                <c:pt idx="7756">
                  <c:v>10.444000000000001</c:v>
                </c:pt>
                <c:pt idx="7757">
                  <c:v>10.435</c:v>
                </c:pt>
                <c:pt idx="7758">
                  <c:v>10.435</c:v>
                </c:pt>
                <c:pt idx="7759">
                  <c:v>10.481</c:v>
                </c:pt>
                <c:pt idx="7760">
                  <c:v>10.435</c:v>
                </c:pt>
                <c:pt idx="7761">
                  <c:v>10.398999999999999</c:v>
                </c:pt>
                <c:pt idx="7762">
                  <c:v>10.444000000000001</c:v>
                </c:pt>
                <c:pt idx="7763">
                  <c:v>10.435</c:v>
                </c:pt>
                <c:pt idx="7764">
                  <c:v>10.426</c:v>
                </c:pt>
                <c:pt idx="7765">
                  <c:v>10.452999999999999</c:v>
                </c:pt>
                <c:pt idx="7766">
                  <c:v>10.481</c:v>
                </c:pt>
                <c:pt idx="7767">
                  <c:v>10.507999999999999</c:v>
                </c:pt>
                <c:pt idx="7768">
                  <c:v>10.462999999999999</c:v>
                </c:pt>
                <c:pt idx="7769">
                  <c:v>10.426</c:v>
                </c:pt>
                <c:pt idx="7770">
                  <c:v>10.388999999999999</c:v>
                </c:pt>
                <c:pt idx="7771">
                  <c:v>10.417</c:v>
                </c:pt>
                <c:pt idx="7772">
                  <c:v>10.481</c:v>
                </c:pt>
                <c:pt idx="7773">
                  <c:v>10.407999999999999</c:v>
                </c:pt>
                <c:pt idx="7774">
                  <c:v>10.452999999999999</c:v>
                </c:pt>
                <c:pt idx="7775">
                  <c:v>10.49</c:v>
                </c:pt>
                <c:pt idx="7776">
                  <c:v>10.452999999999999</c:v>
                </c:pt>
                <c:pt idx="7777">
                  <c:v>10.38</c:v>
                </c:pt>
                <c:pt idx="7778">
                  <c:v>10.444000000000001</c:v>
                </c:pt>
                <c:pt idx="7779">
                  <c:v>10.417</c:v>
                </c:pt>
                <c:pt idx="7780">
                  <c:v>10.371</c:v>
                </c:pt>
                <c:pt idx="7781">
                  <c:v>10.452999999999999</c:v>
                </c:pt>
                <c:pt idx="7782">
                  <c:v>10.435</c:v>
                </c:pt>
                <c:pt idx="7783">
                  <c:v>10.426</c:v>
                </c:pt>
                <c:pt idx="7784">
                  <c:v>10.444000000000001</c:v>
                </c:pt>
                <c:pt idx="7785">
                  <c:v>10.462999999999999</c:v>
                </c:pt>
                <c:pt idx="7786">
                  <c:v>10.398999999999999</c:v>
                </c:pt>
                <c:pt idx="7787">
                  <c:v>10.518000000000001</c:v>
                </c:pt>
                <c:pt idx="7788">
                  <c:v>10.435</c:v>
                </c:pt>
                <c:pt idx="7789">
                  <c:v>10.426</c:v>
                </c:pt>
                <c:pt idx="7790">
                  <c:v>10.435</c:v>
                </c:pt>
                <c:pt idx="7791">
                  <c:v>10.481</c:v>
                </c:pt>
                <c:pt idx="7792">
                  <c:v>10.472</c:v>
                </c:pt>
                <c:pt idx="7793">
                  <c:v>10.444000000000001</c:v>
                </c:pt>
                <c:pt idx="7794">
                  <c:v>10.472</c:v>
                </c:pt>
                <c:pt idx="7795">
                  <c:v>10.398999999999999</c:v>
                </c:pt>
                <c:pt idx="7796">
                  <c:v>10.472</c:v>
                </c:pt>
                <c:pt idx="7797">
                  <c:v>10.417</c:v>
                </c:pt>
                <c:pt idx="7798">
                  <c:v>10.407999999999999</c:v>
                </c:pt>
                <c:pt idx="7799">
                  <c:v>10.407999999999999</c:v>
                </c:pt>
                <c:pt idx="7800">
                  <c:v>10.462999999999999</c:v>
                </c:pt>
                <c:pt idx="7801">
                  <c:v>10.426</c:v>
                </c:pt>
                <c:pt idx="7802">
                  <c:v>10.481</c:v>
                </c:pt>
                <c:pt idx="7803">
                  <c:v>10.407999999999999</c:v>
                </c:pt>
                <c:pt idx="7804">
                  <c:v>10.472</c:v>
                </c:pt>
                <c:pt idx="7805">
                  <c:v>10.435</c:v>
                </c:pt>
                <c:pt idx="7806">
                  <c:v>10.388999999999999</c:v>
                </c:pt>
                <c:pt idx="7807">
                  <c:v>10.452999999999999</c:v>
                </c:pt>
                <c:pt idx="7808">
                  <c:v>10.452999999999999</c:v>
                </c:pt>
                <c:pt idx="7809">
                  <c:v>10.417</c:v>
                </c:pt>
                <c:pt idx="7810">
                  <c:v>10.452999999999999</c:v>
                </c:pt>
                <c:pt idx="7811">
                  <c:v>10.435</c:v>
                </c:pt>
                <c:pt idx="7812">
                  <c:v>10.49</c:v>
                </c:pt>
                <c:pt idx="7813">
                  <c:v>10.435</c:v>
                </c:pt>
                <c:pt idx="7814">
                  <c:v>10.398999999999999</c:v>
                </c:pt>
                <c:pt idx="7815">
                  <c:v>10.417</c:v>
                </c:pt>
                <c:pt idx="7816">
                  <c:v>10.417</c:v>
                </c:pt>
                <c:pt idx="7817">
                  <c:v>10.426</c:v>
                </c:pt>
                <c:pt idx="7818">
                  <c:v>10.435</c:v>
                </c:pt>
                <c:pt idx="7819">
                  <c:v>10.462999999999999</c:v>
                </c:pt>
                <c:pt idx="7820">
                  <c:v>10.444000000000001</c:v>
                </c:pt>
                <c:pt idx="7821">
                  <c:v>10.398999999999999</c:v>
                </c:pt>
                <c:pt idx="7822">
                  <c:v>10.452999999999999</c:v>
                </c:pt>
                <c:pt idx="7823">
                  <c:v>10.499000000000001</c:v>
                </c:pt>
                <c:pt idx="7824">
                  <c:v>10.417</c:v>
                </c:pt>
                <c:pt idx="7825">
                  <c:v>10.472</c:v>
                </c:pt>
                <c:pt idx="7826">
                  <c:v>10.407999999999999</c:v>
                </c:pt>
                <c:pt idx="7827">
                  <c:v>10.324999999999999</c:v>
                </c:pt>
                <c:pt idx="7828">
                  <c:v>10.444000000000001</c:v>
                </c:pt>
                <c:pt idx="7829">
                  <c:v>10.407999999999999</c:v>
                </c:pt>
                <c:pt idx="7830">
                  <c:v>10.417</c:v>
                </c:pt>
                <c:pt idx="7831">
                  <c:v>10.452999999999999</c:v>
                </c:pt>
                <c:pt idx="7832">
                  <c:v>10.426</c:v>
                </c:pt>
                <c:pt idx="7833">
                  <c:v>10.462999999999999</c:v>
                </c:pt>
                <c:pt idx="7834">
                  <c:v>10.334</c:v>
                </c:pt>
                <c:pt idx="7835">
                  <c:v>10.462999999999999</c:v>
                </c:pt>
                <c:pt idx="7836">
                  <c:v>10.38</c:v>
                </c:pt>
                <c:pt idx="7837">
                  <c:v>10.507999999999999</c:v>
                </c:pt>
                <c:pt idx="7838">
                  <c:v>10.435</c:v>
                </c:pt>
                <c:pt idx="7839">
                  <c:v>10.444000000000001</c:v>
                </c:pt>
                <c:pt idx="7840">
                  <c:v>10.417</c:v>
                </c:pt>
                <c:pt idx="7841">
                  <c:v>10.49</c:v>
                </c:pt>
                <c:pt idx="7842">
                  <c:v>10.407999999999999</c:v>
                </c:pt>
                <c:pt idx="7843">
                  <c:v>10.426</c:v>
                </c:pt>
                <c:pt idx="7844">
                  <c:v>10.444000000000001</c:v>
                </c:pt>
                <c:pt idx="7845">
                  <c:v>10.398999999999999</c:v>
                </c:pt>
                <c:pt idx="7846">
                  <c:v>10.417</c:v>
                </c:pt>
                <c:pt idx="7847">
                  <c:v>10.407999999999999</c:v>
                </c:pt>
                <c:pt idx="7848">
                  <c:v>10.426</c:v>
                </c:pt>
                <c:pt idx="7849">
                  <c:v>10.334</c:v>
                </c:pt>
                <c:pt idx="7850">
                  <c:v>10.371</c:v>
                </c:pt>
                <c:pt idx="7851">
                  <c:v>10.435</c:v>
                </c:pt>
                <c:pt idx="7852">
                  <c:v>10.435</c:v>
                </c:pt>
                <c:pt idx="7853">
                  <c:v>10.388999999999999</c:v>
                </c:pt>
                <c:pt idx="7854">
                  <c:v>10.462999999999999</c:v>
                </c:pt>
                <c:pt idx="7855">
                  <c:v>10.362</c:v>
                </c:pt>
                <c:pt idx="7856">
                  <c:v>10.417</c:v>
                </c:pt>
                <c:pt idx="7857">
                  <c:v>10.38</c:v>
                </c:pt>
                <c:pt idx="7858">
                  <c:v>10.398999999999999</c:v>
                </c:pt>
                <c:pt idx="7859">
                  <c:v>10.371</c:v>
                </c:pt>
                <c:pt idx="7860">
                  <c:v>10.362</c:v>
                </c:pt>
                <c:pt idx="7861">
                  <c:v>10.398999999999999</c:v>
                </c:pt>
                <c:pt idx="7862">
                  <c:v>10.435</c:v>
                </c:pt>
                <c:pt idx="7863">
                  <c:v>10.407999999999999</c:v>
                </c:pt>
                <c:pt idx="7864">
                  <c:v>10.444000000000001</c:v>
                </c:pt>
                <c:pt idx="7865">
                  <c:v>10.371</c:v>
                </c:pt>
                <c:pt idx="7866">
                  <c:v>10.417</c:v>
                </c:pt>
                <c:pt idx="7867">
                  <c:v>10.435</c:v>
                </c:pt>
                <c:pt idx="7868">
                  <c:v>10.444000000000001</c:v>
                </c:pt>
                <c:pt idx="7869">
                  <c:v>10.417</c:v>
                </c:pt>
                <c:pt idx="7870">
                  <c:v>10.435</c:v>
                </c:pt>
                <c:pt idx="7871">
                  <c:v>10.444000000000001</c:v>
                </c:pt>
                <c:pt idx="7872">
                  <c:v>10.398999999999999</c:v>
                </c:pt>
                <c:pt idx="7873">
                  <c:v>10.398999999999999</c:v>
                </c:pt>
                <c:pt idx="7874">
                  <c:v>10.398999999999999</c:v>
                </c:pt>
                <c:pt idx="7875">
                  <c:v>10.407999999999999</c:v>
                </c:pt>
                <c:pt idx="7876">
                  <c:v>10.388999999999999</c:v>
                </c:pt>
                <c:pt idx="7877">
                  <c:v>10.407999999999999</c:v>
                </c:pt>
                <c:pt idx="7878">
                  <c:v>10.334</c:v>
                </c:pt>
                <c:pt idx="7879">
                  <c:v>10.435</c:v>
                </c:pt>
                <c:pt idx="7880">
                  <c:v>10.362</c:v>
                </c:pt>
                <c:pt idx="7881">
                  <c:v>10.407999999999999</c:v>
                </c:pt>
                <c:pt idx="7882">
                  <c:v>10.362</c:v>
                </c:pt>
                <c:pt idx="7883">
                  <c:v>10.462999999999999</c:v>
                </c:pt>
                <c:pt idx="7884">
                  <c:v>10.38</c:v>
                </c:pt>
                <c:pt idx="7885">
                  <c:v>10.398999999999999</c:v>
                </c:pt>
                <c:pt idx="7886">
                  <c:v>10.334</c:v>
                </c:pt>
                <c:pt idx="7887">
                  <c:v>10.49</c:v>
                </c:pt>
                <c:pt idx="7888">
                  <c:v>10.324999999999999</c:v>
                </c:pt>
                <c:pt idx="7889">
                  <c:v>10.435</c:v>
                </c:pt>
                <c:pt idx="7890">
                  <c:v>10.398999999999999</c:v>
                </c:pt>
                <c:pt idx="7891">
                  <c:v>10.481</c:v>
                </c:pt>
                <c:pt idx="7892">
                  <c:v>10.462999999999999</c:v>
                </c:pt>
                <c:pt idx="7893">
                  <c:v>10.334</c:v>
                </c:pt>
                <c:pt idx="7894">
                  <c:v>10.435</c:v>
                </c:pt>
                <c:pt idx="7895">
                  <c:v>10.38</c:v>
                </c:pt>
                <c:pt idx="7896">
                  <c:v>10.371</c:v>
                </c:pt>
                <c:pt idx="7897">
                  <c:v>10.398999999999999</c:v>
                </c:pt>
                <c:pt idx="7898">
                  <c:v>10.426</c:v>
                </c:pt>
                <c:pt idx="7899">
                  <c:v>10.426</c:v>
                </c:pt>
                <c:pt idx="7900">
                  <c:v>10.417</c:v>
                </c:pt>
                <c:pt idx="7901">
                  <c:v>10.307</c:v>
                </c:pt>
                <c:pt idx="7902">
                  <c:v>10.435</c:v>
                </c:pt>
                <c:pt idx="7903">
                  <c:v>10.289</c:v>
                </c:pt>
                <c:pt idx="7904">
                  <c:v>10.417</c:v>
                </c:pt>
                <c:pt idx="7905">
                  <c:v>10.334</c:v>
                </c:pt>
                <c:pt idx="7906">
                  <c:v>10.398999999999999</c:v>
                </c:pt>
                <c:pt idx="7907">
                  <c:v>10.316000000000001</c:v>
                </c:pt>
                <c:pt idx="7908">
                  <c:v>10.426</c:v>
                </c:pt>
                <c:pt idx="7909">
                  <c:v>10.343999999999999</c:v>
                </c:pt>
                <c:pt idx="7910">
                  <c:v>10.426</c:v>
                </c:pt>
                <c:pt idx="7911">
                  <c:v>10.289</c:v>
                </c:pt>
                <c:pt idx="7912">
                  <c:v>10.472</c:v>
                </c:pt>
                <c:pt idx="7913">
                  <c:v>10.371</c:v>
                </c:pt>
                <c:pt idx="7914">
                  <c:v>10.324999999999999</c:v>
                </c:pt>
                <c:pt idx="7915">
                  <c:v>10.334</c:v>
                </c:pt>
                <c:pt idx="7916">
                  <c:v>10.388999999999999</c:v>
                </c:pt>
                <c:pt idx="7917">
                  <c:v>10.324999999999999</c:v>
                </c:pt>
                <c:pt idx="7918">
                  <c:v>10.398999999999999</c:v>
                </c:pt>
                <c:pt idx="7919">
                  <c:v>10.334</c:v>
                </c:pt>
                <c:pt idx="7920">
                  <c:v>10.407999999999999</c:v>
                </c:pt>
                <c:pt idx="7921">
                  <c:v>10.398999999999999</c:v>
                </c:pt>
                <c:pt idx="7922">
                  <c:v>10.388999999999999</c:v>
                </c:pt>
                <c:pt idx="7923">
                  <c:v>10.371</c:v>
                </c:pt>
                <c:pt idx="7924">
                  <c:v>10.298</c:v>
                </c:pt>
                <c:pt idx="7925">
                  <c:v>10.426</c:v>
                </c:pt>
                <c:pt idx="7926">
                  <c:v>10.324999999999999</c:v>
                </c:pt>
                <c:pt idx="7927">
                  <c:v>10.343999999999999</c:v>
                </c:pt>
                <c:pt idx="7928">
                  <c:v>10.316000000000001</c:v>
                </c:pt>
                <c:pt idx="7929">
                  <c:v>10.38</c:v>
                </c:pt>
                <c:pt idx="7930">
                  <c:v>10.362</c:v>
                </c:pt>
                <c:pt idx="7931">
                  <c:v>10.444000000000001</c:v>
                </c:pt>
                <c:pt idx="7932">
                  <c:v>10.316000000000001</c:v>
                </c:pt>
                <c:pt idx="7933">
                  <c:v>10.398999999999999</c:v>
                </c:pt>
                <c:pt idx="7934">
                  <c:v>10.307</c:v>
                </c:pt>
                <c:pt idx="7935">
                  <c:v>10.407999999999999</c:v>
                </c:pt>
                <c:pt idx="7936">
                  <c:v>10.334</c:v>
                </c:pt>
                <c:pt idx="7937">
                  <c:v>10.499000000000001</c:v>
                </c:pt>
                <c:pt idx="7938">
                  <c:v>10.343999999999999</c:v>
                </c:pt>
                <c:pt idx="7939">
                  <c:v>10.38</c:v>
                </c:pt>
                <c:pt idx="7940">
                  <c:v>10.388999999999999</c:v>
                </c:pt>
                <c:pt idx="7941">
                  <c:v>10.462999999999999</c:v>
                </c:pt>
                <c:pt idx="7942">
                  <c:v>10.398999999999999</c:v>
                </c:pt>
                <c:pt idx="7943">
                  <c:v>10.417</c:v>
                </c:pt>
                <c:pt idx="7944">
                  <c:v>10.371</c:v>
                </c:pt>
                <c:pt idx="7945">
                  <c:v>10.398999999999999</c:v>
                </c:pt>
                <c:pt idx="7946">
                  <c:v>10.426</c:v>
                </c:pt>
                <c:pt idx="7947">
                  <c:v>10.362</c:v>
                </c:pt>
                <c:pt idx="7948">
                  <c:v>10.407999999999999</c:v>
                </c:pt>
                <c:pt idx="7949">
                  <c:v>10.362</c:v>
                </c:pt>
                <c:pt idx="7950">
                  <c:v>10.444000000000001</c:v>
                </c:pt>
                <c:pt idx="7951">
                  <c:v>10.343999999999999</c:v>
                </c:pt>
                <c:pt idx="7952">
                  <c:v>10.343999999999999</c:v>
                </c:pt>
                <c:pt idx="7953">
                  <c:v>10.307</c:v>
                </c:pt>
                <c:pt idx="7954">
                  <c:v>10.407999999999999</c:v>
                </c:pt>
                <c:pt idx="7955">
                  <c:v>10.260999999999999</c:v>
                </c:pt>
                <c:pt idx="7956">
                  <c:v>10.407999999999999</c:v>
                </c:pt>
                <c:pt idx="7957">
                  <c:v>10.324999999999999</c:v>
                </c:pt>
                <c:pt idx="7958">
                  <c:v>10.417</c:v>
                </c:pt>
                <c:pt idx="7959">
                  <c:v>10.316000000000001</c:v>
                </c:pt>
                <c:pt idx="7960">
                  <c:v>10.398999999999999</c:v>
                </c:pt>
                <c:pt idx="7961">
                  <c:v>10.388999999999999</c:v>
                </c:pt>
                <c:pt idx="7962">
                  <c:v>10.435</c:v>
                </c:pt>
                <c:pt idx="7963">
                  <c:v>10.307</c:v>
                </c:pt>
                <c:pt idx="7964">
                  <c:v>10.316000000000001</c:v>
                </c:pt>
                <c:pt idx="7965">
                  <c:v>10.324999999999999</c:v>
                </c:pt>
                <c:pt idx="7966">
                  <c:v>10.407999999999999</c:v>
                </c:pt>
                <c:pt idx="7967">
                  <c:v>10.324999999999999</c:v>
                </c:pt>
                <c:pt idx="7968">
                  <c:v>10.435</c:v>
                </c:pt>
                <c:pt idx="7969">
                  <c:v>10.371</c:v>
                </c:pt>
                <c:pt idx="7970">
                  <c:v>10.362</c:v>
                </c:pt>
                <c:pt idx="7971">
                  <c:v>10.407999999999999</c:v>
                </c:pt>
                <c:pt idx="7972">
                  <c:v>10.316000000000001</c:v>
                </c:pt>
                <c:pt idx="7973">
                  <c:v>10.343999999999999</c:v>
                </c:pt>
                <c:pt idx="7974">
                  <c:v>10.362</c:v>
                </c:pt>
                <c:pt idx="7975">
                  <c:v>10.334</c:v>
                </c:pt>
                <c:pt idx="7976">
                  <c:v>10.316000000000001</c:v>
                </c:pt>
                <c:pt idx="7977">
                  <c:v>10.38</c:v>
                </c:pt>
                <c:pt idx="7978">
                  <c:v>10.398999999999999</c:v>
                </c:pt>
                <c:pt idx="7979">
                  <c:v>10.398999999999999</c:v>
                </c:pt>
                <c:pt idx="7980">
                  <c:v>10.307</c:v>
                </c:pt>
                <c:pt idx="7981">
                  <c:v>10.371</c:v>
                </c:pt>
                <c:pt idx="7982">
                  <c:v>10.298</c:v>
                </c:pt>
                <c:pt idx="7983">
                  <c:v>10.38</c:v>
                </c:pt>
                <c:pt idx="7984">
                  <c:v>10.27</c:v>
                </c:pt>
                <c:pt idx="7985">
                  <c:v>10.371</c:v>
                </c:pt>
                <c:pt idx="7986">
                  <c:v>10.371</c:v>
                </c:pt>
                <c:pt idx="7987">
                  <c:v>10.481</c:v>
                </c:pt>
                <c:pt idx="7988">
                  <c:v>10.316000000000001</c:v>
                </c:pt>
                <c:pt idx="7989">
                  <c:v>10.426</c:v>
                </c:pt>
                <c:pt idx="7990">
                  <c:v>10.316000000000001</c:v>
                </c:pt>
                <c:pt idx="7991">
                  <c:v>10.435</c:v>
                </c:pt>
                <c:pt idx="7992">
                  <c:v>10.316000000000001</c:v>
                </c:pt>
                <c:pt idx="7993">
                  <c:v>10.324999999999999</c:v>
                </c:pt>
                <c:pt idx="7994">
                  <c:v>10.407999999999999</c:v>
                </c:pt>
                <c:pt idx="7995">
                  <c:v>10.316000000000001</c:v>
                </c:pt>
                <c:pt idx="7996">
                  <c:v>10.334</c:v>
                </c:pt>
                <c:pt idx="7997">
                  <c:v>10.324999999999999</c:v>
                </c:pt>
                <c:pt idx="7998">
                  <c:v>10.343999999999999</c:v>
                </c:pt>
                <c:pt idx="7999">
                  <c:v>10.417</c:v>
                </c:pt>
                <c:pt idx="8000">
                  <c:v>10.334</c:v>
                </c:pt>
                <c:pt idx="8001">
                  <c:v>10.307</c:v>
                </c:pt>
                <c:pt idx="8002">
                  <c:v>10.324999999999999</c:v>
                </c:pt>
                <c:pt idx="8003">
                  <c:v>10.27</c:v>
                </c:pt>
                <c:pt idx="8004">
                  <c:v>10.362</c:v>
                </c:pt>
                <c:pt idx="8005">
                  <c:v>10.371</c:v>
                </c:pt>
                <c:pt idx="8006">
                  <c:v>10.435</c:v>
                </c:pt>
                <c:pt idx="8007">
                  <c:v>10.371</c:v>
                </c:pt>
                <c:pt idx="8008">
                  <c:v>10.444000000000001</c:v>
                </c:pt>
                <c:pt idx="8009">
                  <c:v>10.324999999999999</c:v>
                </c:pt>
                <c:pt idx="8010">
                  <c:v>10.316000000000001</c:v>
                </c:pt>
                <c:pt idx="8011">
                  <c:v>10.298</c:v>
                </c:pt>
                <c:pt idx="8012">
                  <c:v>10.371</c:v>
                </c:pt>
                <c:pt idx="8013">
                  <c:v>10.298</c:v>
                </c:pt>
                <c:pt idx="8014">
                  <c:v>10.362</c:v>
                </c:pt>
                <c:pt idx="8015">
                  <c:v>10.362</c:v>
                </c:pt>
                <c:pt idx="8016">
                  <c:v>10.388999999999999</c:v>
                </c:pt>
                <c:pt idx="8017">
                  <c:v>10.362</c:v>
                </c:pt>
                <c:pt idx="8018">
                  <c:v>10.388999999999999</c:v>
                </c:pt>
                <c:pt idx="8019">
                  <c:v>10.316000000000001</c:v>
                </c:pt>
                <c:pt idx="8020">
                  <c:v>10.398999999999999</c:v>
                </c:pt>
                <c:pt idx="8021">
                  <c:v>10.324999999999999</c:v>
                </c:pt>
                <c:pt idx="8022">
                  <c:v>10.343999999999999</c:v>
                </c:pt>
                <c:pt idx="8023">
                  <c:v>10.307</c:v>
                </c:pt>
                <c:pt idx="8024">
                  <c:v>10.307</c:v>
                </c:pt>
                <c:pt idx="8025">
                  <c:v>10.362</c:v>
                </c:pt>
                <c:pt idx="8026">
                  <c:v>10.298</c:v>
                </c:pt>
                <c:pt idx="8027">
                  <c:v>10.298</c:v>
                </c:pt>
                <c:pt idx="8028">
                  <c:v>10.334</c:v>
                </c:pt>
                <c:pt idx="8029">
                  <c:v>10.334</c:v>
                </c:pt>
                <c:pt idx="8030">
                  <c:v>10.343999999999999</c:v>
                </c:pt>
                <c:pt idx="8031">
                  <c:v>10.307</c:v>
                </c:pt>
                <c:pt idx="8032">
                  <c:v>10.307</c:v>
                </c:pt>
                <c:pt idx="8033">
                  <c:v>10.371</c:v>
                </c:pt>
                <c:pt idx="8034">
                  <c:v>10.298</c:v>
                </c:pt>
                <c:pt idx="8035">
                  <c:v>10.362</c:v>
                </c:pt>
                <c:pt idx="8036">
                  <c:v>10.371</c:v>
                </c:pt>
                <c:pt idx="8037">
                  <c:v>10.462999999999999</c:v>
                </c:pt>
                <c:pt idx="8038">
                  <c:v>10.279</c:v>
                </c:pt>
                <c:pt idx="8039">
                  <c:v>10.307</c:v>
                </c:pt>
                <c:pt idx="8040">
                  <c:v>10.316000000000001</c:v>
                </c:pt>
                <c:pt idx="8041">
                  <c:v>10.371</c:v>
                </c:pt>
                <c:pt idx="8042">
                  <c:v>10.324999999999999</c:v>
                </c:pt>
                <c:pt idx="8043">
                  <c:v>10.38</c:v>
                </c:pt>
                <c:pt idx="8044">
                  <c:v>10.307</c:v>
                </c:pt>
                <c:pt idx="8045">
                  <c:v>10.316000000000001</c:v>
                </c:pt>
                <c:pt idx="8046">
                  <c:v>10.334</c:v>
                </c:pt>
                <c:pt idx="8047">
                  <c:v>10.307</c:v>
                </c:pt>
                <c:pt idx="8048">
                  <c:v>10.324999999999999</c:v>
                </c:pt>
                <c:pt idx="8049">
                  <c:v>10.362</c:v>
                </c:pt>
                <c:pt idx="8050">
                  <c:v>10.289</c:v>
                </c:pt>
                <c:pt idx="8051">
                  <c:v>10.260999999999999</c:v>
                </c:pt>
                <c:pt idx="8052">
                  <c:v>10.298</c:v>
                </c:pt>
                <c:pt idx="8053">
                  <c:v>10.343999999999999</c:v>
                </c:pt>
                <c:pt idx="8054">
                  <c:v>10.324999999999999</c:v>
                </c:pt>
                <c:pt idx="8055">
                  <c:v>10.334</c:v>
                </c:pt>
                <c:pt idx="8056">
                  <c:v>10.38</c:v>
                </c:pt>
                <c:pt idx="8057">
                  <c:v>10.38</c:v>
                </c:pt>
                <c:pt idx="8058">
                  <c:v>10.316000000000001</c:v>
                </c:pt>
                <c:pt idx="8059">
                  <c:v>10.307</c:v>
                </c:pt>
                <c:pt idx="8060">
                  <c:v>10.343999999999999</c:v>
                </c:pt>
                <c:pt idx="8061">
                  <c:v>10.298</c:v>
                </c:pt>
                <c:pt idx="8062">
                  <c:v>10.289</c:v>
                </c:pt>
                <c:pt idx="8063">
                  <c:v>10.298</c:v>
                </c:pt>
                <c:pt idx="8064">
                  <c:v>10.298</c:v>
                </c:pt>
                <c:pt idx="8065">
                  <c:v>10.279</c:v>
                </c:pt>
                <c:pt idx="8066">
                  <c:v>10.343999999999999</c:v>
                </c:pt>
                <c:pt idx="8067">
                  <c:v>10.343999999999999</c:v>
                </c:pt>
                <c:pt idx="8068">
                  <c:v>10.324999999999999</c:v>
                </c:pt>
                <c:pt idx="8069">
                  <c:v>10.27</c:v>
                </c:pt>
                <c:pt idx="8070">
                  <c:v>10.362</c:v>
                </c:pt>
                <c:pt idx="8071">
                  <c:v>10.362</c:v>
                </c:pt>
                <c:pt idx="8072">
                  <c:v>10.289</c:v>
                </c:pt>
                <c:pt idx="8073">
                  <c:v>10.289</c:v>
                </c:pt>
                <c:pt idx="8074">
                  <c:v>10.324999999999999</c:v>
                </c:pt>
                <c:pt idx="8075">
                  <c:v>10.362</c:v>
                </c:pt>
                <c:pt idx="8076">
                  <c:v>10.316000000000001</c:v>
                </c:pt>
                <c:pt idx="8077">
                  <c:v>10.334</c:v>
                </c:pt>
                <c:pt idx="8078">
                  <c:v>10.334</c:v>
                </c:pt>
                <c:pt idx="8079">
                  <c:v>10.316000000000001</c:v>
                </c:pt>
                <c:pt idx="8080">
                  <c:v>10.289</c:v>
                </c:pt>
                <c:pt idx="8081">
                  <c:v>10.298</c:v>
                </c:pt>
                <c:pt idx="8082">
                  <c:v>10.298</c:v>
                </c:pt>
                <c:pt idx="8083">
                  <c:v>10.334</c:v>
                </c:pt>
                <c:pt idx="8084">
                  <c:v>10.324999999999999</c:v>
                </c:pt>
                <c:pt idx="8085">
                  <c:v>10.260999999999999</c:v>
                </c:pt>
                <c:pt idx="8086">
                  <c:v>10.334</c:v>
                </c:pt>
                <c:pt idx="8087">
                  <c:v>10.417</c:v>
                </c:pt>
                <c:pt idx="8088">
                  <c:v>10.27</c:v>
                </c:pt>
                <c:pt idx="8089">
                  <c:v>10.324999999999999</c:v>
                </c:pt>
                <c:pt idx="8090">
                  <c:v>10.27</c:v>
                </c:pt>
                <c:pt idx="8091">
                  <c:v>10.324999999999999</c:v>
                </c:pt>
                <c:pt idx="8092">
                  <c:v>10.279</c:v>
                </c:pt>
                <c:pt idx="8093">
                  <c:v>10.334</c:v>
                </c:pt>
                <c:pt idx="8094">
                  <c:v>10.343999999999999</c:v>
                </c:pt>
                <c:pt idx="8095">
                  <c:v>10.298</c:v>
                </c:pt>
                <c:pt idx="8096">
                  <c:v>10.289</c:v>
                </c:pt>
                <c:pt idx="8097">
                  <c:v>10.307</c:v>
                </c:pt>
                <c:pt idx="8098">
                  <c:v>10.324999999999999</c:v>
                </c:pt>
                <c:pt idx="8099">
                  <c:v>10.334</c:v>
                </c:pt>
                <c:pt idx="8100">
                  <c:v>10.27</c:v>
                </c:pt>
                <c:pt idx="8101">
                  <c:v>10.307</c:v>
                </c:pt>
                <c:pt idx="8102">
                  <c:v>10.371</c:v>
                </c:pt>
                <c:pt idx="8103">
                  <c:v>10.27</c:v>
                </c:pt>
                <c:pt idx="8104">
                  <c:v>10.316000000000001</c:v>
                </c:pt>
                <c:pt idx="8105">
                  <c:v>10.307</c:v>
                </c:pt>
                <c:pt idx="8106">
                  <c:v>10.307</c:v>
                </c:pt>
                <c:pt idx="8107">
                  <c:v>10.307</c:v>
                </c:pt>
                <c:pt idx="8108">
                  <c:v>10.307</c:v>
                </c:pt>
                <c:pt idx="8109">
                  <c:v>10.307</c:v>
                </c:pt>
                <c:pt idx="8110">
                  <c:v>10.324999999999999</c:v>
                </c:pt>
                <c:pt idx="8111">
                  <c:v>10.316000000000001</c:v>
                </c:pt>
                <c:pt idx="8112">
                  <c:v>10.289</c:v>
                </c:pt>
                <c:pt idx="8113">
                  <c:v>10.289</c:v>
                </c:pt>
                <c:pt idx="8114">
                  <c:v>10.334</c:v>
                </c:pt>
                <c:pt idx="8115">
                  <c:v>10.334</c:v>
                </c:pt>
                <c:pt idx="8116">
                  <c:v>10.279</c:v>
                </c:pt>
                <c:pt idx="8117">
                  <c:v>10.316000000000001</c:v>
                </c:pt>
                <c:pt idx="8118">
                  <c:v>10.334</c:v>
                </c:pt>
                <c:pt idx="8119">
                  <c:v>10.260999999999999</c:v>
                </c:pt>
                <c:pt idx="8120">
                  <c:v>10.307</c:v>
                </c:pt>
                <c:pt idx="8121">
                  <c:v>10.289</c:v>
                </c:pt>
                <c:pt idx="8122">
                  <c:v>10.279</c:v>
                </c:pt>
                <c:pt idx="8123">
                  <c:v>10.298</c:v>
                </c:pt>
                <c:pt idx="8124">
                  <c:v>10.307</c:v>
                </c:pt>
                <c:pt idx="8125">
                  <c:v>10.252000000000001</c:v>
                </c:pt>
                <c:pt idx="8126">
                  <c:v>10.279</c:v>
                </c:pt>
                <c:pt idx="8127">
                  <c:v>10.316000000000001</c:v>
                </c:pt>
                <c:pt idx="8128">
                  <c:v>10.324999999999999</c:v>
                </c:pt>
                <c:pt idx="8129">
                  <c:v>10.252000000000001</c:v>
                </c:pt>
                <c:pt idx="8130">
                  <c:v>10.260999999999999</c:v>
                </c:pt>
                <c:pt idx="8131">
                  <c:v>10.279</c:v>
                </c:pt>
                <c:pt idx="8132">
                  <c:v>10.307</c:v>
                </c:pt>
                <c:pt idx="8133">
                  <c:v>10.298</c:v>
                </c:pt>
                <c:pt idx="8134">
                  <c:v>10.279</c:v>
                </c:pt>
                <c:pt idx="8135">
                  <c:v>10.334</c:v>
                </c:pt>
                <c:pt idx="8136">
                  <c:v>10.334</c:v>
                </c:pt>
                <c:pt idx="8137">
                  <c:v>10.362</c:v>
                </c:pt>
                <c:pt idx="8138">
                  <c:v>10.298</c:v>
                </c:pt>
                <c:pt idx="8139">
                  <c:v>10.260999999999999</c:v>
                </c:pt>
                <c:pt idx="8140">
                  <c:v>10.279</c:v>
                </c:pt>
                <c:pt idx="8141">
                  <c:v>10.298</c:v>
                </c:pt>
                <c:pt idx="8142">
                  <c:v>10.215</c:v>
                </c:pt>
                <c:pt idx="8143">
                  <c:v>10.27</c:v>
                </c:pt>
                <c:pt idx="8144">
                  <c:v>10.27</c:v>
                </c:pt>
                <c:pt idx="8145">
                  <c:v>10.343999999999999</c:v>
                </c:pt>
                <c:pt idx="8146">
                  <c:v>10.27</c:v>
                </c:pt>
                <c:pt idx="8147">
                  <c:v>10.260999999999999</c:v>
                </c:pt>
                <c:pt idx="8148">
                  <c:v>10.279</c:v>
                </c:pt>
                <c:pt idx="8149">
                  <c:v>10.289</c:v>
                </c:pt>
                <c:pt idx="8150">
                  <c:v>10.260999999999999</c:v>
                </c:pt>
                <c:pt idx="8151">
                  <c:v>10.298</c:v>
                </c:pt>
                <c:pt idx="8152">
                  <c:v>10.279</c:v>
                </c:pt>
                <c:pt idx="8153">
                  <c:v>10.252000000000001</c:v>
                </c:pt>
                <c:pt idx="8154">
                  <c:v>10.324999999999999</c:v>
                </c:pt>
                <c:pt idx="8155">
                  <c:v>10.252000000000001</c:v>
                </c:pt>
                <c:pt idx="8156">
                  <c:v>10.27</c:v>
                </c:pt>
                <c:pt idx="8157">
                  <c:v>10.334</c:v>
                </c:pt>
                <c:pt idx="8158">
                  <c:v>10.343999999999999</c:v>
                </c:pt>
                <c:pt idx="8159">
                  <c:v>10.243</c:v>
                </c:pt>
                <c:pt idx="8160">
                  <c:v>10.279</c:v>
                </c:pt>
                <c:pt idx="8161">
                  <c:v>10.307</c:v>
                </c:pt>
                <c:pt idx="8162">
                  <c:v>10.298</c:v>
                </c:pt>
                <c:pt idx="8163">
                  <c:v>10.316000000000001</c:v>
                </c:pt>
                <c:pt idx="8164">
                  <c:v>10.279</c:v>
                </c:pt>
                <c:pt idx="8165">
                  <c:v>10.243</c:v>
                </c:pt>
                <c:pt idx="8166">
                  <c:v>10.298</c:v>
                </c:pt>
                <c:pt idx="8167">
                  <c:v>10.234</c:v>
                </c:pt>
                <c:pt idx="8168">
                  <c:v>10.289</c:v>
                </c:pt>
                <c:pt idx="8169">
                  <c:v>10.279</c:v>
                </c:pt>
                <c:pt idx="8170">
                  <c:v>10.260999999999999</c:v>
                </c:pt>
                <c:pt idx="8171">
                  <c:v>10.316000000000001</c:v>
                </c:pt>
                <c:pt idx="8172">
                  <c:v>10.27</c:v>
                </c:pt>
                <c:pt idx="8173">
                  <c:v>10.307</c:v>
                </c:pt>
                <c:pt idx="8174">
                  <c:v>10.289</c:v>
                </c:pt>
                <c:pt idx="8175">
                  <c:v>10.289</c:v>
                </c:pt>
                <c:pt idx="8176">
                  <c:v>10.27</c:v>
                </c:pt>
                <c:pt idx="8177">
                  <c:v>10.289</c:v>
                </c:pt>
                <c:pt idx="8178">
                  <c:v>10.316000000000001</c:v>
                </c:pt>
                <c:pt idx="8179">
                  <c:v>10.243</c:v>
                </c:pt>
                <c:pt idx="8180">
                  <c:v>10.252000000000001</c:v>
                </c:pt>
                <c:pt idx="8181">
                  <c:v>10.234</c:v>
                </c:pt>
                <c:pt idx="8182">
                  <c:v>10.307</c:v>
                </c:pt>
                <c:pt idx="8183">
                  <c:v>10.289</c:v>
                </c:pt>
                <c:pt idx="8184">
                  <c:v>10.260999999999999</c:v>
                </c:pt>
                <c:pt idx="8185">
                  <c:v>10.27</c:v>
                </c:pt>
                <c:pt idx="8186">
                  <c:v>10.334</c:v>
                </c:pt>
                <c:pt idx="8187">
                  <c:v>10.398999999999999</c:v>
                </c:pt>
                <c:pt idx="8188">
                  <c:v>10.234</c:v>
                </c:pt>
                <c:pt idx="8189">
                  <c:v>10.252000000000001</c:v>
                </c:pt>
                <c:pt idx="8190">
                  <c:v>10.252000000000001</c:v>
                </c:pt>
                <c:pt idx="8191">
                  <c:v>10.289</c:v>
                </c:pt>
                <c:pt idx="8192">
                  <c:v>10.260999999999999</c:v>
                </c:pt>
                <c:pt idx="8193">
                  <c:v>10.279</c:v>
                </c:pt>
                <c:pt idx="8194">
                  <c:v>10.316000000000001</c:v>
                </c:pt>
                <c:pt idx="8195">
                  <c:v>10.27</c:v>
                </c:pt>
                <c:pt idx="8196">
                  <c:v>10.27</c:v>
                </c:pt>
                <c:pt idx="8197">
                  <c:v>10.289</c:v>
                </c:pt>
                <c:pt idx="8198">
                  <c:v>10.225</c:v>
                </c:pt>
                <c:pt idx="8199">
                  <c:v>10.298</c:v>
                </c:pt>
                <c:pt idx="8200">
                  <c:v>10.252000000000001</c:v>
                </c:pt>
                <c:pt idx="8201">
                  <c:v>10.252000000000001</c:v>
                </c:pt>
                <c:pt idx="8202">
                  <c:v>10.307</c:v>
                </c:pt>
                <c:pt idx="8203">
                  <c:v>10.260999999999999</c:v>
                </c:pt>
                <c:pt idx="8204">
                  <c:v>10.234</c:v>
                </c:pt>
                <c:pt idx="8205">
                  <c:v>10.243</c:v>
                </c:pt>
                <c:pt idx="8206">
                  <c:v>10.234</c:v>
                </c:pt>
                <c:pt idx="8207">
                  <c:v>10.260999999999999</c:v>
                </c:pt>
                <c:pt idx="8208">
                  <c:v>10.234</c:v>
                </c:pt>
                <c:pt idx="8209">
                  <c:v>10.279</c:v>
                </c:pt>
                <c:pt idx="8210">
                  <c:v>10.234</c:v>
                </c:pt>
                <c:pt idx="8211">
                  <c:v>10.252000000000001</c:v>
                </c:pt>
                <c:pt idx="8212">
                  <c:v>10.252000000000001</c:v>
                </c:pt>
                <c:pt idx="8213">
                  <c:v>10.234</c:v>
                </c:pt>
                <c:pt idx="8214">
                  <c:v>10.243</c:v>
                </c:pt>
                <c:pt idx="8215">
                  <c:v>10.298</c:v>
                </c:pt>
                <c:pt idx="8216">
                  <c:v>10.279</c:v>
                </c:pt>
                <c:pt idx="8217">
                  <c:v>10.316000000000001</c:v>
                </c:pt>
                <c:pt idx="8218">
                  <c:v>10.279</c:v>
                </c:pt>
                <c:pt idx="8219">
                  <c:v>10.260999999999999</c:v>
                </c:pt>
                <c:pt idx="8220">
                  <c:v>10.279</c:v>
                </c:pt>
                <c:pt idx="8221">
                  <c:v>10.27</c:v>
                </c:pt>
                <c:pt idx="8222">
                  <c:v>10.27</c:v>
                </c:pt>
                <c:pt idx="8223">
                  <c:v>10.279</c:v>
                </c:pt>
                <c:pt idx="8224">
                  <c:v>10.289</c:v>
                </c:pt>
                <c:pt idx="8225">
                  <c:v>10.289</c:v>
                </c:pt>
                <c:pt idx="8226">
                  <c:v>10.225</c:v>
                </c:pt>
                <c:pt idx="8227">
                  <c:v>10.234</c:v>
                </c:pt>
                <c:pt idx="8228">
                  <c:v>10.243</c:v>
                </c:pt>
                <c:pt idx="8229">
                  <c:v>10.279</c:v>
                </c:pt>
                <c:pt idx="8230">
                  <c:v>10.243</c:v>
                </c:pt>
                <c:pt idx="8231">
                  <c:v>10.27</c:v>
                </c:pt>
                <c:pt idx="8232">
                  <c:v>10.27</c:v>
                </c:pt>
                <c:pt idx="8233">
                  <c:v>10.252000000000001</c:v>
                </c:pt>
                <c:pt idx="8234">
                  <c:v>10.307</c:v>
                </c:pt>
                <c:pt idx="8235">
                  <c:v>10.279</c:v>
                </c:pt>
                <c:pt idx="8236">
                  <c:v>10.316000000000001</c:v>
                </c:pt>
                <c:pt idx="8237">
                  <c:v>10.298</c:v>
                </c:pt>
                <c:pt idx="8238">
                  <c:v>10.260999999999999</c:v>
                </c:pt>
                <c:pt idx="8239">
                  <c:v>10.279</c:v>
                </c:pt>
                <c:pt idx="8240">
                  <c:v>10.27</c:v>
                </c:pt>
                <c:pt idx="8241">
                  <c:v>10.243</c:v>
                </c:pt>
                <c:pt idx="8242">
                  <c:v>10.27</c:v>
                </c:pt>
                <c:pt idx="8243">
                  <c:v>10.234</c:v>
                </c:pt>
                <c:pt idx="8244">
                  <c:v>10.334</c:v>
                </c:pt>
                <c:pt idx="8245">
                  <c:v>10.27</c:v>
                </c:pt>
                <c:pt idx="8246">
                  <c:v>10.252000000000001</c:v>
                </c:pt>
                <c:pt idx="8247">
                  <c:v>10.27</c:v>
                </c:pt>
                <c:pt idx="8248">
                  <c:v>10.260999999999999</c:v>
                </c:pt>
                <c:pt idx="8249">
                  <c:v>10.252000000000001</c:v>
                </c:pt>
                <c:pt idx="8250">
                  <c:v>10.188000000000001</c:v>
                </c:pt>
                <c:pt idx="8251">
                  <c:v>10.279</c:v>
                </c:pt>
                <c:pt idx="8252">
                  <c:v>10.260999999999999</c:v>
                </c:pt>
                <c:pt idx="8253">
                  <c:v>10.206</c:v>
                </c:pt>
                <c:pt idx="8254">
                  <c:v>10.215</c:v>
                </c:pt>
                <c:pt idx="8255">
                  <c:v>10.279</c:v>
                </c:pt>
                <c:pt idx="8256">
                  <c:v>10.206</c:v>
                </c:pt>
                <c:pt idx="8257">
                  <c:v>10.279</c:v>
                </c:pt>
                <c:pt idx="8258">
                  <c:v>10.196999999999999</c:v>
                </c:pt>
                <c:pt idx="8259">
                  <c:v>10.260999999999999</c:v>
                </c:pt>
                <c:pt idx="8260">
                  <c:v>10.225</c:v>
                </c:pt>
                <c:pt idx="8261">
                  <c:v>10.252000000000001</c:v>
                </c:pt>
                <c:pt idx="8262">
                  <c:v>10.225</c:v>
                </c:pt>
                <c:pt idx="8263">
                  <c:v>10.27</c:v>
                </c:pt>
                <c:pt idx="8264">
                  <c:v>10.252000000000001</c:v>
                </c:pt>
                <c:pt idx="8265">
                  <c:v>10.334</c:v>
                </c:pt>
                <c:pt idx="8266">
                  <c:v>10.206</c:v>
                </c:pt>
                <c:pt idx="8267">
                  <c:v>10.252000000000001</c:v>
                </c:pt>
                <c:pt idx="8268">
                  <c:v>10.225</c:v>
                </c:pt>
                <c:pt idx="8269">
                  <c:v>10.234</c:v>
                </c:pt>
                <c:pt idx="8270">
                  <c:v>10.243</c:v>
                </c:pt>
                <c:pt idx="8271">
                  <c:v>10.307</c:v>
                </c:pt>
                <c:pt idx="8272">
                  <c:v>10.260999999999999</c:v>
                </c:pt>
                <c:pt idx="8273">
                  <c:v>10.289</c:v>
                </c:pt>
                <c:pt idx="8274">
                  <c:v>10.289</c:v>
                </c:pt>
                <c:pt idx="8275">
                  <c:v>10.225</c:v>
                </c:pt>
                <c:pt idx="8276">
                  <c:v>10.252000000000001</c:v>
                </c:pt>
                <c:pt idx="8277">
                  <c:v>10.234</c:v>
                </c:pt>
                <c:pt idx="8278">
                  <c:v>10.234</c:v>
                </c:pt>
                <c:pt idx="8279">
                  <c:v>10.279</c:v>
                </c:pt>
                <c:pt idx="8280">
                  <c:v>10.234</c:v>
                </c:pt>
                <c:pt idx="8281">
                  <c:v>10.260999999999999</c:v>
                </c:pt>
                <c:pt idx="8282">
                  <c:v>10.27</c:v>
                </c:pt>
                <c:pt idx="8283">
                  <c:v>10.27</c:v>
                </c:pt>
                <c:pt idx="8284">
                  <c:v>10.234</c:v>
                </c:pt>
                <c:pt idx="8285">
                  <c:v>10.260999999999999</c:v>
                </c:pt>
                <c:pt idx="8286">
                  <c:v>10.307</c:v>
                </c:pt>
                <c:pt idx="8287">
                  <c:v>10.243</c:v>
                </c:pt>
                <c:pt idx="8288">
                  <c:v>10.234</c:v>
                </c:pt>
                <c:pt idx="8289">
                  <c:v>10.17</c:v>
                </c:pt>
                <c:pt idx="8290">
                  <c:v>10.225</c:v>
                </c:pt>
                <c:pt idx="8291">
                  <c:v>10.206</c:v>
                </c:pt>
                <c:pt idx="8292">
                  <c:v>10.289</c:v>
                </c:pt>
                <c:pt idx="8293">
                  <c:v>10.215</c:v>
                </c:pt>
                <c:pt idx="8294">
                  <c:v>10.334</c:v>
                </c:pt>
                <c:pt idx="8295">
                  <c:v>10.234</c:v>
                </c:pt>
                <c:pt idx="8296">
                  <c:v>10.215</c:v>
                </c:pt>
                <c:pt idx="8297">
                  <c:v>10.188000000000001</c:v>
                </c:pt>
                <c:pt idx="8298">
                  <c:v>10.234</c:v>
                </c:pt>
                <c:pt idx="8299">
                  <c:v>10.196999999999999</c:v>
                </c:pt>
                <c:pt idx="8300">
                  <c:v>10.234</c:v>
                </c:pt>
                <c:pt idx="8301">
                  <c:v>10.225</c:v>
                </c:pt>
                <c:pt idx="8302">
                  <c:v>10.260999999999999</c:v>
                </c:pt>
                <c:pt idx="8303">
                  <c:v>10.234</c:v>
                </c:pt>
                <c:pt idx="8304">
                  <c:v>10.243</c:v>
                </c:pt>
                <c:pt idx="8305">
                  <c:v>10.225</c:v>
                </c:pt>
                <c:pt idx="8306">
                  <c:v>10.215</c:v>
                </c:pt>
                <c:pt idx="8307">
                  <c:v>10.234</c:v>
                </c:pt>
                <c:pt idx="8308">
                  <c:v>10.225</c:v>
                </c:pt>
                <c:pt idx="8309">
                  <c:v>10.252000000000001</c:v>
                </c:pt>
                <c:pt idx="8310">
                  <c:v>10.234</c:v>
                </c:pt>
                <c:pt idx="8311">
                  <c:v>10.225</c:v>
                </c:pt>
                <c:pt idx="8312">
                  <c:v>10.234</c:v>
                </c:pt>
                <c:pt idx="8313">
                  <c:v>10.252000000000001</c:v>
                </c:pt>
                <c:pt idx="8314">
                  <c:v>10.252000000000001</c:v>
                </c:pt>
                <c:pt idx="8315">
                  <c:v>10.260999999999999</c:v>
                </c:pt>
                <c:pt idx="8316">
                  <c:v>10.225</c:v>
                </c:pt>
                <c:pt idx="8317">
                  <c:v>10.252000000000001</c:v>
                </c:pt>
                <c:pt idx="8318">
                  <c:v>10.17</c:v>
                </c:pt>
                <c:pt idx="8319">
                  <c:v>10.225</c:v>
                </c:pt>
                <c:pt idx="8320">
                  <c:v>10.196999999999999</c:v>
                </c:pt>
                <c:pt idx="8321">
                  <c:v>10.27</c:v>
                </c:pt>
                <c:pt idx="8322">
                  <c:v>10.243</c:v>
                </c:pt>
                <c:pt idx="8323">
                  <c:v>10.279</c:v>
                </c:pt>
                <c:pt idx="8324">
                  <c:v>10.252000000000001</c:v>
                </c:pt>
                <c:pt idx="8325">
                  <c:v>10.243</c:v>
                </c:pt>
                <c:pt idx="8326">
                  <c:v>10.196999999999999</c:v>
                </c:pt>
                <c:pt idx="8327">
                  <c:v>10.260999999999999</c:v>
                </c:pt>
                <c:pt idx="8328">
                  <c:v>10.196999999999999</c:v>
                </c:pt>
                <c:pt idx="8329">
                  <c:v>10.243</c:v>
                </c:pt>
                <c:pt idx="8330">
                  <c:v>10.188000000000001</c:v>
                </c:pt>
                <c:pt idx="8331">
                  <c:v>10.206</c:v>
                </c:pt>
                <c:pt idx="8332">
                  <c:v>10.279</c:v>
                </c:pt>
                <c:pt idx="8333">
                  <c:v>10.252000000000001</c:v>
                </c:pt>
                <c:pt idx="8334">
                  <c:v>10.234</c:v>
                </c:pt>
                <c:pt idx="8335">
                  <c:v>10.234</c:v>
                </c:pt>
                <c:pt idx="8336">
                  <c:v>10.260999999999999</c:v>
                </c:pt>
                <c:pt idx="8337">
                  <c:v>10.260999999999999</c:v>
                </c:pt>
                <c:pt idx="8338">
                  <c:v>10.16</c:v>
                </c:pt>
                <c:pt idx="8339">
                  <c:v>10.188000000000001</c:v>
                </c:pt>
                <c:pt idx="8340">
                  <c:v>10.260999999999999</c:v>
                </c:pt>
                <c:pt idx="8341">
                  <c:v>10.188000000000001</c:v>
                </c:pt>
                <c:pt idx="8342">
                  <c:v>10.279</c:v>
                </c:pt>
                <c:pt idx="8343">
                  <c:v>10.132999999999999</c:v>
                </c:pt>
                <c:pt idx="8344">
                  <c:v>10.279</c:v>
                </c:pt>
                <c:pt idx="8345">
                  <c:v>10.196999999999999</c:v>
                </c:pt>
                <c:pt idx="8346">
                  <c:v>10.225</c:v>
                </c:pt>
                <c:pt idx="8347">
                  <c:v>10.141999999999999</c:v>
                </c:pt>
                <c:pt idx="8348">
                  <c:v>10.289</c:v>
                </c:pt>
                <c:pt idx="8349">
                  <c:v>10.151</c:v>
                </c:pt>
                <c:pt idx="8350">
                  <c:v>10.234</c:v>
                </c:pt>
                <c:pt idx="8351">
                  <c:v>10.16</c:v>
                </c:pt>
                <c:pt idx="8352">
                  <c:v>10.279</c:v>
                </c:pt>
                <c:pt idx="8353">
                  <c:v>10.206</c:v>
                </c:pt>
                <c:pt idx="8354">
                  <c:v>10.188000000000001</c:v>
                </c:pt>
                <c:pt idx="8355">
                  <c:v>10.206</c:v>
                </c:pt>
                <c:pt idx="8356">
                  <c:v>10.206</c:v>
                </c:pt>
                <c:pt idx="8357">
                  <c:v>10.188000000000001</c:v>
                </c:pt>
                <c:pt idx="8358">
                  <c:v>10.206</c:v>
                </c:pt>
                <c:pt idx="8359">
                  <c:v>10.225</c:v>
                </c:pt>
                <c:pt idx="8360">
                  <c:v>10.215</c:v>
                </c:pt>
                <c:pt idx="8361">
                  <c:v>10.279</c:v>
                </c:pt>
                <c:pt idx="8362">
                  <c:v>10.206</c:v>
                </c:pt>
                <c:pt idx="8363">
                  <c:v>10.260999999999999</c:v>
                </c:pt>
                <c:pt idx="8364">
                  <c:v>10.17</c:v>
                </c:pt>
                <c:pt idx="8365">
                  <c:v>10.260999999999999</c:v>
                </c:pt>
                <c:pt idx="8366">
                  <c:v>10.196999999999999</c:v>
                </c:pt>
                <c:pt idx="8367">
                  <c:v>10.179</c:v>
                </c:pt>
                <c:pt idx="8368">
                  <c:v>10.188000000000001</c:v>
                </c:pt>
                <c:pt idx="8369">
                  <c:v>10.234</c:v>
                </c:pt>
                <c:pt idx="8370">
                  <c:v>10.16</c:v>
                </c:pt>
                <c:pt idx="8371">
                  <c:v>10.252000000000001</c:v>
                </c:pt>
                <c:pt idx="8372">
                  <c:v>10.225</c:v>
                </c:pt>
                <c:pt idx="8373">
                  <c:v>10.307</c:v>
                </c:pt>
                <c:pt idx="8374">
                  <c:v>10.206</c:v>
                </c:pt>
                <c:pt idx="8375">
                  <c:v>10.206</c:v>
                </c:pt>
                <c:pt idx="8376">
                  <c:v>10.16</c:v>
                </c:pt>
                <c:pt idx="8377">
                  <c:v>10.206</c:v>
                </c:pt>
                <c:pt idx="8378">
                  <c:v>10.179</c:v>
                </c:pt>
                <c:pt idx="8379">
                  <c:v>10.215</c:v>
                </c:pt>
                <c:pt idx="8380">
                  <c:v>10.179</c:v>
                </c:pt>
                <c:pt idx="8381">
                  <c:v>10.243</c:v>
                </c:pt>
                <c:pt idx="8382">
                  <c:v>10.215</c:v>
                </c:pt>
                <c:pt idx="8383">
                  <c:v>10.243</c:v>
                </c:pt>
                <c:pt idx="8384">
                  <c:v>10.234</c:v>
                </c:pt>
                <c:pt idx="8385">
                  <c:v>10.234</c:v>
                </c:pt>
                <c:pt idx="8386">
                  <c:v>10.206</c:v>
                </c:pt>
                <c:pt idx="8387">
                  <c:v>10.215</c:v>
                </c:pt>
                <c:pt idx="8388">
                  <c:v>10.27</c:v>
                </c:pt>
                <c:pt idx="8389">
                  <c:v>10.16</c:v>
                </c:pt>
                <c:pt idx="8390">
                  <c:v>10.260999999999999</c:v>
                </c:pt>
                <c:pt idx="8391">
                  <c:v>10.17</c:v>
                </c:pt>
                <c:pt idx="8392">
                  <c:v>10.179</c:v>
                </c:pt>
                <c:pt idx="8393">
                  <c:v>10.188000000000001</c:v>
                </c:pt>
                <c:pt idx="8394">
                  <c:v>10.252000000000001</c:v>
                </c:pt>
                <c:pt idx="8395">
                  <c:v>10.17</c:v>
                </c:pt>
                <c:pt idx="8396">
                  <c:v>10.206</c:v>
                </c:pt>
                <c:pt idx="8397">
                  <c:v>10.115</c:v>
                </c:pt>
                <c:pt idx="8398">
                  <c:v>10.215</c:v>
                </c:pt>
                <c:pt idx="8399">
                  <c:v>10.17</c:v>
                </c:pt>
                <c:pt idx="8400">
                  <c:v>10.196999999999999</c:v>
                </c:pt>
                <c:pt idx="8401">
                  <c:v>10.124000000000001</c:v>
                </c:pt>
                <c:pt idx="8402">
                  <c:v>10.279</c:v>
                </c:pt>
                <c:pt idx="8403">
                  <c:v>10.151</c:v>
                </c:pt>
                <c:pt idx="8404">
                  <c:v>10.215</c:v>
                </c:pt>
                <c:pt idx="8405">
                  <c:v>10.196999999999999</c:v>
                </c:pt>
                <c:pt idx="8406">
                  <c:v>10.196999999999999</c:v>
                </c:pt>
                <c:pt idx="8407">
                  <c:v>10.225</c:v>
                </c:pt>
                <c:pt idx="8408">
                  <c:v>10.188000000000001</c:v>
                </c:pt>
                <c:pt idx="8409">
                  <c:v>10.215</c:v>
                </c:pt>
                <c:pt idx="8410">
                  <c:v>10.243</c:v>
                </c:pt>
                <c:pt idx="8411">
                  <c:v>10.196999999999999</c:v>
                </c:pt>
                <c:pt idx="8412">
                  <c:v>10.196999999999999</c:v>
                </c:pt>
                <c:pt idx="8413">
                  <c:v>10.179</c:v>
                </c:pt>
                <c:pt idx="8414">
                  <c:v>10.141999999999999</c:v>
                </c:pt>
                <c:pt idx="8415">
                  <c:v>10.27</c:v>
                </c:pt>
                <c:pt idx="8416">
                  <c:v>10.096</c:v>
                </c:pt>
                <c:pt idx="8417">
                  <c:v>10.324999999999999</c:v>
                </c:pt>
                <c:pt idx="8418">
                  <c:v>10.151</c:v>
                </c:pt>
                <c:pt idx="8419">
                  <c:v>10.215</c:v>
                </c:pt>
                <c:pt idx="8420">
                  <c:v>10.17</c:v>
                </c:pt>
                <c:pt idx="8421">
                  <c:v>10.243</c:v>
                </c:pt>
                <c:pt idx="8422">
                  <c:v>10.151</c:v>
                </c:pt>
                <c:pt idx="8423">
                  <c:v>10.215</c:v>
                </c:pt>
                <c:pt idx="8424">
                  <c:v>10.179</c:v>
                </c:pt>
                <c:pt idx="8425">
                  <c:v>10.188000000000001</c:v>
                </c:pt>
                <c:pt idx="8426">
                  <c:v>10.16</c:v>
                </c:pt>
                <c:pt idx="8427">
                  <c:v>10.17</c:v>
                </c:pt>
                <c:pt idx="8428">
                  <c:v>10.196999999999999</c:v>
                </c:pt>
                <c:pt idx="8429">
                  <c:v>10.243</c:v>
                </c:pt>
                <c:pt idx="8430">
                  <c:v>10.206</c:v>
                </c:pt>
                <c:pt idx="8431">
                  <c:v>10.243</c:v>
                </c:pt>
                <c:pt idx="8432">
                  <c:v>10.234</c:v>
                </c:pt>
                <c:pt idx="8433">
                  <c:v>10.17</c:v>
                </c:pt>
                <c:pt idx="8434">
                  <c:v>10.141999999999999</c:v>
                </c:pt>
                <c:pt idx="8435">
                  <c:v>10.215</c:v>
                </c:pt>
                <c:pt idx="8436">
                  <c:v>10.243</c:v>
                </c:pt>
                <c:pt idx="8437">
                  <c:v>10.141999999999999</c:v>
                </c:pt>
                <c:pt idx="8438">
                  <c:v>10.252000000000001</c:v>
                </c:pt>
                <c:pt idx="8439">
                  <c:v>10.096</c:v>
                </c:pt>
                <c:pt idx="8440">
                  <c:v>10.225</c:v>
                </c:pt>
                <c:pt idx="8441">
                  <c:v>10.106</c:v>
                </c:pt>
                <c:pt idx="8442">
                  <c:v>10.141999999999999</c:v>
                </c:pt>
                <c:pt idx="8443">
                  <c:v>10.151</c:v>
                </c:pt>
                <c:pt idx="8444">
                  <c:v>10.252000000000001</c:v>
                </c:pt>
                <c:pt idx="8445">
                  <c:v>10.16</c:v>
                </c:pt>
                <c:pt idx="8446">
                  <c:v>10.179</c:v>
                </c:pt>
                <c:pt idx="8447">
                  <c:v>10.132999999999999</c:v>
                </c:pt>
                <c:pt idx="8448">
                  <c:v>10.27</c:v>
                </c:pt>
                <c:pt idx="8449">
                  <c:v>10.151</c:v>
                </c:pt>
                <c:pt idx="8450">
                  <c:v>10.196999999999999</c:v>
                </c:pt>
                <c:pt idx="8451">
                  <c:v>10.115</c:v>
                </c:pt>
                <c:pt idx="8452">
                  <c:v>10.260999999999999</c:v>
                </c:pt>
                <c:pt idx="8453">
                  <c:v>10.16</c:v>
                </c:pt>
                <c:pt idx="8454">
                  <c:v>10.151</c:v>
                </c:pt>
                <c:pt idx="8455">
                  <c:v>10.132999999999999</c:v>
                </c:pt>
                <c:pt idx="8456">
                  <c:v>10.188000000000001</c:v>
                </c:pt>
                <c:pt idx="8457">
                  <c:v>10.132999999999999</c:v>
                </c:pt>
                <c:pt idx="8458">
                  <c:v>10.141999999999999</c:v>
                </c:pt>
                <c:pt idx="8459">
                  <c:v>10.225</c:v>
                </c:pt>
                <c:pt idx="8460">
                  <c:v>10.206</c:v>
                </c:pt>
                <c:pt idx="8461">
                  <c:v>10.260999999999999</c:v>
                </c:pt>
                <c:pt idx="8462">
                  <c:v>10.179</c:v>
                </c:pt>
                <c:pt idx="8463">
                  <c:v>10.243</c:v>
                </c:pt>
                <c:pt idx="8464">
                  <c:v>10.124000000000001</c:v>
                </c:pt>
                <c:pt idx="8465">
                  <c:v>10.196999999999999</c:v>
                </c:pt>
                <c:pt idx="8466">
                  <c:v>10.16</c:v>
                </c:pt>
                <c:pt idx="8467">
                  <c:v>10.179</c:v>
                </c:pt>
                <c:pt idx="8468">
                  <c:v>10.17</c:v>
                </c:pt>
                <c:pt idx="8469">
                  <c:v>10.188000000000001</c:v>
                </c:pt>
                <c:pt idx="8470">
                  <c:v>10.16</c:v>
                </c:pt>
                <c:pt idx="8471">
                  <c:v>10.215</c:v>
                </c:pt>
                <c:pt idx="8472">
                  <c:v>10.151</c:v>
                </c:pt>
                <c:pt idx="8473">
                  <c:v>10.215</c:v>
                </c:pt>
                <c:pt idx="8474">
                  <c:v>10.179</c:v>
                </c:pt>
                <c:pt idx="8475">
                  <c:v>10.179</c:v>
                </c:pt>
                <c:pt idx="8476">
                  <c:v>10.124000000000001</c:v>
                </c:pt>
                <c:pt idx="8477">
                  <c:v>10.215</c:v>
                </c:pt>
                <c:pt idx="8478">
                  <c:v>10.16</c:v>
                </c:pt>
                <c:pt idx="8479">
                  <c:v>10.188000000000001</c:v>
                </c:pt>
                <c:pt idx="8480">
                  <c:v>10.16</c:v>
                </c:pt>
                <c:pt idx="8481">
                  <c:v>10.234</c:v>
                </c:pt>
                <c:pt idx="8482">
                  <c:v>10.225</c:v>
                </c:pt>
                <c:pt idx="8483">
                  <c:v>10.16</c:v>
                </c:pt>
                <c:pt idx="8484">
                  <c:v>10.124000000000001</c:v>
                </c:pt>
                <c:pt idx="8485">
                  <c:v>10.141999999999999</c:v>
                </c:pt>
                <c:pt idx="8486">
                  <c:v>10.215</c:v>
                </c:pt>
                <c:pt idx="8487">
                  <c:v>10.17</c:v>
                </c:pt>
                <c:pt idx="8488">
                  <c:v>10.196999999999999</c:v>
                </c:pt>
                <c:pt idx="8489">
                  <c:v>10.188000000000001</c:v>
                </c:pt>
                <c:pt idx="8490">
                  <c:v>10.179</c:v>
                </c:pt>
                <c:pt idx="8491">
                  <c:v>10.115</c:v>
                </c:pt>
                <c:pt idx="8492">
                  <c:v>10.196999999999999</c:v>
                </c:pt>
                <c:pt idx="8493">
                  <c:v>10.141999999999999</c:v>
                </c:pt>
                <c:pt idx="8494">
                  <c:v>10.243</c:v>
                </c:pt>
                <c:pt idx="8495">
                  <c:v>10.106</c:v>
                </c:pt>
                <c:pt idx="8496">
                  <c:v>10.151</c:v>
                </c:pt>
                <c:pt idx="8497">
                  <c:v>10.179</c:v>
                </c:pt>
                <c:pt idx="8498">
                  <c:v>10.252000000000001</c:v>
                </c:pt>
                <c:pt idx="8499">
                  <c:v>10.141999999999999</c:v>
                </c:pt>
                <c:pt idx="8500">
                  <c:v>10.188000000000001</c:v>
                </c:pt>
                <c:pt idx="8501">
                  <c:v>10.132999999999999</c:v>
                </c:pt>
                <c:pt idx="8502">
                  <c:v>10.16</c:v>
                </c:pt>
                <c:pt idx="8503">
                  <c:v>10.17</c:v>
                </c:pt>
                <c:pt idx="8504">
                  <c:v>10.17</c:v>
                </c:pt>
                <c:pt idx="8505">
                  <c:v>10.115</c:v>
                </c:pt>
                <c:pt idx="8506">
                  <c:v>10.16</c:v>
                </c:pt>
                <c:pt idx="8507">
                  <c:v>10.188000000000001</c:v>
                </c:pt>
                <c:pt idx="8508">
                  <c:v>10.16</c:v>
                </c:pt>
                <c:pt idx="8509">
                  <c:v>10.179</c:v>
                </c:pt>
                <c:pt idx="8510">
                  <c:v>10.16</c:v>
                </c:pt>
                <c:pt idx="8511">
                  <c:v>10.196999999999999</c:v>
                </c:pt>
                <c:pt idx="8512">
                  <c:v>10.17</c:v>
                </c:pt>
                <c:pt idx="8513">
                  <c:v>10.132999999999999</c:v>
                </c:pt>
                <c:pt idx="8514">
                  <c:v>10.115</c:v>
                </c:pt>
                <c:pt idx="8515">
                  <c:v>10.17</c:v>
                </c:pt>
                <c:pt idx="8516">
                  <c:v>10.106</c:v>
                </c:pt>
                <c:pt idx="8517">
                  <c:v>10.132999999999999</c:v>
                </c:pt>
                <c:pt idx="8518">
                  <c:v>10.151</c:v>
                </c:pt>
                <c:pt idx="8519">
                  <c:v>10.252000000000001</c:v>
                </c:pt>
                <c:pt idx="8520">
                  <c:v>10.124000000000001</c:v>
                </c:pt>
                <c:pt idx="8521">
                  <c:v>10.234</c:v>
                </c:pt>
                <c:pt idx="8522">
                  <c:v>10.17</c:v>
                </c:pt>
                <c:pt idx="8523">
                  <c:v>10.188000000000001</c:v>
                </c:pt>
                <c:pt idx="8524">
                  <c:v>10.141999999999999</c:v>
                </c:pt>
                <c:pt idx="8525">
                  <c:v>10.206</c:v>
                </c:pt>
                <c:pt idx="8526">
                  <c:v>10.179</c:v>
                </c:pt>
                <c:pt idx="8527">
                  <c:v>10.243</c:v>
                </c:pt>
                <c:pt idx="8528">
                  <c:v>10.151</c:v>
                </c:pt>
                <c:pt idx="8529">
                  <c:v>10.179</c:v>
                </c:pt>
                <c:pt idx="8530">
                  <c:v>10.16</c:v>
                </c:pt>
                <c:pt idx="8531">
                  <c:v>10.225</c:v>
                </c:pt>
                <c:pt idx="8532">
                  <c:v>10.151</c:v>
                </c:pt>
                <c:pt idx="8533">
                  <c:v>10.151</c:v>
                </c:pt>
                <c:pt idx="8534">
                  <c:v>10.124000000000001</c:v>
                </c:pt>
                <c:pt idx="8535">
                  <c:v>10.179</c:v>
                </c:pt>
                <c:pt idx="8536">
                  <c:v>10.188000000000001</c:v>
                </c:pt>
                <c:pt idx="8537">
                  <c:v>10.16</c:v>
                </c:pt>
                <c:pt idx="8538">
                  <c:v>10.17</c:v>
                </c:pt>
                <c:pt idx="8539">
                  <c:v>10.179</c:v>
                </c:pt>
                <c:pt idx="8540">
                  <c:v>10.196999999999999</c:v>
                </c:pt>
                <c:pt idx="8541">
                  <c:v>10.124000000000001</c:v>
                </c:pt>
                <c:pt idx="8542">
                  <c:v>10.132999999999999</c:v>
                </c:pt>
                <c:pt idx="8543">
                  <c:v>10.115</c:v>
                </c:pt>
                <c:pt idx="8544">
                  <c:v>10.188000000000001</c:v>
                </c:pt>
                <c:pt idx="8545">
                  <c:v>10.141999999999999</c:v>
                </c:pt>
                <c:pt idx="8546">
                  <c:v>10.17</c:v>
                </c:pt>
                <c:pt idx="8547">
                  <c:v>10.17</c:v>
                </c:pt>
                <c:pt idx="8548">
                  <c:v>10.17</c:v>
                </c:pt>
                <c:pt idx="8549">
                  <c:v>10.132999999999999</c:v>
                </c:pt>
                <c:pt idx="8550">
                  <c:v>10.16</c:v>
                </c:pt>
                <c:pt idx="8551">
                  <c:v>10.087</c:v>
                </c:pt>
                <c:pt idx="8552">
                  <c:v>10.225</c:v>
                </c:pt>
                <c:pt idx="8553">
                  <c:v>10.132999999999999</c:v>
                </c:pt>
                <c:pt idx="8554">
                  <c:v>10.087</c:v>
                </c:pt>
                <c:pt idx="8555">
                  <c:v>10.179</c:v>
                </c:pt>
                <c:pt idx="8556">
                  <c:v>10.124000000000001</c:v>
                </c:pt>
                <c:pt idx="8557">
                  <c:v>10.132999999999999</c:v>
                </c:pt>
                <c:pt idx="8558">
                  <c:v>10.132999999999999</c:v>
                </c:pt>
                <c:pt idx="8559">
                  <c:v>10.188000000000001</c:v>
                </c:pt>
                <c:pt idx="8560">
                  <c:v>10.196999999999999</c:v>
                </c:pt>
                <c:pt idx="8561">
                  <c:v>10.16</c:v>
                </c:pt>
                <c:pt idx="8562">
                  <c:v>10.151</c:v>
                </c:pt>
                <c:pt idx="8563">
                  <c:v>10.151</c:v>
                </c:pt>
                <c:pt idx="8564">
                  <c:v>10.141999999999999</c:v>
                </c:pt>
                <c:pt idx="8565">
                  <c:v>10.151</c:v>
                </c:pt>
                <c:pt idx="8566">
                  <c:v>10.087</c:v>
                </c:pt>
                <c:pt idx="8567">
                  <c:v>10.124000000000001</c:v>
                </c:pt>
                <c:pt idx="8568">
                  <c:v>10.16</c:v>
                </c:pt>
                <c:pt idx="8569">
                  <c:v>10.115</c:v>
                </c:pt>
                <c:pt idx="8570">
                  <c:v>10.124000000000001</c:v>
                </c:pt>
                <c:pt idx="8571">
                  <c:v>10.151</c:v>
                </c:pt>
                <c:pt idx="8572">
                  <c:v>10.115</c:v>
                </c:pt>
                <c:pt idx="8573">
                  <c:v>10.179</c:v>
                </c:pt>
                <c:pt idx="8574">
                  <c:v>10.17</c:v>
                </c:pt>
                <c:pt idx="8575">
                  <c:v>10.17</c:v>
                </c:pt>
                <c:pt idx="8576">
                  <c:v>10.096</c:v>
                </c:pt>
                <c:pt idx="8577">
                  <c:v>10.124000000000001</c:v>
                </c:pt>
                <c:pt idx="8578">
                  <c:v>10.141999999999999</c:v>
                </c:pt>
                <c:pt idx="8579">
                  <c:v>10.179</c:v>
                </c:pt>
                <c:pt idx="8580">
                  <c:v>10.106</c:v>
                </c:pt>
                <c:pt idx="8581">
                  <c:v>10.17</c:v>
                </c:pt>
                <c:pt idx="8582">
                  <c:v>10.096</c:v>
                </c:pt>
                <c:pt idx="8583">
                  <c:v>10.17</c:v>
                </c:pt>
                <c:pt idx="8584">
                  <c:v>10.124000000000001</c:v>
                </c:pt>
                <c:pt idx="8585">
                  <c:v>10.124000000000001</c:v>
                </c:pt>
                <c:pt idx="8586">
                  <c:v>10.124000000000001</c:v>
                </c:pt>
                <c:pt idx="8587">
                  <c:v>10.069000000000001</c:v>
                </c:pt>
                <c:pt idx="8588">
                  <c:v>10.17</c:v>
                </c:pt>
                <c:pt idx="8589">
                  <c:v>10.132999999999999</c:v>
                </c:pt>
                <c:pt idx="8590">
                  <c:v>10.141999999999999</c:v>
                </c:pt>
                <c:pt idx="8591">
                  <c:v>10.087</c:v>
                </c:pt>
                <c:pt idx="8592">
                  <c:v>10.077999999999999</c:v>
                </c:pt>
                <c:pt idx="8593">
                  <c:v>10.17</c:v>
                </c:pt>
                <c:pt idx="8594">
                  <c:v>10.132999999999999</c:v>
                </c:pt>
                <c:pt idx="8595">
                  <c:v>10.141999999999999</c:v>
                </c:pt>
                <c:pt idx="8596">
                  <c:v>10.196999999999999</c:v>
                </c:pt>
                <c:pt idx="8597">
                  <c:v>10.179</c:v>
                </c:pt>
                <c:pt idx="8598">
                  <c:v>10.17</c:v>
                </c:pt>
                <c:pt idx="8599">
                  <c:v>10.115</c:v>
                </c:pt>
                <c:pt idx="8600">
                  <c:v>10.132999999999999</c:v>
                </c:pt>
                <c:pt idx="8601">
                  <c:v>10.141999999999999</c:v>
                </c:pt>
                <c:pt idx="8602">
                  <c:v>10.141999999999999</c:v>
                </c:pt>
                <c:pt idx="8603">
                  <c:v>10.124000000000001</c:v>
                </c:pt>
                <c:pt idx="8604">
                  <c:v>10.132999999999999</c:v>
                </c:pt>
                <c:pt idx="8605">
                  <c:v>10.087</c:v>
                </c:pt>
                <c:pt idx="8606">
                  <c:v>10.096</c:v>
                </c:pt>
                <c:pt idx="8607">
                  <c:v>10.106</c:v>
                </c:pt>
                <c:pt idx="8608">
                  <c:v>10.106</c:v>
                </c:pt>
                <c:pt idx="8609">
                  <c:v>10.179</c:v>
                </c:pt>
                <c:pt idx="8610">
                  <c:v>10.124000000000001</c:v>
                </c:pt>
                <c:pt idx="8611">
                  <c:v>10.132999999999999</c:v>
                </c:pt>
                <c:pt idx="8612">
                  <c:v>10.096</c:v>
                </c:pt>
                <c:pt idx="8613">
                  <c:v>10.115</c:v>
                </c:pt>
                <c:pt idx="8614">
                  <c:v>10.077999999999999</c:v>
                </c:pt>
                <c:pt idx="8615">
                  <c:v>10.106</c:v>
                </c:pt>
                <c:pt idx="8616">
                  <c:v>10.132999999999999</c:v>
                </c:pt>
                <c:pt idx="8617">
                  <c:v>10.124000000000001</c:v>
                </c:pt>
                <c:pt idx="8618">
                  <c:v>10.196999999999999</c:v>
                </c:pt>
                <c:pt idx="8619">
                  <c:v>10.17</c:v>
                </c:pt>
                <c:pt idx="8620">
                  <c:v>10.096</c:v>
                </c:pt>
                <c:pt idx="8621">
                  <c:v>10.124000000000001</c:v>
                </c:pt>
                <c:pt idx="8622">
                  <c:v>10.141999999999999</c:v>
                </c:pt>
                <c:pt idx="8623">
                  <c:v>10.096</c:v>
                </c:pt>
                <c:pt idx="8624">
                  <c:v>10.132999999999999</c:v>
                </c:pt>
                <c:pt idx="8625">
                  <c:v>10.141999999999999</c:v>
                </c:pt>
                <c:pt idx="8626">
                  <c:v>10.106</c:v>
                </c:pt>
                <c:pt idx="8627">
                  <c:v>10.17</c:v>
                </c:pt>
                <c:pt idx="8628">
                  <c:v>10.106</c:v>
                </c:pt>
                <c:pt idx="8629">
                  <c:v>10.077999999999999</c:v>
                </c:pt>
                <c:pt idx="8630">
                  <c:v>10.087</c:v>
                </c:pt>
                <c:pt idx="8631">
                  <c:v>10.124000000000001</c:v>
                </c:pt>
                <c:pt idx="8632">
                  <c:v>10.132999999999999</c:v>
                </c:pt>
                <c:pt idx="8633">
                  <c:v>10.096</c:v>
                </c:pt>
                <c:pt idx="8634">
                  <c:v>10.124000000000001</c:v>
                </c:pt>
                <c:pt idx="8635">
                  <c:v>10.124000000000001</c:v>
                </c:pt>
                <c:pt idx="8636">
                  <c:v>10.132999999999999</c:v>
                </c:pt>
                <c:pt idx="8637">
                  <c:v>10.087</c:v>
                </c:pt>
                <c:pt idx="8638">
                  <c:v>10.141999999999999</c:v>
                </c:pt>
                <c:pt idx="8639">
                  <c:v>10.16</c:v>
                </c:pt>
                <c:pt idx="8640">
                  <c:v>10.106</c:v>
                </c:pt>
                <c:pt idx="8641">
                  <c:v>10.096</c:v>
                </c:pt>
                <c:pt idx="8642">
                  <c:v>10.17</c:v>
                </c:pt>
                <c:pt idx="8643">
                  <c:v>10.132999999999999</c:v>
                </c:pt>
                <c:pt idx="8644">
                  <c:v>10.096</c:v>
                </c:pt>
                <c:pt idx="8645">
                  <c:v>10.151</c:v>
                </c:pt>
                <c:pt idx="8646">
                  <c:v>10.151</c:v>
                </c:pt>
                <c:pt idx="8647">
                  <c:v>10.16</c:v>
                </c:pt>
                <c:pt idx="8648">
                  <c:v>10.124000000000001</c:v>
                </c:pt>
                <c:pt idx="8649">
                  <c:v>10.087</c:v>
                </c:pt>
                <c:pt idx="8650">
                  <c:v>10.132999999999999</c:v>
                </c:pt>
                <c:pt idx="8651">
                  <c:v>10.069000000000001</c:v>
                </c:pt>
                <c:pt idx="8652">
                  <c:v>10.141999999999999</c:v>
                </c:pt>
                <c:pt idx="8653">
                  <c:v>10.141999999999999</c:v>
                </c:pt>
                <c:pt idx="8654">
                  <c:v>10.096</c:v>
                </c:pt>
                <c:pt idx="8655">
                  <c:v>10.132999999999999</c:v>
                </c:pt>
                <c:pt idx="8656">
                  <c:v>10.115</c:v>
                </c:pt>
                <c:pt idx="8657">
                  <c:v>10.069000000000001</c:v>
                </c:pt>
                <c:pt idx="8658">
                  <c:v>10.141999999999999</c:v>
                </c:pt>
                <c:pt idx="8659">
                  <c:v>10.124000000000001</c:v>
                </c:pt>
                <c:pt idx="8660">
                  <c:v>10.132999999999999</c:v>
                </c:pt>
                <c:pt idx="8661">
                  <c:v>10.106</c:v>
                </c:pt>
                <c:pt idx="8662">
                  <c:v>10.124000000000001</c:v>
                </c:pt>
                <c:pt idx="8663">
                  <c:v>10.096</c:v>
                </c:pt>
                <c:pt idx="8664">
                  <c:v>10.132999999999999</c:v>
                </c:pt>
                <c:pt idx="8665">
                  <c:v>10.096</c:v>
                </c:pt>
                <c:pt idx="8666">
                  <c:v>10.106</c:v>
                </c:pt>
                <c:pt idx="8667">
                  <c:v>10.206</c:v>
                </c:pt>
                <c:pt idx="8668">
                  <c:v>10.151</c:v>
                </c:pt>
                <c:pt idx="8669">
                  <c:v>10.087</c:v>
                </c:pt>
                <c:pt idx="8670">
                  <c:v>10.115</c:v>
                </c:pt>
                <c:pt idx="8671">
                  <c:v>10.132999999999999</c:v>
                </c:pt>
                <c:pt idx="8672">
                  <c:v>10.096</c:v>
                </c:pt>
                <c:pt idx="8673">
                  <c:v>10.132999999999999</c:v>
                </c:pt>
                <c:pt idx="8674">
                  <c:v>10.132999999999999</c:v>
                </c:pt>
                <c:pt idx="8675">
                  <c:v>10.115</c:v>
                </c:pt>
                <c:pt idx="8676">
                  <c:v>10.151</c:v>
                </c:pt>
                <c:pt idx="8677">
                  <c:v>10.151</c:v>
                </c:pt>
                <c:pt idx="8678">
                  <c:v>10.096</c:v>
                </c:pt>
                <c:pt idx="8679">
                  <c:v>10.069000000000001</c:v>
                </c:pt>
                <c:pt idx="8680">
                  <c:v>10.096</c:v>
                </c:pt>
                <c:pt idx="8681">
                  <c:v>10.096</c:v>
                </c:pt>
                <c:pt idx="8682">
                  <c:v>10.141999999999999</c:v>
                </c:pt>
                <c:pt idx="8683">
                  <c:v>10.087</c:v>
                </c:pt>
                <c:pt idx="8684">
                  <c:v>10.069000000000001</c:v>
                </c:pt>
                <c:pt idx="8685">
                  <c:v>10.132999999999999</c:v>
                </c:pt>
                <c:pt idx="8686">
                  <c:v>10.087</c:v>
                </c:pt>
                <c:pt idx="8687">
                  <c:v>10.051</c:v>
                </c:pt>
                <c:pt idx="8688">
                  <c:v>10.106</c:v>
                </c:pt>
                <c:pt idx="8689">
                  <c:v>10.087</c:v>
                </c:pt>
                <c:pt idx="8690">
                  <c:v>10.096</c:v>
                </c:pt>
                <c:pt idx="8691">
                  <c:v>10.141999999999999</c:v>
                </c:pt>
                <c:pt idx="8692">
                  <c:v>10.124000000000001</c:v>
                </c:pt>
                <c:pt idx="8693">
                  <c:v>10.179</c:v>
                </c:pt>
                <c:pt idx="8694">
                  <c:v>10.087</c:v>
                </c:pt>
                <c:pt idx="8695">
                  <c:v>10.115</c:v>
                </c:pt>
                <c:pt idx="8696">
                  <c:v>10.106</c:v>
                </c:pt>
                <c:pt idx="8697">
                  <c:v>10.141999999999999</c:v>
                </c:pt>
                <c:pt idx="8698">
                  <c:v>10.124000000000001</c:v>
                </c:pt>
                <c:pt idx="8699">
                  <c:v>10.106</c:v>
                </c:pt>
                <c:pt idx="8700">
                  <c:v>10.115</c:v>
                </c:pt>
                <c:pt idx="8701">
                  <c:v>10.17</c:v>
                </c:pt>
                <c:pt idx="8702">
                  <c:v>10.124000000000001</c:v>
                </c:pt>
                <c:pt idx="8703">
                  <c:v>10.06</c:v>
                </c:pt>
                <c:pt idx="8704">
                  <c:v>10.06</c:v>
                </c:pt>
                <c:pt idx="8705">
                  <c:v>10.124000000000001</c:v>
                </c:pt>
                <c:pt idx="8706">
                  <c:v>10.087</c:v>
                </c:pt>
                <c:pt idx="8707">
                  <c:v>10.124000000000001</c:v>
                </c:pt>
                <c:pt idx="8708">
                  <c:v>10.087</c:v>
                </c:pt>
                <c:pt idx="8709">
                  <c:v>10.087</c:v>
                </c:pt>
                <c:pt idx="8710">
                  <c:v>10.115</c:v>
                </c:pt>
                <c:pt idx="8711">
                  <c:v>10.115</c:v>
                </c:pt>
                <c:pt idx="8712">
                  <c:v>10.096</c:v>
                </c:pt>
                <c:pt idx="8713">
                  <c:v>10.124000000000001</c:v>
                </c:pt>
                <c:pt idx="8714">
                  <c:v>10.115</c:v>
                </c:pt>
                <c:pt idx="8715">
                  <c:v>10.06</c:v>
                </c:pt>
                <c:pt idx="8716">
                  <c:v>10.132999999999999</c:v>
                </c:pt>
                <c:pt idx="8717">
                  <c:v>10.06</c:v>
                </c:pt>
                <c:pt idx="8718">
                  <c:v>10.151</c:v>
                </c:pt>
                <c:pt idx="8719">
                  <c:v>10.077999999999999</c:v>
                </c:pt>
                <c:pt idx="8720">
                  <c:v>10.06</c:v>
                </c:pt>
                <c:pt idx="8721">
                  <c:v>10.087</c:v>
                </c:pt>
                <c:pt idx="8722">
                  <c:v>10.069000000000001</c:v>
                </c:pt>
                <c:pt idx="8723">
                  <c:v>10.051</c:v>
                </c:pt>
                <c:pt idx="8724">
                  <c:v>10.124000000000001</c:v>
                </c:pt>
                <c:pt idx="8725">
                  <c:v>10.087</c:v>
                </c:pt>
                <c:pt idx="8726">
                  <c:v>10.077999999999999</c:v>
                </c:pt>
                <c:pt idx="8727">
                  <c:v>10.124000000000001</c:v>
                </c:pt>
                <c:pt idx="8728">
                  <c:v>10.124000000000001</c:v>
                </c:pt>
                <c:pt idx="8729">
                  <c:v>10.077999999999999</c:v>
                </c:pt>
                <c:pt idx="8730">
                  <c:v>10.087</c:v>
                </c:pt>
                <c:pt idx="8731">
                  <c:v>10.077999999999999</c:v>
                </c:pt>
                <c:pt idx="8732">
                  <c:v>10.087</c:v>
                </c:pt>
                <c:pt idx="8733">
                  <c:v>10.096</c:v>
                </c:pt>
                <c:pt idx="8734">
                  <c:v>10.132999999999999</c:v>
                </c:pt>
                <c:pt idx="8735">
                  <c:v>10.106</c:v>
                </c:pt>
                <c:pt idx="8736">
                  <c:v>10.124000000000001</c:v>
                </c:pt>
                <c:pt idx="8737">
                  <c:v>10.041</c:v>
                </c:pt>
                <c:pt idx="8738">
                  <c:v>10.087</c:v>
                </c:pt>
                <c:pt idx="8739">
                  <c:v>10.179</c:v>
                </c:pt>
                <c:pt idx="8740">
                  <c:v>10.069000000000001</c:v>
                </c:pt>
                <c:pt idx="8741">
                  <c:v>10.041</c:v>
                </c:pt>
                <c:pt idx="8742">
                  <c:v>10.115</c:v>
                </c:pt>
                <c:pt idx="8743">
                  <c:v>10.077999999999999</c:v>
                </c:pt>
                <c:pt idx="8744">
                  <c:v>10.106</c:v>
                </c:pt>
                <c:pt idx="8745">
                  <c:v>10.096</c:v>
                </c:pt>
                <c:pt idx="8746">
                  <c:v>10.051</c:v>
                </c:pt>
                <c:pt idx="8747">
                  <c:v>10.141999999999999</c:v>
                </c:pt>
                <c:pt idx="8748">
                  <c:v>10.041</c:v>
                </c:pt>
                <c:pt idx="8749">
                  <c:v>10.087</c:v>
                </c:pt>
                <c:pt idx="8750">
                  <c:v>10.06</c:v>
                </c:pt>
                <c:pt idx="8751">
                  <c:v>10.096</c:v>
                </c:pt>
                <c:pt idx="8752">
                  <c:v>10.069000000000001</c:v>
                </c:pt>
                <c:pt idx="8753">
                  <c:v>10.096</c:v>
                </c:pt>
                <c:pt idx="8754">
                  <c:v>10.087</c:v>
                </c:pt>
                <c:pt idx="8755">
                  <c:v>10.124000000000001</c:v>
                </c:pt>
                <c:pt idx="8756">
                  <c:v>10.087</c:v>
                </c:pt>
                <c:pt idx="8757">
                  <c:v>10.051</c:v>
                </c:pt>
                <c:pt idx="8758">
                  <c:v>10.087</c:v>
                </c:pt>
                <c:pt idx="8759">
                  <c:v>10.096</c:v>
                </c:pt>
                <c:pt idx="8760">
                  <c:v>10.132999999999999</c:v>
                </c:pt>
                <c:pt idx="8761">
                  <c:v>10.032</c:v>
                </c:pt>
                <c:pt idx="8762">
                  <c:v>10.096</c:v>
                </c:pt>
                <c:pt idx="8763">
                  <c:v>10.087</c:v>
                </c:pt>
                <c:pt idx="8764">
                  <c:v>10.124000000000001</c:v>
                </c:pt>
                <c:pt idx="8765">
                  <c:v>10.005000000000001</c:v>
                </c:pt>
                <c:pt idx="8766">
                  <c:v>10.115</c:v>
                </c:pt>
                <c:pt idx="8767">
                  <c:v>10.051</c:v>
                </c:pt>
                <c:pt idx="8768">
                  <c:v>10.151</c:v>
                </c:pt>
                <c:pt idx="8769">
                  <c:v>10.041</c:v>
                </c:pt>
                <c:pt idx="8770">
                  <c:v>10.124000000000001</c:v>
                </c:pt>
                <c:pt idx="8771">
                  <c:v>10.041</c:v>
                </c:pt>
                <c:pt idx="8772">
                  <c:v>10.087</c:v>
                </c:pt>
                <c:pt idx="8773">
                  <c:v>10.023</c:v>
                </c:pt>
                <c:pt idx="8774">
                  <c:v>10.141999999999999</c:v>
                </c:pt>
                <c:pt idx="8775">
                  <c:v>10.06</c:v>
                </c:pt>
                <c:pt idx="8776">
                  <c:v>10.151</c:v>
                </c:pt>
                <c:pt idx="8777">
                  <c:v>10.041</c:v>
                </c:pt>
                <c:pt idx="8778">
                  <c:v>10.096</c:v>
                </c:pt>
                <c:pt idx="8779">
                  <c:v>10.041</c:v>
                </c:pt>
                <c:pt idx="8780">
                  <c:v>10.032</c:v>
                </c:pt>
                <c:pt idx="8781">
                  <c:v>10.032</c:v>
                </c:pt>
                <c:pt idx="8782">
                  <c:v>10.077999999999999</c:v>
                </c:pt>
                <c:pt idx="8783">
                  <c:v>10.096</c:v>
                </c:pt>
                <c:pt idx="8784">
                  <c:v>10.096</c:v>
                </c:pt>
                <c:pt idx="8785">
                  <c:v>10.151</c:v>
                </c:pt>
                <c:pt idx="8786">
                  <c:v>10.106</c:v>
                </c:pt>
                <c:pt idx="8787">
                  <c:v>9.9864999999999995</c:v>
                </c:pt>
                <c:pt idx="8788">
                  <c:v>10.06</c:v>
                </c:pt>
                <c:pt idx="8789">
                  <c:v>10.077999999999999</c:v>
                </c:pt>
                <c:pt idx="8790">
                  <c:v>10.023</c:v>
                </c:pt>
                <c:pt idx="8791">
                  <c:v>10.069000000000001</c:v>
                </c:pt>
                <c:pt idx="8792">
                  <c:v>10.077999999999999</c:v>
                </c:pt>
                <c:pt idx="8793">
                  <c:v>10.132999999999999</c:v>
                </c:pt>
                <c:pt idx="8794">
                  <c:v>10.032</c:v>
                </c:pt>
                <c:pt idx="8795">
                  <c:v>10.132999999999999</c:v>
                </c:pt>
                <c:pt idx="8796">
                  <c:v>10.023</c:v>
                </c:pt>
                <c:pt idx="8797">
                  <c:v>10.096</c:v>
                </c:pt>
                <c:pt idx="8798">
                  <c:v>10.06</c:v>
                </c:pt>
                <c:pt idx="8799">
                  <c:v>10.087</c:v>
                </c:pt>
                <c:pt idx="8800">
                  <c:v>10.051</c:v>
                </c:pt>
                <c:pt idx="8801">
                  <c:v>10.069000000000001</c:v>
                </c:pt>
                <c:pt idx="8802">
                  <c:v>10.077999999999999</c:v>
                </c:pt>
                <c:pt idx="8803">
                  <c:v>10.115</c:v>
                </c:pt>
                <c:pt idx="8804">
                  <c:v>10.106</c:v>
                </c:pt>
                <c:pt idx="8805">
                  <c:v>10.141999999999999</c:v>
                </c:pt>
                <c:pt idx="8806">
                  <c:v>10.051</c:v>
                </c:pt>
                <c:pt idx="8807">
                  <c:v>10.077999999999999</c:v>
                </c:pt>
                <c:pt idx="8808">
                  <c:v>10.106</c:v>
                </c:pt>
                <c:pt idx="8809">
                  <c:v>10.041</c:v>
                </c:pt>
                <c:pt idx="8810">
                  <c:v>10.06</c:v>
                </c:pt>
                <c:pt idx="8811">
                  <c:v>10.087</c:v>
                </c:pt>
                <c:pt idx="8812">
                  <c:v>10.115</c:v>
                </c:pt>
                <c:pt idx="8813">
                  <c:v>10.051</c:v>
                </c:pt>
                <c:pt idx="8814">
                  <c:v>10.013999999999999</c:v>
                </c:pt>
                <c:pt idx="8815">
                  <c:v>10.06</c:v>
                </c:pt>
                <c:pt idx="8816">
                  <c:v>10.141999999999999</c:v>
                </c:pt>
                <c:pt idx="8817">
                  <c:v>10.051</c:v>
                </c:pt>
                <c:pt idx="8818">
                  <c:v>10.096</c:v>
                </c:pt>
                <c:pt idx="8819">
                  <c:v>10.069000000000001</c:v>
                </c:pt>
                <c:pt idx="8820">
                  <c:v>10.069000000000001</c:v>
                </c:pt>
                <c:pt idx="8821">
                  <c:v>10.032</c:v>
                </c:pt>
                <c:pt idx="8822">
                  <c:v>10.096</c:v>
                </c:pt>
                <c:pt idx="8823">
                  <c:v>10.013999999999999</c:v>
                </c:pt>
                <c:pt idx="8824">
                  <c:v>10.106</c:v>
                </c:pt>
                <c:pt idx="8825">
                  <c:v>10.023</c:v>
                </c:pt>
                <c:pt idx="8826">
                  <c:v>10.151</c:v>
                </c:pt>
                <c:pt idx="8827">
                  <c:v>10.051</c:v>
                </c:pt>
                <c:pt idx="8828">
                  <c:v>10.06</c:v>
                </c:pt>
                <c:pt idx="8829">
                  <c:v>10.087</c:v>
                </c:pt>
                <c:pt idx="8830">
                  <c:v>10.051</c:v>
                </c:pt>
                <c:pt idx="8831">
                  <c:v>10.051</c:v>
                </c:pt>
                <c:pt idx="8832">
                  <c:v>10.051</c:v>
                </c:pt>
                <c:pt idx="8833">
                  <c:v>10.106</c:v>
                </c:pt>
                <c:pt idx="8834">
                  <c:v>10.087</c:v>
                </c:pt>
                <c:pt idx="8835">
                  <c:v>10.069000000000001</c:v>
                </c:pt>
                <c:pt idx="8836">
                  <c:v>10.06</c:v>
                </c:pt>
                <c:pt idx="8837">
                  <c:v>9.9498999999999995</c:v>
                </c:pt>
                <c:pt idx="8838">
                  <c:v>10.023</c:v>
                </c:pt>
                <c:pt idx="8839">
                  <c:v>10.096</c:v>
                </c:pt>
                <c:pt idx="8840">
                  <c:v>9.9956999999999994</c:v>
                </c:pt>
                <c:pt idx="8841">
                  <c:v>10.069000000000001</c:v>
                </c:pt>
                <c:pt idx="8842">
                  <c:v>10.041</c:v>
                </c:pt>
                <c:pt idx="8843">
                  <c:v>10.087</c:v>
                </c:pt>
                <c:pt idx="8844">
                  <c:v>10.023</c:v>
                </c:pt>
                <c:pt idx="8845">
                  <c:v>10.115</c:v>
                </c:pt>
                <c:pt idx="8846">
                  <c:v>10.013999999999999</c:v>
                </c:pt>
                <c:pt idx="8847">
                  <c:v>10.096</c:v>
                </c:pt>
                <c:pt idx="8848">
                  <c:v>10.032</c:v>
                </c:pt>
                <c:pt idx="8849">
                  <c:v>10.096</c:v>
                </c:pt>
                <c:pt idx="8850">
                  <c:v>10.041</c:v>
                </c:pt>
                <c:pt idx="8851">
                  <c:v>10.096</c:v>
                </c:pt>
                <c:pt idx="8852">
                  <c:v>10.023</c:v>
                </c:pt>
                <c:pt idx="8853">
                  <c:v>10.077999999999999</c:v>
                </c:pt>
                <c:pt idx="8854">
                  <c:v>10.077999999999999</c:v>
                </c:pt>
                <c:pt idx="8855">
                  <c:v>10.141999999999999</c:v>
                </c:pt>
                <c:pt idx="8856">
                  <c:v>10.069000000000001</c:v>
                </c:pt>
                <c:pt idx="8857">
                  <c:v>10.041</c:v>
                </c:pt>
                <c:pt idx="8858">
                  <c:v>10.069000000000001</c:v>
                </c:pt>
                <c:pt idx="8859">
                  <c:v>10.041</c:v>
                </c:pt>
                <c:pt idx="8860">
                  <c:v>10.051</c:v>
                </c:pt>
                <c:pt idx="8861">
                  <c:v>10.069000000000001</c:v>
                </c:pt>
                <c:pt idx="8862">
                  <c:v>10.106</c:v>
                </c:pt>
                <c:pt idx="8863">
                  <c:v>10.051</c:v>
                </c:pt>
                <c:pt idx="8864">
                  <c:v>10.106</c:v>
                </c:pt>
                <c:pt idx="8865">
                  <c:v>10.06</c:v>
                </c:pt>
                <c:pt idx="8866">
                  <c:v>10.032</c:v>
                </c:pt>
                <c:pt idx="8867">
                  <c:v>10.005000000000001</c:v>
                </c:pt>
                <c:pt idx="8868">
                  <c:v>10.141999999999999</c:v>
                </c:pt>
                <c:pt idx="8869">
                  <c:v>10.032</c:v>
                </c:pt>
                <c:pt idx="8870">
                  <c:v>10.069000000000001</c:v>
                </c:pt>
                <c:pt idx="8871">
                  <c:v>9.9589999999999996</c:v>
                </c:pt>
                <c:pt idx="8872">
                  <c:v>10.087</c:v>
                </c:pt>
                <c:pt idx="8873">
                  <c:v>10.023</c:v>
                </c:pt>
                <c:pt idx="8874">
                  <c:v>10.106</c:v>
                </c:pt>
                <c:pt idx="8875">
                  <c:v>10.023</c:v>
                </c:pt>
                <c:pt idx="8876">
                  <c:v>10.077999999999999</c:v>
                </c:pt>
                <c:pt idx="8877">
                  <c:v>10.069000000000001</c:v>
                </c:pt>
                <c:pt idx="8878">
                  <c:v>10.077999999999999</c:v>
                </c:pt>
                <c:pt idx="8879">
                  <c:v>10.023</c:v>
                </c:pt>
                <c:pt idx="8880">
                  <c:v>10.096</c:v>
                </c:pt>
                <c:pt idx="8881">
                  <c:v>10.013999999999999</c:v>
                </c:pt>
                <c:pt idx="8882">
                  <c:v>10.051</c:v>
                </c:pt>
                <c:pt idx="8883">
                  <c:v>10.013999999999999</c:v>
                </c:pt>
                <c:pt idx="8884">
                  <c:v>10.106</c:v>
                </c:pt>
                <c:pt idx="8885">
                  <c:v>10.069000000000001</c:v>
                </c:pt>
                <c:pt idx="8886">
                  <c:v>10.023</c:v>
                </c:pt>
                <c:pt idx="8887">
                  <c:v>9.9223999999999997</c:v>
                </c:pt>
                <c:pt idx="8888">
                  <c:v>10.032</c:v>
                </c:pt>
                <c:pt idx="8889">
                  <c:v>10.115</c:v>
                </c:pt>
                <c:pt idx="8890">
                  <c:v>10.013999999999999</c:v>
                </c:pt>
                <c:pt idx="8891">
                  <c:v>10.087</c:v>
                </c:pt>
                <c:pt idx="8892">
                  <c:v>10.051</c:v>
                </c:pt>
                <c:pt idx="8893">
                  <c:v>10.124000000000001</c:v>
                </c:pt>
                <c:pt idx="8894">
                  <c:v>9.9773999999999994</c:v>
                </c:pt>
                <c:pt idx="8895">
                  <c:v>10.106</c:v>
                </c:pt>
                <c:pt idx="8896">
                  <c:v>9.9864999999999995</c:v>
                </c:pt>
                <c:pt idx="8897">
                  <c:v>10.124000000000001</c:v>
                </c:pt>
                <c:pt idx="8898">
                  <c:v>10.023</c:v>
                </c:pt>
                <c:pt idx="8899">
                  <c:v>10.023</c:v>
                </c:pt>
                <c:pt idx="8900">
                  <c:v>10.041</c:v>
                </c:pt>
                <c:pt idx="8901">
                  <c:v>10.051</c:v>
                </c:pt>
                <c:pt idx="8902">
                  <c:v>10.013999999999999</c:v>
                </c:pt>
                <c:pt idx="8903">
                  <c:v>10.069000000000001</c:v>
                </c:pt>
                <c:pt idx="8904">
                  <c:v>10.032</c:v>
                </c:pt>
                <c:pt idx="8905">
                  <c:v>10.096</c:v>
                </c:pt>
                <c:pt idx="8906">
                  <c:v>10.023</c:v>
                </c:pt>
                <c:pt idx="8907">
                  <c:v>10.023</c:v>
                </c:pt>
                <c:pt idx="8908">
                  <c:v>10.032</c:v>
                </c:pt>
                <c:pt idx="8909">
                  <c:v>10.051</c:v>
                </c:pt>
                <c:pt idx="8910">
                  <c:v>10.041</c:v>
                </c:pt>
                <c:pt idx="8911">
                  <c:v>10.06</c:v>
                </c:pt>
                <c:pt idx="8912">
                  <c:v>10.032</c:v>
                </c:pt>
                <c:pt idx="8913">
                  <c:v>10.005000000000001</c:v>
                </c:pt>
                <c:pt idx="8914">
                  <c:v>10.087</c:v>
                </c:pt>
                <c:pt idx="8915">
                  <c:v>10.005000000000001</c:v>
                </c:pt>
                <c:pt idx="8916">
                  <c:v>10.051</c:v>
                </c:pt>
                <c:pt idx="8917">
                  <c:v>9.9681999999999995</c:v>
                </c:pt>
                <c:pt idx="8918">
                  <c:v>10.069000000000001</c:v>
                </c:pt>
                <c:pt idx="8919">
                  <c:v>10.013999999999999</c:v>
                </c:pt>
                <c:pt idx="8920">
                  <c:v>10.032</c:v>
                </c:pt>
                <c:pt idx="8921">
                  <c:v>9.9864999999999995</c:v>
                </c:pt>
                <c:pt idx="8922">
                  <c:v>10.051</c:v>
                </c:pt>
                <c:pt idx="8923">
                  <c:v>9.9773999999999994</c:v>
                </c:pt>
                <c:pt idx="8924">
                  <c:v>10.069000000000001</c:v>
                </c:pt>
                <c:pt idx="8925">
                  <c:v>9.9498999999999995</c:v>
                </c:pt>
                <c:pt idx="8926">
                  <c:v>10.124000000000001</c:v>
                </c:pt>
                <c:pt idx="8927">
                  <c:v>10.005000000000001</c:v>
                </c:pt>
                <c:pt idx="8928">
                  <c:v>10.069000000000001</c:v>
                </c:pt>
                <c:pt idx="8929">
                  <c:v>9.9956999999999994</c:v>
                </c:pt>
                <c:pt idx="8930">
                  <c:v>10.051</c:v>
                </c:pt>
                <c:pt idx="8931">
                  <c:v>10.005000000000001</c:v>
                </c:pt>
                <c:pt idx="8932">
                  <c:v>10.06</c:v>
                </c:pt>
                <c:pt idx="8933">
                  <c:v>10.032</c:v>
                </c:pt>
                <c:pt idx="8934">
                  <c:v>10.041</c:v>
                </c:pt>
                <c:pt idx="8935">
                  <c:v>10.051</c:v>
                </c:pt>
                <c:pt idx="8936">
                  <c:v>9.9864999999999995</c:v>
                </c:pt>
                <c:pt idx="8937">
                  <c:v>9.9406999999999996</c:v>
                </c:pt>
                <c:pt idx="8938">
                  <c:v>9.9956999999999994</c:v>
                </c:pt>
                <c:pt idx="8939">
                  <c:v>10.051</c:v>
                </c:pt>
                <c:pt idx="8940">
                  <c:v>9.9315999999999995</c:v>
                </c:pt>
                <c:pt idx="8941">
                  <c:v>10.051</c:v>
                </c:pt>
                <c:pt idx="8942">
                  <c:v>9.9956999999999994</c:v>
                </c:pt>
                <c:pt idx="8943">
                  <c:v>10.096</c:v>
                </c:pt>
                <c:pt idx="8944">
                  <c:v>10.005000000000001</c:v>
                </c:pt>
                <c:pt idx="8945">
                  <c:v>10.124000000000001</c:v>
                </c:pt>
                <c:pt idx="8946">
                  <c:v>9.9589999999999996</c:v>
                </c:pt>
                <c:pt idx="8947">
                  <c:v>10.106</c:v>
                </c:pt>
                <c:pt idx="8948">
                  <c:v>10.013999999999999</c:v>
                </c:pt>
                <c:pt idx="8949">
                  <c:v>10.06</c:v>
                </c:pt>
                <c:pt idx="8950">
                  <c:v>10.032</c:v>
                </c:pt>
                <c:pt idx="8951">
                  <c:v>10.069000000000001</c:v>
                </c:pt>
                <c:pt idx="8952">
                  <c:v>10.051</c:v>
                </c:pt>
                <c:pt idx="8953">
                  <c:v>10.013999999999999</c:v>
                </c:pt>
                <c:pt idx="8954">
                  <c:v>10.013999999999999</c:v>
                </c:pt>
                <c:pt idx="8955">
                  <c:v>10.041</c:v>
                </c:pt>
                <c:pt idx="8956">
                  <c:v>9.9956999999999994</c:v>
                </c:pt>
                <c:pt idx="8957">
                  <c:v>10.023</c:v>
                </c:pt>
                <c:pt idx="8958">
                  <c:v>10.005000000000001</c:v>
                </c:pt>
                <c:pt idx="8959">
                  <c:v>10.041</c:v>
                </c:pt>
                <c:pt idx="8960">
                  <c:v>10.087</c:v>
                </c:pt>
                <c:pt idx="8961">
                  <c:v>10.051</c:v>
                </c:pt>
                <c:pt idx="8962">
                  <c:v>10.087</c:v>
                </c:pt>
                <c:pt idx="8963">
                  <c:v>10.032</c:v>
                </c:pt>
                <c:pt idx="8964">
                  <c:v>10.132999999999999</c:v>
                </c:pt>
                <c:pt idx="8965">
                  <c:v>10.041</c:v>
                </c:pt>
                <c:pt idx="8966">
                  <c:v>10.023</c:v>
                </c:pt>
                <c:pt idx="8967">
                  <c:v>9.9956999999999994</c:v>
                </c:pt>
                <c:pt idx="8968">
                  <c:v>10.051</c:v>
                </c:pt>
                <c:pt idx="8969">
                  <c:v>9.9956999999999994</c:v>
                </c:pt>
                <c:pt idx="8970">
                  <c:v>10.069000000000001</c:v>
                </c:pt>
                <c:pt idx="8971">
                  <c:v>9.9681999999999995</c:v>
                </c:pt>
                <c:pt idx="8972">
                  <c:v>10.041</c:v>
                </c:pt>
                <c:pt idx="8973">
                  <c:v>9.9773999999999994</c:v>
                </c:pt>
                <c:pt idx="8974">
                  <c:v>10.077999999999999</c:v>
                </c:pt>
                <c:pt idx="8975">
                  <c:v>9.9681999999999995</c:v>
                </c:pt>
                <c:pt idx="8976">
                  <c:v>10.06</c:v>
                </c:pt>
                <c:pt idx="8977">
                  <c:v>10.041</c:v>
                </c:pt>
                <c:pt idx="8978">
                  <c:v>10.069000000000001</c:v>
                </c:pt>
                <c:pt idx="8979">
                  <c:v>9.9864999999999995</c:v>
                </c:pt>
                <c:pt idx="8980">
                  <c:v>10.032</c:v>
                </c:pt>
                <c:pt idx="8981">
                  <c:v>9.9589999999999996</c:v>
                </c:pt>
                <c:pt idx="8982">
                  <c:v>10.023</c:v>
                </c:pt>
                <c:pt idx="8983">
                  <c:v>10.077999999999999</c:v>
                </c:pt>
                <c:pt idx="8984">
                  <c:v>10.032</c:v>
                </c:pt>
                <c:pt idx="8985">
                  <c:v>10.051</c:v>
                </c:pt>
                <c:pt idx="8986">
                  <c:v>9.9864999999999995</c:v>
                </c:pt>
                <c:pt idx="8987">
                  <c:v>9.9132999999999996</c:v>
                </c:pt>
                <c:pt idx="8988">
                  <c:v>9.9773999999999994</c:v>
                </c:pt>
                <c:pt idx="8989">
                  <c:v>10.005000000000001</c:v>
                </c:pt>
                <c:pt idx="8990">
                  <c:v>9.9773999999999994</c:v>
                </c:pt>
                <c:pt idx="8991">
                  <c:v>10.087</c:v>
                </c:pt>
                <c:pt idx="8992">
                  <c:v>9.9681999999999995</c:v>
                </c:pt>
                <c:pt idx="8993">
                  <c:v>10.069000000000001</c:v>
                </c:pt>
                <c:pt idx="8994">
                  <c:v>9.9589999999999996</c:v>
                </c:pt>
                <c:pt idx="8995">
                  <c:v>10.087</c:v>
                </c:pt>
                <c:pt idx="8996">
                  <c:v>9.9956999999999994</c:v>
                </c:pt>
                <c:pt idx="8997">
                  <c:v>10.069000000000001</c:v>
                </c:pt>
                <c:pt idx="8998">
                  <c:v>9.9681999999999995</c:v>
                </c:pt>
                <c:pt idx="8999">
                  <c:v>10.051</c:v>
                </c:pt>
                <c:pt idx="9000">
                  <c:v>9.9773999999999994</c:v>
                </c:pt>
                <c:pt idx="9001">
                  <c:v>10.06</c:v>
                </c:pt>
                <c:pt idx="9002">
                  <c:v>10.013999999999999</c:v>
                </c:pt>
                <c:pt idx="9003">
                  <c:v>10.013999999999999</c:v>
                </c:pt>
                <c:pt idx="9004">
                  <c:v>10.013999999999999</c:v>
                </c:pt>
                <c:pt idx="9005">
                  <c:v>10.096</c:v>
                </c:pt>
                <c:pt idx="9006">
                  <c:v>10.032</c:v>
                </c:pt>
                <c:pt idx="9007">
                  <c:v>9.9681999999999995</c:v>
                </c:pt>
                <c:pt idx="9008">
                  <c:v>9.9773999999999994</c:v>
                </c:pt>
                <c:pt idx="9009">
                  <c:v>10.041</c:v>
                </c:pt>
                <c:pt idx="9010">
                  <c:v>10.077999999999999</c:v>
                </c:pt>
                <c:pt idx="9011">
                  <c:v>10.005000000000001</c:v>
                </c:pt>
                <c:pt idx="9012">
                  <c:v>10.087</c:v>
                </c:pt>
                <c:pt idx="9013">
                  <c:v>10.06</c:v>
                </c:pt>
                <c:pt idx="9014">
                  <c:v>10.077999999999999</c:v>
                </c:pt>
                <c:pt idx="9015">
                  <c:v>9.9864999999999995</c:v>
                </c:pt>
                <c:pt idx="9016">
                  <c:v>10.06</c:v>
                </c:pt>
                <c:pt idx="9017">
                  <c:v>10.005000000000001</c:v>
                </c:pt>
                <c:pt idx="9018">
                  <c:v>10.06</c:v>
                </c:pt>
                <c:pt idx="9019">
                  <c:v>10.032</c:v>
                </c:pt>
                <c:pt idx="9020">
                  <c:v>10.032</c:v>
                </c:pt>
                <c:pt idx="9021">
                  <c:v>10.005000000000001</c:v>
                </c:pt>
                <c:pt idx="9022">
                  <c:v>10.069000000000001</c:v>
                </c:pt>
                <c:pt idx="9023">
                  <c:v>10.032</c:v>
                </c:pt>
                <c:pt idx="9024">
                  <c:v>10.06</c:v>
                </c:pt>
                <c:pt idx="9025">
                  <c:v>9.9406999999999996</c:v>
                </c:pt>
                <c:pt idx="9026">
                  <c:v>10.051</c:v>
                </c:pt>
                <c:pt idx="9027">
                  <c:v>10.051</c:v>
                </c:pt>
                <c:pt idx="9028">
                  <c:v>9.9956999999999994</c:v>
                </c:pt>
                <c:pt idx="9029">
                  <c:v>10.005000000000001</c:v>
                </c:pt>
                <c:pt idx="9030">
                  <c:v>9.9681999999999995</c:v>
                </c:pt>
                <c:pt idx="9031">
                  <c:v>9.9956999999999994</c:v>
                </c:pt>
                <c:pt idx="9032">
                  <c:v>9.9956999999999994</c:v>
                </c:pt>
                <c:pt idx="9033">
                  <c:v>10.032</c:v>
                </c:pt>
                <c:pt idx="9034">
                  <c:v>10.051</c:v>
                </c:pt>
                <c:pt idx="9035">
                  <c:v>10.005000000000001</c:v>
                </c:pt>
                <c:pt idx="9036">
                  <c:v>9.9864999999999995</c:v>
                </c:pt>
                <c:pt idx="9037">
                  <c:v>9.9315999999999995</c:v>
                </c:pt>
                <c:pt idx="9038">
                  <c:v>9.9864999999999995</c:v>
                </c:pt>
                <c:pt idx="9039">
                  <c:v>9.9864999999999995</c:v>
                </c:pt>
                <c:pt idx="9040">
                  <c:v>9.9498999999999995</c:v>
                </c:pt>
                <c:pt idx="9041">
                  <c:v>9.9773999999999994</c:v>
                </c:pt>
                <c:pt idx="9042">
                  <c:v>9.9223999999999997</c:v>
                </c:pt>
                <c:pt idx="9043">
                  <c:v>10.087</c:v>
                </c:pt>
                <c:pt idx="9044">
                  <c:v>10.005000000000001</c:v>
                </c:pt>
                <c:pt idx="9045">
                  <c:v>10.041</c:v>
                </c:pt>
                <c:pt idx="9046">
                  <c:v>9.9773999999999994</c:v>
                </c:pt>
                <c:pt idx="9047">
                  <c:v>10.06</c:v>
                </c:pt>
                <c:pt idx="9048">
                  <c:v>9.9681999999999995</c:v>
                </c:pt>
                <c:pt idx="9049">
                  <c:v>9.9864999999999995</c:v>
                </c:pt>
                <c:pt idx="9050">
                  <c:v>9.9773999999999994</c:v>
                </c:pt>
                <c:pt idx="9051">
                  <c:v>10.013999999999999</c:v>
                </c:pt>
                <c:pt idx="9052">
                  <c:v>9.9773999999999994</c:v>
                </c:pt>
                <c:pt idx="9053">
                  <c:v>10.005000000000001</c:v>
                </c:pt>
                <c:pt idx="9054">
                  <c:v>10.013999999999999</c:v>
                </c:pt>
                <c:pt idx="9055">
                  <c:v>10.013999999999999</c:v>
                </c:pt>
                <c:pt idx="9056">
                  <c:v>9.9956999999999994</c:v>
                </c:pt>
                <c:pt idx="9057">
                  <c:v>9.9315999999999995</c:v>
                </c:pt>
                <c:pt idx="9058">
                  <c:v>10.013999999999999</c:v>
                </c:pt>
                <c:pt idx="9059">
                  <c:v>9.9956999999999994</c:v>
                </c:pt>
                <c:pt idx="9060">
                  <c:v>9.9864999999999995</c:v>
                </c:pt>
                <c:pt idx="9061">
                  <c:v>9.9315999999999995</c:v>
                </c:pt>
                <c:pt idx="9062">
                  <c:v>10.032</c:v>
                </c:pt>
                <c:pt idx="9063">
                  <c:v>10.013999999999999</c:v>
                </c:pt>
                <c:pt idx="9064">
                  <c:v>10.013999999999999</c:v>
                </c:pt>
                <c:pt idx="9065">
                  <c:v>9.9864999999999995</c:v>
                </c:pt>
                <c:pt idx="9066">
                  <c:v>10.032</c:v>
                </c:pt>
                <c:pt idx="9067">
                  <c:v>9.9315999999999995</c:v>
                </c:pt>
                <c:pt idx="9068">
                  <c:v>10.023</c:v>
                </c:pt>
                <c:pt idx="9069">
                  <c:v>10.023</c:v>
                </c:pt>
                <c:pt idx="9070">
                  <c:v>10.013999999999999</c:v>
                </c:pt>
                <c:pt idx="9071">
                  <c:v>9.9498999999999995</c:v>
                </c:pt>
                <c:pt idx="9072">
                  <c:v>10.041</c:v>
                </c:pt>
                <c:pt idx="9073">
                  <c:v>9.9681999999999995</c:v>
                </c:pt>
                <c:pt idx="9074">
                  <c:v>10.013999999999999</c:v>
                </c:pt>
                <c:pt idx="9075">
                  <c:v>10.023</c:v>
                </c:pt>
                <c:pt idx="9076">
                  <c:v>9.9956999999999994</c:v>
                </c:pt>
                <c:pt idx="9077">
                  <c:v>9.9773999999999994</c:v>
                </c:pt>
                <c:pt idx="9078">
                  <c:v>9.9223999999999997</c:v>
                </c:pt>
                <c:pt idx="9079">
                  <c:v>9.9864999999999995</c:v>
                </c:pt>
                <c:pt idx="9080">
                  <c:v>9.9864999999999995</c:v>
                </c:pt>
                <c:pt idx="9081">
                  <c:v>9.9589999999999996</c:v>
                </c:pt>
                <c:pt idx="9082">
                  <c:v>10.013999999999999</c:v>
                </c:pt>
                <c:pt idx="9083">
                  <c:v>10.023</c:v>
                </c:pt>
                <c:pt idx="9084">
                  <c:v>9.9773999999999994</c:v>
                </c:pt>
                <c:pt idx="9085">
                  <c:v>10.013999999999999</c:v>
                </c:pt>
                <c:pt idx="9086">
                  <c:v>9.9681999999999995</c:v>
                </c:pt>
                <c:pt idx="9087">
                  <c:v>9.8491999999999997</c:v>
                </c:pt>
                <c:pt idx="9088">
                  <c:v>9.9132999999999996</c:v>
                </c:pt>
                <c:pt idx="9089">
                  <c:v>10.06</c:v>
                </c:pt>
                <c:pt idx="9090">
                  <c:v>9.9773999999999994</c:v>
                </c:pt>
                <c:pt idx="9091">
                  <c:v>10.041</c:v>
                </c:pt>
                <c:pt idx="9092">
                  <c:v>10.124000000000001</c:v>
                </c:pt>
                <c:pt idx="9093">
                  <c:v>10.013999999999999</c:v>
                </c:pt>
                <c:pt idx="9094">
                  <c:v>9.9132999999999996</c:v>
                </c:pt>
                <c:pt idx="9095">
                  <c:v>10.023</c:v>
                </c:pt>
                <c:pt idx="9096">
                  <c:v>9.9589999999999996</c:v>
                </c:pt>
                <c:pt idx="9097">
                  <c:v>10.023</c:v>
                </c:pt>
                <c:pt idx="9098">
                  <c:v>9.9956999999999994</c:v>
                </c:pt>
                <c:pt idx="9099">
                  <c:v>9.9589999999999996</c:v>
                </c:pt>
                <c:pt idx="9100">
                  <c:v>10.005000000000001</c:v>
                </c:pt>
                <c:pt idx="9101">
                  <c:v>9.9864999999999995</c:v>
                </c:pt>
                <c:pt idx="9102">
                  <c:v>9.9956999999999994</c:v>
                </c:pt>
                <c:pt idx="9103">
                  <c:v>10.005000000000001</c:v>
                </c:pt>
                <c:pt idx="9104">
                  <c:v>9.9681999999999995</c:v>
                </c:pt>
                <c:pt idx="9105">
                  <c:v>10.013999999999999</c:v>
                </c:pt>
                <c:pt idx="9106">
                  <c:v>9.9681999999999995</c:v>
                </c:pt>
                <c:pt idx="9107">
                  <c:v>9.9773999999999994</c:v>
                </c:pt>
                <c:pt idx="9108">
                  <c:v>9.9681999999999995</c:v>
                </c:pt>
                <c:pt idx="9109">
                  <c:v>10.005000000000001</c:v>
                </c:pt>
                <c:pt idx="9110">
                  <c:v>10.023</c:v>
                </c:pt>
                <c:pt idx="9111">
                  <c:v>10.023</c:v>
                </c:pt>
                <c:pt idx="9112">
                  <c:v>9.9864999999999995</c:v>
                </c:pt>
                <c:pt idx="9113">
                  <c:v>10.041</c:v>
                </c:pt>
                <c:pt idx="9114">
                  <c:v>9.9773999999999994</c:v>
                </c:pt>
                <c:pt idx="9115">
                  <c:v>9.9681999999999995</c:v>
                </c:pt>
                <c:pt idx="9116">
                  <c:v>9.9498999999999995</c:v>
                </c:pt>
                <c:pt idx="9117">
                  <c:v>9.9132999999999996</c:v>
                </c:pt>
                <c:pt idx="9118">
                  <c:v>10.023</c:v>
                </c:pt>
                <c:pt idx="9119">
                  <c:v>9.9589999999999996</c:v>
                </c:pt>
                <c:pt idx="9120">
                  <c:v>9.9498999999999995</c:v>
                </c:pt>
                <c:pt idx="9121">
                  <c:v>9.9589999999999996</c:v>
                </c:pt>
                <c:pt idx="9122">
                  <c:v>9.9956999999999994</c:v>
                </c:pt>
                <c:pt idx="9123">
                  <c:v>9.9589999999999996</c:v>
                </c:pt>
                <c:pt idx="9124">
                  <c:v>9.9773999999999994</c:v>
                </c:pt>
                <c:pt idx="9125">
                  <c:v>9.9498999999999995</c:v>
                </c:pt>
                <c:pt idx="9126">
                  <c:v>10.013999999999999</c:v>
                </c:pt>
                <c:pt idx="9127">
                  <c:v>10.06</c:v>
                </c:pt>
                <c:pt idx="9128">
                  <c:v>9.9773999999999994</c:v>
                </c:pt>
                <c:pt idx="9129">
                  <c:v>9.9406999999999996</c:v>
                </c:pt>
                <c:pt idx="9130">
                  <c:v>9.9589999999999996</c:v>
                </c:pt>
                <c:pt idx="9131">
                  <c:v>9.9498999999999995</c:v>
                </c:pt>
                <c:pt idx="9132">
                  <c:v>9.9589999999999996</c:v>
                </c:pt>
                <c:pt idx="9133">
                  <c:v>9.9956999999999994</c:v>
                </c:pt>
                <c:pt idx="9134">
                  <c:v>10.051</c:v>
                </c:pt>
                <c:pt idx="9135">
                  <c:v>10.013999999999999</c:v>
                </c:pt>
                <c:pt idx="9136">
                  <c:v>9.9956999999999994</c:v>
                </c:pt>
                <c:pt idx="9137">
                  <c:v>9.8949999999999996</c:v>
                </c:pt>
                <c:pt idx="9138">
                  <c:v>10.041</c:v>
                </c:pt>
                <c:pt idx="9139">
                  <c:v>9.8857999999999997</c:v>
                </c:pt>
                <c:pt idx="9140">
                  <c:v>9.9498999999999995</c:v>
                </c:pt>
                <c:pt idx="9141">
                  <c:v>10.005000000000001</c:v>
                </c:pt>
                <c:pt idx="9142">
                  <c:v>10.041</c:v>
                </c:pt>
                <c:pt idx="9143">
                  <c:v>9.9589999999999996</c:v>
                </c:pt>
                <c:pt idx="9144">
                  <c:v>9.9498999999999995</c:v>
                </c:pt>
                <c:pt idx="9145">
                  <c:v>9.9589999999999996</c:v>
                </c:pt>
                <c:pt idx="9146">
                  <c:v>9.9589999999999996</c:v>
                </c:pt>
                <c:pt idx="9147">
                  <c:v>9.9406999999999996</c:v>
                </c:pt>
                <c:pt idx="9148">
                  <c:v>9.9498999999999995</c:v>
                </c:pt>
                <c:pt idx="9149">
                  <c:v>9.9864999999999995</c:v>
                </c:pt>
                <c:pt idx="9150">
                  <c:v>9.9315999999999995</c:v>
                </c:pt>
                <c:pt idx="9151">
                  <c:v>9.9498999999999995</c:v>
                </c:pt>
                <c:pt idx="9152">
                  <c:v>9.9773999999999994</c:v>
                </c:pt>
                <c:pt idx="9153">
                  <c:v>9.9956999999999994</c:v>
                </c:pt>
                <c:pt idx="9154">
                  <c:v>9.9498999999999995</c:v>
                </c:pt>
                <c:pt idx="9155">
                  <c:v>10.013999999999999</c:v>
                </c:pt>
                <c:pt idx="9156">
                  <c:v>9.9681999999999995</c:v>
                </c:pt>
                <c:pt idx="9157">
                  <c:v>9.9773999999999994</c:v>
                </c:pt>
                <c:pt idx="9158">
                  <c:v>9.9498999999999995</c:v>
                </c:pt>
                <c:pt idx="9159">
                  <c:v>10.013999999999999</c:v>
                </c:pt>
                <c:pt idx="9160">
                  <c:v>9.9132999999999996</c:v>
                </c:pt>
                <c:pt idx="9161">
                  <c:v>10.032</c:v>
                </c:pt>
                <c:pt idx="9162">
                  <c:v>9.9681999999999995</c:v>
                </c:pt>
                <c:pt idx="9163">
                  <c:v>9.9956999999999994</c:v>
                </c:pt>
                <c:pt idx="9164">
                  <c:v>9.9406999999999996</c:v>
                </c:pt>
                <c:pt idx="9165">
                  <c:v>9.9589999999999996</c:v>
                </c:pt>
                <c:pt idx="9166">
                  <c:v>9.9132999999999996</c:v>
                </c:pt>
                <c:pt idx="9167">
                  <c:v>9.9498999999999995</c:v>
                </c:pt>
                <c:pt idx="9168">
                  <c:v>9.9498999999999995</c:v>
                </c:pt>
                <c:pt idx="9169">
                  <c:v>9.9956999999999994</c:v>
                </c:pt>
                <c:pt idx="9170">
                  <c:v>9.9589999999999996</c:v>
                </c:pt>
                <c:pt idx="9171">
                  <c:v>10.023</c:v>
                </c:pt>
                <c:pt idx="9172">
                  <c:v>9.9956999999999994</c:v>
                </c:pt>
                <c:pt idx="9173">
                  <c:v>9.9956999999999994</c:v>
                </c:pt>
                <c:pt idx="9174">
                  <c:v>9.9773999999999994</c:v>
                </c:pt>
                <c:pt idx="9175">
                  <c:v>9.9498999999999995</c:v>
                </c:pt>
                <c:pt idx="9176">
                  <c:v>10.005000000000001</c:v>
                </c:pt>
                <c:pt idx="9177">
                  <c:v>9.9681999999999995</c:v>
                </c:pt>
                <c:pt idx="9178">
                  <c:v>9.9589999999999996</c:v>
                </c:pt>
                <c:pt idx="9179">
                  <c:v>9.9498999999999995</c:v>
                </c:pt>
                <c:pt idx="9180">
                  <c:v>9.9681999999999995</c:v>
                </c:pt>
                <c:pt idx="9181">
                  <c:v>9.9223999999999997</c:v>
                </c:pt>
                <c:pt idx="9182">
                  <c:v>10.041</c:v>
                </c:pt>
                <c:pt idx="9183">
                  <c:v>9.9315999999999995</c:v>
                </c:pt>
                <c:pt idx="9184">
                  <c:v>10.032</c:v>
                </c:pt>
                <c:pt idx="9185">
                  <c:v>9.9040999999999997</c:v>
                </c:pt>
                <c:pt idx="9186">
                  <c:v>9.9864999999999995</c:v>
                </c:pt>
                <c:pt idx="9187">
                  <c:v>9.9040999999999997</c:v>
                </c:pt>
                <c:pt idx="9188">
                  <c:v>9.9132999999999996</c:v>
                </c:pt>
                <c:pt idx="9189">
                  <c:v>9.9132999999999996</c:v>
                </c:pt>
                <c:pt idx="9190">
                  <c:v>9.9864999999999995</c:v>
                </c:pt>
                <c:pt idx="9191">
                  <c:v>9.9773999999999994</c:v>
                </c:pt>
                <c:pt idx="9192">
                  <c:v>10.032</c:v>
                </c:pt>
                <c:pt idx="9193">
                  <c:v>9.9406999999999996</c:v>
                </c:pt>
                <c:pt idx="9194">
                  <c:v>9.9498999999999995</c:v>
                </c:pt>
                <c:pt idx="9195">
                  <c:v>9.9589999999999996</c:v>
                </c:pt>
                <c:pt idx="9196">
                  <c:v>9.9681999999999995</c:v>
                </c:pt>
                <c:pt idx="9197">
                  <c:v>9.9498999999999995</c:v>
                </c:pt>
                <c:pt idx="9198">
                  <c:v>9.9223999999999997</c:v>
                </c:pt>
                <c:pt idx="9199">
                  <c:v>9.9864999999999995</c:v>
                </c:pt>
                <c:pt idx="9200">
                  <c:v>10.013999999999999</c:v>
                </c:pt>
                <c:pt idx="9201">
                  <c:v>9.9773999999999994</c:v>
                </c:pt>
                <c:pt idx="9202">
                  <c:v>9.9498999999999995</c:v>
                </c:pt>
                <c:pt idx="9203">
                  <c:v>10.005000000000001</c:v>
                </c:pt>
                <c:pt idx="9204">
                  <c:v>9.9132999999999996</c:v>
                </c:pt>
                <c:pt idx="9205">
                  <c:v>10.013999999999999</c:v>
                </c:pt>
                <c:pt idx="9206">
                  <c:v>9.9406999999999996</c:v>
                </c:pt>
                <c:pt idx="9207">
                  <c:v>10.023</c:v>
                </c:pt>
                <c:pt idx="9208">
                  <c:v>9.8857999999999997</c:v>
                </c:pt>
                <c:pt idx="9209">
                  <c:v>9.9864999999999995</c:v>
                </c:pt>
                <c:pt idx="9210">
                  <c:v>9.8949999999999996</c:v>
                </c:pt>
                <c:pt idx="9211">
                  <c:v>10.005000000000001</c:v>
                </c:pt>
                <c:pt idx="9212">
                  <c:v>9.9498999999999995</c:v>
                </c:pt>
                <c:pt idx="9213">
                  <c:v>9.9864999999999995</c:v>
                </c:pt>
                <c:pt idx="9214">
                  <c:v>9.9773999999999994</c:v>
                </c:pt>
                <c:pt idx="9215">
                  <c:v>9.9681999999999995</c:v>
                </c:pt>
                <c:pt idx="9216">
                  <c:v>9.9132999999999996</c:v>
                </c:pt>
                <c:pt idx="9217">
                  <c:v>9.9681999999999995</c:v>
                </c:pt>
                <c:pt idx="9218">
                  <c:v>9.9132999999999996</c:v>
                </c:pt>
                <c:pt idx="9219">
                  <c:v>9.9589999999999996</c:v>
                </c:pt>
                <c:pt idx="9220">
                  <c:v>9.9406999999999996</c:v>
                </c:pt>
                <c:pt idx="9221">
                  <c:v>10.005000000000001</c:v>
                </c:pt>
                <c:pt idx="9222">
                  <c:v>10.013999999999999</c:v>
                </c:pt>
                <c:pt idx="9223">
                  <c:v>9.9315999999999995</c:v>
                </c:pt>
                <c:pt idx="9224">
                  <c:v>9.9132999999999996</c:v>
                </c:pt>
                <c:pt idx="9225">
                  <c:v>9.9406999999999996</c:v>
                </c:pt>
                <c:pt idx="9226">
                  <c:v>10.005000000000001</c:v>
                </c:pt>
                <c:pt idx="9227">
                  <c:v>9.9681999999999995</c:v>
                </c:pt>
                <c:pt idx="9228">
                  <c:v>9.9681999999999995</c:v>
                </c:pt>
                <c:pt idx="9229">
                  <c:v>9.9498999999999995</c:v>
                </c:pt>
                <c:pt idx="9230">
                  <c:v>10.013999999999999</c:v>
                </c:pt>
                <c:pt idx="9231">
                  <c:v>9.9315999999999995</c:v>
                </c:pt>
                <c:pt idx="9232">
                  <c:v>9.9956999999999994</c:v>
                </c:pt>
                <c:pt idx="9233">
                  <c:v>9.8949999999999996</c:v>
                </c:pt>
                <c:pt idx="9234">
                  <c:v>10.06</c:v>
                </c:pt>
                <c:pt idx="9235">
                  <c:v>9.9223999999999997</c:v>
                </c:pt>
                <c:pt idx="9236">
                  <c:v>9.9589999999999996</c:v>
                </c:pt>
                <c:pt idx="9237">
                  <c:v>9.8582999999999998</c:v>
                </c:pt>
                <c:pt idx="9238">
                  <c:v>10.023</c:v>
                </c:pt>
                <c:pt idx="9239">
                  <c:v>9.8857999999999997</c:v>
                </c:pt>
                <c:pt idx="9240">
                  <c:v>9.9956999999999994</c:v>
                </c:pt>
                <c:pt idx="9241">
                  <c:v>9.9589999999999996</c:v>
                </c:pt>
                <c:pt idx="9242">
                  <c:v>10.06</c:v>
                </c:pt>
                <c:pt idx="9243">
                  <c:v>9.9406999999999996</c:v>
                </c:pt>
                <c:pt idx="9244">
                  <c:v>9.9589999999999996</c:v>
                </c:pt>
                <c:pt idx="9245">
                  <c:v>9.9864999999999995</c:v>
                </c:pt>
                <c:pt idx="9246">
                  <c:v>9.8765999999999998</c:v>
                </c:pt>
                <c:pt idx="9247">
                  <c:v>9.9406999999999996</c:v>
                </c:pt>
                <c:pt idx="9248">
                  <c:v>9.9498999999999995</c:v>
                </c:pt>
                <c:pt idx="9249">
                  <c:v>9.9864999999999995</c:v>
                </c:pt>
                <c:pt idx="9250">
                  <c:v>10.005000000000001</c:v>
                </c:pt>
                <c:pt idx="9251">
                  <c:v>10.005000000000001</c:v>
                </c:pt>
                <c:pt idx="9252">
                  <c:v>9.9132999999999996</c:v>
                </c:pt>
                <c:pt idx="9253">
                  <c:v>10.023</c:v>
                </c:pt>
                <c:pt idx="9254">
                  <c:v>9.9315999999999995</c:v>
                </c:pt>
                <c:pt idx="9255">
                  <c:v>9.9956999999999994</c:v>
                </c:pt>
                <c:pt idx="9256">
                  <c:v>9.9223999999999997</c:v>
                </c:pt>
                <c:pt idx="9257">
                  <c:v>9.9773999999999994</c:v>
                </c:pt>
                <c:pt idx="9258">
                  <c:v>9.8674999999999997</c:v>
                </c:pt>
                <c:pt idx="9259">
                  <c:v>9.9864999999999995</c:v>
                </c:pt>
                <c:pt idx="9260">
                  <c:v>9.9406999999999996</c:v>
                </c:pt>
                <c:pt idx="9261">
                  <c:v>10.023</c:v>
                </c:pt>
                <c:pt idx="9262">
                  <c:v>9.9406999999999996</c:v>
                </c:pt>
                <c:pt idx="9263">
                  <c:v>9.9864999999999995</c:v>
                </c:pt>
                <c:pt idx="9264">
                  <c:v>9.9132999999999996</c:v>
                </c:pt>
                <c:pt idx="9265">
                  <c:v>9.9223999999999997</c:v>
                </c:pt>
                <c:pt idx="9266">
                  <c:v>9.8674999999999997</c:v>
                </c:pt>
                <c:pt idx="9267">
                  <c:v>9.8765999999999998</c:v>
                </c:pt>
                <c:pt idx="9268">
                  <c:v>9.9223999999999997</c:v>
                </c:pt>
                <c:pt idx="9269">
                  <c:v>9.9406999999999996</c:v>
                </c:pt>
                <c:pt idx="9270">
                  <c:v>9.8765999999999998</c:v>
                </c:pt>
                <c:pt idx="9271">
                  <c:v>9.9864999999999995</c:v>
                </c:pt>
                <c:pt idx="9272">
                  <c:v>9.9681999999999995</c:v>
                </c:pt>
                <c:pt idx="9273">
                  <c:v>9.9406999999999996</c:v>
                </c:pt>
                <c:pt idx="9274">
                  <c:v>9.9498999999999995</c:v>
                </c:pt>
                <c:pt idx="9275">
                  <c:v>9.9132999999999996</c:v>
                </c:pt>
                <c:pt idx="9276">
                  <c:v>10.023</c:v>
                </c:pt>
                <c:pt idx="9277">
                  <c:v>9.8857999999999997</c:v>
                </c:pt>
                <c:pt idx="9278">
                  <c:v>9.9864999999999995</c:v>
                </c:pt>
                <c:pt idx="9279">
                  <c:v>9.8949999999999996</c:v>
                </c:pt>
                <c:pt idx="9280">
                  <c:v>9.9956999999999994</c:v>
                </c:pt>
                <c:pt idx="9281">
                  <c:v>9.8491999999999997</c:v>
                </c:pt>
                <c:pt idx="9282">
                  <c:v>9.9681999999999995</c:v>
                </c:pt>
                <c:pt idx="9283">
                  <c:v>9.9132999999999996</c:v>
                </c:pt>
                <c:pt idx="9284">
                  <c:v>10.005000000000001</c:v>
                </c:pt>
                <c:pt idx="9285">
                  <c:v>9.8857999999999997</c:v>
                </c:pt>
                <c:pt idx="9286">
                  <c:v>9.9498999999999995</c:v>
                </c:pt>
                <c:pt idx="9287">
                  <c:v>9.9223999999999997</c:v>
                </c:pt>
                <c:pt idx="9288">
                  <c:v>9.9773999999999994</c:v>
                </c:pt>
                <c:pt idx="9289">
                  <c:v>9.9040999999999997</c:v>
                </c:pt>
                <c:pt idx="9290">
                  <c:v>9.9681999999999995</c:v>
                </c:pt>
                <c:pt idx="9291">
                  <c:v>9.9498999999999995</c:v>
                </c:pt>
                <c:pt idx="9292">
                  <c:v>9.9773999999999994</c:v>
                </c:pt>
                <c:pt idx="9293">
                  <c:v>9.9315999999999995</c:v>
                </c:pt>
                <c:pt idx="9294">
                  <c:v>9.8949999999999996</c:v>
                </c:pt>
                <c:pt idx="9295">
                  <c:v>9.9223999999999997</c:v>
                </c:pt>
                <c:pt idx="9296">
                  <c:v>9.9223999999999997</c:v>
                </c:pt>
                <c:pt idx="9297">
                  <c:v>9.9223999999999997</c:v>
                </c:pt>
                <c:pt idx="9298">
                  <c:v>9.9132999999999996</c:v>
                </c:pt>
                <c:pt idx="9299">
                  <c:v>10.023</c:v>
                </c:pt>
                <c:pt idx="9300">
                  <c:v>9.9498999999999995</c:v>
                </c:pt>
                <c:pt idx="9301">
                  <c:v>10.013999999999999</c:v>
                </c:pt>
                <c:pt idx="9302">
                  <c:v>9.9132999999999996</c:v>
                </c:pt>
                <c:pt idx="9303">
                  <c:v>9.9406999999999996</c:v>
                </c:pt>
                <c:pt idx="9304">
                  <c:v>9.8949999999999996</c:v>
                </c:pt>
                <c:pt idx="9305">
                  <c:v>9.9589999999999996</c:v>
                </c:pt>
                <c:pt idx="9306">
                  <c:v>9.9040999999999997</c:v>
                </c:pt>
                <c:pt idx="9307">
                  <c:v>9.9132999999999996</c:v>
                </c:pt>
                <c:pt idx="9308">
                  <c:v>9.9040999999999997</c:v>
                </c:pt>
                <c:pt idx="9309">
                  <c:v>9.9589999999999996</c:v>
                </c:pt>
                <c:pt idx="9310">
                  <c:v>9.8674999999999997</c:v>
                </c:pt>
                <c:pt idx="9311">
                  <c:v>10.013999999999999</c:v>
                </c:pt>
                <c:pt idx="9312">
                  <c:v>9.9498999999999995</c:v>
                </c:pt>
                <c:pt idx="9313">
                  <c:v>9.9498999999999995</c:v>
                </c:pt>
                <c:pt idx="9314">
                  <c:v>9.9315999999999995</c:v>
                </c:pt>
                <c:pt idx="9315">
                  <c:v>9.9132999999999996</c:v>
                </c:pt>
                <c:pt idx="9316">
                  <c:v>9.9040999999999997</c:v>
                </c:pt>
                <c:pt idx="9317">
                  <c:v>9.9773999999999994</c:v>
                </c:pt>
                <c:pt idx="9318">
                  <c:v>9.9315999999999995</c:v>
                </c:pt>
                <c:pt idx="9319">
                  <c:v>9.9315999999999995</c:v>
                </c:pt>
                <c:pt idx="9320">
                  <c:v>9.9498999999999995</c:v>
                </c:pt>
                <c:pt idx="9321">
                  <c:v>9.9315999999999995</c:v>
                </c:pt>
                <c:pt idx="9322">
                  <c:v>10.005000000000001</c:v>
                </c:pt>
                <c:pt idx="9323">
                  <c:v>9.8765999999999998</c:v>
                </c:pt>
                <c:pt idx="9324">
                  <c:v>9.9406999999999996</c:v>
                </c:pt>
                <c:pt idx="9325">
                  <c:v>9.9132999999999996</c:v>
                </c:pt>
                <c:pt idx="9326">
                  <c:v>9.9132999999999996</c:v>
                </c:pt>
                <c:pt idx="9327">
                  <c:v>9.9040999999999997</c:v>
                </c:pt>
                <c:pt idx="9328">
                  <c:v>9.9498999999999995</c:v>
                </c:pt>
                <c:pt idx="9329">
                  <c:v>9.9040999999999997</c:v>
                </c:pt>
                <c:pt idx="9330">
                  <c:v>9.9681999999999995</c:v>
                </c:pt>
                <c:pt idx="9331">
                  <c:v>9.8491999999999997</c:v>
                </c:pt>
                <c:pt idx="9332">
                  <c:v>9.9589999999999996</c:v>
                </c:pt>
                <c:pt idx="9333">
                  <c:v>9.8674999999999997</c:v>
                </c:pt>
                <c:pt idx="9334">
                  <c:v>9.9956999999999994</c:v>
                </c:pt>
                <c:pt idx="9335">
                  <c:v>9.9223999999999997</c:v>
                </c:pt>
                <c:pt idx="9336">
                  <c:v>9.8674999999999997</c:v>
                </c:pt>
                <c:pt idx="9337">
                  <c:v>9.9773999999999994</c:v>
                </c:pt>
                <c:pt idx="9338">
                  <c:v>9.9589999999999996</c:v>
                </c:pt>
                <c:pt idx="9339">
                  <c:v>9.9223999999999997</c:v>
                </c:pt>
                <c:pt idx="9340">
                  <c:v>9.9498999999999995</c:v>
                </c:pt>
                <c:pt idx="9341">
                  <c:v>9.8765999999999998</c:v>
                </c:pt>
                <c:pt idx="9342">
                  <c:v>9.9040999999999997</c:v>
                </c:pt>
                <c:pt idx="9343">
                  <c:v>9.9498999999999995</c:v>
                </c:pt>
                <c:pt idx="9344">
                  <c:v>9.9132999999999996</c:v>
                </c:pt>
                <c:pt idx="9345">
                  <c:v>9.9223999999999997</c:v>
                </c:pt>
                <c:pt idx="9346">
                  <c:v>9.9589999999999996</c:v>
                </c:pt>
                <c:pt idx="9347">
                  <c:v>9.8857999999999997</c:v>
                </c:pt>
                <c:pt idx="9348">
                  <c:v>9.9223999999999997</c:v>
                </c:pt>
                <c:pt idx="9349">
                  <c:v>9.9498999999999995</c:v>
                </c:pt>
                <c:pt idx="9350">
                  <c:v>9.9864999999999995</c:v>
                </c:pt>
                <c:pt idx="9351">
                  <c:v>9.9498999999999995</c:v>
                </c:pt>
                <c:pt idx="9352">
                  <c:v>9.9040999999999997</c:v>
                </c:pt>
                <c:pt idx="9353">
                  <c:v>9.9223999999999997</c:v>
                </c:pt>
                <c:pt idx="9354">
                  <c:v>9.8674999999999997</c:v>
                </c:pt>
                <c:pt idx="9355">
                  <c:v>9.9223999999999997</c:v>
                </c:pt>
                <c:pt idx="9356">
                  <c:v>9.8765999999999998</c:v>
                </c:pt>
                <c:pt idx="9357">
                  <c:v>9.9223999999999997</c:v>
                </c:pt>
                <c:pt idx="9358">
                  <c:v>9.8857999999999997</c:v>
                </c:pt>
                <c:pt idx="9359">
                  <c:v>9.9589999999999996</c:v>
                </c:pt>
                <c:pt idx="9360">
                  <c:v>9.9132999999999996</c:v>
                </c:pt>
                <c:pt idx="9361">
                  <c:v>9.9498999999999995</c:v>
                </c:pt>
                <c:pt idx="9362">
                  <c:v>9.9773999999999994</c:v>
                </c:pt>
                <c:pt idx="9363">
                  <c:v>9.9315999999999995</c:v>
                </c:pt>
                <c:pt idx="9364">
                  <c:v>9.8857999999999997</c:v>
                </c:pt>
                <c:pt idx="9365">
                  <c:v>9.9315999999999995</c:v>
                </c:pt>
                <c:pt idx="9366">
                  <c:v>9.9040999999999997</c:v>
                </c:pt>
                <c:pt idx="9367">
                  <c:v>9.9498999999999995</c:v>
                </c:pt>
                <c:pt idx="9368">
                  <c:v>9.9040999999999997</c:v>
                </c:pt>
                <c:pt idx="9369">
                  <c:v>9.9040999999999997</c:v>
                </c:pt>
                <c:pt idx="9370">
                  <c:v>9.8949999999999996</c:v>
                </c:pt>
                <c:pt idx="9371">
                  <c:v>9.9315999999999995</c:v>
                </c:pt>
                <c:pt idx="9372">
                  <c:v>9.9223999999999997</c:v>
                </c:pt>
                <c:pt idx="9373">
                  <c:v>9.9406999999999996</c:v>
                </c:pt>
                <c:pt idx="9374">
                  <c:v>9.8674999999999997</c:v>
                </c:pt>
                <c:pt idx="9375">
                  <c:v>9.8857999999999997</c:v>
                </c:pt>
                <c:pt idx="9376">
                  <c:v>9.9406999999999996</c:v>
                </c:pt>
                <c:pt idx="9377">
                  <c:v>9.8949999999999996</c:v>
                </c:pt>
                <c:pt idx="9378">
                  <c:v>9.8857999999999997</c:v>
                </c:pt>
                <c:pt idx="9379">
                  <c:v>9.9132999999999996</c:v>
                </c:pt>
                <c:pt idx="9380">
                  <c:v>9.9223999999999997</c:v>
                </c:pt>
                <c:pt idx="9381">
                  <c:v>9.9040999999999997</c:v>
                </c:pt>
                <c:pt idx="9382">
                  <c:v>9.9223999999999997</c:v>
                </c:pt>
                <c:pt idx="9383">
                  <c:v>9.8949999999999996</c:v>
                </c:pt>
                <c:pt idx="9384">
                  <c:v>9.9132999999999996</c:v>
                </c:pt>
                <c:pt idx="9385">
                  <c:v>9.9132999999999996</c:v>
                </c:pt>
                <c:pt idx="9386">
                  <c:v>9.9315999999999995</c:v>
                </c:pt>
                <c:pt idx="9387">
                  <c:v>9.9132999999999996</c:v>
                </c:pt>
                <c:pt idx="9388">
                  <c:v>9.9681999999999995</c:v>
                </c:pt>
                <c:pt idx="9389">
                  <c:v>9.8857999999999997</c:v>
                </c:pt>
                <c:pt idx="9390">
                  <c:v>9.9589999999999996</c:v>
                </c:pt>
                <c:pt idx="9391">
                  <c:v>9.9315999999999995</c:v>
                </c:pt>
                <c:pt idx="9392">
                  <c:v>9.9040999999999997</c:v>
                </c:pt>
                <c:pt idx="9393">
                  <c:v>9.9315999999999995</c:v>
                </c:pt>
                <c:pt idx="9394">
                  <c:v>9.8765999999999998</c:v>
                </c:pt>
                <c:pt idx="9395">
                  <c:v>9.9132999999999996</c:v>
                </c:pt>
                <c:pt idx="9396">
                  <c:v>9.9406999999999996</c:v>
                </c:pt>
                <c:pt idx="9397">
                  <c:v>9.9223999999999997</c:v>
                </c:pt>
                <c:pt idx="9398">
                  <c:v>9.9132999999999996</c:v>
                </c:pt>
                <c:pt idx="9399">
                  <c:v>9.8765999999999998</c:v>
                </c:pt>
                <c:pt idx="9400">
                  <c:v>9.9956999999999994</c:v>
                </c:pt>
                <c:pt idx="9401">
                  <c:v>9.8949999999999996</c:v>
                </c:pt>
                <c:pt idx="9402">
                  <c:v>9.9223999999999997</c:v>
                </c:pt>
                <c:pt idx="9403">
                  <c:v>9.8857999999999997</c:v>
                </c:pt>
                <c:pt idx="9404">
                  <c:v>9.8765999999999998</c:v>
                </c:pt>
                <c:pt idx="9405">
                  <c:v>9.8765999999999998</c:v>
                </c:pt>
                <c:pt idx="9406">
                  <c:v>9.9315999999999995</c:v>
                </c:pt>
                <c:pt idx="9407">
                  <c:v>9.9223999999999997</c:v>
                </c:pt>
                <c:pt idx="9408">
                  <c:v>9.9864999999999995</c:v>
                </c:pt>
                <c:pt idx="9409">
                  <c:v>9.9406999999999996</c:v>
                </c:pt>
                <c:pt idx="9410">
                  <c:v>9.9040999999999997</c:v>
                </c:pt>
                <c:pt idx="9411">
                  <c:v>9.9589999999999996</c:v>
                </c:pt>
                <c:pt idx="9412">
                  <c:v>9.9040999999999997</c:v>
                </c:pt>
                <c:pt idx="9413">
                  <c:v>9.8949999999999996</c:v>
                </c:pt>
                <c:pt idx="9414">
                  <c:v>9.9498999999999995</c:v>
                </c:pt>
                <c:pt idx="9415">
                  <c:v>9.8765999999999998</c:v>
                </c:pt>
                <c:pt idx="9416">
                  <c:v>9.8674999999999997</c:v>
                </c:pt>
                <c:pt idx="9417">
                  <c:v>9.9589999999999996</c:v>
                </c:pt>
                <c:pt idx="9418">
                  <c:v>9.8765999999999998</c:v>
                </c:pt>
                <c:pt idx="9419">
                  <c:v>9.8949999999999996</c:v>
                </c:pt>
                <c:pt idx="9420">
                  <c:v>9.8857999999999997</c:v>
                </c:pt>
                <c:pt idx="9421">
                  <c:v>9.9315999999999995</c:v>
                </c:pt>
                <c:pt idx="9422">
                  <c:v>9.8674999999999997</c:v>
                </c:pt>
                <c:pt idx="9423">
                  <c:v>9.8582999999999998</c:v>
                </c:pt>
                <c:pt idx="9424">
                  <c:v>9.8765999999999998</c:v>
                </c:pt>
                <c:pt idx="9425">
                  <c:v>9.8674999999999997</c:v>
                </c:pt>
                <c:pt idx="9426">
                  <c:v>9.9040999999999997</c:v>
                </c:pt>
                <c:pt idx="9427">
                  <c:v>9.9223999999999997</c:v>
                </c:pt>
                <c:pt idx="9428">
                  <c:v>9.8765999999999998</c:v>
                </c:pt>
                <c:pt idx="9429">
                  <c:v>9.9223999999999997</c:v>
                </c:pt>
                <c:pt idx="9430">
                  <c:v>9.8674999999999997</c:v>
                </c:pt>
                <c:pt idx="9431">
                  <c:v>9.8857999999999997</c:v>
                </c:pt>
                <c:pt idx="9432">
                  <c:v>9.9132999999999996</c:v>
                </c:pt>
                <c:pt idx="9433">
                  <c:v>9.8674999999999997</c:v>
                </c:pt>
                <c:pt idx="9434">
                  <c:v>9.8765999999999998</c:v>
                </c:pt>
                <c:pt idx="9435">
                  <c:v>9.9132999999999996</c:v>
                </c:pt>
                <c:pt idx="9436">
                  <c:v>9.8765999999999998</c:v>
                </c:pt>
                <c:pt idx="9437">
                  <c:v>9.9498999999999995</c:v>
                </c:pt>
                <c:pt idx="9438">
                  <c:v>9.9132999999999996</c:v>
                </c:pt>
                <c:pt idx="9439">
                  <c:v>9.8857999999999997</c:v>
                </c:pt>
                <c:pt idx="9440">
                  <c:v>9.9223999999999997</c:v>
                </c:pt>
                <c:pt idx="9441">
                  <c:v>9.8674999999999997</c:v>
                </c:pt>
                <c:pt idx="9442">
                  <c:v>9.9956999999999994</c:v>
                </c:pt>
                <c:pt idx="9443">
                  <c:v>9.9040999999999997</c:v>
                </c:pt>
                <c:pt idx="9444">
                  <c:v>9.9223999999999997</c:v>
                </c:pt>
                <c:pt idx="9445">
                  <c:v>9.8949999999999996</c:v>
                </c:pt>
                <c:pt idx="9446">
                  <c:v>9.9223999999999997</c:v>
                </c:pt>
                <c:pt idx="9447">
                  <c:v>9.8582999999999998</c:v>
                </c:pt>
                <c:pt idx="9448">
                  <c:v>9.9315999999999995</c:v>
                </c:pt>
                <c:pt idx="9449">
                  <c:v>9.8949999999999996</c:v>
                </c:pt>
                <c:pt idx="9450">
                  <c:v>9.9864999999999995</c:v>
                </c:pt>
                <c:pt idx="9451">
                  <c:v>9.8582999999999998</c:v>
                </c:pt>
                <c:pt idx="9452">
                  <c:v>9.9132999999999996</c:v>
                </c:pt>
                <c:pt idx="9453">
                  <c:v>9.8491999999999997</c:v>
                </c:pt>
                <c:pt idx="9454">
                  <c:v>9.8765999999999998</c:v>
                </c:pt>
                <c:pt idx="9455">
                  <c:v>9.9223999999999997</c:v>
                </c:pt>
                <c:pt idx="9456">
                  <c:v>9.9589999999999996</c:v>
                </c:pt>
                <c:pt idx="9457">
                  <c:v>9.8949999999999996</c:v>
                </c:pt>
                <c:pt idx="9458">
                  <c:v>9.9223999999999997</c:v>
                </c:pt>
                <c:pt idx="9459">
                  <c:v>9.9223999999999997</c:v>
                </c:pt>
                <c:pt idx="9460">
                  <c:v>9.9132999999999996</c:v>
                </c:pt>
                <c:pt idx="9461">
                  <c:v>9.9132999999999996</c:v>
                </c:pt>
                <c:pt idx="9462">
                  <c:v>9.9040999999999997</c:v>
                </c:pt>
                <c:pt idx="9463">
                  <c:v>9.9406999999999996</c:v>
                </c:pt>
                <c:pt idx="9464">
                  <c:v>9.9040999999999997</c:v>
                </c:pt>
                <c:pt idx="9465">
                  <c:v>9.9406999999999996</c:v>
                </c:pt>
                <c:pt idx="9466">
                  <c:v>9.8582999999999998</c:v>
                </c:pt>
                <c:pt idx="9467">
                  <c:v>9.9773999999999994</c:v>
                </c:pt>
                <c:pt idx="9468">
                  <c:v>9.8857999999999997</c:v>
                </c:pt>
                <c:pt idx="9469">
                  <c:v>9.9040999999999997</c:v>
                </c:pt>
                <c:pt idx="9470">
                  <c:v>9.8491999999999997</c:v>
                </c:pt>
                <c:pt idx="9471">
                  <c:v>9.8949999999999996</c:v>
                </c:pt>
                <c:pt idx="9472">
                  <c:v>9.8674999999999997</c:v>
                </c:pt>
                <c:pt idx="9473">
                  <c:v>9.9040999999999997</c:v>
                </c:pt>
                <c:pt idx="9474">
                  <c:v>9.8216999999999999</c:v>
                </c:pt>
                <c:pt idx="9475">
                  <c:v>9.9498999999999995</c:v>
                </c:pt>
                <c:pt idx="9476">
                  <c:v>9.8308999999999997</c:v>
                </c:pt>
                <c:pt idx="9477">
                  <c:v>9.8857999999999997</c:v>
                </c:pt>
                <c:pt idx="9478">
                  <c:v>9.8491999999999997</c:v>
                </c:pt>
                <c:pt idx="9479">
                  <c:v>9.9681999999999995</c:v>
                </c:pt>
                <c:pt idx="9480">
                  <c:v>9.8765999999999998</c:v>
                </c:pt>
                <c:pt idx="9481">
                  <c:v>9.8674999999999997</c:v>
                </c:pt>
                <c:pt idx="9482">
                  <c:v>9.8765999999999998</c:v>
                </c:pt>
                <c:pt idx="9483">
                  <c:v>9.9223999999999997</c:v>
                </c:pt>
                <c:pt idx="9484">
                  <c:v>9.8857999999999997</c:v>
                </c:pt>
                <c:pt idx="9485">
                  <c:v>9.8674999999999997</c:v>
                </c:pt>
                <c:pt idx="9486">
                  <c:v>9.8491999999999997</c:v>
                </c:pt>
                <c:pt idx="9487">
                  <c:v>9.9864999999999995</c:v>
                </c:pt>
                <c:pt idx="9488">
                  <c:v>9.8949999999999996</c:v>
                </c:pt>
                <c:pt idx="9489">
                  <c:v>9.8582999999999998</c:v>
                </c:pt>
                <c:pt idx="9490">
                  <c:v>9.9681999999999995</c:v>
                </c:pt>
                <c:pt idx="9491">
                  <c:v>9.8857999999999997</c:v>
                </c:pt>
                <c:pt idx="9492">
                  <c:v>9.8765999999999998</c:v>
                </c:pt>
                <c:pt idx="9493">
                  <c:v>9.8491999999999997</c:v>
                </c:pt>
                <c:pt idx="9494">
                  <c:v>9.9040999999999997</c:v>
                </c:pt>
                <c:pt idx="9495">
                  <c:v>9.8857999999999997</c:v>
                </c:pt>
                <c:pt idx="9496">
                  <c:v>9.9406999999999996</c:v>
                </c:pt>
                <c:pt idx="9497">
                  <c:v>9.8308999999999997</c:v>
                </c:pt>
                <c:pt idx="9498">
                  <c:v>9.9406999999999996</c:v>
                </c:pt>
                <c:pt idx="9499">
                  <c:v>9.8308999999999997</c:v>
                </c:pt>
                <c:pt idx="9500">
                  <c:v>9.9406999999999996</c:v>
                </c:pt>
                <c:pt idx="9501">
                  <c:v>9.8765999999999998</c:v>
                </c:pt>
                <c:pt idx="9502">
                  <c:v>9.9132999999999996</c:v>
                </c:pt>
                <c:pt idx="9503">
                  <c:v>9.8491999999999997</c:v>
                </c:pt>
                <c:pt idx="9504">
                  <c:v>9.8857999999999997</c:v>
                </c:pt>
                <c:pt idx="9505">
                  <c:v>9.8582999999999998</c:v>
                </c:pt>
                <c:pt idx="9506">
                  <c:v>9.8765999999999998</c:v>
                </c:pt>
                <c:pt idx="9507">
                  <c:v>9.8949999999999996</c:v>
                </c:pt>
                <c:pt idx="9508">
                  <c:v>9.8857999999999997</c:v>
                </c:pt>
                <c:pt idx="9509">
                  <c:v>9.9498999999999995</c:v>
                </c:pt>
                <c:pt idx="9510">
                  <c:v>9.9223999999999997</c:v>
                </c:pt>
                <c:pt idx="9511">
                  <c:v>9.8857999999999997</c:v>
                </c:pt>
                <c:pt idx="9512">
                  <c:v>9.8491999999999997</c:v>
                </c:pt>
                <c:pt idx="9513">
                  <c:v>9.9315999999999995</c:v>
                </c:pt>
                <c:pt idx="9514">
                  <c:v>9.8765999999999998</c:v>
                </c:pt>
                <c:pt idx="9515">
                  <c:v>9.9132999999999996</c:v>
                </c:pt>
                <c:pt idx="9516">
                  <c:v>9.8308999999999997</c:v>
                </c:pt>
                <c:pt idx="9517">
                  <c:v>9.9132999999999996</c:v>
                </c:pt>
                <c:pt idx="9518">
                  <c:v>9.84</c:v>
                </c:pt>
                <c:pt idx="9519">
                  <c:v>9.8949999999999996</c:v>
                </c:pt>
                <c:pt idx="9520">
                  <c:v>9.8857999999999997</c:v>
                </c:pt>
                <c:pt idx="9521">
                  <c:v>9.9223999999999997</c:v>
                </c:pt>
                <c:pt idx="9522">
                  <c:v>9.8674999999999997</c:v>
                </c:pt>
                <c:pt idx="9523">
                  <c:v>9.9040999999999997</c:v>
                </c:pt>
                <c:pt idx="9524">
                  <c:v>9.8308999999999997</c:v>
                </c:pt>
                <c:pt idx="9525">
                  <c:v>9.9406999999999996</c:v>
                </c:pt>
                <c:pt idx="9526">
                  <c:v>9.8674999999999997</c:v>
                </c:pt>
                <c:pt idx="9527">
                  <c:v>9.9223999999999997</c:v>
                </c:pt>
                <c:pt idx="9528">
                  <c:v>9.8765999999999998</c:v>
                </c:pt>
                <c:pt idx="9529">
                  <c:v>9.9589999999999996</c:v>
                </c:pt>
                <c:pt idx="9530">
                  <c:v>9.8308999999999997</c:v>
                </c:pt>
                <c:pt idx="9531">
                  <c:v>9.8674999999999997</c:v>
                </c:pt>
                <c:pt idx="9532">
                  <c:v>9.8674999999999997</c:v>
                </c:pt>
                <c:pt idx="9533">
                  <c:v>9.9498999999999995</c:v>
                </c:pt>
                <c:pt idx="9534">
                  <c:v>9.8765999999999998</c:v>
                </c:pt>
                <c:pt idx="9535">
                  <c:v>9.8857999999999997</c:v>
                </c:pt>
                <c:pt idx="9536">
                  <c:v>9.9498999999999995</c:v>
                </c:pt>
                <c:pt idx="9537">
                  <c:v>9.9315999999999995</c:v>
                </c:pt>
                <c:pt idx="9538">
                  <c:v>9.8674999999999997</c:v>
                </c:pt>
                <c:pt idx="9539">
                  <c:v>9.8674999999999997</c:v>
                </c:pt>
                <c:pt idx="9540">
                  <c:v>9.8674999999999997</c:v>
                </c:pt>
                <c:pt idx="9541">
                  <c:v>9.8765999999999998</c:v>
                </c:pt>
                <c:pt idx="9542">
                  <c:v>9.8674999999999997</c:v>
                </c:pt>
                <c:pt idx="9543">
                  <c:v>9.8674999999999997</c:v>
                </c:pt>
                <c:pt idx="9544">
                  <c:v>9.9040999999999997</c:v>
                </c:pt>
                <c:pt idx="9545">
                  <c:v>9.8582999999999998</c:v>
                </c:pt>
                <c:pt idx="9546">
                  <c:v>9.9040999999999997</c:v>
                </c:pt>
                <c:pt idx="9547">
                  <c:v>9.8491999999999997</c:v>
                </c:pt>
                <c:pt idx="9548">
                  <c:v>9.9132999999999996</c:v>
                </c:pt>
                <c:pt idx="9549">
                  <c:v>9.8308999999999997</c:v>
                </c:pt>
                <c:pt idx="9550">
                  <c:v>9.9406999999999996</c:v>
                </c:pt>
                <c:pt idx="9551">
                  <c:v>9.8308999999999997</c:v>
                </c:pt>
                <c:pt idx="9552">
                  <c:v>9.8491999999999997</c:v>
                </c:pt>
                <c:pt idx="9553">
                  <c:v>9.7942</c:v>
                </c:pt>
                <c:pt idx="9554">
                  <c:v>9.8582999999999998</c:v>
                </c:pt>
                <c:pt idx="9555">
                  <c:v>9.8582999999999998</c:v>
                </c:pt>
                <c:pt idx="9556">
                  <c:v>9.9223999999999997</c:v>
                </c:pt>
                <c:pt idx="9557">
                  <c:v>9.9132999999999996</c:v>
                </c:pt>
                <c:pt idx="9558">
                  <c:v>9.8765999999999998</c:v>
                </c:pt>
                <c:pt idx="9559">
                  <c:v>9.8765999999999998</c:v>
                </c:pt>
                <c:pt idx="9560">
                  <c:v>9.8949999999999996</c:v>
                </c:pt>
                <c:pt idx="9561">
                  <c:v>9.8949999999999996</c:v>
                </c:pt>
                <c:pt idx="9562">
                  <c:v>9.84</c:v>
                </c:pt>
                <c:pt idx="9563">
                  <c:v>9.9132999999999996</c:v>
                </c:pt>
                <c:pt idx="9564">
                  <c:v>9.8216999999999999</c:v>
                </c:pt>
                <c:pt idx="9565">
                  <c:v>9.9040999999999997</c:v>
                </c:pt>
                <c:pt idx="9566">
                  <c:v>9.8308999999999997</c:v>
                </c:pt>
                <c:pt idx="9567">
                  <c:v>9.9589999999999996</c:v>
                </c:pt>
                <c:pt idx="9568">
                  <c:v>9.8216999999999999</c:v>
                </c:pt>
                <c:pt idx="9569">
                  <c:v>9.8491999999999997</c:v>
                </c:pt>
                <c:pt idx="9570">
                  <c:v>9.8125999999999998</c:v>
                </c:pt>
                <c:pt idx="9571">
                  <c:v>9.9132999999999996</c:v>
                </c:pt>
                <c:pt idx="9572">
                  <c:v>9.8491999999999997</c:v>
                </c:pt>
                <c:pt idx="9573">
                  <c:v>9.8949999999999996</c:v>
                </c:pt>
                <c:pt idx="9574">
                  <c:v>9.8308999999999997</c:v>
                </c:pt>
                <c:pt idx="9575">
                  <c:v>9.9040999999999997</c:v>
                </c:pt>
                <c:pt idx="9576">
                  <c:v>9.8033999999999999</c:v>
                </c:pt>
                <c:pt idx="9577">
                  <c:v>9.8765999999999998</c:v>
                </c:pt>
                <c:pt idx="9578">
                  <c:v>9.8308999999999997</c:v>
                </c:pt>
                <c:pt idx="9579">
                  <c:v>9.9406999999999996</c:v>
                </c:pt>
                <c:pt idx="9580">
                  <c:v>9.8491999999999997</c:v>
                </c:pt>
                <c:pt idx="9581">
                  <c:v>9.84</c:v>
                </c:pt>
                <c:pt idx="9582">
                  <c:v>9.8765999999999998</c:v>
                </c:pt>
                <c:pt idx="9583">
                  <c:v>9.8582999999999998</c:v>
                </c:pt>
                <c:pt idx="9584">
                  <c:v>9.8582999999999998</c:v>
                </c:pt>
                <c:pt idx="9585">
                  <c:v>9.9132999999999996</c:v>
                </c:pt>
                <c:pt idx="9586">
                  <c:v>9.8857999999999997</c:v>
                </c:pt>
                <c:pt idx="9587">
                  <c:v>9.9040999999999997</c:v>
                </c:pt>
                <c:pt idx="9588">
                  <c:v>9.9132999999999996</c:v>
                </c:pt>
                <c:pt idx="9589">
                  <c:v>9.8216999999999999</c:v>
                </c:pt>
                <c:pt idx="9590">
                  <c:v>9.9040999999999997</c:v>
                </c:pt>
                <c:pt idx="9591">
                  <c:v>9.7942</c:v>
                </c:pt>
                <c:pt idx="9592">
                  <c:v>9.9132999999999996</c:v>
                </c:pt>
                <c:pt idx="9593">
                  <c:v>9.8216999999999999</c:v>
                </c:pt>
                <c:pt idx="9594">
                  <c:v>9.8491999999999997</c:v>
                </c:pt>
                <c:pt idx="9595">
                  <c:v>9.8674999999999997</c:v>
                </c:pt>
                <c:pt idx="9596">
                  <c:v>9.9132999999999996</c:v>
                </c:pt>
                <c:pt idx="9597">
                  <c:v>9.8125999999999998</c:v>
                </c:pt>
                <c:pt idx="9598">
                  <c:v>9.9132999999999996</c:v>
                </c:pt>
                <c:pt idx="9599">
                  <c:v>9.8308999999999997</c:v>
                </c:pt>
                <c:pt idx="9600">
                  <c:v>9.9773999999999994</c:v>
                </c:pt>
                <c:pt idx="9601">
                  <c:v>9.8308999999999997</c:v>
                </c:pt>
                <c:pt idx="9602">
                  <c:v>9.8949999999999996</c:v>
                </c:pt>
                <c:pt idx="9603">
                  <c:v>9.8857999999999997</c:v>
                </c:pt>
                <c:pt idx="9604">
                  <c:v>9.8949999999999996</c:v>
                </c:pt>
                <c:pt idx="9605">
                  <c:v>9.8857999999999997</c:v>
                </c:pt>
                <c:pt idx="9606">
                  <c:v>9.8765999999999998</c:v>
                </c:pt>
                <c:pt idx="9607">
                  <c:v>9.8674999999999997</c:v>
                </c:pt>
                <c:pt idx="9608">
                  <c:v>9.8765999999999998</c:v>
                </c:pt>
                <c:pt idx="9609">
                  <c:v>9.8765999999999998</c:v>
                </c:pt>
                <c:pt idx="9610">
                  <c:v>9.8582999999999998</c:v>
                </c:pt>
                <c:pt idx="9611">
                  <c:v>9.9040999999999997</c:v>
                </c:pt>
                <c:pt idx="9612">
                  <c:v>9.8674999999999997</c:v>
                </c:pt>
                <c:pt idx="9613">
                  <c:v>9.9040999999999997</c:v>
                </c:pt>
                <c:pt idx="9614">
                  <c:v>9.8491999999999997</c:v>
                </c:pt>
                <c:pt idx="9615">
                  <c:v>9.8949999999999996</c:v>
                </c:pt>
                <c:pt idx="9616">
                  <c:v>9.8857999999999997</c:v>
                </c:pt>
                <c:pt idx="9617">
                  <c:v>9.9132999999999996</c:v>
                </c:pt>
                <c:pt idx="9618">
                  <c:v>9.8582999999999998</c:v>
                </c:pt>
                <c:pt idx="9619">
                  <c:v>9.8491999999999997</c:v>
                </c:pt>
                <c:pt idx="9620">
                  <c:v>9.8216999999999999</c:v>
                </c:pt>
                <c:pt idx="9621">
                  <c:v>9.8949999999999996</c:v>
                </c:pt>
                <c:pt idx="9622">
                  <c:v>9.8125999999999998</c:v>
                </c:pt>
                <c:pt idx="9623">
                  <c:v>9.9040999999999997</c:v>
                </c:pt>
                <c:pt idx="9624">
                  <c:v>9.8491999999999997</c:v>
                </c:pt>
                <c:pt idx="9625">
                  <c:v>9.9040999999999997</c:v>
                </c:pt>
                <c:pt idx="9626">
                  <c:v>9.8674999999999997</c:v>
                </c:pt>
                <c:pt idx="9627">
                  <c:v>9.9040999999999997</c:v>
                </c:pt>
                <c:pt idx="9628">
                  <c:v>9.8582999999999998</c:v>
                </c:pt>
                <c:pt idx="9629">
                  <c:v>9.9223999999999997</c:v>
                </c:pt>
                <c:pt idx="9630">
                  <c:v>9.84</c:v>
                </c:pt>
                <c:pt idx="9631">
                  <c:v>9.8674999999999997</c:v>
                </c:pt>
                <c:pt idx="9632">
                  <c:v>9.8216999999999999</c:v>
                </c:pt>
                <c:pt idx="9633">
                  <c:v>9.8308999999999997</c:v>
                </c:pt>
                <c:pt idx="9634">
                  <c:v>9.8582999999999998</c:v>
                </c:pt>
                <c:pt idx="9635">
                  <c:v>9.7942</c:v>
                </c:pt>
                <c:pt idx="9636">
                  <c:v>9.8949999999999996</c:v>
                </c:pt>
                <c:pt idx="9637">
                  <c:v>9.8949999999999996</c:v>
                </c:pt>
                <c:pt idx="9638">
                  <c:v>9.9040999999999997</c:v>
                </c:pt>
                <c:pt idx="9639">
                  <c:v>9.8582999999999998</c:v>
                </c:pt>
                <c:pt idx="9640">
                  <c:v>9.8674999999999997</c:v>
                </c:pt>
                <c:pt idx="9641">
                  <c:v>9.8308999999999997</c:v>
                </c:pt>
                <c:pt idx="9642">
                  <c:v>9.8125999999999998</c:v>
                </c:pt>
                <c:pt idx="9643">
                  <c:v>9.8125999999999998</c:v>
                </c:pt>
                <c:pt idx="9644">
                  <c:v>9.8857999999999997</c:v>
                </c:pt>
                <c:pt idx="9645">
                  <c:v>9.8125999999999998</c:v>
                </c:pt>
                <c:pt idx="9646">
                  <c:v>9.8857999999999997</c:v>
                </c:pt>
                <c:pt idx="9647">
                  <c:v>9.8033999999999999</c:v>
                </c:pt>
                <c:pt idx="9648">
                  <c:v>9.8491999999999997</c:v>
                </c:pt>
                <c:pt idx="9649">
                  <c:v>9.84</c:v>
                </c:pt>
                <c:pt idx="9650">
                  <c:v>9.9315999999999995</c:v>
                </c:pt>
                <c:pt idx="9651">
                  <c:v>9.8582999999999998</c:v>
                </c:pt>
                <c:pt idx="9652">
                  <c:v>9.8582999999999998</c:v>
                </c:pt>
                <c:pt idx="9653">
                  <c:v>9.8491999999999997</c:v>
                </c:pt>
                <c:pt idx="9654">
                  <c:v>9.8582999999999998</c:v>
                </c:pt>
                <c:pt idx="9655">
                  <c:v>9.8125999999999998</c:v>
                </c:pt>
                <c:pt idx="9656">
                  <c:v>9.8674999999999997</c:v>
                </c:pt>
                <c:pt idx="9657">
                  <c:v>9.8765999999999998</c:v>
                </c:pt>
                <c:pt idx="9658">
                  <c:v>9.8582999999999998</c:v>
                </c:pt>
                <c:pt idx="9659">
                  <c:v>9.8674999999999997</c:v>
                </c:pt>
                <c:pt idx="9660">
                  <c:v>9.8491999999999997</c:v>
                </c:pt>
                <c:pt idx="9661">
                  <c:v>9.8582999999999998</c:v>
                </c:pt>
                <c:pt idx="9662">
                  <c:v>9.8582999999999998</c:v>
                </c:pt>
                <c:pt idx="9663">
                  <c:v>9.8308999999999997</c:v>
                </c:pt>
                <c:pt idx="9664">
                  <c:v>9.8491999999999997</c:v>
                </c:pt>
                <c:pt idx="9665">
                  <c:v>9.8765999999999998</c:v>
                </c:pt>
                <c:pt idx="9666">
                  <c:v>9.8765999999999998</c:v>
                </c:pt>
                <c:pt idx="9667">
                  <c:v>9.8308999999999997</c:v>
                </c:pt>
                <c:pt idx="9668">
                  <c:v>9.8033999999999999</c:v>
                </c:pt>
                <c:pt idx="9669">
                  <c:v>9.8949999999999996</c:v>
                </c:pt>
                <c:pt idx="9670">
                  <c:v>9.8125999999999998</c:v>
                </c:pt>
                <c:pt idx="9671">
                  <c:v>9.8765999999999998</c:v>
                </c:pt>
                <c:pt idx="9672">
                  <c:v>9.8216999999999999</c:v>
                </c:pt>
                <c:pt idx="9673">
                  <c:v>9.8491999999999997</c:v>
                </c:pt>
                <c:pt idx="9674">
                  <c:v>9.8582999999999998</c:v>
                </c:pt>
                <c:pt idx="9675">
                  <c:v>9.8765999999999998</c:v>
                </c:pt>
                <c:pt idx="9676">
                  <c:v>9.8674999999999997</c:v>
                </c:pt>
                <c:pt idx="9677">
                  <c:v>9.8857999999999997</c:v>
                </c:pt>
                <c:pt idx="9678">
                  <c:v>9.8491999999999997</c:v>
                </c:pt>
                <c:pt idx="9679">
                  <c:v>9.8857999999999997</c:v>
                </c:pt>
                <c:pt idx="9680">
                  <c:v>9.8582999999999998</c:v>
                </c:pt>
                <c:pt idx="9681">
                  <c:v>9.7850999999999999</c:v>
                </c:pt>
                <c:pt idx="9682">
                  <c:v>9.8491999999999997</c:v>
                </c:pt>
                <c:pt idx="9683">
                  <c:v>9.8125999999999998</c:v>
                </c:pt>
                <c:pt idx="9684">
                  <c:v>9.8125999999999998</c:v>
                </c:pt>
                <c:pt idx="9685">
                  <c:v>9.8491999999999997</c:v>
                </c:pt>
                <c:pt idx="9686">
                  <c:v>9.8491999999999997</c:v>
                </c:pt>
                <c:pt idx="9687">
                  <c:v>9.9040999999999997</c:v>
                </c:pt>
                <c:pt idx="9688">
                  <c:v>9.8582999999999998</c:v>
                </c:pt>
                <c:pt idx="9689">
                  <c:v>9.84</c:v>
                </c:pt>
                <c:pt idx="9690">
                  <c:v>9.8857999999999997</c:v>
                </c:pt>
                <c:pt idx="9691">
                  <c:v>9.7850999999999999</c:v>
                </c:pt>
                <c:pt idx="9692">
                  <c:v>9.8949999999999996</c:v>
                </c:pt>
                <c:pt idx="9693">
                  <c:v>9.7667999999999999</c:v>
                </c:pt>
                <c:pt idx="9694">
                  <c:v>9.8491999999999997</c:v>
                </c:pt>
                <c:pt idx="9695">
                  <c:v>9.8308999999999997</c:v>
                </c:pt>
                <c:pt idx="9696">
                  <c:v>9.8491999999999997</c:v>
                </c:pt>
                <c:pt idx="9697">
                  <c:v>9.7850999999999999</c:v>
                </c:pt>
                <c:pt idx="9698">
                  <c:v>9.8857999999999997</c:v>
                </c:pt>
                <c:pt idx="9699">
                  <c:v>9.8216999999999999</c:v>
                </c:pt>
                <c:pt idx="9700">
                  <c:v>9.9040999999999997</c:v>
                </c:pt>
                <c:pt idx="9701">
                  <c:v>9.8125999999999998</c:v>
                </c:pt>
                <c:pt idx="9702">
                  <c:v>9.8765999999999998</c:v>
                </c:pt>
                <c:pt idx="9703">
                  <c:v>9.8582999999999998</c:v>
                </c:pt>
                <c:pt idx="9704">
                  <c:v>9.8216999999999999</c:v>
                </c:pt>
                <c:pt idx="9705">
                  <c:v>9.8491999999999997</c:v>
                </c:pt>
                <c:pt idx="9706">
                  <c:v>9.8674999999999997</c:v>
                </c:pt>
                <c:pt idx="9707">
                  <c:v>9.8308999999999997</c:v>
                </c:pt>
                <c:pt idx="9708">
                  <c:v>9.8674999999999997</c:v>
                </c:pt>
                <c:pt idx="9709">
                  <c:v>9.8582999999999998</c:v>
                </c:pt>
                <c:pt idx="9710">
                  <c:v>9.8125999999999998</c:v>
                </c:pt>
                <c:pt idx="9711">
                  <c:v>9.8491999999999997</c:v>
                </c:pt>
                <c:pt idx="9712">
                  <c:v>9.8216999999999999</c:v>
                </c:pt>
                <c:pt idx="9713">
                  <c:v>9.8674999999999997</c:v>
                </c:pt>
                <c:pt idx="9714">
                  <c:v>9.8582999999999998</c:v>
                </c:pt>
                <c:pt idx="9715">
                  <c:v>9.8857999999999997</c:v>
                </c:pt>
                <c:pt idx="9716">
                  <c:v>9.8765999999999998</c:v>
                </c:pt>
                <c:pt idx="9717">
                  <c:v>9.8491999999999997</c:v>
                </c:pt>
                <c:pt idx="9718">
                  <c:v>9.8308999999999997</c:v>
                </c:pt>
                <c:pt idx="9719">
                  <c:v>9.8491999999999997</c:v>
                </c:pt>
                <c:pt idx="9720">
                  <c:v>9.8216999999999999</c:v>
                </c:pt>
                <c:pt idx="9721">
                  <c:v>9.8216999999999999</c:v>
                </c:pt>
                <c:pt idx="9722">
                  <c:v>9.8125999999999998</c:v>
                </c:pt>
                <c:pt idx="9723">
                  <c:v>9.8949999999999996</c:v>
                </c:pt>
                <c:pt idx="9724">
                  <c:v>9.8216999999999999</c:v>
                </c:pt>
                <c:pt idx="9725">
                  <c:v>9.8949999999999996</c:v>
                </c:pt>
                <c:pt idx="9726">
                  <c:v>9.8033999999999999</c:v>
                </c:pt>
                <c:pt idx="9727">
                  <c:v>9.8582999999999998</c:v>
                </c:pt>
                <c:pt idx="9728">
                  <c:v>9.84</c:v>
                </c:pt>
                <c:pt idx="9729">
                  <c:v>9.8125999999999998</c:v>
                </c:pt>
                <c:pt idx="9730">
                  <c:v>9.8125999999999998</c:v>
                </c:pt>
                <c:pt idx="9731">
                  <c:v>9.7942</c:v>
                </c:pt>
                <c:pt idx="9732">
                  <c:v>9.7942</c:v>
                </c:pt>
                <c:pt idx="9733">
                  <c:v>9.7942</c:v>
                </c:pt>
                <c:pt idx="9734">
                  <c:v>9.8308999999999997</c:v>
                </c:pt>
                <c:pt idx="9735">
                  <c:v>9.8674999999999997</c:v>
                </c:pt>
                <c:pt idx="9736">
                  <c:v>9.8949999999999996</c:v>
                </c:pt>
                <c:pt idx="9737">
                  <c:v>9.8949999999999996</c:v>
                </c:pt>
                <c:pt idx="9738">
                  <c:v>9.8765999999999998</c:v>
                </c:pt>
                <c:pt idx="9739">
                  <c:v>9.8125999999999998</c:v>
                </c:pt>
                <c:pt idx="9740">
                  <c:v>9.8308999999999997</c:v>
                </c:pt>
                <c:pt idx="9741">
                  <c:v>9.8033999999999999</c:v>
                </c:pt>
                <c:pt idx="9742">
                  <c:v>9.9040999999999997</c:v>
                </c:pt>
                <c:pt idx="9743">
                  <c:v>9.8308999999999997</c:v>
                </c:pt>
                <c:pt idx="9744">
                  <c:v>9.8491999999999997</c:v>
                </c:pt>
                <c:pt idx="9745">
                  <c:v>9.8857999999999997</c:v>
                </c:pt>
                <c:pt idx="9746">
                  <c:v>9.8765999999999998</c:v>
                </c:pt>
                <c:pt idx="9747">
                  <c:v>9.7759</c:v>
                </c:pt>
                <c:pt idx="9748">
                  <c:v>9.8765999999999998</c:v>
                </c:pt>
                <c:pt idx="9749">
                  <c:v>9.8308999999999997</c:v>
                </c:pt>
                <c:pt idx="9750">
                  <c:v>9.8491999999999997</c:v>
                </c:pt>
                <c:pt idx="9751">
                  <c:v>9.7942</c:v>
                </c:pt>
                <c:pt idx="9752">
                  <c:v>9.8582999999999998</c:v>
                </c:pt>
                <c:pt idx="9753">
                  <c:v>9.8125999999999998</c:v>
                </c:pt>
                <c:pt idx="9754">
                  <c:v>9.8125999999999998</c:v>
                </c:pt>
                <c:pt idx="9755">
                  <c:v>9.8125999999999998</c:v>
                </c:pt>
                <c:pt idx="9756">
                  <c:v>9.8491999999999997</c:v>
                </c:pt>
                <c:pt idx="9757">
                  <c:v>9.84</c:v>
                </c:pt>
                <c:pt idx="9758">
                  <c:v>9.8491999999999997</c:v>
                </c:pt>
                <c:pt idx="9759">
                  <c:v>9.8674999999999997</c:v>
                </c:pt>
                <c:pt idx="9760">
                  <c:v>9.7942</c:v>
                </c:pt>
                <c:pt idx="9761">
                  <c:v>9.8033999999999999</c:v>
                </c:pt>
                <c:pt idx="9762">
                  <c:v>9.8582999999999998</c:v>
                </c:pt>
                <c:pt idx="9763">
                  <c:v>9.84</c:v>
                </c:pt>
                <c:pt idx="9764">
                  <c:v>9.8033999999999999</c:v>
                </c:pt>
                <c:pt idx="9765">
                  <c:v>9.84</c:v>
                </c:pt>
                <c:pt idx="9766">
                  <c:v>9.8674999999999997</c:v>
                </c:pt>
                <c:pt idx="9767">
                  <c:v>9.8216999999999999</c:v>
                </c:pt>
                <c:pt idx="9768">
                  <c:v>9.84</c:v>
                </c:pt>
                <c:pt idx="9769">
                  <c:v>9.8033999999999999</c:v>
                </c:pt>
                <c:pt idx="9770">
                  <c:v>9.7484999999999999</c:v>
                </c:pt>
                <c:pt idx="9771">
                  <c:v>9.8674999999999997</c:v>
                </c:pt>
                <c:pt idx="9772">
                  <c:v>9.8216999999999999</c:v>
                </c:pt>
                <c:pt idx="9773">
                  <c:v>9.8125999999999998</c:v>
                </c:pt>
                <c:pt idx="9774">
                  <c:v>9.8582999999999998</c:v>
                </c:pt>
                <c:pt idx="9775">
                  <c:v>9.8125999999999998</c:v>
                </c:pt>
                <c:pt idx="9776">
                  <c:v>9.8033999999999999</c:v>
                </c:pt>
                <c:pt idx="9777">
                  <c:v>9.8308999999999997</c:v>
                </c:pt>
                <c:pt idx="9778">
                  <c:v>9.8216999999999999</c:v>
                </c:pt>
                <c:pt idx="9779">
                  <c:v>9.84</c:v>
                </c:pt>
                <c:pt idx="9780">
                  <c:v>9.8308999999999997</c:v>
                </c:pt>
                <c:pt idx="9781">
                  <c:v>9.7484999999999999</c:v>
                </c:pt>
                <c:pt idx="9782">
                  <c:v>9.8033999999999999</c:v>
                </c:pt>
                <c:pt idx="9783">
                  <c:v>9.7850999999999999</c:v>
                </c:pt>
                <c:pt idx="9784">
                  <c:v>9.7942</c:v>
                </c:pt>
                <c:pt idx="9785">
                  <c:v>9.7942</c:v>
                </c:pt>
                <c:pt idx="9786">
                  <c:v>9.8582999999999998</c:v>
                </c:pt>
                <c:pt idx="9787">
                  <c:v>9.8949999999999996</c:v>
                </c:pt>
                <c:pt idx="9788">
                  <c:v>9.8033999999999999</c:v>
                </c:pt>
                <c:pt idx="9789">
                  <c:v>9.8674999999999997</c:v>
                </c:pt>
                <c:pt idx="9790">
                  <c:v>9.8125999999999998</c:v>
                </c:pt>
                <c:pt idx="9791">
                  <c:v>9.8033999999999999</c:v>
                </c:pt>
                <c:pt idx="9792">
                  <c:v>9.8308999999999997</c:v>
                </c:pt>
                <c:pt idx="9793">
                  <c:v>9.8033999999999999</c:v>
                </c:pt>
                <c:pt idx="9794">
                  <c:v>9.8674999999999997</c:v>
                </c:pt>
                <c:pt idx="9795">
                  <c:v>9.8765999999999998</c:v>
                </c:pt>
                <c:pt idx="9796">
                  <c:v>9.8125999999999998</c:v>
                </c:pt>
                <c:pt idx="9797">
                  <c:v>9.8491999999999997</c:v>
                </c:pt>
                <c:pt idx="9798">
                  <c:v>9.7759</c:v>
                </c:pt>
                <c:pt idx="9799">
                  <c:v>9.8033999999999999</c:v>
                </c:pt>
                <c:pt idx="9800">
                  <c:v>9.8491999999999997</c:v>
                </c:pt>
                <c:pt idx="9801">
                  <c:v>9.7759</c:v>
                </c:pt>
                <c:pt idx="9802">
                  <c:v>9.7942</c:v>
                </c:pt>
                <c:pt idx="9803">
                  <c:v>9.7942</c:v>
                </c:pt>
                <c:pt idx="9804">
                  <c:v>9.8033999999999999</c:v>
                </c:pt>
                <c:pt idx="9805">
                  <c:v>9.8033999999999999</c:v>
                </c:pt>
                <c:pt idx="9806">
                  <c:v>9.8033999999999999</c:v>
                </c:pt>
                <c:pt idx="9807">
                  <c:v>9.8216999999999999</c:v>
                </c:pt>
                <c:pt idx="9808">
                  <c:v>9.8125999999999998</c:v>
                </c:pt>
                <c:pt idx="9809">
                  <c:v>9.8125999999999998</c:v>
                </c:pt>
                <c:pt idx="9810">
                  <c:v>9.84</c:v>
                </c:pt>
                <c:pt idx="9811">
                  <c:v>9.8216999999999999</c:v>
                </c:pt>
                <c:pt idx="9812">
                  <c:v>9.8582999999999998</c:v>
                </c:pt>
                <c:pt idx="9813">
                  <c:v>9.8033999999999999</c:v>
                </c:pt>
                <c:pt idx="9814">
                  <c:v>9.7942</c:v>
                </c:pt>
                <c:pt idx="9815">
                  <c:v>9.8949999999999996</c:v>
                </c:pt>
                <c:pt idx="9816">
                  <c:v>9.8491999999999997</c:v>
                </c:pt>
                <c:pt idx="9817">
                  <c:v>9.8308999999999997</c:v>
                </c:pt>
                <c:pt idx="9818">
                  <c:v>9.7850999999999999</c:v>
                </c:pt>
                <c:pt idx="9819">
                  <c:v>9.8033999999999999</c:v>
                </c:pt>
                <c:pt idx="9820">
                  <c:v>9.8125999999999998</c:v>
                </c:pt>
                <c:pt idx="9821">
                  <c:v>9.7850999999999999</c:v>
                </c:pt>
                <c:pt idx="9822">
                  <c:v>9.7942</c:v>
                </c:pt>
                <c:pt idx="9823">
                  <c:v>9.8216999999999999</c:v>
                </c:pt>
                <c:pt idx="9824">
                  <c:v>9.8033999999999999</c:v>
                </c:pt>
                <c:pt idx="9825">
                  <c:v>9.8308999999999997</c:v>
                </c:pt>
                <c:pt idx="9826">
                  <c:v>9.8216999999999999</c:v>
                </c:pt>
                <c:pt idx="9827">
                  <c:v>9.8582999999999998</c:v>
                </c:pt>
                <c:pt idx="9828">
                  <c:v>9.8125999999999998</c:v>
                </c:pt>
                <c:pt idx="9829">
                  <c:v>9.8491999999999997</c:v>
                </c:pt>
                <c:pt idx="9830">
                  <c:v>9.7576000000000001</c:v>
                </c:pt>
                <c:pt idx="9831">
                  <c:v>9.8125999999999998</c:v>
                </c:pt>
                <c:pt idx="9832">
                  <c:v>9.7850999999999999</c:v>
                </c:pt>
                <c:pt idx="9833">
                  <c:v>9.8216999999999999</c:v>
                </c:pt>
                <c:pt idx="9834">
                  <c:v>9.8125999999999998</c:v>
                </c:pt>
                <c:pt idx="9835">
                  <c:v>9.8308999999999997</c:v>
                </c:pt>
                <c:pt idx="9836">
                  <c:v>9.8125999999999998</c:v>
                </c:pt>
                <c:pt idx="9837">
                  <c:v>9.9040999999999997</c:v>
                </c:pt>
                <c:pt idx="9838">
                  <c:v>9.8216999999999999</c:v>
                </c:pt>
                <c:pt idx="9839">
                  <c:v>9.7667999999999999</c:v>
                </c:pt>
                <c:pt idx="9840">
                  <c:v>9.8033999999999999</c:v>
                </c:pt>
                <c:pt idx="9841">
                  <c:v>9.8582999999999998</c:v>
                </c:pt>
                <c:pt idx="9842">
                  <c:v>9.8125999999999998</c:v>
                </c:pt>
                <c:pt idx="9843">
                  <c:v>9.8308999999999997</c:v>
                </c:pt>
                <c:pt idx="9844">
                  <c:v>9.7942</c:v>
                </c:pt>
                <c:pt idx="9845">
                  <c:v>9.8216999999999999</c:v>
                </c:pt>
                <c:pt idx="9846">
                  <c:v>9.7942</c:v>
                </c:pt>
                <c:pt idx="9847">
                  <c:v>9.7667999999999999</c:v>
                </c:pt>
                <c:pt idx="9848">
                  <c:v>9.8033999999999999</c:v>
                </c:pt>
                <c:pt idx="9849">
                  <c:v>9.7942</c:v>
                </c:pt>
                <c:pt idx="9850">
                  <c:v>9.7759</c:v>
                </c:pt>
                <c:pt idx="9851">
                  <c:v>9.8308999999999997</c:v>
                </c:pt>
                <c:pt idx="9852">
                  <c:v>9.8033999999999999</c:v>
                </c:pt>
                <c:pt idx="9853">
                  <c:v>9.7942</c:v>
                </c:pt>
                <c:pt idx="9854">
                  <c:v>9.8216999999999999</c:v>
                </c:pt>
                <c:pt idx="9855">
                  <c:v>9.7942</c:v>
                </c:pt>
                <c:pt idx="9856">
                  <c:v>9.8125999999999998</c:v>
                </c:pt>
                <c:pt idx="9857">
                  <c:v>9.7667999999999999</c:v>
                </c:pt>
                <c:pt idx="9858">
                  <c:v>9.8674999999999997</c:v>
                </c:pt>
                <c:pt idx="9859">
                  <c:v>9.7850999999999999</c:v>
                </c:pt>
                <c:pt idx="9860">
                  <c:v>9.7576000000000001</c:v>
                </c:pt>
                <c:pt idx="9861">
                  <c:v>9.8216999999999999</c:v>
                </c:pt>
                <c:pt idx="9862">
                  <c:v>9.8491999999999997</c:v>
                </c:pt>
                <c:pt idx="9863">
                  <c:v>9.7759</c:v>
                </c:pt>
                <c:pt idx="9864">
                  <c:v>9.7667999999999999</c:v>
                </c:pt>
                <c:pt idx="9865">
                  <c:v>9.7576000000000001</c:v>
                </c:pt>
                <c:pt idx="9866">
                  <c:v>9.8125999999999998</c:v>
                </c:pt>
                <c:pt idx="9867">
                  <c:v>9.84</c:v>
                </c:pt>
                <c:pt idx="9868">
                  <c:v>9.7576000000000001</c:v>
                </c:pt>
                <c:pt idx="9869">
                  <c:v>9.8125999999999998</c:v>
                </c:pt>
                <c:pt idx="9870">
                  <c:v>9.8125999999999998</c:v>
                </c:pt>
                <c:pt idx="9871">
                  <c:v>9.7850999999999999</c:v>
                </c:pt>
                <c:pt idx="9872">
                  <c:v>9.7667999999999999</c:v>
                </c:pt>
                <c:pt idx="9873">
                  <c:v>9.7942</c:v>
                </c:pt>
                <c:pt idx="9874">
                  <c:v>9.8125999999999998</c:v>
                </c:pt>
                <c:pt idx="9875">
                  <c:v>9.7667999999999999</c:v>
                </c:pt>
                <c:pt idx="9876">
                  <c:v>9.7484999999999999</c:v>
                </c:pt>
                <c:pt idx="9877">
                  <c:v>9.8125999999999998</c:v>
                </c:pt>
                <c:pt idx="9878">
                  <c:v>9.8125999999999998</c:v>
                </c:pt>
                <c:pt idx="9879">
                  <c:v>9.8308999999999997</c:v>
                </c:pt>
                <c:pt idx="9880">
                  <c:v>9.7667999999999999</c:v>
                </c:pt>
                <c:pt idx="9881">
                  <c:v>9.8033999999999999</c:v>
                </c:pt>
                <c:pt idx="9882">
                  <c:v>9.7759</c:v>
                </c:pt>
                <c:pt idx="9883">
                  <c:v>9.7942</c:v>
                </c:pt>
                <c:pt idx="9884">
                  <c:v>9.8125999999999998</c:v>
                </c:pt>
                <c:pt idx="9885">
                  <c:v>9.84</c:v>
                </c:pt>
                <c:pt idx="9886">
                  <c:v>9.7759</c:v>
                </c:pt>
                <c:pt idx="9887">
                  <c:v>9.9132999999999996</c:v>
                </c:pt>
                <c:pt idx="9888">
                  <c:v>9.8491999999999997</c:v>
                </c:pt>
                <c:pt idx="9889">
                  <c:v>9.7850999999999999</c:v>
                </c:pt>
                <c:pt idx="9890">
                  <c:v>9.7942</c:v>
                </c:pt>
                <c:pt idx="9891">
                  <c:v>9.7759</c:v>
                </c:pt>
                <c:pt idx="9892">
                  <c:v>9.7759</c:v>
                </c:pt>
                <c:pt idx="9893">
                  <c:v>9.8125999999999998</c:v>
                </c:pt>
                <c:pt idx="9894">
                  <c:v>9.8033999999999999</c:v>
                </c:pt>
                <c:pt idx="9895">
                  <c:v>9.8765999999999998</c:v>
                </c:pt>
                <c:pt idx="9896">
                  <c:v>9.7850999999999999</c:v>
                </c:pt>
                <c:pt idx="9897">
                  <c:v>9.8033999999999999</c:v>
                </c:pt>
                <c:pt idx="9898">
                  <c:v>9.7576000000000001</c:v>
                </c:pt>
                <c:pt idx="9899">
                  <c:v>9.7850999999999999</c:v>
                </c:pt>
                <c:pt idx="9900">
                  <c:v>9.8216999999999999</c:v>
                </c:pt>
                <c:pt idx="9901">
                  <c:v>9.8125999999999998</c:v>
                </c:pt>
                <c:pt idx="9902">
                  <c:v>9.8033999999999999</c:v>
                </c:pt>
                <c:pt idx="9903">
                  <c:v>9.8033999999999999</c:v>
                </c:pt>
                <c:pt idx="9904">
                  <c:v>9.8125999999999998</c:v>
                </c:pt>
                <c:pt idx="9905">
                  <c:v>9.8033999999999999</c:v>
                </c:pt>
                <c:pt idx="9906">
                  <c:v>9.8216999999999999</c:v>
                </c:pt>
                <c:pt idx="9907">
                  <c:v>9.7850999999999999</c:v>
                </c:pt>
                <c:pt idx="9908">
                  <c:v>9.8216999999999999</c:v>
                </c:pt>
                <c:pt idx="9909">
                  <c:v>9.7850999999999999</c:v>
                </c:pt>
                <c:pt idx="9910">
                  <c:v>9.7576000000000001</c:v>
                </c:pt>
                <c:pt idx="9911">
                  <c:v>9.7759</c:v>
                </c:pt>
                <c:pt idx="9912">
                  <c:v>9.8491999999999997</c:v>
                </c:pt>
                <c:pt idx="9913">
                  <c:v>9.7576000000000001</c:v>
                </c:pt>
                <c:pt idx="9914">
                  <c:v>9.7576000000000001</c:v>
                </c:pt>
                <c:pt idx="9915">
                  <c:v>9.8033999999999999</c:v>
                </c:pt>
                <c:pt idx="9916">
                  <c:v>9.8491999999999997</c:v>
                </c:pt>
                <c:pt idx="9917">
                  <c:v>9.8308999999999997</c:v>
                </c:pt>
                <c:pt idx="9918">
                  <c:v>9.7759</c:v>
                </c:pt>
                <c:pt idx="9919">
                  <c:v>9.7302</c:v>
                </c:pt>
                <c:pt idx="9920">
                  <c:v>9.8125999999999998</c:v>
                </c:pt>
                <c:pt idx="9921">
                  <c:v>9.7302</c:v>
                </c:pt>
                <c:pt idx="9922">
                  <c:v>9.8216999999999999</c:v>
                </c:pt>
                <c:pt idx="9923">
                  <c:v>9.8125999999999998</c:v>
                </c:pt>
                <c:pt idx="9924">
                  <c:v>9.8125999999999998</c:v>
                </c:pt>
                <c:pt idx="9925">
                  <c:v>9.84</c:v>
                </c:pt>
                <c:pt idx="9926">
                  <c:v>9.8125999999999998</c:v>
                </c:pt>
                <c:pt idx="9927">
                  <c:v>9.8033999999999999</c:v>
                </c:pt>
                <c:pt idx="9928">
                  <c:v>9.7942</c:v>
                </c:pt>
                <c:pt idx="9929">
                  <c:v>9.7759</c:v>
                </c:pt>
                <c:pt idx="9930">
                  <c:v>9.8216999999999999</c:v>
                </c:pt>
                <c:pt idx="9931">
                  <c:v>9.7484999999999999</c:v>
                </c:pt>
                <c:pt idx="9932">
                  <c:v>9.8033999999999999</c:v>
                </c:pt>
                <c:pt idx="9933">
                  <c:v>9.8125999999999998</c:v>
                </c:pt>
                <c:pt idx="9934">
                  <c:v>9.8216999999999999</c:v>
                </c:pt>
                <c:pt idx="9935">
                  <c:v>9.8491999999999997</c:v>
                </c:pt>
                <c:pt idx="9936">
                  <c:v>9.7393000000000001</c:v>
                </c:pt>
                <c:pt idx="9937">
                  <c:v>9.8491999999999997</c:v>
                </c:pt>
                <c:pt idx="9938">
                  <c:v>9.7942</c:v>
                </c:pt>
                <c:pt idx="9939">
                  <c:v>9.7576000000000001</c:v>
                </c:pt>
                <c:pt idx="9940">
                  <c:v>9.7667999999999999</c:v>
                </c:pt>
                <c:pt idx="9941">
                  <c:v>9.7667999999999999</c:v>
                </c:pt>
                <c:pt idx="9942">
                  <c:v>9.7393000000000001</c:v>
                </c:pt>
                <c:pt idx="9943">
                  <c:v>9.8308999999999997</c:v>
                </c:pt>
                <c:pt idx="9944">
                  <c:v>9.7850999999999999</c:v>
                </c:pt>
                <c:pt idx="9945">
                  <c:v>9.8125999999999998</c:v>
                </c:pt>
                <c:pt idx="9946">
                  <c:v>9.7850999999999999</c:v>
                </c:pt>
                <c:pt idx="9947">
                  <c:v>9.7484999999999999</c:v>
                </c:pt>
                <c:pt idx="9948">
                  <c:v>9.7667999999999999</c:v>
                </c:pt>
                <c:pt idx="9949">
                  <c:v>9.7850999999999999</c:v>
                </c:pt>
                <c:pt idx="9950">
                  <c:v>9.7942</c:v>
                </c:pt>
                <c:pt idx="9951">
                  <c:v>9.7667999999999999</c:v>
                </c:pt>
                <c:pt idx="9952">
                  <c:v>9.7942</c:v>
                </c:pt>
                <c:pt idx="9953">
                  <c:v>9.8125999999999998</c:v>
                </c:pt>
                <c:pt idx="9954">
                  <c:v>9.8033999999999999</c:v>
                </c:pt>
                <c:pt idx="9955">
                  <c:v>9.7667999999999999</c:v>
                </c:pt>
                <c:pt idx="9956">
                  <c:v>9.7942</c:v>
                </c:pt>
                <c:pt idx="9957">
                  <c:v>9.8125999999999998</c:v>
                </c:pt>
                <c:pt idx="9958">
                  <c:v>9.8033999999999999</c:v>
                </c:pt>
                <c:pt idx="9959">
                  <c:v>9.7942</c:v>
                </c:pt>
                <c:pt idx="9960">
                  <c:v>9.7576000000000001</c:v>
                </c:pt>
                <c:pt idx="9961">
                  <c:v>9.8216999999999999</c:v>
                </c:pt>
                <c:pt idx="9962">
                  <c:v>9.7667999999999999</c:v>
                </c:pt>
                <c:pt idx="9963">
                  <c:v>9.7667999999999999</c:v>
                </c:pt>
                <c:pt idx="9964">
                  <c:v>9.7576000000000001</c:v>
                </c:pt>
                <c:pt idx="9965">
                  <c:v>9.8216999999999999</c:v>
                </c:pt>
                <c:pt idx="9966">
                  <c:v>9.8216999999999999</c:v>
                </c:pt>
                <c:pt idx="9967">
                  <c:v>9.7576000000000001</c:v>
                </c:pt>
                <c:pt idx="9968">
                  <c:v>9.7759</c:v>
                </c:pt>
                <c:pt idx="9969">
                  <c:v>9.7942</c:v>
                </c:pt>
                <c:pt idx="9970">
                  <c:v>9.7942</c:v>
                </c:pt>
                <c:pt idx="9971">
                  <c:v>9.7667999999999999</c:v>
                </c:pt>
                <c:pt idx="9972">
                  <c:v>9.7942</c:v>
                </c:pt>
                <c:pt idx="9973">
                  <c:v>9.7667999999999999</c:v>
                </c:pt>
                <c:pt idx="9974">
                  <c:v>9.8033999999999999</c:v>
                </c:pt>
                <c:pt idx="9975">
                  <c:v>9.7576000000000001</c:v>
                </c:pt>
                <c:pt idx="9976">
                  <c:v>9.7576000000000001</c:v>
                </c:pt>
                <c:pt idx="9977">
                  <c:v>9.7759</c:v>
                </c:pt>
                <c:pt idx="9978">
                  <c:v>9.8125999999999998</c:v>
                </c:pt>
                <c:pt idx="9979">
                  <c:v>9.8216999999999999</c:v>
                </c:pt>
                <c:pt idx="9980">
                  <c:v>9.7484999999999999</c:v>
                </c:pt>
                <c:pt idx="9981">
                  <c:v>9.7667999999999999</c:v>
                </c:pt>
                <c:pt idx="9982">
                  <c:v>9.7302</c:v>
                </c:pt>
                <c:pt idx="9983">
                  <c:v>9.7667999999999999</c:v>
                </c:pt>
                <c:pt idx="9984">
                  <c:v>9.7667999999999999</c:v>
                </c:pt>
                <c:pt idx="9985">
                  <c:v>9.7850999999999999</c:v>
                </c:pt>
                <c:pt idx="9986">
                  <c:v>9.7667999999999999</c:v>
                </c:pt>
                <c:pt idx="9987">
                  <c:v>9.8033999999999999</c:v>
                </c:pt>
                <c:pt idx="9988">
                  <c:v>9.7210000000000001</c:v>
                </c:pt>
                <c:pt idx="9989">
                  <c:v>9.7576000000000001</c:v>
                </c:pt>
                <c:pt idx="9990">
                  <c:v>9.7210000000000001</c:v>
                </c:pt>
                <c:pt idx="9991">
                  <c:v>9.7576000000000001</c:v>
                </c:pt>
                <c:pt idx="9992">
                  <c:v>9.7759</c:v>
                </c:pt>
                <c:pt idx="9993">
                  <c:v>9.7850999999999999</c:v>
                </c:pt>
                <c:pt idx="9994">
                  <c:v>9.7576000000000001</c:v>
                </c:pt>
                <c:pt idx="9995">
                  <c:v>9.9040999999999997</c:v>
                </c:pt>
                <c:pt idx="9996">
                  <c:v>9.7759</c:v>
                </c:pt>
                <c:pt idx="9997">
                  <c:v>9.7393000000000001</c:v>
                </c:pt>
                <c:pt idx="9998">
                  <c:v>9.7393000000000001</c:v>
                </c:pt>
                <c:pt idx="9999">
                  <c:v>9.7484999999999999</c:v>
                </c:pt>
                <c:pt idx="10000">
                  <c:v>9.7759</c:v>
                </c:pt>
                <c:pt idx="10001">
                  <c:v>9.8216999999999999</c:v>
                </c:pt>
                <c:pt idx="10002">
                  <c:v>9.8216999999999999</c:v>
                </c:pt>
                <c:pt idx="10003">
                  <c:v>9.8125999999999998</c:v>
                </c:pt>
                <c:pt idx="10004">
                  <c:v>9.84</c:v>
                </c:pt>
                <c:pt idx="10005">
                  <c:v>9.7942</c:v>
                </c:pt>
                <c:pt idx="10006">
                  <c:v>9.7850999999999999</c:v>
                </c:pt>
                <c:pt idx="10007">
                  <c:v>9.7667999999999999</c:v>
                </c:pt>
                <c:pt idx="10008">
                  <c:v>9.7942</c:v>
                </c:pt>
                <c:pt idx="10009">
                  <c:v>9.7850999999999999</c:v>
                </c:pt>
                <c:pt idx="10010">
                  <c:v>9.7576000000000001</c:v>
                </c:pt>
                <c:pt idx="10011">
                  <c:v>9.7302</c:v>
                </c:pt>
                <c:pt idx="10012">
                  <c:v>9.8308999999999997</c:v>
                </c:pt>
                <c:pt idx="10013">
                  <c:v>9.7118000000000002</c:v>
                </c:pt>
                <c:pt idx="10014">
                  <c:v>9.7850999999999999</c:v>
                </c:pt>
                <c:pt idx="10015">
                  <c:v>9.7759</c:v>
                </c:pt>
                <c:pt idx="10016">
                  <c:v>9.8308999999999997</c:v>
                </c:pt>
                <c:pt idx="10017">
                  <c:v>9.7942</c:v>
                </c:pt>
                <c:pt idx="10018">
                  <c:v>9.7484999999999999</c:v>
                </c:pt>
                <c:pt idx="10019">
                  <c:v>9.7484999999999999</c:v>
                </c:pt>
                <c:pt idx="10020">
                  <c:v>9.7484999999999999</c:v>
                </c:pt>
                <c:pt idx="10021">
                  <c:v>9.7302</c:v>
                </c:pt>
                <c:pt idx="10022">
                  <c:v>9.8033999999999999</c:v>
                </c:pt>
                <c:pt idx="10023">
                  <c:v>9.7393000000000001</c:v>
                </c:pt>
                <c:pt idx="10024">
                  <c:v>9.84</c:v>
                </c:pt>
                <c:pt idx="10025">
                  <c:v>9.7484999999999999</c:v>
                </c:pt>
                <c:pt idx="10026">
                  <c:v>9.7484999999999999</c:v>
                </c:pt>
                <c:pt idx="10027">
                  <c:v>9.8033999999999999</c:v>
                </c:pt>
                <c:pt idx="10028">
                  <c:v>9.8216999999999999</c:v>
                </c:pt>
                <c:pt idx="10029">
                  <c:v>9.7759</c:v>
                </c:pt>
                <c:pt idx="10030">
                  <c:v>9.7667999999999999</c:v>
                </c:pt>
                <c:pt idx="10031">
                  <c:v>9.7210000000000001</c:v>
                </c:pt>
                <c:pt idx="10032">
                  <c:v>9.7667999999999999</c:v>
                </c:pt>
                <c:pt idx="10033">
                  <c:v>9.8033999999999999</c:v>
                </c:pt>
                <c:pt idx="10034">
                  <c:v>9.7484999999999999</c:v>
                </c:pt>
                <c:pt idx="10035">
                  <c:v>9.8216999999999999</c:v>
                </c:pt>
                <c:pt idx="10036">
                  <c:v>9.7302</c:v>
                </c:pt>
                <c:pt idx="10037">
                  <c:v>9.8216999999999999</c:v>
                </c:pt>
                <c:pt idx="10038">
                  <c:v>9.7576000000000001</c:v>
                </c:pt>
                <c:pt idx="10039">
                  <c:v>9.7667999999999999</c:v>
                </c:pt>
                <c:pt idx="10040">
                  <c:v>9.7210000000000001</c:v>
                </c:pt>
                <c:pt idx="10041">
                  <c:v>9.7667999999999999</c:v>
                </c:pt>
                <c:pt idx="10042">
                  <c:v>9.7027000000000001</c:v>
                </c:pt>
                <c:pt idx="10043">
                  <c:v>9.8125999999999998</c:v>
                </c:pt>
                <c:pt idx="10044">
                  <c:v>9.7576000000000001</c:v>
                </c:pt>
                <c:pt idx="10045">
                  <c:v>9.8033999999999999</c:v>
                </c:pt>
                <c:pt idx="10046">
                  <c:v>9.7759</c:v>
                </c:pt>
                <c:pt idx="10047">
                  <c:v>9.7393000000000001</c:v>
                </c:pt>
                <c:pt idx="10048">
                  <c:v>9.7667999999999999</c:v>
                </c:pt>
                <c:pt idx="10049">
                  <c:v>9.7667999999999999</c:v>
                </c:pt>
                <c:pt idx="10050">
                  <c:v>9.7759</c:v>
                </c:pt>
                <c:pt idx="10051">
                  <c:v>9.8033999999999999</c:v>
                </c:pt>
                <c:pt idx="10052">
                  <c:v>9.7667999999999999</c:v>
                </c:pt>
                <c:pt idx="10053">
                  <c:v>9.7759</c:v>
                </c:pt>
                <c:pt idx="10054">
                  <c:v>9.7576000000000001</c:v>
                </c:pt>
                <c:pt idx="10055">
                  <c:v>9.7576000000000001</c:v>
                </c:pt>
                <c:pt idx="10056">
                  <c:v>9.7942</c:v>
                </c:pt>
                <c:pt idx="10057">
                  <c:v>9.6935000000000002</c:v>
                </c:pt>
                <c:pt idx="10058">
                  <c:v>9.8033999999999999</c:v>
                </c:pt>
                <c:pt idx="10059">
                  <c:v>9.7484999999999999</c:v>
                </c:pt>
                <c:pt idx="10060">
                  <c:v>9.7484999999999999</c:v>
                </c:pt>
                <c:pt idx="10061">
                  <c:v>9.7484999999999999</c:v>
                </c:pt>
                <c:pt idx="10062">
                  <c:v>9.7667999999999999</c:v>
                </c:pt>
                <c:pt idx="10063">
                  <c:v>9.7576000000000001</c:v>
                </c:pt>
                <c:pt idx="10064">
                  <c:v>9.7576000000000001</c:v>
                </c:pt>
                <c:pt idx="10065">
                  <c:v>9.7302</c:v>
                </c:pt>
                <c:pt idx="10066">
                  <c:v>9.8491999999999997</c:v>
                </c:pt>
                <c:pt idx="10067">
                  <c:v>9.7027000000000001</c:v>
                </c:pt>
                <c:pt idx="10068">
                  <c:v>9.7667999999999999</c:v>
                </c:pt>
                <c:pt idx="10069">
                  <c:v>9.7302</c:v>
                </c:pt>
                <c:pt idx="10070">
                  <c:v>9.7759</c:v>
                </c:pt>
                <c:pt idx="10071">
                  <c:v>9.6844000000000001</c:v>
                </c:pt>
                <c:pt idx="10072">
                  <c:v>9.8216999999999999</c:v>
                </c:pt>
                <c:pt idx="10073">
                  <c:v>9.7667999999999999</c:v>
                </c:pt>
                <c:pt idx="10074">
                  <c:v>9.8125999999999998</c:v>
                </c:pt>
                <c:pt idx="10075">
                  <c:v>9.7667999999999999</c:v>
                </c:pt>
                <c:pt idx="10076">
                  <c:v>9.7667999999999999</c:v>
                </c:pt>
                <c:pt idx="10077">
                  <c:v>9.7759</c:v>
                </c:pt>
                <c:pt idx="10078">
                  <c:v>9.7759</c:v>
                </c:pt>
                <c:pt idx="10079">
                  <c:v>9.7393000000000001</c:v>
                </c:pt>
                <c:pt idx="10080">
                  <c:v>9.7576000000000001</c:v>
                </c:pt>
                <c:pt idx="10081">
                  <c:v>9.7667999999999999</c:v>
                </c:pt>
                <c:pt idx="10082">
                  <c:v>9.6935000000000002</c:v>
                </c:pt>
                <c:pt idx="10083">
                  <c:v>9.7393000000000001</c:v>
                </c:pt>
                <c:pt idx="10084">
                  <c:v>9.7667999999999999</c:v>
                </c:pt>
                <c:pt idx="10085">
                  <c:v>9.7942</c:v>
                </c:pt>
                <c:pt idx="10086">
                  <c:v>9.7576000000000001</c:v>
                </c:pt>
                <c:pt idx="10087">
                  <c:v>9.8308999999999997</c:v>
                </c:pt>
                <c:pt idx="10088">
                  <c:v>9.7484999999999999</c:v>
                </c:pt>
                <c:pt idx="10089">
                  <c:v>9.7576000000000001</c:v>
                </c:pt>
                <c:pt idx="10090">
                  <c:v>9.6844000000000001</c:v>
                </c:pt>
                <c:pt idx="10091">
                  <c:v>9.7759</c:v>
                </c:pt>
                <c:pt idx="10092">
                  <c:v>9.7302</c:v>
                </c:pt>
                <c:pt idx="10093">
                  <c:v>9.7850999999999999</c:v>
                </c:pt>
                <c:pt idx="10094">
                  <c:v>9.7576000000000001</c:v>
                </c:pt>
                <c:pt idx="10095">
                  <c:v>9.8308999999999997</c:v>
                </c:pt>
                <c:pt idx="10096">
                  <c:v>9.7576000000000001</c:v>
                </c:pt>
                <c:pt idx="10097">
                  <c:v>9.7302</c:v>
                </c:pt>
                <c:pt idx="10098">
                  <c:v>9.7027000000000001</c:v>
                </c:pt>
                <c:pt idx="10099">
                  <c:v>9.7942</c:v>
                </c:pt>
                <c:pt idx="10100">
                  <c:v>9.7484999999999999</c:v>
                </c:pt>
                <c:pt idx="10101">
                  <c:v>9.7576000000000001</c:v>
                </c:pt>
                <c:pt idx="10102">
                  <c:v>9.7667999999999999</c:v>
                </c:pt>
                <c:pt idx="10103">
                  <c:v>9.8033999999999999</c:v>
                </c:pt>
                <c:pt idx="10104">
                  <c:v>9.7850999999999999</c:v>
                </c:pt>
                <c:pt idx="10105">
                  <c:v>9.7576000000000001</c:v>
                </c:pt>
                <c:pt idx="10106">
                  <c:v>9.7393000000000001</c:v>
                </c:pt>
                <c:pt idx="10107">
                  <c:v>9.7393000000000001</c:v>
                </c:pt>
                <c:pt idx="10108">
                  <c:v>9.7759</c:v>
                </c:pt>
                <c:pt idx="10109">
                  <c:v>9.7759</c:v>
                </c:pt>
                <c:pt idx="10110">
                  <c:v>9.7484999999999999</c:v>
                </c:pt>
                <c:pt idx="10111">
                  <c:v>9.7302</c:v>
                </c:pt>
                <c:pt idx="10112">
                  <c:v>9.7759</c:v>
                </c:pt>
                <c:pt idx="10113">
                  <c:v>9.7393000000000001</c:v>
                </c:pt>
                <c:pt idx="10114">
                  <c:v>9.7759</c:v>
                </c:pt>
                <c:pt idx="10115">
                  <c:v>9.7302</c:v>
                </c:pt>
                <c:pt idx="10116">
                  <c:v>9.7759</c:v>
                </c:pt>
                <c:pt idx="10117">
                  <c:v>9.7027000000000001</c:v>
                </c:pt>
                <c:pt idx="10118">
                  <c:v>9.7210000000000001</c:v>
                </c:pt>
                <c:pt idx="10119">
                  <c:v>9.7576000000000001</c:v>
                </c:pt>
                <c:pt idx="10120">
                  <c:v>9.7393000000000001</c:v>
                </c:pt>
                <c:pt idx="10121">
                  <c:v>9.7027000000000001</c:v>
                </c:pt>
                <c:pt idx="10122">
                  <c:v>9.7393000000000001</c:v>
                </c:pt>
                <c:pt idx="10123">
                  <c:v>9.7484999999999999</c:v>
                </c:pt>
                <c:pt idx="10124">
                  <c:v>9.7667999999999999</c:v>
                </c:pt>
                <c:pt idx="10125">
                  <c:v>9.7393000000000001</c:v>
                </c:pt>
                <c:pt idx="10126">
                  <c:v>9.7576000000000001</c:v>
                </c:pt>
                <c:pt idx="10127">
                  <c:v>9.7302</c:v>
                </c:pt>
                <c:pt idx="10128">
                  <c:v>9.7393000000000001</c:v>
                </c:pt>
                <c:pt idx="10129">
                  <c:v>9.8125999999999998</c:v>
                </c:pt>
                <c:pt idx="10130">
                  <c:v>9.7667999999999999</c:v>
                </c:pt>
                <c:pt idx="10131">
                  <c:v>9.7667999999999999</c:v>
                </c:pt>
                <c:pt idx="10132">
                  <c:v>9.7576000000000001</c:v>
                </c:pt>
                <c:pt idx="10133">
                  <c:v>9.7759</c:v>
                </c:pt>
                <c:pt idx="10134">
                  <c:v>9.6935000000000002</c:v>
                </c:pt>
                <c:pt idx="10135">
                  <c:v>9.8033999999999999</c:v>
                </c:pt>
                <c:pt idx="10136">
                  <c:v>9.7302</c:v>
                </c:pt>
                <c:pt idx="10137">
                  <c:v>9.7942</c:v>
                </c:pt>
                <c:pt idx="10138">
                  <c:v>9.7027000000000001</c:v>
                </c:pt>
                <c:pt idx="10139">
                  <c:v>9.7759</c:v>
                </c:pt>
                <c:pt idx="10140">
                  <c:v>9.7118000000000002</c:v>
                </c:pt>
                <c:pt idx="10141">
                  <c:v>9.7576000000000001</c:v>
                </c:pt>
                <c:pt idx="10142">
                  <c:v>9.6844000000000001</c:v>
                </c:pt>
                <c:pt idx="10143">
                  <c:v>9.8216999999999999</c:v>
                </c:pt>
                <c:pt idx="10144">
                  <c:v>9.7302</c:v>
                </c:pt>
                <c:pt idx="10145">
                  <c:v>9.8308999999999997</c:v>
                </c:pt>
                <c:pt idx="10146">
                  <c:v>9.7393000000000001</c:v>
                </c:pt>
                <c:pt idx="10147">
                  <c:v>9.7667999999999999</c:v>
                </c:pt>
                <c:pt idx="10148">
                  <c:v>9.7210000000000001</c:v>
                </c:pt>
                <c:pt idx="10149">
                  <c:v>9.7576000000000001</c:v>
                </c:pt>
                <c:pt idx="10150">
                  <c:v>9.7484999999999999</c:v>
                </c:pt>
                <c:pt idx="10151">
                  <c:v>9.7393000000000001</c:v>
                </c:pt>
                <c:pt idx="10152">
                  <c:v>9.7667999999999999</c:v>
                </c:pt>
                <c:pt idx="10153">
                  <c:v>9.7667999999999999</c:v>
                </c:pt>
                <c:pt idx="10154">
                  <c:v>9.7667999999999999</c:v>
                </c:pt>
                <c:pt idx="10155">
                  <c:v>9.7210000000000001</c:v>
                </c:pt>
                <c:pt idx="10156">
                  <c:v>9.7667999999999999</c:v>
                </c:pt>
                <c:pt idx="10157">
                  <c:v>9.7302</c:v>
                </c:pt>
                <c:pt idx="10158">
                  <c:v>9.8125999999999998</c:v>
                </c:pt>
                <c:pt idx="10159">
                  <c:v>9.7027000000000001</c:v>
                </c:pt>
                <c:pt idx="10160">
                  <c:v>9.7302</c:v>
                </c:pt>
                <c:pt idx="10161">
                  <c:v>9.7027000000000001</c:v>
                </c:pt>
                <c:pt idx="10162">
                  <c:v>9.7942</c:v>
                </c:pt>
                <c:pt idx="10163">
                  <c:v>9.7302</c:v>
                </c:pt>
                <c:pt idx="10164">
                  <c:v>9.7576000000000001</c:v>
                </c:pt>
                <c:pt idx="10165">
                  <c:v>9.7302</c:v>
                </c:pt>
                <c:pt idx="10166">
                  <c:v>9.8033999999999999</c:v>
                </c:pt>
                <c:pt idx="10167">
                  <c:v>9.6844000000000001</c:v>
                </c:pt>
                <c:pt idx="10168">
                  <c:v>9.7667999999999999</c:v>
                </c:pt>
                <c:pt idx="10169">
                  <c:v>9.7210000000000001</c:v>
                </c:pt>
                <c:pt idx="10170">
                  <c:v>9.7302</c:v>
                </c:pt>
                <c:pt idx="10171">
                  <c:v>9.6844000000000001</c:v>
                </c:pt>
                <c:pt idx="10172">
                  <c:v>9.7667999999999999</c:v>
                </c:pt>
                <c:pt idx="10173">
                  <c:v>9.7210000000000001</c:v>
                </c:pt>
                <c:pt idx="10174">
                  <c:v>9.8033999999999999</c:v>
                </c:pt>
                <c:pt idx="10175">
                  <c:v>9.6935000000000002</c:v>
                </c:pt>
                <c:pt idx="10176">
                  <c:v>9.6935000000000002</c:v>
                </c:pt>
                <c:pt idx="10177">
                  <c:v>9.7393000000000001</c:v>
                </c:pt>
                <c:pt idx="10178">
                  <c:v>9.6752000000000002</c:v>
                </c:pt>
                <c:pt idx="10179">
                  <c:v>9.7302</c:v>
                </c:pt>
                <c:pt idx="10180">
                  <c:v>9.6752000000000002</c:v>
                </c:pt>
                <c:pt idx="10181">
                  <c:v>9.7850999999999999</c:v>
                </c:pt>
                <c:pt idx="10182">
                  <c:v>9.6752000000000002</c:v>
                </c:pt>
                <c:pt idx="10183">
                  <c:v>9.7027000000000001</c:v>
                </c:pt>
                <c:pt idx="10184">
                  <c:v>9.6752000000000002</c:v>
                </c:pt>
                <c:pt idx="10185">
                  <c:v>9.7576000000000001</c:v>
                </c:pt>
                <c:pt idx="10186">
                  <c:v>9.7576000000000001</c:v>
                </c:pt>
                <c:pt idx="10187">
                  <c:v>9.7942</c:v>
                </c:pt>
                <c:pt idx="10188">
                  <c:v>9.7302</c:v>
                </c:pt>
                <c:pt idx="10189">
                  <c:v>9.7759</c:v>
                </c:pt>
                <c:pt idx="10190">
                  <c:v>9.7118000000000002</c:v>
                </c:pt>
                <c:pt idx="10191">
                  <c:v>9.7942</c:v>
                </c:pt>
                <c:pt idx="10192">
                  <c:v>9.7118000000000002</c:v>
                </c:pt>
                <c:pt idx="10193">
                  <c:v>9.8125999999999998</c:v>
                </c:pt>
                <c:pt idx="10194">
                  <c:v>9.7210000000000001</c:v>
                </c:pt>
                <c:pt idx="10195">
                  <c:v>9.7942</c:v>
                </c:pt>
                <c:pt idx="10196">
                  <c:v>9.7576000000000001</c:v>
                </c:pt>
                <c:pt idx="10197">
                  <c:v>9.7210000000000001</c:v>
                </c:pt>
                <c:pt idx="10198">
                  <c:v>9.6935000000000002</c:v>
                </c:pt>
                <c:pt idx="10199">
                  <c:v>9.7118000000000002</c:v>
                </c:pt>
                <c:pt idx="10200">
                  <c:v>9.7576000000000001</c:v>
                </c:pt>
                <c:pt idx="10201">
                  <c:v>9.7576000000000001</c:v>
                </c:pt>
                <c:pt idx="10202">
                  <c:v>9.7484999999999999</c:v>
                </c:pt>
                <c:pt idx="10203">
                  <c:v>9.7576000000000001</c:v>
                </c:pt>
                <c:pt idx="10204">
                  <c:v>9.7667999999999999</c:v>
                </c:pt>
                <c:pt idx="10205">
                  <c:v>9.6935000000000002</c:v>
                </c:pt>
                <c:pt idx="10206">
                  <c:v>9.7576000000000001</c:v>
                </c:pt>
                <c:pt idx="10207">
                  <c:v>9.7027000000000001</c:v>
                </c:pt>
                <c:pt idx="10208">
                  <c:v>9.7576000000000001</c:v>
                </c:pt>
                <c:pt idx="10209">
                  <c:v>9.6844000000000001</c:v>
                </c:pt>
                <c:pt idx="10210">
                  <c:v>9.7850999999999999</c:v>
                </c:pt>
                <c:pt idx="10211">
                  <c:v>9.7027000000000001</c:v>
                </c:pt>
                <c:pt idx="10212">
                  <c:v>9.7667999999999999</c:v>
                </c:pt>
                <c:pt idx="10213">
                  <c:v>9.6752000000000002</c:v>
                </c:pt>
                <c:pt idx="10214">
                  <c:v>9.7667999999999999</c:v>
                </c:pt>
                <c:pt idx="10215">
                  <c:v>9.7576000000000001</c:v>
                </c:pt>
                <c:pt idx="10216">
                  <c:v>9.8125999999999998</c:v>
                </c:pt>
                <c:pt idx="10217">
                  <c:v>9.6935000000000002</c:v>
                </c:pt>
                <c:pt idx="10218">
                  <c:v>9.7393000000000001</c:v>
                </c:pt>
                <c:pt idx="10219">
                  <c:v>9.6844000000000001</c:v>
                </c:pt>
                <c:pt idx="10220">
                  <c:v>9.7393000000000001</c:v>
                </c:pt>
                <c:pt idx="10221">
                  <c:v>9.6844000000000001</c:v>
                </c:pt>
                <c:pt idx="10222">
                  <c:v>9.7393000000000001</c:v>
                </c:pt>
                <c:pt idx="10223">
                  <c:v>9.7576000000000001</c:v>
                </c:pt>
                <c:pt idx="10224">
                  <c:v>9.7850999999999999</c:v>
                </c:pt>
                <c:pt idx="10225">
                  <c:v>9.7759</c:v>
                </c:pt>
                <c:pt idx="10226">
                  <c:v>9.6935000000000002</c:v>
                </c:pt>
                <c:pt idx="10227">
                  <c:v>9.7302</c:v>
                </c:pt>
                <c:pt idx="10228">
                  <c:v>9.6752000000000002</c:v>
                </c:pt>
                <c:pt idx="10229">
                  <c:v>9.7393000000000001</c:v>
                </c:pt>
                <c:pt idx="10230">
                  <c:v>9.7027000000000001</c:v>
                </c:pt>
                <c:pt idx="10231">
                  <c:v>9.7576000000000001</c:v>
                </c:pt>
                <c:pt idx="10232">
                  <c:v>9.7210000000000001</c:v>
                </c:pt>
                <c:pt idx="10233">
                  <c:v>9.7850999999999999</c:v>
                </c:pt>
                <c:pt idx="10234">
                  <c:v>9.6935000000000002</c:v>
                </c:pt>
                <c:pt idx="10235">
                  <c:v>9.7850999999999999</c:v>
                </c:pt>
                <c:pt idx="10236">
                  <c:v>9.6569000000000003</c:v>
                </c:pt>
                <c:pt idx="10237">
                  <c:v>9.8033999999999999</c:v>
                </c:pt>
                <c:pt idx="10238">
                  <c:v>9.6935000000000002</c:v>
                </c:pt>
                <c:pt idx="10239">
                  <c:v>9.7850999999999999</c:v>
                </c:pt>
                <c:pt idx="10240">
                  <c:v>9.6935000000000002</c:v>
                </c:pt>
                <c:pt idx="10241">
                  <c:v>9.8033999999999999</c:v>
                </c:pt>
                <c:pt idx="10242">
                  <c:v>9.7393000000000001</c:v>
                </c:pt>
                <c:pt idx="10243">
                  <c:v>9.7759</c:v>
                </c:pt>
                <c:pt idx="10244">
                  <c:v>9.6935000000000002</c:v>
                </c:pt>
                <c:pt idx="10245">
                  <c:v>9.8125999999999998</c:v>
                </c:pt>
                <c:pt idx="10246">
                  <c:v>9.7393000000000001</c:v>
                </c:pt>
                <c:pt idx="10247">
                  <c:v>9.7302</c:v>
                </c:pt>
                <c:pt idx="10248">
                  <c:v>9.6935000000000002</c:v>
                </c:pt>
                <c:pt idx="10249">
                  <c:v>9.6844000000000001</c:v>
                </c:pt>
                <c:pt idx="10250">
                  <c:v>9.7393000000000001</c:v>
                </c:pt>
                <c:pt idx="10251">
                  <c:v>9.7302</c:v>
                </c:pt>
                <c:pt idx="10252">
                  <c:v>9.7027000000000001</c:v>
                </c:pt>
                <c:pt idx="10253">
                  <c:v>9.7850999999999999</c:v>
                </c:pt>
                <c:pt idx="10254">
                  <c:v>9.7484999999999999</c:v>
                </c:pt>
                <c:pt idx="10255">
                  <c:v>9.7484999999999999</c:v>
                </c:pt>
                <c:pt idx="10256">
                  <c:v>9.7393000000000001</c:v>
                </c:pt>
                <c:pt idx="10257">
                  <c:v>9.7027000000000001</c:v>
                </c:pt>
                <c:pt idx="10258">
                  <c:v>9.7484999999999999</c:v>
                </c:pt>
                <c:pt idx="10259">
                  <c:v>9.7027000000000001</c:v>
                </c:pt>
                <c:pt idx="10260">
                  <c:v>9.7942</c:v>
                </c:pt>
                <c:pt idx="10261">
                  <c:v>9.6935000000000002</c:v>
                </c:pt>
                <c:pt idx="10262">
                  <c:v>9.8125999999999998</c:v>
                </c:pt>
                <c:pt idx="10263">
                  <c:v>9.7393000000000001</c:v>
                </c:pt>
                <c:pt idx="10264">
                  <c:v>9.7484999999999999</c:v>
                </c:pt>
                <c:pt idx="10265">
                  <c:v>9.6661000000000001</c:v>
                </c:pt>
                <c:pt idx="10266">
                  <c:v>9.7393000000000001</c:v>
                </c:pt>
                <c:pt idx="10267">
                  <c:v>9.7484999999999999</c:v>
                </c:pt>
                <c:pt idx="10268">
                  <c:v>9.7302</c:v>
                </c:pt>
                <c:pt idx="10269">
                  <c:v>9.6844000000000001</c:v>
                </c:pt>
                <c:pt idx="10270">
                  <c:v>9.7393000000000001</c:v>
                </c:pt>
                <c:pt idx="10271">
                  <c:v>9.6844000000000001</c:v>
                </c:pt>
                <c:pt idx="10272">
                  <c:v>9.7667999999999999</c:v>
                </c:pt>
                <c:pt idx="10273">
                  <c:v>9.7393000000000001</c:v>
                </c:pt>
                <c:pt idx="10274">
                  <c:v>9.7210000000000001</c:v>
                </c:pt>
                <c:pt idx="10275">
                  <c:v>9.7210000000000001</c:v>
                </c:pt>
                <c:pt idx="10276">
                  <c:v>9.6935000000000002</c:v>
                </c:pt>
                <c:pt idx="10277">
                  <c:v>9.7393000000000001</c:v>
                </c:pt>
                <c:pt idx="10278">
                  <c:v>9.6935000000000002</c:v>
                </c:pt>
                <c:pt idx="10279">
                  <c:v>9.7302</c:v>
                </c:pt>
                <c:pt idx="10280">
                  <c:v>9.7027000000000001</c:v>
                </c:pt>
                <c:pt idx="10281">
                  <c:v>9.7576000000000001</c:v>
                </c:pt>
                <c:pt idx="10282">
                  <c:v>9.6752000000000002</c:v>
                </c:pt>
                <c:pt idx="10283">
                  <c:v>9.7393000000000001</c:v>
                </c:pt>
                <c:pt idx="10284">
                  <c:v>9.6752000000000002</c:v>
                </c:pt>
                <c:pt idx="10285">
                  <c:v>9.7667999999999999</c:v>
                </c:pt>
                <c:pt idx="10286">
                  <c:v>9.7027000000000001</c:v>
                </c:pt>
                <c:pt idx="10287">
                  <c:v>9.7302</c:v>
                </c:pt>
                <c:pt idx="10288">
                  <c:v>9.7027000000000001</c:v>
                </c:pt>
                <c:pt idx="10289">
                  <c:v>9.7393000000000001</c:v>
                </c:pt>
                <c:pt idx="10290">
                  <c:v>9.6844000000000001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122880"/>
        <c:axId val="88124800"/>
      </c:scatterChart>
      <c:valAx>
        <c:axId val="88122880"/>
        <c:scaling>
          <c:orientation val="minMax"/>
          <c:max val="1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8124800"/>
        <c:crosses val="autoZero"/>
        <c:crossBetween val="midCat"/>
        <c:minorUnit val="5"/>
      </c:valAx>
      <c:valAx>
        <c:axId val="88124800"/>
        <c:scaling>
          <c:orientation val="minMax"/>
          <c:max val="12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(PSIA)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8122880"/>
        <c:crosses val="autoZero"/>
        <c:crossBetween val="midCat"/>
        <c:minorUnit val="10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Lower Flammability Limit vs.</a:t>
            </a:r>
            <a:r>
              <a:rPr lang="en-US" baseline="0"/>
              <a:t> Pressure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Atmospheric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Sheet1!$M$3:$M$19</c:f>
              <c:numCache>
                <c:formatCode>0.00%</c:formatCode>
                <c:ptCount val="17"/>
                <c:pt idx="0">
                  <c:v>3.9934689434655418E-2</c:v>
                </c:pt>
                <c:pt idx="1">
                  <c:v>4.0010887316276542E-2</c:v>
                </c:pt>
                <c:pt idx="2">
                  <c:v>4.3194340521052976E-2</c:v>
                </c:pt>
                <c:pt idx="3">
                  <c:v>4.50989728589892E-2</c:v>
                </c:pt>
                <c:pt idx="4">
                  <c:v>4.5361806311207849E-2</c:v>
                </c:pt>
                <c:pt idx="5">
                  <c:v>4.5584433256225361E-2</c:v>
                </c:pt>
                <c:pt idx="6">
                  <c:v>4.6737873324715955E-2</c:v>
                </c:pt>
                <c:pt idx="7">
                  <c:v>4.6809089672064236E-2</c:v>
                </c:pt>
                <c:pt idx="8">
                  <c:v>4.7541318098347267E-2</c:v>
                </c:pt>
                <c:pt idx="9">
                  <c:v>4.8095238095238101E-2</c:v>
                </c:pt>
                <c:pt idx="10">
                  <c:v>4.823457378052929E-2</c:v>
                </c:pt>
                <c:pt idx="11">
                  <c:v>4.8823609411124708E-2</c:v>
                </c:pt>
                <c:pt idx="12">
                  <c:v>4.9054293101102195E-2</c:v>
                </c:pt>
                <c:pt idx="13">
                  <c:v>5.291797034417086E-2</c:v>
                </c:pt>
                <c:pt idx="14">
                  <c:v>5.5854139737397099E-2</c:v>
                </c:pt>
                <c:pt idx="15">
                  <c:v>5.9936050071433447E-2</c:v>
                </c:pt>
                <c:pt idx="16">
                  <c:v>6.0144237311198792E-2</c:v>
                </c:pt>
              </c:numCache>
            </c:numRef>
          </c:xVal>
          <c:yVal>
            <c:numRef>
              <c:f>Sheet1!$N$3:$N$19</c:f>
              <c:numCache>
                <c:formatCode>0.00%</c:formatCode>
                <c:ptCount val="17"/>
                <c:pt idx="0">
                  <c:v>9.0754473093407704E-3</c:v>
                </c:pt>
                <c:pt idx="1">
                  <c:v>1.1955634186173108E-2</c:v>
                </c:pt>
                <c:pt idx="2">
                  <c:v>1.3087545064961566E-2</c:v>
                </c:pt>
                <c:pt idx="3">
                  <c:v>2.234541867900143E-2</c:v>
                </c:pt>
                <c:pt idx="4">
                  <c:v>2.5952121871599565E-2</c:v>
                </c:pt>
                <c:pt idx="5">
                  <c:v>2.5860661314464552E-2</c:v>
                </c:pt>
                <c:pt idx="6">
                  <c:v>2.4416626981427308E-2</c:v>
                </c:pt>
                <c:pt idx="7">
                  <c:v>2.9446183154170635E-2</c:v>
                </c:pt>
                <c:pt idx="8">
                  <c:v>2.59946949602122E-2</c:v>
                </c:pt>
                <c:pt idx="9">
                  <c:v>3.5231292517006803E-2</c:v>
                </c:pt>
                <c:pt idx="10">
                  <c:v>2.892033471664739E-2</c:v>
                </c:pt>
                <c:pt idx="11">
                  <c:v>4.2173262613899087E-2</c:v>
                </c:pt>
                <c:pt idx="12">
                  <c:v>4.4271329432575855E-2</c:v>
                </c:pt>
                <c:pt idx="13">
                  <c:v>5.664535437355462E-2</c:v>
                </c:pt>
                <c:pt idx="14">
                  <c:v>7.6712701544322734E-2</c:v>
                </c:pt>
                <c:pt idx="15">
                  <c:v>9.0094564256071846E-2</c:v>
                </c:pt>
                <c:pt idx="16">
                  <c:v>9.8074567968431073E-2</c:v>
                </c:pt>
              </c:numCache>
            </c:numRef>
          </c:yVal>
          <c:smooth val="0"/>
        </c:ser>
        <c:ser>
          <c:idx val="1"/>
          <c:order val="1"/>
          <c:tx>
            <c:v>15,000 Feet</c:v>
          </c:tx>
          <c:spPr>
            <a:ln w="28575">
              <a:noFill/>
            </a:ln>
          </c:spPr>
          <c:marker>
            <c:symbol val="square"/>
            <c:size val="6"/>
          </c:marker>
          <c:trendline>
            <c:trendlineType val="poly"/>
            <c:order val="2"/>
            <c:dispRSqr val="0"/>
            <c:dispEq val="0"/>
          </c:trendline>
          <c:xVal>
            <c:numRef>
              <c:f>Sheet1!$D$3:$D$18</c:f>
              <c:numCache>
                <c:formatCode>0.00%</c:formatCode>
                <c:ptCount val="16"/>
                <c:pt idx="0">
                  <c:v>3.6894140342416205E-2</c:v>
                </c:pt>
                <c:pt idx="1">
                  <c:v>3.7014709428502553E-2</c:v>
                </c:pt>
                <c:pt idx="2">
                  <c:v>3.8837293450729712E-2</c:v>
                </c:pt>
                <c:pt idx="3">
                  <c:v>3.8967306068283261E-2</c:v>
                </c:pt>
                <c:pt idx="4">
                  <c:v>4.0998432412878344E-2</c:v>
                </c:pt>
                <c:pt idx="5">
                  <c:v>4.2560887388473592E-2</c:v>
                </c:pt>
                <c:pt idx="6">
                  <c:v>4.330518697225573E-2</c:v>
                </c:pt>
                <c:pt idx="7">
                  <c:v>4.3871278775461021E-2</c:v>
                </c:pt>
                <c:pt idx="8">
                  <c:v>4.5465508924264354E-2</c:v>
                </c:pt>
                <c:pt idx="9">
                  <c:v>4.6895720313441837E-2</c:v>
                </c:pt>
                <c:pt idx="10">
                  <c:v>4.7865927176272006E-2</c:v>
                </c:pt>
                <c:pt idx="11">
                  <c:v>4.9342502111231756E-2</c:v>
                </c:pt>
                <c:pt idx="12">
                  <c:v>5.0892426435118182E-2</c:v>
                </c:pt>
                <c:pt idx="13">
                  <c:v>5.3240183088412427E-2</c:v>
                </c:pt>
                <c:pt idx="14">
                  <c:v>5.5582348685796965E-2</c:v>
                </c:pt>
                <c:pt idx="15">
                  <c:v>5.8724225250211037E-2</c:v>
                </c:pt>
              </c:numCache>
            </c:numRef>
          </c:xVal>
          <c:yVal>
            <c:numRef>
              <c:f>Sheet1!$E$3:$E$18</c:f>
              <c:numCache>
                <c:formatCode>0.00%</c:formatCode>
                <c:ptCount val="16"/>
                <c:pt idx="0">
                  <c:v>9.440559440559439E-3</c:v>
                </c:pt>
                <c:pt idx="1">
                  <c:v>9.3682179889076449E-3</c:v>
                </c:pt>
                <c:pt idx="2">
                  <c:v>1.5317814497648052E-2</c:v>
                </c:pt>
                <c:pt idx="3">
                  <c:v>1.1448908191579201E-2</c:v>
                </c:pt>
                <c:pt idx="4">
                  <c:v>2.1283009767273604E-2</c:v>
                </c:pt>
                <c:pt idx="5">
                  <c:v>2.7272727272727271E-2</c:v>
                </c:pt>
                <c:pt idx="6">
                  <c:v>2.7732207478890231E-2</c:v>
                </c:pt>
                <c:pt idx="7">
                  <c:v>2.8781487284560685E-2</c:v>
                </c:pt>
                <c:pt idx="8">
                  <c:v>3.6179450072358899E-2</c:v>
                </c:pt>
                <c:pt idx="9">
                  <c:v>3.9758890898131401E-2</c:v>
                </c:pt>
                <c:pt idx="10">
                  <c:v>4.4514106583072095E-2</c:v>
                </c:pt>
                <c:pt idx="11">
                  <c:v>4.7424297261430812E-2</c:v>
                </c:pt>
                <c:pt idx="12">
                  <c:v>5.1423058369512782E-2</c:v>
                </c:pt>
                <c:pt idx="13">
                  <c:v>6.8694290532401836E-2</c:v>
                </c:pt>
                <c:pt idx="14">
                  <c:v>8.3506149023390402E-2</c:v>
                </c:pt>
                <c:pt idx="15">
                  <c:v>9.5574580971904022E-2</c:v>
                </c:pt>
              </c:numCache>
            </c:numRef>
          </c:yVal>
          <c:smooth val="0"/>
        </c:ser>
        <c:ser>
          <c:idx val="2"/>
          <c:order val="2"/>
          <c:tx>
            <c:v>30,000 Feet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Sheet1!$G$3:$G$17</c:f>
              <c:numCache>
                <c:formatCode>0.00%</c:formatCode>
                <c:ptCount val="15"/>
                <c:pt idx="0">
                  <c:v>3.5288725939505022E-2</c:v>
                </c:pt>
                <c:pt idx="1">
                  <c:v>3.8743695552498833E-2</c:v>
                </c:pt>
                <c:pt idx="2">
                  <c:v>3.8981884888786962E-2</c:v>
                </c:pt>
                <c:pt idx="3">
                  <c:v>3.9461678832116792E-2</c:v>
                </c:pt>
                <c:pt idx="4">
                  <c:v>4.1208791208791194E-2</c:v>
                </c:pt>
                <c:pt idx="5">
                  <c:v>4.1256016502406581E-2</c:v>
                </c:pt>
                <c:pt idx="6">
                  <c:v>4.1628959276018083E-2</c:v>
                </c:pt>
                <c:pt idx="7">
                  <c:v>4.2170047868703001E-2</c:v>
                </c:pt>
                <c:pt idx="8">
                  <c:v>4.3945983062485684E-2</c:v>
                </c:pt>
                <c:pt idx="9">
                  <c:v>4.4006417602567023E-2</c:v>
                </c:pt>
                <c:pt idx="10">
                  <c:v>4.4067018590773478E-2</c:v>
                </c:pt>
                <c:pt idx="11">
                  <c:v>4.4653079917563558E-2</c:v>
                </c:pt>
                <c:pt idx="12">
                  <c:v>4.5381618152647268E-2</c:v>
                </c:pt>
                <c:pt idx="13">
                  <c:v>4.8479304825062873E-2</c:v>
                </c:pt>
                <c:pt idx="14">
                  <c:v>5.2016498625114586E-2</c:v>
                </c:pt>
              </c:numCache>
            </c:numRef>
          </c:xVal>
          <c:yVal>
            <c:numRef>
              <c:f>Sheet1!$H$3:$H$17</c:f>
              <c:numCache>
                <c:formatCode>0.00%</c:formatCode>
                <c:ptCount val="15"/>
                <c:pt idx="0">
                  <c:v>7.5389550870760772E-3</c:v>
                </c:pt>
                <c:pt idx="1">
                  <c:v>2.0265933058230171E-2</c:v>
                </c:pt>
                <c:pt idx="2">
                  <c:v>2.1394175647787204E-2</c:v>
                </c:pt>
                <c:pt idx="3">
                  <c:v>2.301551094890511E-2</c:v>
                </c:pt>
                <c:pt idx="4">
                  <c:v>3.5347985347985347E-2</c:v>
                </c:pt>
                <c:pt idx="5">
                  <c:v>3.4815493926197566E-2</c:v>
                </c:pt>
                <c:pt idx="6">
                  <c:v>3.316742081447964E-2</c:v>
                </c:pt>
                <c:pt idx="7">
                  <c:v>3.8705265557328478E-2</c:v>
                </c:pt>
                <c:pt idx="8">
                  <c:v>4.4998855573357747E-2</c:v>
                </c:pt>
                <c:pt idx="9">
                  <c:v>4.5358698143479252E-2</c:v>
                </c:pt>
                <c:pt idx="10">
                  <c:v>4.5053936194629329E-2</c:v>
                </c:pt>
                <c:pt idx="11">
                  <c:v>4.9576368216166705E-2</c:v>
                </c:pt>
                <c:pt idx="12">
                  <c:v>5.1982580793032314E-2</c:v>
                </c:pt>
                <c:pt idx="13">
                  <c:v>7.0386462382803563E-2</c:v>
                </c:pt>
                <c:pt idx="14">
                  <c:v>9.0329972502291481E-2</c:v>
                </c:pt>
              </c:numCache>
            </c:numRef>
          </c:yVal>
          <c:smooth val="0"/>
        </c:ser>
        <c:ser>
          <c:idx val="3"/>
          <c:order val="3"/>
          <c:tx>
            <c:v>40,000 Feet</c:v>
          </c:tx>
          <c:spPr>
            <a:ln w="28575">
              <a:noFill/>
            </a:ln>
          </c:spPr>
          <c:marker>
            <c:symbol val="circle"/>
            <c:size val="6"/>
          </c:marker>
          <c:trendline>
            <c:trendlineType val="poly"/>
            <c:order val="2"/>
            <c:dispRSqr val="0"/>
            <c:dispEq val="0"/>
          </c:trendline>
          <c:xVal>
            <c:numRef>
              <c:f>Sheet1!$J$3:$J$23</c:f>
              <c:numCache>
                <c:formatCode>0.00%</c:formatCode>
                <c:ptCount val="21"/>
                <c:pt idx="0">
                  <c:v>3.7296898079763656E-2</c:v>
                </c:pt>
                <c:pt idx="1">
                  <c:v>3.7610619469026579E-2</c:v>
                </c:pt>
                <c:pt idx="2">
                  <c:v>3.7909458962090532E-2</c:v>
                </c:pt>
                <c:pt idx="3">
                  <c:v>3.8362227960162337E-2</c:v>
                </c:pt>
                <c:pt idx="4">
                  <c:v>3.8731095536702322E-2</c:v>
                </c:pt>
                <c:pt idx="5">
                  <c:v>3.8759689922480613E-2</c:v>
                </c:pt>
                <c:pt idx="6">
                  <c:v>3.9085545722713895E-2</c:v>
                </c:pt>
                <c:pt idx="7">
                  <c:v>3.9468830689782367E-2</c:v>
                </c:pt>
                <c:pt idx="8">
                  <c:v>3.9837698266322427E-2</c:v>
                </c:pt>
                <c:pt idx="9">
                  <c:v>3.9837698266322427E-2</c:v>
                </c:pt>
                <c:pt idx="10">
                  <c:v>4.0191740412979342E-2</c:v>
                </c:pt>
                <c:pt idx="11">
                  <c:v>4.0456050018389152E-2</c:v>
                </c:pt>
                <c:pt idx="12">
                  <c:v>4.0470934510669646E-2</c:v>
                </c:pt>
                <c:pt idx="13">
                  <c:v>4.123711340206189E-2</c:v>
                </c:pt>
                <c:pt idx="14">
                  <c:v>4.1559396837072451E-2</c:v>
                </c:pt>
                <c:pt idx="15">
                  <c:v>4.1666666666666657E-2</c:v>
                </c:pt>
                <c:pt idx="16">
                  <c:v>4.3205317577548003E-2</c:v>
                </c:pt>
                <c:pt idx="17">
                  <c:v>4.3939948736726513E-2</c:v>
                </c:pt>
                <c:pt idx="18">
                  <c:v>4.406904149834745E-2</c:v>
                </c:pt>
                <c:pt idx="19">
                  <c:v>4.6091445427728611E-2</c:v>
                </c:pt>
                <c:pt idx="20">
                  <c:v>4.7110783952889174E-2</c:v>
                </c:pt>
              </c:numCache>
            </c:numRef>
          </c:xVal>
          <c:yVal>
            <c:numRef>
              <c:f>Sheet1!$K$3:$K$23</c:f>
              <c:numCache>
                <c:formatCode>0.00%</c:formatCode>
                <c:ptCount val="21"/>
                <c:pt idx="0">
                  <c:v>1.1410635155096011E-2</c:v>
                </c:pt>
                <c:pt idx="1">
                  <c:v>1.224188790560472E-2</c:v>
                </c:pt>
                <c:pt idx="2">
                  <c:v>1.8402649981597352E-2</c:v>
                </c:pt>
                <c:pt idx="3">
                  <c:v>2.4935448174105496E-2</c:v>
                </c:pt>
                <c:pt idx="4">
                  <c:v>2.648469199557359E-2</c:v>
                </c:pt>
                <c:pt idx="5">
                  <c:v>2.454780361757106E-2</c:v>
                </c:pt>
                <c:pt idx="6">
                  <c:v>3.5693215339233038E-2</c:v>
                </c:pt>
                <c:pt idx="7">
                  <c:v>3.9837698266322392E-2</c:v>
                </c:pt>
                <c:pt idx="8">
                  <c:v>3.9763924751014389E-2</c:v>
                </c:pt>
                <c:pt idx="9">
                  <c:v>3.791958686831428E-2</c:v>
                </c:pt>
                <c:pt idx="10">
                  <c:v>4.3989675516224187E-2</c:v>
                </c:pt>
                <c:pt idx="11">
                  <c:v>5.0459727841118053E-2</c:v>
                </c:pt>
                <c:pt idx="12">
                  <c:v>5.1250919793966156E-2</c:v>
                </c:pt>
                <c:pt idx="13">
                  <c:v>5.5154639175257723E-2</c:v>
                </c:pt>
                <c:pt idx="14">
                  <c:v>6.2081647664582573E-2</c:v>
                </c:pt>
                <c:pt idx="15">
                  <c:v>5.3613569321533917E-2</c:v>
                </c:pt>
                <c:pt idx="16">
                  <c:v>7.4446085672082718E-2</c:v>
                </c:pt>
                <c:pt idx="17">
                  <c:v>7.447821310875137E-2</c:v>
                </c:pt>
                <c:pt idx="18">
                  <c:v>8.3694454645611455E-2</c:v>
                </c:pt>
                <c:pt idx="19">
                  <c:v>9.0929203539823006E-2</c:v>
                </c:pt>
                <c:pt idx="20">
                  <c:v>0.10033124769966875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18048"/>
        <c:axId val="89236608"/>
      </c:scatterChart>
      <c:valAx>
        <c:axId val="89218048"/>
        <c:scaling>
          <c:orientation val="minMax"/>
          <c:min val="3.0000000000000006E-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236608"/>
        <c:crosses val="autoZero"/>
        <c:crossBetween val="midCat"/>
      </c:valAx>
      <c:valAx>
        <c:axId val="89236608"/>
        <c:scaling>
          <c:orientation val="minMax"/>
          <c:max val="0.1200000000000000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89218048"/>
        <c:crosses val="autoZero"/>
        <c:crossBetween val="midCat"/>
        <c:majorUnit val="3.0000000000000006E-2"/>
        <c:minorUnit val="1.0000000000000002E-2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Upper Flammability Limit vs. Pressure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Atmospheric</c:v>
          </c:tx>
          <c:xVal>
            <c:numRef>
              <c:f>Sheet1!$A$3:$A$15</c:f>
              <c:numCache>
                <c:formatCode>0.00%</c:formatCode>
                <c:ptCount val="13"/>
                <c:pt idx="0">
                  <c:v>0.75469515514425689</c:v>
                </c:pt>
                <c:pt idx="1">
                  <c:v>0.76420551207893839</c:v>
                </c:pt>
                <c:pt idx="2">
                  <c:v>0.77</c:v>
                </c:pt>
                <c:pt idx="3">
                  <c:v>0.77500340182337735</c:v>
                </c:pt>
                <c:pt idx="4">
                  <c:v>0.77705185790118414</c:v>
                </c:pt>
                <c:pt idx="5">
                  <c:v>0.7798938919874846</c:v>
                </c:pt>
                <c:pt idx="6">
                  <c:v>0.78029891304347831</c:v>
                </c:pt>
                <c:pt idx="7">
                  <c:v>0.78060738117935446</c:v>
                </c:pt>
                <c:pt idx="8">
                  <c:v>0.781194840461643</c:v>
                </c:pt>
                <c:pt idx="9">
                  <c:v>0.78152632294925861</c:v>
                </c:pt>
                <c:pt idx="10">
                  <c:v>0.78215062533985857</c:v>
                </c:pt>
                <c:pt idx="11">
                  <c:v>0.78332993405398055</c:v>
                </c:pt>
                <c:pt idx="12">
                  <c:v>0.78447513436288174</c:v>
                </c:pt>
              </c:numCache>
            </c:numRef>
          </c:xVal>
          <c:yVal>
            <c:numRef>
              <c:f>Sheet1!$B$3:$B$15</c:f>
              <c:numCache>
                <c:formatCode>0.00%</c:formatCode>
                <c:ptCount val="13"/>
                <c:pt idx="0">
                  <c:v>2.6593494828524769</c:v>
                </c:pt>
                <c:pt idx="1">
                  <c:v>2.4246614494726098</c:v>
                </c:pt>
                <c:pt idx="2">
                  <c:v>1.6744217687074832</c:v>
                </c:pt>
                <c:pt idx="3">
                  <c:v>0.59883657640495302</c:v>
                </c:pt>
                <c:pt idx="4">
                  <c:v>0.15222539812168231</c:v>
                </c:pt>
                <c:pt idx="5">
                  <c:v>4.3497483335600592E-2</c:v>
                </c:pt>
                <c:pt idx="6">
                  <c:v>3.7486413043478259E-2</c:v>
                </c:pt>
                <c:pt idx="7">
                  <c:v>3.043034182214354E-2</c:v>
                </c:pt>
                <c:pt idx="8">
                  <c:v>3.1018329938900201E-2</c:v>
                </c:pt>
                <c:pt idx="9">
                  <c:v>3.4181063800843424E-2</c:v>
                </c:pt>
                <c:pt idx="10">
                  <c:v>2.852773246329527E-2</c:v>
                </c:pt>
                <c:pt idx="11">
                  <c:v>2.6895098239173295E-2</c:v>
                </c:pt>
                <c:pt idx="12">
                  <c:v>2.0912987278046125E-2</c:v>
                </c:pt>
              </c:numCache>
            </c:numRef>
          </c:yVal>
          <c:smooth val="1"/>
        </c:ser>
        <c:ser>
          <c:idx val="1"/>
          <c:order val="1"/>
          <c:tx>
            <c:v>15,000 Feet</c:v>
          </c:tx>
          <c:marker>
            <c:symbol val="square"/>
            <c:size val="6"/>
          </c:marker>
          <c:xVal>
            <c:numRef>
              <c:f>Sheet1!$D$3:$D$16</c:f>
              <c:numCache>
                <c:formatCode>0.00%</c:formatCode>
                <c:ptCount val="14"/>
                <c:pt idx="0">
                  <c:v>0.74960876369327079</c:v>
                </c:pt>
                <c:pt idx="1">
                  <c:v>0.77137033928785514</c:v>
                </c:pt>
                <c:pt idx="2">
                  <c:v>0.78410453128746105</c:v>
                </c:pt>
                <c:pt idx="3">
                  <c:v>0.78410453128746105</c:v>
                </c:pt>
                <c:pt idx="4">
                  <c:v>0.78543046357615898</c:v>
                </c:pt>
                <c:pt idx="5">
                  <c:v>0.78576589595375723</c:v>
                </c:pt>
                <c:pt idx="6">
                  <c:v>0.7858176555716353</c:v>
                </c:pt>
                <c:pt idx="7">
                  <c:v>0.78596364511857464</c:v>
                </c:pt>
                <c:pt idx="8">
                  <c:v>0.78643578643578649</c:v>
                </c:pt>
                <c:pt idx="9">
                  <c:v>0.78678678678678671</c:v>
                </c:pt>
                <c:pt idx="10">
                  <c:v>0.78698366954851107</c:v>
                </c:pt>
                <c:pt idx="11">
                  <c:v>0.78717763316461797</c:v>
                </c:pt>
                <c:pt idx="12">
                  <c:v>0.78841522157996147</c:v>
                </c:pt>
                <c:pt idx="13">
                  <c:v>0.79049338146811077</c:v>
                </c:pt>
              </c:numCache>
            </c:numRef>
          </c:xVal>
          <c:yVal>
            <c:numRef>
              <c:f>Sheet1!$E$3:$E$16</c:f>
              <c:numCache>
                <c:formatCode>0.00%</c:formatCode>
                <c:ptCount val="14"/>
                <c:pt idx="0">
                  <c:v>3.1759239195858915</c:v>
                </c:pt>
                <c:pt idx="1">
                  <c:v>2.6917036326579549</c:v>
                </c:pt>
                <c:pt idx="2">
                  <c:v>1.4932390314073363</c:v>
                </c:pt>
                <c:pt idx="3">
                  <c:v>1.4932390314073363</c:v>
                </c:pt>
                <c:pt idx="4">
                  <c:v>0.63281155930162547</c:v>
                </c:pt>
                <c:pt idx="5">
                  <c:v>0.59261801541425818</c:v>
                </c:pt>
                <c:pt idx="6">
                  <c:v>5.0313555233960444E-2</c:v>
                </c:pt>
                <c:pt idx="7">
                  <c:v>4.8561454195257009E-2</c:v>
                </c:pt>
                <c:pt idx="8">
                  <c:v>4.1474266474266469E-2</c:v>
                </c:pt>
                <c:pt idx="9">
                  <c:v>3.9483483483483489E-2</c:v>
                </c:pt>
                <c:pt idx="10">
                  <c:v>4.2543227665706056E-2</c:v>
                </c:pt>
                <c:pt idx="11">
                  <c:v>3.9756567847674139E-2</c:v>
                </c:pt>
                <c:pt idx="12">
                  <c:v>2.938342967244701E-2</c:v>
                </c:pt>
                <c:pt idx="13">
                  <c:v>2.8724428399518651E-2</c:v>
                </c:pt>
              </c:numCache>
            </c:numRef>
          </c:yVal>
          <c:smooth val="1"/>
        </c:ser>
        <c:ser>
          <c:idx val="2"/>
          <c:order val="2"/>
          <c:tx>
            <c:v>30,000 Feet</c:v>
          </c:tx>
          <c:xVal>
            <c:numRef>
              <c:f>Sheet1!$G$3:$G$18</c:f>
              <c:numCache>
                <c:formatCode>0.00%</c:formatCode>
                <c:ptCount val="16"/>
                <c:pt idx="0">
                  <c:v>0.76845411711913847</c:v>
                </c:pt>
                <c:pt idx="1">
                  <c:v>0.77026718428865026</c:v>
                </c:pt>
                <c:pt idx="2">
                  <c:v>0.77737226277372262</c:v>
                </c:pt>
                <c:pt idx="3">
                  <c:v>0.77795527156549527</c:v>
                </c:pt>
                <c:pt idx="4">
                  <c:v>0.77823502514860543</c:v>
                </c:pt>
                <c:pt idx="5">
                  <c:v>0.77862735831042451</c:v>
                </c:pt>
                <c:pt idx="6">
                  <c:v>0.77864166476103358</c:v>
                </c:pt>
                <c:pt idx="7">
                  <c:v>0.77887034072718953</c:v>
                </c:pt>
                <c:pt idx="8">
                  <c:v>0.77935454337376975</c:v>
                </c:pt>
                <c:pt idx="9">
                  <c:v>0.78009521650419411</c:v>
                </c:pt>
                <c:pt idx="10">
                  <c:v>0.78041002277904326</c:v>
                </c:pt>
                <c:pt idx="11">
                  <c:v>0.78077533439129443</c:v>
                </c:pt>
                <c:pt idx="12">
                  <c:v>0.78169491525423729</c:v>
                </c:pt>
                <c:pt idx="13">
                  <c:v>0.78440571939231463</c:v>
                </c:pt>
                <c:pt idx="14">
                  <c:v>0.78554057041786429</c:v>
                </c:pt>
                <c:pt idx="15">
                  <c:v>0.78730017761989335</c:v>
                </c:pt>
              </c:numCache>
            </c:numRef>
          </c:xVal>
          <c:yVal>
            <c:numRef>
              <c:f>Sheet1!$H$3:$H$18</c:f>
              <c:numCache>
                <c:formatCode>0.00%</c:formatCode>
                <c:ptCount val="16"/>
                <c:pt idx="0">
                  <c:v>2.9249943908458604</c:v>
                </c:pt>
                <c:pt idx="1">
                  <c:v>2.8983786252569081</c:v>
                </c:pt>
                <c:pt idx="2">
                  <c:v>2.6947308394160583</c:v>
                </c:pt>
                <c:pt idx="3">
                  <c:v>2.6769968051118216</c:v>
                </c:pt>
                <c:pt idx="4">
                  <c:v>2.6890946502057615</c:v>
                </c:pt>
                <c:pt idx="5">
                  <c:v>2.498233802669676</c:v>
                </c:pt>
                <c:pt idx="6">
                  <c:v>2.1747084381431511E-2</c:v>
                </c:pt>
                <c:pt idx="7">
                  <c:v>2.0512234164189343E-2</c:v>
                </c:pt>
                <c:pt idx="8">
                  <c:v>2.3140306706340125E-2</c:v>
                </c:pt>
                <c:pt idx="9">
                  <c:v>2.1854454772160511E-2</c:v>
                </c:pt>
                <c:pt idx="10">
                  <c:v>2.2756264236902052E-2</c:v>
                </c:pt>
                <c:pt idx="11">
                  <c:v>2.2761278621627752E-2</c:v>
                </c:pt>
                <c:pt idx="12">
                  <c:v>1.8440677966101698E-2</c:v>
                </c:pt>
                <c:pt idx="13">
                  <c:v>1.7672028596961573E-2</c:v>
                </c:pt>
                <c:pt idx="14">
                  <c:v>1.6007074950254257E-2</c:v>
                </c:pt>
                <c:pt idx="15">
                  <c:v>1.4813499111900535E-2</c:v>
                </c:pt>
              </c:numCache>
            </c:numRef>
          </c:yVal>
          <c:smooth val="1"/>
        </c:ser>
        <c:ser>
          <c:idx val="3"/>
          <c:order val="3"/>
          <c:tx>
            <c:v>40,000 Feet</c:v>
          </c:tx>
          <c:marker>
            <c:symbol val="circle"/>
            <c:size val="6"/>
          </c:marker>
          <c:xVal>
            <c:numRef>
              <c:f>Sheet1!$J$3:$J$17</c:f>
              <c:numCache>
                <c:formatCode>0.00%</c:formatCode>
                <c:ptCount val="15"/>
                <c:pt idx="0">
                  <c:v>0.75623167155425219</c:v>
                </c:pt>
                <c:pt idx="1">
                  <c:v>0.76623853211009174</c:v>
                </c:pt>
                <c:pt idx="2">
                  <c:v>0.76832412523020255</c:v>
                </c:pt>
                <c:pt idx="3">
                  <c:v>0.7686885005140256</c:v>
                </c:pt>
                <c:pt idx="4">
                  <c:v>0.76869795888291204</c:v>
                </c:pt>
                <c:pt idx="5">
                  <c:v>0.76889052709178041</c:v>
                </c:pt>
                <c:pt idx="6">
                  <c:v>0.76931567328918327</c:v>
                </c:pt>
                <c:pt idx="7">
                  <c:v>0.76937201615864848</c:v>
                </c:pt>
                <c:pt idx="8">
                  <c:v>0.76982378854625555</c:v>
                </c:pt>
                <c:pt idx="9">
                  <c:v>0.77027027027027029</c:v>
                </c:pt>
                <c:pt idx="10">
                  <c:v>0.77213352685050796</c:v>
                </c:pt>
                <c:pt idx="11">
                  <c:v>0.77221206581352841</c:v>
                </c:pt>
                <c:pt idx="12">
                  <c:v>0.77321814254859611</c:v>
                </c:pt>
                <c:pt idx="13">
                  <c:v>0.77376219732562346</c:v>
                </c:pt>
                <c:pt idx="14">
                  <c:v>0.7850983097619868</c:v>
                </c:pt>
              </c:numCache>
            </c:numRef>
          </c:xVal>
          <c:yVal>
            <c:numRef>
              <c:f>Sheet1!$K$3:$K$17</c:f>
              <c:numCache>
                <c:formatCode>0.00%</c:formatCode>
                <c:ptCount val="15"/>
                <c:pt idx="0">
                  <c:v>3.2163489736070381</c:v>
                </c:pt>
                <c:pt idx="1">
                  <c:v>3.0141651376146785</c:v>
                </c:pt>
                <c:pt idx="2">
                  <c:v>2.652265193370166</c:v>
                </c:pt>
                <c:pt idx="3">
                  <c:v>2.8294903803789104</c:v>
                </c:pt>
                <c:pt idx="4">
                  <c:v>2.1848058359737677E-2</c:v>
                </c:pt>
                <c:pt idx="5">
                  <c:v>2.2594913380022116E-2</c:v>
                </c:pt>
                <c:pt idx="6">
                  <c:v>2.1891096394407651E-2</c:v>
                </c:pt>
                <c:pt idx="7">
                  <c:v>2.1373485126698497E-2</c:v>
                </c:pt>
                <c:pt idx="8">
                  <c:v>1.9236417033773861E-2</c:v>
                </c:pt>
                <c:pt idx="9">
                  <c:v>2.0233747260774287E-2</c:v>
                </c:pt>
                <c:pt idx="10">
                  <c:v>1.7416545718432513E-2</c:v>
                </c:pt>
                <c:pt idx="11">
                  <c:v>1.6599634369287023E-2</c:v>
                </c:pt>
                <c:pt idx="12">
                  <c:v>1.5622750179985601E-2</c:v>
                </c:pt>
                <c:pt idx="13">
                  <c:v>1.593783881460065E-2</c:v>
                </c:pt>
                <c:pt idx="14">
                  <c:v>1.2935494998275267E-2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49504"/>
        <c:axId val="96151424"/>
      </c:scatterChart>
      <c:valAx>
        <c:axId val="96149504"/>
        <c:scaling>
          <c:orientation val="minMax"/>
          <c:max val="0.79"/>
          <c:min val="0.7500000000000001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96151424"/>
        <c:crosses val="autoZero"/>
        <c:crossBetween val="midCat"/>
        <c:majorUnit val="1.0000000000000002E-2"/>
        <c:minorUnit val="5.000000000000001E-3"/>
      </c:valAx>
      <c:valAx>
        <c:axId val="961514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961495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</a:t>
            </a:r>
            <a:r>
              <a:rPr lang="en-US" sz="1800" b="1" i="0" baseline="-25000">
                <a:effectLst/>
              </a:rPr>
              <a:t>2</a:t>
            </a:r>
            <a:r>
              <a:rPr lang="en-US" sz="1800" b="1" i="0" baseline="0">
                <a:effectLst/>
              </a:rPr>
              <a:t> Upper Flammability Limit vs. Pressure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 Feet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Sheet1!$A$8:$A$15</c:f>
              <c:numCache>
                <c:formatCode>0.00%</c:formatCode>
                <c:ptCount val="8"/>
                <c:pt idx="0">
                  <c:v>0.7798938919874846</c:v>
                </c:pt>
                <c:pt idx="1">
                  <c:v>0.78029891304347831</c:v>
                </c:pt>
                <c:pt idx="2">
                  <c:v>0.78060738117935446</c:v>
                </c:pt>
                <c:pt idx="3">
                  <c:v>0.781194840461643</c:v>
                </c:pt>
                <c:pt idx="4">
                  <c:v>0.78152632294925861</c:v>
                </c:pt>
                <c:pt idx="5">
                  <c:v>0.78215062533985857</c:v>
                </c:pt>
                <c:pt idx="6">
                  <c:v>0.78332993405398055</c:v>
                </c:pt>
                <c:pt idx="7">
                  <c:v>0.78447513436288174</c:v>
                </c:pt>
              </c:numCache>
            </c:numRef>
          </c:xVal>
          <c:yVal>
            <c:numRef>
              <c:f>Sheet1!$B$8:$B$15</c:f>
              <c:numCache>
                <c:formatCode>0.00%</c:formatCode>
                <c:ptCount val="8"/>
                <c:pt idx="0">
                  <c:v>4.3497483335600592E-2</c:v>
                </c:pt>
                <c:pt idx="1">
                  <c:v>3.7486413043478259E-2</c:v>
                </c:pt>
                <c:pt idx="2">
                  <c:v>3.043034182214354E-2</c:v>
                </c:pt>
                <c:pt idx="3">
                  <c:v>3.1018329938900201E-2</c:v>
                </c:pt>
                <c:pt idx="4">
                  <c:v>3.4181063800843424E-2</c:v>
                </c:pt>
                <c:pt idx="5">
                  <c:v>2.852773246329527E-2</c:v>
                </c:pt>
                <c:pt idx="6">
                  <c:v>2.6895098239173295E-2</c:v>
                </c:pt>
                <c:pt idx="7">
                  <c:v>2.0912987278046125E-2</c:v>
                </c:pt>
              </c:numCache>
            </c:numRef>
          </c:yVal>
          <c:smooth val="0"/>
        </c:ser>
        <c:ser>
          <c:idx val="1"/>
          <c:order val="1"/>
          <c:tx>
            <c:v>15000 Feet</c:v>
          </c:tx>
          <c:spPr>
            <a:ln w="28575">
              <a:noFill/>
            </a:ln>
          </c:spPr>
          <c:trendline>
            <c:trendlineType val="poly"/>
            <c:order val="4"/>
            <c:dispRSqr val="0"/>
            <c:dispEq val="0"/>
          </c:trendline>
          <c:xVal>
            <c:numRef>
              <c:f>Sheet1!$D$9:$D$18</c:f>
              <c:numCache>
                <c:formatCode>0.00%</c:formatCode>
                <c:ptCount val="10"/>
                <c:pt idx="0">
                  <c:v>0.7858176555716353</c:v>
                </c:pt>
                <c:pt idx="1">
                  <c:v>0.78596364511857464</c:v>
                </c:pt>
                <c:pt idx="2">
                  <c:v>0.78643578643578649</c:v>
                </c:pt>
                <c:pt idx="3">
                  <c:v>0.78678678678678671</c:v>
                </c:pt>
                <c:pt idx="4">
                  <c:v>0.78698366954851107</c:v>
                </c:pt>
                <c:pt idx="5">
                  <c:v>0.78717763316461797</c:v>
                </c:pt>
                <c:pt idx="6">
                  <c:v>0.78841522157996147</c:v>
                </c:pt>
                <c:pt idx="7">
                  <c:v>0.78929338146811101</c:v>
                </c:pt>
                <c:pt idx="8">
                  <c:v>0.79035484121848398</c:v>
                </c:pt>
                <c:pt idx="9">
                  <c:v>0.79092554168999996</c:v>
                </c:pt>
              </c:numCache>
            </c:numRef>
          </c:xVal>
          <c:yVal>
            <c:numRef>
              <c:f>Sheet1!$E$9:$E$18</c:f>
              <c:numCache>
                <c:formatCode>0.00%</c:formatCode>
                <c:ptCount val="10"/>
                <c:pt idx="0">
                  <c:v>5.0313555233960444E-2</c:v>
                </c:pt>
                <c:pt idx="1">
                  <c:v>4.8561454195257009E-2</c:v>
                </c:pt>
                <c:pt idx="2">
                  <c:v>4.1474266474266469E-2</c:v>
                </c:pt>
                <c:pt idx="3">
                  <c:v>3.9483483483483489E-2</c:v>
                </c:pt>
                <c:pt idx="4">
                  <c:v>4.2543227665706056E-2</c:v>
                </c:pt>
                <c:pt idx="5">
                  <c:v>3.9756567847674139E-2</c:v>
                </c:pt>
                <c:pt idx="6">
                  <c:v>2.938342967244701E-2</c:v>
                </c:pt>
                <c:pt idx="7">
                  <c:v>2.8724428399518651E-2</c:v>
                </c:pt>
                <c:pt idx="8">
                  <c:v>2.821541587484E-2</c:v>
                </c:pt>
                <c:pt idx="9">
                  <c:v>2.7312215464684E-2</c:v>
                </c:pt>
              </c:numCache>
            </c:numRef>
          </c:yVal>
          <c:smooth val="0"/>
        </c:ser>
        <c:ser>
          <c:idx val="2"/>
          <c:order val="2"/>
          <c:tx>
            <c:v>30,000 Feet</c:v>
          </c:tx>
          <c:spPr>
            <a:ln w="28575">
              <a:noFill/>
            </a:ln>
          </c:spPr>
          <c:trendline>
            <c:trendlineType val="power"/>
            <c:dispRSqr val="0"/>
            <c:dispEq val="0"/>
          </c:trendline>
          <c:xVal>
            <c:numRef>
              <c:f>Sheet1!$G$9:$G$18</c:f>
              <c:numCache>
                <c:formatCode>0.00%</c:formatCode>
                <c:ptCount val="10"/>
                <c:pt idx="0">
                  <c:v>0.77864166476103358</c:v>
                </c:pt>
                <c:pt idx="1">
                  <c:v>0.77887034072718953</c:v>
                </c:pt>
                <c:pt idx="2">
                  <c:v>0.77935454337376975</c:v>
                </c:pt>
                <c:pt idx="3">
                  <c:v>0.78009521650419411</c:v>
                </c:pt>
                <c:pt idx="4">
                  <c:v>0.78041002277904326</c:v>
                </c:pt>
                <c:pt idx="5">
                  <c:v>0.78077533439129443</c:v>
                </c:pt>
                <c:pt idx="6">
                  <c:v>0.78169491525423729</c:v>
                </c:pt>
                <c:pt idx="7">
                  <c:v>0.78440571939231463</c:v>
                </c:pt>
                <c:pt idx="8">
                  <c:v>0.78554057041786429</c:v>
                </c:pt>
                <c:pt idx="9">
                  <c:v>0.78730017761989335</c:v>
                </c:pt>
              </c:numCache>
            </c:numRef>
          </c:xVal>
          <c:yVal>
            <c:numRef>
              <c:f>Sheet1!$H$9:$H$18</c:f>
              <c:numCache>
                <c:formatCode>0.00%</c:formatCode>
                <c:ptCount val="10"/>
                <c:pt idx="0">
                  <c:v>2.1747084381431511E-2</c:v>
                </c:pt>
                <c:pt idx="1">
                  <c:v>2.0512234164189343E-2</c:v>
                </c:pt>
                <c:pt idx="2">
                  <c:v>2.3140306706340125E-2</c:v>
                </c:pt>
                <c:pt idx="3">
                  <c:v>2.1854454772160511E-2</c:v>
                </c:pt>
                <c:pt idx="4">
                  <c:v>2.2756264236902052E-2</c:v>
                </c:pt>
                <c:pt idx="5">
                  <c:v>2.2761278621627752E-2</c:v>
                </c:pt>
                <c:pt idx="6">
                  <c:v>1.8440677966101698E-2</c:v>
                </c:pt>
                <c:pt idx="7">
                  <c:v>1.7672028596961573E-2</c:v>
                </c:pt>
                <c:pt idx="8">
                  <c:v>1.6007074950254257E-2</c:v>
                </c:pt>
                <c:pt idx="9">
                  <c:v>1.4813499111900535E-2</c:v>
                </c:pt>
              </c:numCache>
            </c:numRef>
          </c:yVal>
          <c:smooth val="0"/>
        </c:ser>
        <c:ser>
          <c:idx val="3"/>
          <c:order val="3"/>
          <c:tx>
            <c:v>40,000 Feet</c:v>
          </c:tx>
          <c:spPr>
            <a:ln w="28575">
              <a:noFill/>
            </a:ln>
          </c:spPr>
          <c:marker>
            <c:symbol val="circle"/>
            <c:size val="7"/>
          </c:marker>
          <c:trendline>
            <c:trendlineType val="poly"/>
            <c:order val="3"/>
            <c:dispRSqr val="0"/>
            <c:dispEq val="0"/>
          </c:trendline>
          <c:xVal>
            <c:numRef>
              <c:f>Sheet1!$J$7:$J$17</c:f>
              <c:numCache>
                <c:formatCode>0.00%</c:formatCode>
                <c:ptCount val="11"/>
                <c:pt idx="0">
                  <c:v>0.76869795888291204</c:v>
                </c:pt>
                <c:pt idx="1">
                  <c:v>0.76889052709178041</c:v>
                </c:pt>
                <c:pt idx="2">
                  <c:v>0.76931567328918327</c:v>
                </c:pt>
                <c:pt idx="3">
                  <c:v>0.76937201615864848</c:v>
                </c:pt>
                <c:pt idx="4">
                  <c:v>0.76982378854625555</c:v>
                </c:pt>
                <c:pt idx="5">
                  <c:v>0.77027027027027029</c:v>
                </c:pt>
                <c:pt idx="6">
                  <c:v>0.77213352685050796</c:v>
                </c:pt>
                <c:pt idx="7">
                  <c:v>0.77221206581352841</c:v>
                </c:pt>
                <c:pt idx="8">
                  <c:v>0.77321814254859611</c:v>
                </c:pt>
                <c:pt idx="9">
                  <c:v>0.77376219732562346</c:v>
                </c:pt>
                <c:pt idx="10">
                  <c:v>0.7850983097619868</c:v>
                </c:pt>
              </c:numCache>
            </c:numRef>
          </c:xVal>
          <c:yVal>
            <c:numRef>
              <c:f>Sheet1!$K$7:$K$17</c:f>
              <c:numCache>
                <c:formatCode>0.00%</c:formatCode>
                <c:ptCount val="11"/>
                <c:pt idx="0">
                  <c:v>2.1848058359737677E-2</c:v>
                </c:pt>
                <c:pt idx="1">
                  <c:v>2.2594913380022116E-2</c:v>
                </c:pt>
                <c:pt idx="2">
                  <c:v>2.1891096394407651E-2</c:v>
                </c:pt>
                <c:pt idx="3">
                  <c:v>2.1373485126698497E-2</c:v>
                </c:pt>
                <c:pt idx="4">
                  <c:v>1.9236417033773861E-2</c:v>
                </c:pt>
                <c:pt idx="5">
                  <c:v>2.0233747260774287E-2</c:v>
                </c:pt>
                <c:pt idx="6">
                  <c:v>1.7416545718432513E-2</c:v>
                </c:pt>
                <c:pt idx="7">
                  <c:v>1.6599634369287023E-2</c:v>
                </c:pt>
                <c:pt idx="8">
                  <c:v>1.5622750179985601E-2</c:v>
                </c:pt>
                <c:pt idx="9">
                  <c:v>1.593783881460065E-2</c:v>
                </c:pt>
                <c:pt idx="10">
                  <c:v>1.2935494998275267E-2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219904"/>
        <c:axId val="96221824"/>
      </c:scatterChart>
      <c:valAx>
        <c:axId val="96219904"/>
        <c:scaling>
          <c:orientation val="minMax"/>
          <c:min val="0.7650000000000001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96221824"/>
        <c:crosses val="autoZero"/>
        <c:crossBetween val="midCat"/>
      </c:valAx>
      <c:valAx>
        <c:axId val="96221824"/>
        <c:scaling>
          <c:orientation val="minMax"/>
          <c:max val="6.0000000000000012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96219904"/>
        <c:crosses val="autoZero"/>
        <c:crossBetween val="midCat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40,000 feet (2.71 PSIA) H</a:t>
            </a:r>
            <a:r>
              <a:rPr lang="en-US" sz="1800" b="1" i="0" baseline="-25000">
                <a:effectLst/>
              </a:rPr>
              <a:t>2</a:t>
            </a:r>
            <a:r>
              <a:rPr lang="en-US" sz="1800" b="1" i="0" baseline="0">
                <a:effectLst/>
              </a:rPr>
              <a:t> Rich Flammability Limit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0.5s Spark</c:v>
          </c:tx>
          <c:xVal>
            <c:numRef>
              <c:f>Sheet2!$A$3:$A$16</c:f>
              <c:numCache>
                <c:formatCode>0.00%</c:formatCode>
                <c:ptCount val="14"/>
                <c:pt idx="0">
                  <c:v>0.75623167155425219</c:v>
                </c:pt>
                <c:pt idx="1">
                  <c:v>0.76623853211009174</c:v>
                </c:pt>
                <c:pt idx="2">
                  <c:v>0.76832412523020255</c:v>
                </c:pt>
                <c:pt idx="3">
                  <c:v>0.7686885005140256</c:v>
                </c:pt>
                <c:pt idx="4">
                  <c:v>0.76869795888291204</c:v>
                </c:pt>
                <c:pt idx="5">
                  <c:v>0.76889052709178041</c:v>
                </c:pt>
                <c:pt idx="6">
                  <c:v>0.76931567328918327</c:v>
                </c:pt>
                <c:pt idx="7">
                  <c:v>0.76937201615864848</c:v>
                </c:pt>
                <c:pt idx="8">
                  <c:v>0.76982378854625555</c:v>
                </c:pt>
                <c:pt idx="9">
                  <c:v>0.77027027027027029</c:v>
                </c:pt>
                <c:pt idx="10">
                  <c:v>0.77213352685050796</c:v>
                </c:pt>
                <c:pt idx="11">
                  <c:v>0.77221206581352841</c:v>
                </c:pt>
                <c:pt idx="12">
                  <c:v>0.77321814254859611</c:v>
                </c:pt>
                <c:pt idx="13">
                  <c:v>0.77376219732562346</c:v>
                </c:pt>
              </c:numCache>
            </c:numRef>
          </c:xVal>
          <c:yVal>
            <c:numRef>
              <c:f>Sheet2!$B$3:$B$16</c:f>
              <c:numCache>
                <c:formatCode>0.00%</c:formatCode>
                <c:ptCount val="14"/>
                <c:pt idx="0">
                  <c:v>3.2163489736070381</c:v>
                </c:pt>
                <c:pt idx="1">
                  <c:v>3.0141651376146785</c:v>
                </c:pt>
                <c:pt idx="2">
                  <c:v>2.652265193370166</c:v>
                </c:pt>
                <c:pt idx="3">
                  <c:v>2.8294903803789104</c:v>
                </c:pt>
                <c:pt idx="4">
                  <c:v>2.1848058359737677E-2</c:v>
                </c:pt>
                <c:pt idx="5">
                  <c:v>2.2594913380022116E-2</c:v>
                </c:pt>
                <c:pt idx="6">
                  <c:v>2.1891096394407651E-2</c:v>
                </c:pt>
                <c:pt idx="7">
                  <c:v>2.1373485126698497E-2</c:v>
                </c:pt>
                <c:pt idx="8">
                  <c:v>1.9236417033773861E-2</c:v>
                </c:pt>
                <c:pt idx="9">
                  <c:v>2.0233747260774287E-2</c:v>
                </c:pt>
                <c:pt idx="10">
                  <c:v>1.7416545718432513E-2</c:v>
                </c:pt>
                <c:pt idx="11">
                  <c:v>1.6599634369287023E-2</c:v>
                </c:pt>
                <c:pt idx="12">
                  <c:v>1.5622750179985601E-2</c:v>
                </c:pt>
                <c:pt idx="13">
                  <c:v>1.593783881460065E-2</c:v>
                </c:pt>
              </c:numCache>
            </c:numRef>
          </c:yVal>
          <c:smooth val="0"/>
        </c:ser>
        <c:ser>
          <c:idx val="1"/>
          <c:order val="1"/>
          <c:tx>
            <c:v>1s Spark</c:v>
          </c:tx>
          <c:xVal>
            <c:numRef>
              <c:f>Sheet2!$D$3:$D$7</c:f>
              <c:numCache>
                <c:formatCode>0.00%</c:formatCode>
                <c:ptCount val="5"/>
                <c:pt idx="0">
                  <c:v>0.77142857142857135</c:v>
                </c:pt>
                <c:pt idx="1">
                  <c:v>0.77433628318584069</c:v>
                </c:pt>
                <c:pt idx="2">
                  <c:v>0.77588757396449715</c:v>
                </c:pt>
                <c:pt idx="3">
                  <c:v>0.77785843920145181</c:v>
                </c:pt>
              </c:numCache>
            </c:numRef>
          </c:xVal>
          <c:yVal>
            <c:numRef>
              <c:f>Sheet2!$E$3:$E$7</c:f>
              <c:numCache>
                <c:formatCode>0.00%</c:formatCode>
                <c:ptCount val="5"/>
                <c:pt idx="0">
                  <c:v>2.7898168498168499</c:v>
                </c:pt>
                <c:pt idx="1">
                  <c:v>2.8488200589970498</c:v>
                </c:pt>
                <c:pt idx="2">
                  <c:v>2.2263313609467452E-2</c:v>
                </c:pt>
                <c:pt idx="3">
                  <c:v>1.9382940108892924E-2</c:v>
                </c:pt>
              </c:numCache>
            </c:numRef>
          </c:yVal>
          <c:smooth val="0"/>
        </c:ser>
        <c:ser>
          <c:idx val="2"/>
          <c:order val="2"/>
          <c:tx>
            <c:v>10s Spark</c:v>
          </c:tx>
          <c:xVal>
            <c:numRef>
              <c:f>Sheet2!$G$3:$G$8</c:f>
              <c:numCache>
                <c:formatCode>0.00%</c:formatCode>
                <c:ptCount val="6"/>
                <c:pt idx="0">
                  <c:v>0.77773682270549216</c:v>
                </c:pt>
                <c:pt idx="1">
                  <c:v>0.77830707218761452</c:v>
                </c:pt>
                <c:pt idx="2">
                  <c:v>0.77981651376146788</c:v>
                </c:pt>
                <c:pt idx="3">
                  <c:v>0.78133039323778031</c:v>
                </c:pt>
                <c:pt idx="4">
                  <c:v>0.78149100257069415</c:v>
                </c:pt>
                <c:pt idx="5">
                  <c:v>0.78152492668621698</c:v>
                </c:pt>
              </c:numCache>
            </c:numRef>
          </c:xVal>
          <c:yVal>
            <c:numRef>
              <c:f>Sheet2!$H$3:$H$8</c:f>
              <c:numCache>
                <c:formatCode>0.00%</c:formatCode>
                <c:ptCount val="6"/>
                <c:pt idx="0">
                  <c:v>2.956505713232584</c:v>
                </c:pt>
                <c:pt idx="1">
                  <c:v>2.8848296079149871</c:v>
                </c:pt>
                <c:pt idx="2">
                  <c:v>2.6596330275229354</c:v>
                </c:pt>
                <c:pt idx="3">
                  <c:v>2.7122381477398018E-2</c:v>
                </c:pt>
                <c:pt idx="4">
                  <c:v>2.713918472273228E-2</c:v>
                </c:pt>
                <c:pt idx="5">
                  <c:v>2.9875366568914954E-2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058304"/>
        <c:axId val="111060480"/>
      </c:scatterChart>
      <c:valAx>
        <c:axId val="1110583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111060480"/>
        <c:crosses val="autoZero"/>
        <c:crossBetween val="midCat"/>
      </c:valAx>
      <c:valAx>
        <c:axId val="111060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Pressure Rise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110583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Hydrogen Upper Flammability Limit in Air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Upper Limit</c:v>
                </c:pt>
              </c:strCache>
            </c:strRef>
          </c:tx>
          <c:xVal>
            <c:numRef>
              <c:f>Sheet2!$A$2:$A$5</c:f>
              <c:numCache>
                <c:formatCode>General</c:formatCode>
                <c:ptCount val="4"/>
                <c:pt idx="0">
                  <c:v>0</c:v>
                </c:pt>
                <c:pt idx="1">
                  <c:v>15000</c:v>
                </c:pt>
                <c:pt idx="2">
                  <c:v>30000</c:v>
                </c:pt>
                <c:pt idx="3">
                  <c:v>40000</c:v>
                </c:pt>
              </c:numCache>
            </c:numRef>
          </c:xVal>
          <c:yVal>
            <c:numRef>
              <c:f>Sheet2!$B$2:$B$5</c:f>
              <c:numCache>
                <c:formatCode>0.00%</c:formatCode>
                <c:ptCount val="4"/>
                <c:pt idx="0">
                  <c:v>0.78180000000000005</c:v>
                </c:pt>
                <c:pt idx="1">
                  <c:v>0.78869999999999996</c:v>
                </c:pt>
                <c:pt idx="2">
                  <c:v>0.77859999999999996</c:v>
                </c:pt>
                <c:pt idx="3">
                  <c:v>0.76870000000000005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80704"/>
        <c:axId val="103499264"/>
      </c:scatterChart>
      <c:valAx>
        <c:axId val="1034807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Elevation (feet)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03499264"/>
        <c:crosses val="autoZero"/>
        <c:crossBetween val="midCat"/>
      </c:valAx>
      <c:valAx>
        <c:axId val="103499264"/>
        <c:scaling>
          <c:orientation val="minMax"/>
          <c:max val="0.8"/>
          <c:min val="0.7500000000000001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Hydrogen Concentration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crossAx val="103480704"/>
        <c:crosses val="autoZero"/>
        <c:crossBetween val="midCat"/>
        <c:majorUnit val="1.0000000000000002E-2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4C6F-1B3E-4A99-8AEB-D3F63BB953D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F11FC-0D67-42A6-9A8E-FE4DCAF0A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2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1FB00-FFD3-424A-8829-6486FBD83B3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15532-F8E1-455D-8CC2-4B1513A79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15532-F8E1-455D-8CC2-4B1513A79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2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sz="12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z="3200" dirty="0" smtClean="0"/>
              <a:t>Flammability Limits of Hydrogen at Sub-Atmospheric Pressures and Reduced Oxygen Concentrations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427038" y="4497388"/>
            <a:ext cx="4822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solidFill>
                  <a:srgbClr val="002060"/>
                </a:solidFill>
              </a:rPr>
              <a:t>Presented </a:t>
            </a:r>
            <a:r>
              <a:rPr lang="en-US" sz="1600" baseline="0" dirty="0" smtClean="0">
                <a:solidFill>
                  <a:srgbClr val="002060"/>
                </a:solidFill>
              </a:rPr>
              <a:t>to: 8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baseline="0" dirty="0" smtClean="0">
                <a:solidFill>
                  <a:srgbClr val="002060"/>
                </a:solidFill>
              </a:rPr>
              <a:t> Triennial International Aircraft Fire and Cabin Safety Research Conference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srgbClr val="002060"/>
                </a:solidFill>
              </a:rPr>
              <a:t>By: Steven Rehn</a:t>
            </a:r>
          </a:p>
          <a:p>
            <a:pPr>
              <a:buFontTx/>
              <a:buNone/>
            </a:pPr>
            <a:r>
              <a:rPr lang="en-US" sz="1600" baseline="0" dirty="0" smtClean="0">
                <a:solidFill>
                  <a:srgbClr val="002060"/>
                </a:solidFill>
              </a:rPr>
              <a:t>Date: 10/27/2016</a:t>
            </a:r>
            <a:endParaRPr lang="en-US" sz="1600" baseline="0" dirty="0">
              <a:solidFill>
                <a:srgbClr val="002060"/>
              </a:solidFill>
            </a:endParaRPr>
          </a:p>
        </p:txBody>
      </p:sp>
      <p:pic>
        <p:nvPicPr>
          <p:cNvPr id="10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3665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12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12/05/2013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Flammability of Hydrogen at Sub-Atmospheric Pressures and Reduced Oxygen Concentrations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C3A244F5-7FE5-46E3-804D-50BE7C319FE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B2F54FF-8153-468F-B82F-FE8EB8B7349F}" type="slidenum">
              <a:rPr lang="en-US" smtClean="0"/>
              <a:t>‹#›</a:t>
            </a:fld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ADFE1FFA-99DE-4EF5-8175-A64CAA318E4A}" type="slidenum">
              <a:rPr lang="en-US" sz="1200" b="0" baseline="0">
                <a:solidFill>
                  <a:schemeClr val="bg1">
                    <a:lumMod val="50000"/>
                  </a:schemeClr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676400" y="6205538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Flammability of Hydrogen at Sub-Atmospheric Pressures and Reduced Oxygen Concentrations </a:t>
            </a:r>
            <a:endParaRPr lang="en-US" sz="1200" baseline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205538"/>
            <a:ext cx="1082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C0C0C0"/>
                </a:solidFill>
              </a:rPr>
              <a:t>10/27/2016</a:t>
            </a:r>
            <a:endParaRPr lang="en-US" sz="1200" dirty="0">
              <a:solidFill>
                <a:srgbClr val="C0C0C0"/>
              </a:solidFill>
            </a:endParaRPr>
          </a:p>
        </p:txBody>
      </p:sp>
      <p:grpSp>
        <p:nvGrpSpPr>
          <p:cNvPr id="14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15" name="Picture 26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baseline="0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baseline="0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1100" b="1" smtClean="0">
          <a:solidFill>
            <a:srgbClr val="1D2F68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738"/>
            <a:ext cx="5181600" cy="1395412"/>
          </a:xfrm>
        </p:spPr>
        <p:txBody>
          <a:bodyPr/>
          <a:lstStyle/>
          <a:p>
            <a:r>
              <a:rPr lang="en-US" sz="3200" dirty="0"/>
              <a:t>Flammability </a:t>
            </a:r>
            <a:r>
              <a:rPr lang="en-US" sz="3200" dirty="0" smtClean="0"/>
              <a:t>of </a:t>
            </a:r>
            <a:r>
              <a:rPr lang="en-US" sz="3200" dirty="0"/>
              <a:t>Hydrogen at Sub-Atmospheric Pressures and Reduced Oxygen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254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Literature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599"/>
            <a:ext cx="5876208" cy="42586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556" y="5334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Flammability limits are wider with larger spark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Configuration: 0.65” gap, 0.5s duration</a:t>
            </a:r>
            <a:r>
              <a:rPr lang="en-US" smtClean="0"/>
              <a:t>, 12.4J </a:t>
            </a:r>
            <a:r>
              <a:rPr lang="en-US" dirty="0" smtClean="0"/>
              <a:t>average energy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62008" y="2766387"/>
            <a:ext cx="258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</a:t>
            </a:r>
            <a:r>
              <a:rPr lang="en-US" sz="1200" i="1" dirty="0"/>
              <a:t>Minimum ignition energy of hydrogen–air mixture: Effects of </a:t>
            </a:r>
            <a:r>
              <a:rPr lang="en-US" sz="1200" i="1" dirty="0" smtClean="0"/>
              <a:t>humidity and </a:t>
            </a:r>
            <a:r>
              <a:rPr lang="en-US" sz="1200" i="1" dirty="0"/>
              <a:t>spark duration, </a:t>
            </a:r>
            <a:r>
              <a:rPr lang="en-US" sz="1200" dirty="0"/>
              <a:t>Ryo Ono, et. al, University of Tokyo, 2007.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85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of Single </a:t>
            </a:r>
            <a:r>
              <a:rPr lang="en-US" sz="3600" dirty="0"/>
              <a:t>T</a:t>
            </a:r>
            <a:r>
              <a:rPr lang="en-US" sz="3600" dirty="0" smtClean="0"/>
              <a:t>est </a:t>
            </a:r>
            <a:r>
              <a:rPr lang="en-US" sz="3600" dirty="0"/>
              <a:t>P</a:t>
            </a:r>
            <a:r>
              <a:rPr lang="en-US" sz="3600" dirty="0" smtClean="0"/>
              <a:t>ressure Data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3.62% </a:t>
            </a:r>
            <a:r>
              <a:rPr lang="en-US" dirty="0"/>
              <a:t>Pressure </a:t>
            </a:r>
            <a:r>
              <a:rPr lang="en-US" dirty="0" smtClean="0"/>
              <a:t>Rise, 823 </a:t>
            </a:r>
            <a:r>
              <a:rPr lang="en-US" dirty="0" err="1" smtClean="0"/>
              <a:t>ms</a:t>
            </a:r>
            <a:r>
              <a:rPr lang="en-US" dirty="0" smtClean="0"/>
              <a:t> Rise Time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73194"/>
              </p:ext>
            </p:extLst>
          </p:nvPr>
        </p:nvGraphicFramePr>
        <p:xfrm>
          <a:off x="1143000" y="963870"/>
          <a:ext cx="6781800" cy="456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5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of Single Test Pressure Data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59579"/>
              </p:ext>
            </p:extLst>
          </p:nvPr>
        </p:nvGraphicFramePr>
        <p:xfrm>
          <a:off x="1143000" y="1066800"/>
          <a:ext cx="6553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8644" y="55626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686% Pressure Rise, 12ms Rise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17205"/>
              </p:ext>
            </p:extLst>
          </p:nvPr>
        </p:nvGraphicFramePr>
        <p:xfrm>
          <a:off x="304800" y="228601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558165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LFL decreased as the altitude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07547"/>
              </p:ext>
            </p:extLst>
          </p:nvPr>
        </p:nvGraphicFramePr>
        <p:xfrm>
          <a:off x="304800" y="228601"/>
          <a:ext cx="8598226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638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Much larger change in pressure rise as H</a:t>
            </a:r>
            <a:r>
              <a:rPr lang="en-US" baseline="-25000" dirty="0" smtClean="0"/>
              <a:t>2</a:t>
            </a:r>
            <a:r>
              <a:rPr lang="en-US" dirty="0" smtClean="0"/>
              <a:t> concentration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95611"/>
              </p:ext>
            </p:extLst>
          </p:nvPr>
        </p:nvGraphicFramePr>
        <p:xfrm>
          <a:off x="236904" y="282493"/>
          <a:ext cx="8754696" cy="550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4087368" y="822960"/>
            <a:ext cx="0" cy="270662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847088" y="822960"/>
            <a:ext cx="0" cy="27340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16817"/>
              </p:ext>
            </p:extLst>
          </p:nvPr>
        </p:nvGraphicFramePr>
        <p:xfrm>
          <a:off x="371475" y="1524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5638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Enough Spark Energy at Low Pressure Upper Flammability Limits</a:t>
            </a:r>
          </a:p>
        </p:txBody>
      </p:sp>
    </p:spTree>
    <p:extLst>
      <p:ext uri="{BB962C8B-B14F-4D97-AF65-F5344CB8AC3E}">
        <p14:creationId xmlns:p14="http://schemas.microsoft.com/office/powerpoint/2010/main" val="19705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3477"/>
              </p:ext>
            </p:extLst>
          </p:nvPr>
        </p:nvGraphicFramePr>
        <p:xfrm>
          <a:off x="1676400" y="4191000"/>
          <a:ext cx="16764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705"/>
                <a:gridCol w="87969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Altitude (ft.)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Lower </a:t>
                      </a:r>
                      <a:r>
                        <a:rPr lang="en-US" sz="1100" u="none" strike="noStrike" dirty="0">
                          <a:effectLst/>
                        </a:rPr>
                        <a:t>Limit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4.41%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4.07%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3.89%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38395"/>
              </p:ext>
            </p:extLst>
          </p:nvPr>
        </p:nvGraphicFramePr>
        <p:xfrm>
          <a:off x="6019800" y="4191000"/>
          <a:ext cx="16764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276"/>
                <a:gridCol w="92612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Altitude (ft.)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Upper Limit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78.18%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78.87%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77.86%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76.87%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66515"/>
              </p:ext>
            </p:extLst>
          </p:nvPr>
        </p:nvGraphicFramePr>
        <p:xfrm>
          <a:off x="4610100" y="533400"/>
          <a:ext cx="4270248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00703"/>
              </p:ext>
            </p:extLst>
          </p:nvPr>
        </p:nvGraphicFramePr>
        <p:xfrm>
          <a:off x="339852" y="533400"/>
          <a:ext cx="4270248" cy="350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altitude increased, flammability limits widened except where limited by spark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8906"/>
            <a:ext cx="2971800" cy="211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2832471"/>
            <a:ext cx="2971801" cy="187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0274"/>
            <a:ext cx="3657600" cy="3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05181"/>
              </p:ext>
            </p:extLst>
          </p:nvPr>
        </p:nvGraphicFramePr>
        <p:xfrm>
          <a:off x="3352800" y="2260971"/>
          <a:ext cx="1676400" cy="1143000"/>
        </p:xfrm>
        <a:graphic>
          <a:graphicData uri="http://schemas.openxmlformats.org/drawingml/2006/table">
            <a:tbl>
              <a:tblPr firstRow="1" bandRow="1"/>
              <a:tblGrid>
                <a:gridCol w="862896"/>
                <a:gridCol w="81350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 (atm)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Altitude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(ft.)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8" y="4703802"/>
            <a:ext cx="2971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i="1" dirty="0" smtClean="0"/>
              <a:t>Lower and Upper </a:t>
            </a:r>
            <a:r>
              <a:rPr lang="en-US" sz="1000" i="1" dirty="0"/>
              <a:t>Flammability Limits of Hydrogen and Light Hydrocarbons </a:t>
            </a:r>
            <a:r>
              <a:rPr lang="en-US" sz="1000" i="1" dirty="0" smtClean="0"/>
              <a:t>in Air </a:t>
            </a:r>
            <a:r>
              <a:rPr lang="en-US" sz="1000" i="1" dirty="0"/>
              <a:t>at </a:t>
            </a:r>
            <a:r>
              <a:rPr lang="en-US" sz="1000" i="1" dirty="0" err="1"/>
              <a:t>Subatmospheric</a:t>
            </a:r>
            <a:r>
              <a:rPr lang="en-US" sz="1000" i="1" dirty="0"/>
              <a:t> </a:t>
            </a:r>
            <a:r>
              <a:rPr lang="en-US" sz="1000" i="1" dirty="0" smtClean="0"/>
              <a:t>Pressures</a:t>
            </a:r>
            <a:r>
              <a:rPr lang="en-US" sz="1000" dirty="0" smtClean="0"/>
              <a:t>, Hai Le, et al., 2012</a:t>
            </a:r>
            <a:endParaRPr lang="en-US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374668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i="1" dirty="0" smtClean="0"/>
              <a:t>Flammability </a:t>
            </a:r>
            <a:r>
              <a:rPr lang="en-US" sz="1000" i="1" dirty="0"/>
              <a:t>limits and laminar flame speed of </a:t>
            </a:r>
            <a:r>
              <a:rPr lang="en-US" sz="1000" i="1" dirty="0" smtClean="0"/>
              <a:t>hydrogen-air mixtures </a:t>
            </a:r>
            <a:r>
              <a:rPr lang="en-US" sz="1000" i="1" dirty="0"/>
              <a:t>at sub-atmospheric </a:t>
            </a:r>
            <a:r>
              <a:rPr lang="en-US" sz="1000" i="1" dirty="0" smtClean="0"/>
              <a:t>pressures</a:t>
            </a:r>
            <a:r>
              <a:rPr lang="en-US" sz="1000" dirty="0"/>
              <a:t>, M. </a:t>
            </a:r>
            <a:r>
              <a:rPr lang="en-US" sz="1000" dirty="0" err="1" smtClean="0"/>
              <a:t>Kuznetsov</a:t>
            </a:r>
            <a:r>
              <a:rPr lang="en-US" sz="1000" dirty="0" smtClean="0"/>
              <a:t>, et al., 2012</a:t>
            </a:r>
            <a:endParaRPr lang="en-US" sz="1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" y="5257800"/>
            <a:ext cx="419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flame propagation in 10cm diameter tube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5257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rise 10× igniter alone in 25cm diameter sphere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628" y="134131"/>
            <a:ext cx="8244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smtClean="0">
                <a:solidFill>
                  <a:srgbClr val="1D2F68"/>
                </a:solidFill>
              </a:rPr>
              <a:t>Previous Experimental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50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472488" cy="609600"/>
          </a:xfrm>
        </p:spPr>
        <p:txBody>
          <a:bodyPr/>
          <a:lstStyle/>
          <a:p>
            <a:r>
              <a:rPr lang="en-US" sz="3600" dirty="0" err="1" smtClean="0"/>
              <a:t>Inerting</a:t>
            </a:r>
            <a:r>
              <a:rPr lang="en-US" sz="3600" dirty="0" smtClean="0"/>
              <a:t> with Nitrogen in Literature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7775"/>
            <a:ext cx="4419600" cy="41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425" y="518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Tested in a 6 </a:t>
            </a:r>
            <a:r>
              <a:rPr lang="en-US" dirty="0" err="1" smtClean="0"/>
              <a:t>ft</a:t>
            </a:r>
            <a:r>
              <a:rPr lang="en-US" dirty="0" smtClean="0"/>
              <a:t> by 2 in diameter tube at atmospheric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Flame did not propagate below 4.9% oxygen concentration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708421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</a:t>
            </a:r>
            <a:r>
              <a:rPr lang="en-US" sz="1200" i="1" dirty="0"/>
              <a:t>Limits of Flammability of Gases and Vapors, </a:t>
            </a:r>
            <a:r>
              <a:rPr lang="en-US" sz="1200" dirty="0"/>
              <a:t>H. F. Coward and G. W. Jones, Bureau of Mines, 1952.</a:t>
            </a:r>
          </a:p>
        </p:txBody>
      </p:sp>
    </p:spTree>
    <p:extLst>
      <p:ext uri="{BB962C8B-B14F-4D97-AF65-F5344CB8AC3E}">
        <p14:creationId xmlns:p14="http://schemas.microsoft.com/office/powerpoint/2010/main" val="4201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76375"/>
            <a:ext cx="8050213" cy="4391025"/>
          </a:xfrm>
        </p:spPr>
        <p:txBody>
          <a:bodyPr/>
          <a:lstStyle/>
          <a:p>
            <a:r>
              <a:rPr lang="en-US" sz="2400" dirty="0" smtClean="0"/>
              <a:t>Gas at room temperature, can displace air</a:t>
            </a:r>
          </a:p>
          <a:p>
            <a:r>
              <a:rPr lang="en-US" sz="2400" dirty="0" smtClean="0"/>
              <a:t>Very wide flammability limits (~4-76% at sea level)</a:t>
            </a:r>
          </a:p>
          <a:p>
            <a:r>
              <a:rPr lang="en-US" sz="2400" dirty="0" smtClean="0"/>
              <a:t>Very low ignition energy needed (&lt;0.1mJ)</a:t>
            </a:r>
          </a:p>
          <a:p>
            <a:r>
              <a:rPr lang="en-US" sz="2400" dirty="0" smtClean="0"/>
              <a:t>In a closed container, explosion pressure rises up to 8 times initial pressure in as little as 10ms</a:t>
            </a:r>
          </a:p>
          <a:p>
            <a:r>
              <a:rPr lang="en-US" sz="2400" dirty="0" smtClean="0"/>
              <a:t>Adiabatic flame temperature of 4010°F (2210°C)</a:t>
            </a:r>
          </a:p>
        </p:txBody>
      </p:sp>
    </p:spTree>
    <p:extLst>
      <p:ext uri="{BB962C8B-B14F-4D97-AF65-F5344CB8AC3E}">
        <p14:creationId xmlns:p14="http://schemas.microsoft.com/office/powerpoint/2010/main" val="4114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44748"/>
              </p:ext>
            </p:extLst>
          </p:nvPr>
        </p:nvGraphicFramePr>
        <p:xfrm>
          <a:off x="238125" y="152401"/>
          <a:ext cx="866775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11060"/>
              </p:ext>
            </p:extLst>
          </p:nvPr>
        </p:nvGraphicFramePr>
        <p:xfrm>
          <a:off x="240974" y="152400"/>
          <a:ext cx="8659368" cy="586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30311"/>
              </p:ext>
            </p:extLst>
          </p:nvPr>
        </p:nvGraphicFramePr>
        <p:xfrm>
          <a:off x="240974" y="152401"/>
          <a:ext cx="8662051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8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81265"/>
              </p:ext>
            </p:extLst>
          </p:nvPr>
        </p:nvGraphicFramePr>
        <p:xfrm>
          <a:off x="240974" y="152401"/>
          <a:ext cx="8662051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8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26588"/>
              </p:ext>
            </p:extLst>
          </p:nvPr>
        </p:nvGraphicFramePr>
        <p:xfrm>
          <a:off x="304800" y="76200"/>
          <a:ext cx="8598226" cy="556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562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altitude increased, limits widened but peak pressure decreased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10967"/>
              </p:ext>
            </p:extLst>
          </p:nvPr>
        </p:nvGraphicFramePr>
        <p:xfrm>
          <a:off x="228600" y="76201"/>
          <a:ext cx="8662051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563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oxygen was needed to ignite at high altitudes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7904"/>
              </p:ext>
            </p:extLst>
          </p:nvPr>
        </p:nvGraphicFramePr>
        <p:xfrm>
          <a:off x="457200" y="685800"/>
          <a:ext cx="624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13324"/>
              </p:ext>
            </p:extLst>
          </p:nvPr>
        </p:nvGraphicFramePr>
        <p:xfrm>
          <a:off x="7086600" y="2514600"/>
          <a:ext cx="167640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134"/>
                <a:gridCol w="968266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Elevation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Limiting O</a:t>
                      </a:r>
                      <a:r>
                        <a:rPr lang="en-US" sz="1100" u="none" strike="noStrike" baseline="-25000">
                          <a:effectLst/>
                        </a:rPr>
                        <a:t>2</a:t>
                      </a:r>
                      <a:r>
                        <a:rPr lang="en-US" sz="1100" u="none" strike="noStrike">
                          <a:effectLst/>
                        </a:rPr>
                        <a:t>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3.89%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3.49%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1800" y="5486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Limiting oxygen concentration decreased as altitude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6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66712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Limits of flammability widen as altitude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flammability limits widen at high altitude</a:t>
            </a:r>
          </a:p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requires less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ignite at high altitudes, so more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required to inert it</a:t>
            </a:r>
          </a:p>
          <a:p>
            <a:r>
              <a:rPr lang="en-US" sz="2400" dirty="0" smtClean="0"/>
              <a:t>Less powerful explosions at high altitude</a:t>
            </a:r>
          </a:p>
          <a:p>
            <a:endParaRPr lang="en-US" sz="2400" dirty="0" smtClean="0"/>
          </a:p>
          <a:p>
            <a:r>
              <a:rPr lang="en-US" sz="2400" dirty="0" smtClean="0"/>
              <a:t>Higher spark energy may be needed near upper flammability limits at high altitude</a:t>
            </a:r>
          </a:p>
        </p:txBody>
      </p:sp>
    </p:spTree>
    <p:extLst>
      <p:ext uri="{BB962C8B-B14F-4D97-AF65-F5344CB8AC3E}">
        <p14:creationId xmlns:p14="http://schemas.microsoft.com/office/powerpoint/2010/main" val="22842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 flammability of hydrogen in air at atmospheric and sub-atmospheric pressures</a:t>
            </a:r>
          </a:p>
          <a:p>
            <a:r>
              <a:rPr lang="en-US" sz="2400" dirty="0" smtClean="0"/>
              <a:t>Pressures replicating elevations of 0, 15,000, 30,000, and 40,000 feet (14.7, 8.29, 4.36, and 2.71 PSI, respectively)</a:t>
            </a:r>
          </a:p>
          <a:p>
            <a:r>
              <a:rPr lang="en-US" sz="2400" dirty="0" smtClean="0"/>
              <a:t>Find flammability limits and verify with previous data</a:t>
            </a:r>
          </a:p>
          <a:p>
            <a:r>
              <a:rPr lang="en-US" sz="2400" dirty="0" smtClean="0"/>
              <a:t>Test flammability properties and in oxygen-depleted air at these pressures (added nitrogen)</a:t>
            </a:r>
          </a:p>
          <a:p>
            <a:r>
              <a:rPr lang="en-US" sz="2400" dirty="0" smtClean="0"/>
              <a:t>Find the limiting oxygen concentration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2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47800"/>
            <a:ext cx="8050213" cy="4391025"/>
          </a:xfrm>
        </p:spPr>
        <p:txBody>
          <a:bodyPr/>
          <a:lstStyle/>
          <a:p>
            <a:r>
              <a:rPr lang="en-US" sz="2400" dirty="0" smtClean="0"/>
              <a:t>Nitrogen can be added to air to lower the oxygen concentration, effectively </a:t>
            </a:r>
            <a:r>
              <a:rPr lang="en-US" sz="2400" dirty="0" err="1" smtClean="0"/>
              <a:t>inerting</a:t>
            </a:r>
            <a:r>
              <a:rPr lang="en-US" sz="2400" dirty="0" smtClean="0"/>
              <a:t> the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-air mixture</a:t>
            </a:r>
          </a:p>
          <a:p>
            <a:r>
              <a:rPr lang="en-US" sz="2400" dirty="0" smtClean="0"/>
              <a:t>Similar to </a:t>
            </a:r>
            <a:r>
              <a:rPr lang="en-US" sz="2400" dirty="0" err="1" smtClean="0"/>
              <a:t>inerting</a:t>
            </a:r>
            <a:r>
              <a:rPr lang="en-US" sz="2400" dirty="0" smtClean="0"/>
              <a:t> the empty space in jet fuel tank 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1775"/>
            <a:ext cx="5153025" cy="323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97480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Allowable oxygen concentration vs. altitude </a:t>
            </a:r>
            <a:r>
              <a:rPr lang="en-US" sz="1600" dirty="0"/>
              <a:t>according </a:t>
            </a:r>
            <a:r>
              <a:rPr lang="en-US" sz="1600" dirty="0" smtClean="0"/>
              <a:t>to AC 25-981-2A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7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Experimental Methods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22" y="1655610"/>
            <a:ext cx="22870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44" y="2093416"/>
            <a:ext cx="3362759" cy="276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6644" y="4844745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</a:t>
            </a:r>
            <a:r>
              <a:rPr lang="en-US" sz="1100" i="1" dirty="0"/>
              <a:t>Upper Flammability Limits of Hydrogen and Light Hydrocarbons in</a:t>
            </a:r>
          </a:p>
          <a:p>
            <a:r>
              <a:rPr lang="en-US" sz="1100" i="1" dirty="0"/>
              <a:t>Air at </a:t>
            </a:r>
            <a:r>
              <a:rPr lang="en-US" sz="1100" i="1" dirty="0" err="1"/>
              <a:t>Subatmospheric</a:t>
            </a:r>
            <a:r>
              <a:rPr lang="en-US" sz="1100" i="1" dirty="0"/>
              <a:t> </a:t>
            </a:r>
            <a:r>
              <a:rPr lang="en-US" sz="1100" i="1" dirty="0" smtClean="0"/>
              <a:t>Pressures</a:t>
            </a:r>
            <a:r>
              <a:rPr lang="en-US" sz="1100" dirty="0" smtClean="0"/>
              <a:t>, Hai Le, et al. 2012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987723" y="4844745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From Flammability </a:t>
            </a:r>
            <a:r>
              <a:rPr lang="en-US" sz="1100" i="1" dirty="0"/>
              <a:t>of </a:t>
            </a:r>
            <a:r>
              <a:rPr lang="en-US" sz="1100" i="1" dirty="0" smtClean="0"/>
              <a:t>Methane</a:t>
            </a:r>
            <a:r>
              <a:rPr lang="en-US" sz="1100" i="1" dirty="0"/>
              <a:t>, </a:t>
            </a:r>
            <a:r>
              <a:rPr lang="en-US" sz="1100" i="1" dirty="0" smtClean="0"/>
              <a:t>Propane</a:t>
            </a:r>
            <a:r>
              <a:rPr lang="en-US" sz="1100" i="1" dirty="0"/>
              <a:t>, and H</a:t>
            </a:r>
            <a:r>
              <a:rPr lang="en-US" sz="1100" i="1" dirty="0" smtClean="0"/>
              <a:t>ydrogen gases</a:t>
            </a:r>
            <a:r>
              <a:rPr lang="en-US" sz="1100" dirty="0" smtClean="0"/>
              <a:t>, Kenneth L. </a:t>
            </a:r>
            <a:r>
              <a:rPr lang="en-US" sz="1100" dirty="0" err="1" smtClean="0"/>
              <a:t>Cashdollar</a:t>
            </a:r>
            <a:r>
              <a:rPr lang="en-US" sz="1100" dirty="0" smtClean="0"/>
              <a:t>, et al. 2000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535721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Vessel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Vessel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Ignitor</a:t>
            </a:r>
            <a:r>
              <a:rPr lang="en-US" sz="2000" dirty="0" smtClean="0"/>
              <a:t>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Ignition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Flammability criterion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5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2050" name="Picture 2" descr="C:\Users\Steven Rehn\Documents\Pressure Chamber\pressure chamber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43000"/>
            <a:ext cx="803851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4" y="36576"/>
            <a:ext cx="401198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Based on ASTM standards</a:t>
            </a:r>
          </a:p>
          <a:p>
            <a:r>
              <a:rPr lang="en-US" sz="2400" dirty="0" smtClean="0"/>
              <a:t>20L, ½” thick steel chamber, 300 PSI max</a:t>
            </a:r>
          </a:p>
          <a:p>
            <a:r>
              <a:rPr lang="en-US" sz="2400" dirty="0" smtClean="0"/>
              <a:t>Chamber evacuated, then filled by partial pressures</a:t>
            </a:r>
          </a:p>
          <a:p>
            <a:r>
              <a:rPr lang="en-US" sz="2400" dirty="0" smtClean="0"/>
              <a:t>Can mix hydrogen, nitrogen, and air at any ratio</a:t>
            </a:r>
          </a:p>
          <a:p>
            <a:r>
              <a:rPr lang="en-US" sz="2400" dirty="0" smtClean="0"/>
              <a:t>Initial pressure varied from 2.71 to 14.7 PSI</a:t>
            </a:r>
          </a:p>
          <a:p>
            <a:r>
              <a:rPr lang="en-US" sz="2400" dirty="0" smtClean="0"/>
              <a:t>Initial temperature 72°F (22°C)</a:t>
            </a:r>
          </a:p>
          <a:p>
            <a:r>
              <a:rPr lang="en-US" sz="2400" dirty="0" smtClean="0"/>
              <a:t>Ignited with 15,000V, 30mA continuous spark, 0.5s duration</a:t>
            </a:r>
          </a:p>
          <a:p>
            <a:r>
              <a:rPr lang="en-US" sz="2400" dirty="0" smtClean="0"/>
              <a:t>Considered flammable if pressure rise 3% over initial pressure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38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1027" name="Picture 3" descr="C:\Users\Steven Rehn\Documents\Pressure Chamber\IMAG10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r="12436"/>
          <a:stretch/>
        </p:blipFill>
        <p:spPr bwMode="auto">
          <a:xfrm>
            <a:off x="5029200" y="1828800"/>
            <a:ext cx="39227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419850" y="1524000"/>
            <a:ext cx="285750" cy="942975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247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Pressure Transducer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19850" y="396240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943600" y="3990975"/>
            <a:ext cx="381000" cy="1066800"/>
          </a:xfrm>
          <a:prstGeom prst="straightConnector1">
            <a:avLst/>
          </a:prstGeom>
          <a:ln>
            <a:headEnd type="arrow"/>
            <a:tailEnd type="none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00675" y="5029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Thermocouple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990588" y="3719512"/>
            <a:ext cx="553212" cy="1400175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7267194" y="3657600"/>
            <a:ext cx="276606" cy="1462087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511016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Electrodes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0309"/>
            <a:ext cx="4605866" cy="432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067" y="5638800"/>
            <a:ext cx="688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Picture of explosibility chamber outside and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07933"/>
              </p:ext>
            </p:extLst>
          </p:nvPr>
        </p:nvGraphicFramePr>
        <p:xfrm>
          <a:off x="685800" y="76200"/>
          <a:ext cx="7620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75189"/>
              </p:ext>
            </p:extLst>
          </p:nvPr>
        </p:nvGraphicFramePr>
        <p:xfrm>
          <a:off x="609600" y="3657600"/>
          <a:ext cx="2209800" cy="1752600"/>
        </p:xfrm>
        <a:graphic>
          <a:graphicData uri="http://schemas.openxmlformats.org/drawingml/2006/table">
            <a:tbl>
              <a:tblPr/>
              <a:tblGrid>
                <a:gridCol w="891348"/>
                <a:gridCol w="1318452"/>
              </a:tblGrid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Gap (in.)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Avg.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Energy (J)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0.3125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0.625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50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0.75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6428"/>
              </p:ext>
            </p:extLst>
          </p:nvPr>
        </p:nvGraphicFramePr>
        <p:xfrm>
          <a:off x="3048000" y="3124200"/>
          <a:ext cx="5257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4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FAA_slide_template_bluecover_whitebackground</Template>
  <TotalTime>2657</TotalTime>
  <Words>963</Words>
  <Application>Microsoft Office PowerPoint</Application>
  <PresentationFormat>On-screen Show (4:3)</PresentationFormat>
  <Paragraphs>177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1_Custom Design</vt:lpstr>
      <vt:lpstr>Flammability of Hydrogen at Sub-Atmospheric Pressures and Reduced Oxygen Concentrations</vt:lpstr>
      <vt:lpstr>Hydrogen Properties</vt:lpstr>
      <vt:lpstr>Objective</vt:lpstr>
      <vt:lpstr>Concept</vt:lpstr>
      <vt:lpstr>Common Experimental Methods</vt:lpstr>
      <vt:lpstr>Experimental Setup</vt:lpstr>
      <vt:lpstr>Experimental Setup</vt:lpstr>
      <vt:lpstr>Experimental Setup</vt:lpstr>
      <vt:lpstr>PowerPoint Presentation</vt:lpstr>
      <vt:lpstr>From Literature</vt:lpstr>
      <vt:lpstr>Example of Single Test Pressure Data</vt:lpstr>
      <vt:lpstr>Example of Single Test Pressure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Inerting with Nitrogen in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Future Work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Rehn, Steven (FAA)</dc:creator>
  <cp:lastModifiedBy>Horner, April CTR (FAA)</cp:lastModifiedBy>
  <cp:revision>157</cp:revision>
  <dcterms:created xsi:type="dcterms:W3CDTF">2013-11-19T19:36:11Z</dcterms:created>
  <dcterms:modified xsi:type="dcterms:W3CDTF">2016-10-11T18:36:28Z</dcterms:modified>
</cp:coreProperties>
</file>