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  <p:sldMasterId id="2147483701" r:id="rId2"/>
  </p:sldMasterIdLst>
  <p:notesMasterIdLst>
    <p:notesMasterId r:id="rId39"/>
  </p:notesMasterIdLst>
  <p:handoutMasterIdLst>
    <p:handoutMasterId r:id="rId40"/>
  </p:handoutMasterIdLst>
  <p:sldIdLst>
    <p:sldId id="715" r:id="rId3"/>
    <p:sldId id="900" r:id="rId4"/>
    <p:sldId id="904" r:id="rId5"/>
    <p:sldId id="905" r:id="rId6"/>
    <p:sldId id="906" r:id="rId7"/>
    <p:sldId id="907" r:id="rId8"/>
    <p:sldId id="909" r:id="rId9"/>
    <p:sldId id="908" r:id="rId10"/>
    <p:sldId id="911" r:id="rId11"/>
    <p:sldId id="912" r:id="rId12"/>
    <p:sldId id="915" r:id="rId13"/>
    <p:sldId id="916" r:id="rId14"/>
    <p:sldId id="917" r:id="rId15"/>
    <p:sldId id="934" r:id="rId16"/>
    <p:sldId id="919" r:id="rId17"/>
    <p:sldId id="927" r:id="rId18"/>
    <p:sldId id="938" r:id="rId19"/>
    <p:sldId id="935" r:id="rId20"/>
    <p:sldId id="887" r:id="rId21"/>
    <p:sldId id="879" r:id="rId22"/>
    <p:sldId id="880" r:id="rId23"/>
    <p:sldId id="937" r:id="rId24"/>
    <p:sldId id="837" r:id="rId25"/>
    <p:sldId id="881" r:id="rId26"/>
    <p:sldId id="890" r:id="rId27"/>
    <p:sldId id="891" r:id="rId28"/>
    <p:sldId id="892" r:id="rId29"/>
    <p:sldId id="821" r:id="rId30"/>
    <p:sldId id="859" r:id="rId31"/>
    <p:sldId id="856" r:id="rId32"/>
    <p:sldId id="939" r:id="rId33"/>
    <p:sldId id="941" r:id="rId34"/>
    <p:sldId id="940" r:id="rId35"/>
    <p:sldId id="873" r:id="rId36"/>
    <p:sldId id="830" r:id="rId37"/>
    <p:sldId id="936" r:id="rId38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50000"/>
      </a:spcBef>
      <a:spcAft>
        <a:spcPct val="0"/>
      </a:spcAft>
      <a:buChar char="•"/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buChar char="•"/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buChar char="•"/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buChar char="•"/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buChar char="•"/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66FF"/>
    <a:srgbClr val="66FF33"/>
    <a:srgbClr val="00CC00"/>
    <a:srgbClr val="F78609"/>
    <a:srgbClr val="E88F18"/>
    <a:srgbClr val="FCC8D1"/>
    <a:srgbClr val="00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46" autoAdjust="0"/>
    <p:restoredTop sz="96691" autoAdjust="0"/>
  </p:normalViewPr>
  <p:slideViewPr>
    <p:cSldViewPr snapToGrid="0">
      <p:cViewPr>
        <p:scale>
          <a:sx n="90" d="100"/>
          <a:sy n="90" d="100"/>
        </p:scale>
        <p:origin x="-1194" y="-84"/>
      </p:cViewPr>
      <p:guideLst>
        <p:guide orient="horz" pos="536"/>
        <p:guide pos="3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16"/>
    </p:cViewPr>
  </p:sorterViewPr>
  <p:notesViewPr>
    <p:cSldViewPr snapToGrid="0">
      <p:cViewPr varScale="1">
        <p:scale>
          <a:sx n="68" d="100"/>
          <a:sy n="68" d="100"/>
        </p:scale>
        <p:origin x="-2826" y="-120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Documents%20and%20Settings\Tim%20Marker\My%20Documents\Excel%20Doc\Magnesium\Full%20Scale%20Testing\All%20mag%20comparison2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r>
              <a:rPr lang="en-US">
                <a:latin typeface="Arial" pitchFamily="34" charset="0"/>
                <a:cs typeface="Arial" pitchFamily="34" charset="0"/>
              </a:rPr>
              <a:t>Temperature Comparison Fwd Cabin @ 5 feet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8.0361536819883367E-2"/>
          <c:y val="6.2785403913942786E-2"/>
          <c:w val="0.83518546931147652"/>
          <c:h val="0.85030795687316285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Sheet1!$G$1</c:f>
              <c:strCache>
                <c:ptCount val="1"/>
                <c:pt idx="0">
                  <c:v>Baseline</c:v>
                </c:pt>
              </c:strCache>
            </c:strRef>
          </c:tx>
          <c:spPr>
            <a:ln>
              <a:solidFill>
                <a:srgbClr val="FF9900"/>
              </a:solidFill>
            </a:ln>
          </c:spPr>
          <c:marker>
            <c:symbol val="none"/>
          </c:marker>
          <c:xVal>
            <c:numRef>
              <c:f>Sheet1!$A$2:$A$1402</c:f>
              <c:numCache>
                <c:formatCode>General</c:formatCode>
                <c:ptCount val="14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  <c:pt idx="901">
                  <c:v>901</c:v>
                </c:pt>
                <c:pt idx="902">
                  <c:v>902</c:v>
                </c:pt>
                <c:pt idx="903">
                  <c:v>903</c:v>
                </c:pt>
                <c:pt idx="904">
                  <c:v>904</c:v>
                </c:pt>
                <c:pt idx="905">
                  <c:v>905</c:v>
                </c:pt>
                <c:pt idx="906">
                  <c:v>906</c:v>
                </c:pt>
                <c:pt idx="907">
                  <c:v>907</c:v>
                </c:pt>
                <c:pt idx="908">
                  <c:v>908</c:v>
                </c:pt>
                <c:pt idx="909">
                  <c:v>909</c:v>
                </c:pt>
                <c:pt idx="910">
                  <c:v>910</c:v>
                </c:pt>
                <c:pt idx="911">
                  <c:v>911</c:v>
                </c:pt>
                <c:pt idx="912">
                  <c:v>912</c:v>
                </c:pt>
                <c:pt idx="913">
                  <c:v>913</c:v>
                </c:pt>
                <c:pt idx="914">
                  <c:v>914</c:v>
                </c:pt>
                <c:pt idx="915">
                  <c:v>915</c:v>
                </c:pt>
                <c:pt idx="916">
                  <c:v>916</c:v>
                </c:pt>
                <c:pt idx="917">
                  <c:v>917</c:v>
                </c:pt>
                <c:pt idx="918">
                  <c:v>918</c:v>
                </c:pt>
                <c:pt idx="919">
                  <c:v>919</c:v>
                </c:pt>
                <c:pt idx="920">
                  <c:v>920</c:v>
                </c:pt>
                <c:pt idx="921">
                  <c:v>921</c:v>
                </c:pt>
                <c:pt idx="922">
                  <c:v>922</c:v>
                </c:pt>
                <c:pt idx="923">
                  <c:v>923</c:v>
                </c:pt>
                <c:pt idx="924">
                  <c:v>924</c:v>
                </c:pt>
                <c:pt idx="925">
                  <c:v>925</c:v>
                </c:pt>
                <c:pt idx="926">
                  <c:v>926</c:v>
                </c:pt>
                <c:pt idx="927">
                  <c:v>927</c:v>
                </c:pt>
                <c:pt idx="928">
                  <c:v>928</c:v>
                </c:pt>
                <c:pt idx="929">
                  <c:v>929</c:v>
                </c:pt>
                <c:pt idx="930">
                  <c:v>930</c:v>
                </c:pt>
                <c:pt idx="931">
                  <c:v>931</c:v>
                </c:pt>
                <c:pt idx="932">
                  <c:v>932</c:v>
                </c:pt>
                <c:pt idx="933">
                  <c:v>933</c:v>
                </c:pt>
                <c:pt idx="934">
                  <c:v>934</c:v>
                </c:pt>
                <c:pt idx="935">
                  <c:v>935</c:v>
                </c:pt>
                <c:pt idx="936">
                  <c:v>936</c:v>
                </c:pt>
                <c:pt idx="937">
                  <c:v>937</c:v>
                </c:pt>
                <c:pt idx="938">
                  <c:v>938</c:v>
                </c:pt>
                <c:pt idx="939">
                  <c:v>939</c:v>
                </c:pt>
                <c:pt idx="940">
                  <c:v>940</c:v>
                </c:pt>
                <c:pt idx="941">
                  <c:v>941</c:v>
                </c:pt>
                <c:pt idx="942">
                  <c:v>942</c:v>
                </c:pt>
                <c:pt idx="943">
                  <c:v>943</c:v>
                </c:pt>
                <c:pt idx="944">
                  <c:v>944</c:v>
                </c:pt>
                <c:pt idx="945">
                  <c:v>945</c:v>
                </c:pt>
                <c:pt idx="946">
                  <c:v>946</c:v>
                </c:pt>
                <c:pt idx="947">
                  <c:v>947</c:v>
                </c:pt>
                <c:pt idx="948">
                  <c:v>948</c:v>
                </c:pt>
                <c:pt idx="949">
                  <c:v>949</c:v>
                </c:pt>
                <c:pt idx="950">
                  <c:v>950</c:v>
                </c:pt>
                <c:pt idx="951">
                  <c:v>951</c:v>
                </c:pt>
                <c:pt idx="952">
                  <c:v>952</c:v>
                </c:pt>
                <c:pt idx="953">
                  <c:v>953</c:v>
                </c:pt>
                <c:pt idx="954">
                  <c:v>954</c:v>
                </c:pt>
                <c:pt idx="955">
                  <c:v>955</c:v>
                </c:pt>
                <c:pt idx="956">
                  <c:v>956</c:v>
                </c:pt>
                <c:pt idx="957">
                  <c:v>957</c:v>
                </c:pt>
                <c:pt idx="958">
                  <c:v>958</c:v>
                </c:pt>
                <c:pt idx="959">
                  <c:v>959</c:v>
                </c:pt>
                <c:pt idx="960">
                  <c:v>960</c:v>
                </c:pt>
                <c:pt idx="961">
                  <c:v>961</c:v>
                </c:pt>
                <c:pt idx="962">
                  <c:v>962</c:v>
                </c:pt>
                <c:pt idx="963">
                  <c:v>963</c:v>
                </c:pt>
                <c:pt idx="964">
                  <c:v>964</c:v>
                </c:pt>
                <c:pt idx="965">
                  <c:v>965</c:v>
                </c:pt>
                <c:pt idx="966">
                  <c:v>966</c:v>
                </c:pt>
                <c:pt idx="967">
                  <c:v>967</c:v>
                </c:pt>
                <c:pt idx="968">
                  <c:v>968</c:v>
                </c:pt>
                <c:pt idx="969">
                  <c:v>969</c:v>
                </c:pt>
                <c:pt idx="970">
                  <c:v>970</c:v>
                </c:pt>
                <c:pt idx="971">
                  <c:v>971</c:v>
                </c:pt>
                <c:pt idx="972">
                  <c:v>972</c:v>
                </c:pt>
                <c:pt idx="973">
                  <c:v>973</c:v>
                </c:pt>
                <c:pt idx="974">
                  <c:v>974</c:v>
                </c:pt>
                <c:pt idx="975">
                  <c:v>975</c:v>
                </c:pt>
                <c:pt idx="976">
                  <c:v>976</c:v>
                </c:pt>
                <c:pt idx="977">
                  <c:v>977</c:v>
                </c:pt>
                <c:pt idx="978">
                  <c:v>978</c:v>
                </c:pt>
                <c:pt idx="979">
                  <c:v>979</c:v>
                </c:pt>
                <c:pt idx="980">
                  <c:v>980</c:v>
                </c:pt>
                <c:pt idx="981">
                  <c:v>981</c:v>
                </c:pt>
                <c:pt idx="982">
                  <c:v>982</c:v>
                </c:pt>
                <c:pt idx="983">
                  <c:v>983</c:v>
                </c:pt>
                <c:pt idx="984">
                  <c:v>984</c:v>
                </c:pt>
                <c:pt idx="985">
                  <c:v>985</c:v>
                </c:pt>
                <c:pt idx="986">
                  <c:v>986</c:v>
                </c:pt>
                <c:pt idx="987">
                  <c:v>987</c:v>
                </c:pt>
                <c:pt idx="988">
                  <c:v>988</c:v>
                </c:pt>
                <c:pt idx="989">
                  <c:v>989</c:v>
                </c:pt>
                <c:pt idx="990">
                  <c:v>990</c:v>
                </c:pt>
                <c:pt idx="991">
                  <c:v>991</c:v>
                </c:pt>
                <c:pt idx="992">
                  <c:v>992</c:v>
                </c:pt>
                <c:pt idx="993">
                  <c:v>993</c:v>
                </c:pt>
                <c:pt idx="994">
                  <c:v>994</c:v>
                </c:pt>
                <c:pt idx="995">
                  <c:v>995</c:v>
                </c:pt>
                <c:pt idx="996">
                  <c:v>996</c:v>
                </c:pt>
                <c:pt idx="997">
                  <c:v>997</c:v>
                </c:pt>
                <c:pt idx="998">
                  <c:v>998</c:v>
                </c:pt>
                <c:pt idx="999">
                  <c:v>999</c:v>
                </c:pt>
                <c:pt idx="1000">
                  <c:v>1000</c:v>
                </c:pt>
                <c:pt idx="1001">
                  <c:v>1001</c:v>
                </c:pt>
                <c:pt idx="1002">
                  <c:v>1002</c:v>
                </c:pt>
                <c:pt idx="1003">
                  <c:v>1003</c:v>
                </c:pt>
                <c:pt idx="1004">
                  <c:v>1004</c:v>
                </c:pt>
                <c:pt idx="1005">
                  <c:v>1005</c:v>
                </c:pt>
                <c:pt idx="1006">
                  <c:v>1006</c:v>
                </c:pt>
                <c:pt idx="1007">
                  <c:v>1007</c:v>
                </c:pt>
                <c:pt idx="1008">
                  <c:v>1008</c:v>
                </c:pt>
                <c:pt idx="1009">
                  <c:v>1009</c:v>
                </c:pt>
                <c:pt idx="1010">
                  <c:v>1010</c:v>
                </c:pt>
                <c:pt idx="1011">
                  <c:v>1011</c:v>
                </c:pt>
                <c:pt idx="1012">
                  <c:v>1012</c:v>
                </c:pt>
                <c:pt idx="1013">
                  <c:v>1013</c:v>
                </c:pt>
                <c:pt idx="1014">
                  <c:v>1014</c:v>
                </c:pt>
                <c:pt idx="1015">
                  <c:v>1015</c:v>
                </c:pt>
              </c:numCache>
            </c:numRef>
          </c:xVal>
          <c:yVal>
            <c:numRef>
              <c:f>Sheet1!$G$2:$G$1402</c:f>
              <c:numCache>
                <c:formatCode>General</c:formatCode>
                <c:ptCount val="1401"/>
                <c:pt idx="0">
                  <c:v>79.592803955078125</c:v>
                </c:pt>
                <c:pt idx="1">
                  <c:v>80.317901611328125</c:v>
                </c:pt>
                <c:pt idx="2">
                  <c:v>80.383819580078125</c:v>
                </c:pt>
                <c:pt idx="3">
                  <c:v>79.856475830078125</c:v>
                </c:pt>
                <c:pt idx="4">
                  <c:v>80.581573486328125</c:v>
                </c:pt>
                <c:pt idx="5">
                  <c:v>80.120147705078125</c:v>
                </c:pt>
                <c:pt idx="6">
                  <c:v>80.449737548828125</c:v>
                </c:pt>
                <c:pt idx="7">
                  <c:v>80.845245361328125</c:v>
                </c:pt>
                <c:pt idx="8">
                  <c:v>79.856475830078125</c:v>
                </c:pt>
                <c:pt idx="9">
                  <c:v>79.856475830078125</c:v>
                </c:pt>
                <c:pt idx="10">
                  <c:v>80.383819580078125</c:v>
                </c:pt>
                <c:pt idx="11">
                  <c:v>79.724639892578125</c:v>
                </c:pt>
                <c:pt idx="12">
                  <c:v>78.604034423828125</c:v>
                </c:pt>
                <c:pt idx="13">
                  <c:v>80.581573486328125</c:v>
                </c:pt>
                <c:pt idx="14">
                  <c:v>81.240753173828125</c:v>
                </c:pt>
                <c:pt idx="15">
                  <c:v>80.186065673828125</c:v>
                </c:pt>
                <c:pt idx="16">
                  <c:v>80.647491455078125</c:v>
                </c:pt>
                <c:pt idx="17">
                  <c:v>81.174835205078125</c:v>
                </c:pt>
                <c:pt idx="18">
                  <c:v>80.054229736328125</c:v>
                </c:pt>
                <c:pt idx="19">
                  <c:v>80.911163330078125</c:v>
                </c:pt>
                <c:pt idx="20">
                  <c:v>79.724639892578125</c:v>
                </c:pt>
                <c:pt idx="21">
                  <c:v>79.922393798828125</c:v>
                </c:pt>
                <c:pt idx="22">
                  <c:v>81.702178955078125</c:v>
                </c:pt>
                <c:pt idx="23">
                  <c:v>80.911163330078125</c:v>
                </c:pt>
                <c:pt idx="24">
                  <c:v>79.988311767578125</c:v>
                </c:pt>
                <c:pt idx="25">
                  <c:v>81.042999267578125</c:v>
                </c:pt>
                <c:pt idx="26">
                  <c:v>79.988311767578125</c:v>
                </c:pt>
                <c:pt idx="27">
                  <c:v>78.274444580078125</c:v>
                </c:pt>
                <c:pt idx="28">
                  <c:v>79.592803955078125</c:v>
                </c:pt>
                <c:pt idx="29">
                  <c:v>80.713409423828125</c:v>
                </c:pt>
                <c:pt idx="30">
                  <c:v>80.779327392578125</c:v>
                </c:pt>
                <c:pt idx="31">
                  <c:v>80.120147705078125</c:v>
                </c:pt>
                <c:pt idx="32">
                  <c:v>79.197296142578125</c:v>
                </c:pt>
                <c:pt idx="33">
                  <c:v>80.977081298828125</c:v>
                </c:pt>
                <c:pt idx="34">
                  <c:v>80.779327392578125</c:v>
                </c:pt>
                <c:pt idx="35">
                  <c:v>80.581573486328125</c:v>
                </c:pt>
                <c:pt idx="36">
                  <c:v>81.174835205078125</c:v>
                </c:pt>
                <c:pt idx="37">
                  <c:v>79.988311767578125</c:v>
                </c:pt>
                <c:pt idx="38">
                  <c:v>80.713409423828125</c:v>
                </c:pt>
                <c:pt idx="39">
                  <c:v>79.856475830078125</c:v>
                </c:pt>
                <c:pt idx="40">
                  <c:v>81.174835205078125</c:v>
                </c:pt>
                <c:pt idx="41">
                  <c:v>80.911163330078125</c:v>
                </c:pt>
                <c:pt idx="42">
                  <c:v>80.251983642578125</c:v>
                </c:pt>
                <c:pt idx="43">
                  <c:v>80.054229736328125</c:v>
                </c:pt>
                <c:pt idx="44">
                  <c:v>80.515655517578125</c:v>
                </c:pt>
                <c:pt idx="45">
                  <c:v>80.911163330078125</c:v>
                </c:pt>
                <c:pt idx="46">
                  <c:v>81.042999267578125</c:v>
                </c:pt>
                <c:pt idx="47">
                  <c:v>80.515655517578125</c:v>
                </c:pt>
                <c:pt idx="48">
                  <c:v>80.317901611328125</c:v>
                </c:pt>
                <c:pt idx="49">
                  <c:v>80.317901611328125</c:v>
                </c:pt>
                <c:pt idx="50">
                  <c:v>80.713409423828125</c:v>
                </c:pt>
                <c:pt idx="51">
                  <c:v>78.999542236328125</c:v>
                </c:pt>
                <c:pt idx="52">
                  <c:v>81.108917236328125</c:v>
                </c:pt>
                <c:pt idx="53">
                  <c:v>81.042999267578125</c:v>
                </c:pt>
                <c:pt idx="54">
                  <c:v>80.977081298828125</c:v>
                </c:pt>
                <c:pt idx="55">
                  <c:v>81.042999267578125</c:v>
                </c:pt>
                <c:pt idx="56">
                  <c:v>80.581573486328125</c:v>
                </c:pt>
                <c:pt idx="57">
                  <c:v>80.647491455078125</c:v>
                </c:pt>
                <c:pt idx="58">
                  <c:v>80.383819580078125</c:v>
                </c:pt>
                <c:pt idx="59">
                  <c:v>80.647491455078125</c:v>
                </c:pt>
                <c:pt idx="60">
                  <c:v>80.186065673828125</c:v>
                </c:pt>
                <c:pt idx="61">
                  <c:v>80.449737548828125</c:v>
                </c:pt>
                <c:pt idx="62">
                  <c:v>80.449737548828125</c:v>
                </c:pt>
                <c:pt idx="63">
                  <c:v>81.042999267578125</c:v>
                </c:pt>
                <c:pt idx="64">
                  <c:v>80.251983642578125</c:v>
                </c:pt>
                <c:pt idx="65">
                  <c:v>80.515655517578125</c:v>
                </c:pt>
                <c:pt idx="66">
                  <c:v>79.065460205078125</c:v>
                </c:pt>
                <c:pt idx="67">
                  <c:v>80.383819580078125</c:v>
                </c:pt>
                <c:pt idx="68">
                  <c:v>80.251983642578125</c:v>
                </c:pt>
                <c:pt idx="69">
                  <c:v>79.592803955078125</c:v>
                </c:pt>
                <c:pt idx="70">
                  <c:v>80.713409423828125</c:v>
                </c:pt>
                <c:pt idx="71">
                  <c:v>79.460968017578125</c:v>
                </c:pt>
                <c:pt idx="72">
                  <c:v>80.647491455078125</c:v>
                </c:pt>
                <c:pt idx="73">
                  <c:v>80.449737548828125</c:v>
                </c:pt>
                <c:pt idx="74">
                  <c:v>81.042999267578125</c:v>
                </c:pt>
                <c:pt idx="75">
                  <c:v>80.713409423828125</c:v>
                </c:pt>
                <c:pt idx="76">
                  <c:v>80.449737548828125</c:v>
                </c:pt>
                <c:pt idx="77">
                  <c:v>79.658721923828125</c:v>
                </c:pt>
                <c:pt idx="78">
                  <c:v>79.263214111328125</c:v>
                </c:pt>
                <c:pt idx="79">
                  <c:v>80.186065673828125</c:v>
                </c:pt>
                <c:pt idx="80">
                  <c:v>80.120147705078125</c:v>
                </c:pt>
                <c:pt idx="81">
                  <c:v>79.922393798828125</c:v>
                </c:pt>
                <c:pt idx="82">
                  <c:v>80.186065673828125</c:v>
                </c:pt>
                <c:pt idx="83">
                  <c:v>80.054229736328125</c:v>
                </c:pt>
                <c:pt idx="84">
                  <c:v>80.713409423828125</c:v>
                </c:pt>
                <c:pt idx="85">
                  <c:v>81.240753173828125</c:v>
                </c:pt>
                <c:pt idx="86">
                  <c:v>80.515655517578125</c:v>
                </c:pt>
                <c:pt idx="87">
                  <c:v>80.054229736328125</c:v>
                </c:pt>
                <c:pt idx="88">
                  <c:v>80.449737548828125</c:v>
                </c:pt>
                <c:pt idx="89">
                  <c:v>80.515655517578125</c:v>
                </c:pt>
                <c:pt idx="90">
                  <c:v>80.581573486328125</c:v>
                </c:pt>
                <c:pt idx="91">
                  <c:v>80.713409423828125</c:v>
                </c:pt>
                <c:pt idx="92">
                  <c:v>80.186065673828125</c:v>
                </c:pt>
                <c:pt idx="93">
                  <c:v>80.845245361328125</c:v>
                </c:pt>
                <c:pt idx="94">
                  <c:v>79.988311767578125</c:v>
                </c:pt>
                <c:pt idx="95">
                  <c:v>78.669952392578125</c:v>
                </c:pt>
                <c:pt idx="96">
                  <c:v>80.911163330078125</c:v>
                </c:pt>
                <c:pt idx="97">
                  <c:v>80.977081298828125</c:v>
                </c:pt>
                <c:pt idx="98">
                  <c:v>80.251983642578125</c:v>
                </c:pt>
                <c:pt idx="99">
                  <c:v>80.713409423828125</c:v>
                </c:pt>
                <c:pt idx="100">
                  <c:v>79.526885986328125</c:v>
                </c:pt>
                <c:pt idx="101">
                  <c:v>80.515655517578125</c:v>
                </c:pt>
                <c:pt idx="102">
                  <c:v>80.054229736328125</c:v>
                </c:pt>
                <c:pt idx="103">
                  <c:v>80.845245361328125</c:v>
                </c:pt>
                <c:pt idx="104">
                  <c:v>79.592803955078125</c:v>
                </c:pt>
                <c:pt idx="105">
                  <c:v>80.515655517578125</c:v>
                </c:pt>
                <c:pt idx="106">
                  <c:v>80.317901611328125</c:v>
                </c:pt>
                <c:pt idx="107">
                  <c:v>80.713409423828125</c:v>
                </c:pt>
                <c:pt idx="108">
                  <c:v>80.911163330078125</c:v>
                </c:pt>
                <c:pt idx="109">
                  <c:v>80.317901611328125</c:v>
                </c:pt>
                <c:pt idx="110">
                  <c:v>80.317901611328125</c:v>
                </c:pt>
                <c:pt idx="111">
                  <c:v>80.581573486328125</c:v>
                </c:pt>
                <c:pt idx="112">
                  <c:v>81.042999267578125</c:v>
                </c:pt>
                <c:pt idx="113">
                  <c:v>80.845245361328125</c:v>
                </c:pt>
                <c:pt idx="114">
                  <c:v>81.174835205078125</c:v>
                </c:pt>
                <c:pt idx="115">
                  <c:v>79.922393798828125</c:v>
                </c:pt>
                <c:pt idx="116">
                  <c:v>80.383819580078125</c:v>
                </c:pt>
                <c:pt idx="117">
                  <c:v>80.977081298828125</c:v>
                </c:pt>
                <c:pt idx="118">
                  <c:v>82.163604736328125</c:v>
                </c:pt>
                <c:pt idx="119">
                  <c:v>81.108917236328125</c:v>
                </c:pt>
                <c:pt idx="120">
                  <c:v>81.042999267578125</c:v>
                </c:pt>
                <c:pt idx="121">
                  <c:v>80.911163330078125</c:v>
                </c:pt>
                <c:pt idx="122">
                  <c:v>80.779327392578125</c:v>
                </c:pt>
                <c:pt idx="123">
                  <c:v>81.965850830078125</c:v>
                </c:pt>
                <c:pt idx="124">
                  <c:v>81.108917236328125</c:v>
                </c:pt>
                <c:pt idx="125">
                  <c:v>81.306671142578125</c:v>
                </c:pt>
                <c:pt idx="126">
                  <c:v>81.702178955078125</c:v>
                </c:pt>
                <c:pt idx="127">
                  <c:v>80.977081298828125</c:v>
                </c:pt>
                <c:pt idx="128">
                  <c:v>81.570343017578125</c:v>
                </c:pt>
                <c:pt idx="129">
                  <c:v>81.174835205078125</c:v>
                </c:pt>
                <c:pt idx="130">
                  <c:v>79.460968017578125</c:v>
                </c:pt>
                <c:pt idx="131">
                  <c:v>81.899932861328125</c:v>
                </c:pt>
                <c:pt idx="132">
                  <c:v>82.427276611328125</c:v>
                </c:pt>
                <c:pt idx="133">
                  <c:v>81.702178955078125</c:v>
                </c:pt>
                <c:pt idx="134">
                  <c:v>82.625030517578125</c:v>
                </c:pt>
                <c:pt idx="135">
                  <c:v>83.416046142578125</c:v>
                </c:pt>
                <c:pt idx="136">
                  <c:v>82.756866455078125</c:v>
                </c:pt>
                <c:pt idx="137">
                  <c:v>83.481964111328125</c:v>
                </c:pt>
                <c:pt idx="138">
                  <c:v>82.097686767578125</c:v>
                </c:pt>
                <c:pt idx="139">
                  <c:v>82.295440673828125</c:v>
                </c:pt>
                <c:pt idx="140">
                  <c:v>84.141151428222656</c:v>
                </c:pt>
                <c:pt idx="141">
                  <c:v>82.954620361328125</c:v>
                </c:pt>
                <c:pt idx="142">
                  <c:v>83.086456298828125</c:v>
                </c:pt>
                <c:pt idx="143">
                  <c:v>83.416046142578125</c:v>
                </c:pt>
                <c:pt idx="144">
                  <c:v>83.943397521972656</c:v>
                </c:pt>
                <c:pt idx="145">
                  <c:v>82.097686767578125</c:v>
                </c:pt>
                <c:pt idx="146">
                  <c:v>83.152374267578125</c:v>
                </c:pt>
                <c:pt idx="147">
                  <c:v>84.272987365722656</c:v>
                </c:pt>
                <c:pt idx="148">
                  <c:v>84.470741271972656</c:v>
                </c:pt>
                <c:pt idx="149">
                  <c:v>84.141151428222656</c:v>
                </c:pt>
                <c:pt idx="150">
                  <c:v>83.745643615722656</c:v>
                </c:pt>
                <c:pt idx="151">
                  <c:v>84.404823303222656</c:v>
                </c:pt>
                <c:pt idx="152">
                  <c:v>85.064002990722656</c:v>
                </c:pt>
                <c:pt idx="153">
                  <c:v>84.800331115722656</c:v>
                </c:pt>
                <c:pt idx="154">
                  <c:v>85.393592834472656</c:v>
                </c:pt>
                <c:pt idx="155">
                  <c:v>85.789100646972656</c:v>
                </c:pt>
                <c:pt idx="156">
                  <c:v>85.525428771972656</c:v>
                </c:pt>
                <c:pt idx="157">
                  <c:v>87.041542053222656</c:v>
                </c:pt>
                <c:pt idx="158">
                  <c:v>87.041542053222656</c:v>
                </c:pt>
                <c:pt idx="159">
                  <c:v>87.568885803222656</c:v>
                </c:pt>
                <c:pt idx="160">
                  <c:v>87.700721740722656</c:v>
                </c:pt>
                <c:pt idx="161">
                  <c:v>88.755409240722656</c:v>
                </c:pt>
                <c:pt idx="162">
                  <c:v>89.546424865722656</c:v>
                </c:pt>
                <c:pt idx="163">
                  <c:v>90.535202026367188</c:v>
                </c:pt>
                <c:pt idx="164">
                  <c:v>93.765182495117187</c:v>
                </c:pt>
                <c:pt idx="165">
                  <c:v>93.501510620117188</c:v>
                </c:pt>
                <c:pt idx="166">
                  <c:v>95.413131713867187</c:v>
                </c:pt>
                <c:pt idx="167">
                  <c:v>97.456588745117188</c:v>
                </c:pt>
                <c:pt idx="168">
                  <c:v>98.840866088867188</c:v>
                </c:pt>
                <c:pt idx="169">
                  <c:v>102.59819793701172</c:v>
                </c:pt>
                <c:pt idx="170">
                  <c:v>102.79595184326172</c:v>
                </c:pt>
                <c:pt idx="171">
                  <c:v>105.10308074951172</c:v>
                </c:pt>
                <c:pt idx="172">
                  <c:v>106.88286590576172</c:v>
                </c:pt>
                <c:pt idx="173">
                  <c:v>108.53081512451172</c:v>
                </c:pt>
                <c:pt idx="174">
                  <c:v>108.46489715576172</c:v>
                </c:pt>
                <c:pt idx="175">
                  <c:v>112.68364715576172</c:v>
                </c:pt>
                <c:pt idx="176">
                  <c:v>114.06792449951172</c:v>
                </c:pt>
                <c:pt idx="177">
                  <c:v>116.77056121826172</c:v>
                </c:pt>
                <c:pt idx="178">
                  <c:v>118.28668212890625</c:v>
                </c:pt>
                <c:pt idx="179">
                  <c:v>120.39605712890625</c:v>
                </c:pt>
                <c:pt idx="180">
                  <c:v>121.78033447265625</c:v>
                </c:pt>
                <c:pt idx="181">
                  <c:v>124.21929931640625</c:v>
                </c:pt>
                <c:pt idx="182">
                  <c:v>127.18561553955078</c:v>
                </c:pt>
                <c:pt idx="183">
                  <c:v>129.55865478515625</c:v>
                </c:pt>
                <c:pt idx="184">
                  <c:v>131.00885009765625</c:v>
                </c:pt>
                <c:pt idx="185">
                  <c:v>133.84332275390625</c:v>
                </c:pt>
                <c:pt idx="186">
                  <c:v>136.41413879394531</c:v>
                </c:pt>
                <c:pt idx="187">
                  <c:v>138.06208801269531</c:v>
                </c:pt>
                <c:pt idx="188">
                  <c:v>140.50105285644531</c:v>
                </c:pt>
                <c:pt idx="189">
                  <c:v>144.25837707519531</c:v>
                </c:pt>
                <c:pt idx="190">
                  <c:v>146.36775207519531</c:v>
                </c:pt>
                <c:pt idx="191">
                  <c:v>148.60896301269531</c:v>
                </c:pt>
                <c:pt idx="192">
                  <c:v>152.49813842773437</c:v>
                </c:pt>
                <c:pt idx="193">
                  <c:v>153.35507202148437</c:v>
                </c:pt>
                <c:pt idx="194">
                  <c:v>154.80526733398437</c:v>
                </c:pt>
                <c:pt idx="195">
                  <c:v>158.23300170898437</c:v>
                </c:pt>
                <c:pt idx="196">
                  <c:v>160.14462280273437</c:v>
                </c:pt>
                <c:pt idx="197">
                  <c:v>164.03378295898437</c:v>
                </c:pt>
                <c:pt idx="198">
                  <c:v>165.28622436523438</c:v>
                </c:pt>
                <c:pt idx="199">
                  <c:v>166.93418884277344</c:v>
                </c:pt>
                <c:pt idx="200">
                  <c:v>169.37315368652344</c:v>
                </c:pt>
                <c:pt idx="201">
                  <c:v>171.21885681152344</c:v>
                </c:pt>
                <c:pt idx="202">
                  <c:v>173.13047790527344</c:v>
                </c:pt>
                <c:pt idx="203">
                  <c:v>175.83311462402344</c:v>
                </c:pt>
                <c:pt idx="204">
                  <c:v>178.60166931152344</c:v>
                </c:pt>
                <c:pt idx="205">
                  <c:v>181.17247009277344</c:v>
                </c:pt>
                <c:pt idx="206">
                  <c:v>185.58897399902344</c:v>
                </c:pt>
                <c:pt idx="207">
                  <c:v>189.21446228027344</c:v>
                </c:pt>
                <c:pt idx="208">
                  <c:v>191.71934509277344</c:v>
                </c:pt>
                <c:pt idx="209">
                  <c:v>198.11338806152344</c:v>
                </c:pt>
                <c:pt idx="210">
                  <c:v>201.34336853027344</c:v>
                </c:pt>
                <c:pt idx="211">
                  <c:v>205.3643798828125</c:v>
                </c:pt>
                <c:pt idx="212">
                  <c:v>210.8355712890625</c:v>
                </c:pt>
                <c:pt idx="213">
                  <c:v>212.2857666015625</c:v>
                </c:pt>
                <c:pt idx="214">
                  <c:v>214.1314697265625</c:v>
                </c:pt>
                <c:pt idx="215">
                  <c:v>220.65736389160156</c:v>
                </c:pt>
                <c:pt idx="216">
                  <c:v>224.34877014160156</c:v>
                </c:pt>
                <c:pt idx="217">
                  <c:v>228.36976623535156</c:v>
                </c:pt>
                <c:pt idx="218">
                  <c:v>229.95179748535156</c:v>
                </c:pt>
                <c:pt idx="219">
                  <c:v>234.89564514160156</c:v>
                </c:pt>
                <c:pt idx="220">
                  <c:v>240.49868774414062</c:v>
                </c:pt>
                <c:pt idx="221">
                  <c:v>244.38784790039062</c:v>
                </c:pt>
                <c:pt idx="222">
                  <c:v>247.81558227539062</c:v>
                </c:pt>
                <c:pt idx="223">
                  <c:v>254.53921508789063</c:v>
                </c:pt>
                <c:pt idx="224">
                  <c:v>257.96694946289062</c:v>
                </c:pt>
                <c:pt idx="225">
                  <c:v>263.43814086914062</c:v>
                </c:pt>
                <c:pt idx="226">
                  <c:v>267.32733154296875</c:v>
                </c:pt>
                <c:pt idx="227">
                  <c:v>269.43670654296875</c:v>
                </c:pt>
                <c:pt idx="228">
                  <c:v>272.46893310546875</c:v>
                </c:pt>
                <c:pt idx="229">
                  <c:v>275.50115966796875</c:v>
                </c:pt>
                <c:pt idx="230">
                  <c:v>278.07196044921875</c:v>
                </c:pt>
                <c:pt idx="231">
                  <c:v>282.29071044921875</c:v>
                </c:pt>
                <c:pt idx="232">
                  <c:v>286.31170654296875</c:v>
                </c:pt>
                <c:pt idx="233">
                  <c:v>287.30047607421875</c:v>
                </c:pt>
                <c:pt idx="234">
                  <c:v>289.54168701171875</c:v>
                </c:pt>
                <c:pt idx="235">
                  <c:v>292.96942138671875</c:v>
                </c:pt>
                <c:pt idx="236">
                  <c:v>294.02410888671875</c:v>
                </c:pt>
                <c:pt idx="237">
                  <c:v>296.13348388671875</c:v>
                </c:pt>
                <c:pt idx="238">
                  <c:v>300.41815185546875</c:v>
                </c:pt>
                <c:pt idx="239">
                  <c:v>304.76876831054687</c:v>
                </c:pt>
                <c:pt idx="240">
                  <c:v>305.75753784179687</c:v>
                </c:pt>
                <c:pt idx="241">
                  <c:v>309.77853393554687</c:v>
                </c:pt>
                <c:pt idx="242">
                  <c:v>313.20626831054687</c:v>
                </c:pt>
                <c:pt idx="243">
                  <c:v>315.24972534179687</c:v>
                </c:pt>
                <c:pt idx="244">
                  <c:v>321.11642456054687</c:v>
                </c:pt>
                <c:pt idx="245">
                  <c:v>323.55538940429687</c:v>
                </c:pt>
                <c:pt idx="246">
                  <c:v>326.19210815429687</c:v>
                </c:pt>
                <c:pt idx="247">
                  <c:v>330.54269409179687</c:v>
                </c:pt>
                <c:pt idx="248">
                  <c:v>332.84982299804687</c:v>
                </c:pt>
                <c:pt idx="249">
                  <c:v>335.15695190429687</c:v>
                </c:pt>
                <c:pt idx="250">
                  <c:v>338.32101440429688</c:v>
                </c:pt>
                <c:pt idx="251">
                  <c:v>341.41915893554687</c:v>
                </c:pt>
                <c:pt idx="252">
                  <c:v>346.56076049804687</c:v>
                </c:pt>
                <c:pt idx="253">
                  <c:v>350.77951049804687</c:v>
                </c:pt>
                <c:pt idx="254">
                  <c:v>355.78927612304687</c:v>
                </c:pt>
                <c:pt idx="255">
                  <c:v>361.19454956054687</c:v>
                </c:pt>
                <c:pt idx="256">
                  <c:v>362.51290893554687</c:v>
                </c:pt>
                <c:pt idx="257">
                  <c:v>367.58859252929687</c:v>
                </c:pt>
                <c:pt idx="258">
                  <c:v>374.048583984375</c:v>
                </c:pt>
                <c:pt idx="259">
                  <c:v>377.805908203125</c:v>
                </c:pt>
                <c:pt idx="260">
                  <c:v>380.508544921875</c:v>
                </c:pt>
                <c:pt idx="261">
                  <c:v>387.429931640625</c:v>
                </c:pt>
                <c:pt idx="262">
                  <c:v>390.725830078125</c:v>
                </c:pt>
                <c:pt idx="263">
                  <c:v>393.758056640625</c:v>
                </c:pt>
                <c:pt idx="264">
                  <c:v>398.570068359375</c:v>
                </c:pt>
                <c:pt idx="265">
                  <c:v>405.425537109375</c:v>
                </c:pt>
                <c:pt idx="266">
                  <c:v>411.75369262695312</c:v>
                </c:pt>
                <c:pt idx="267">
                  <c:v>415.90652465820312</c:v>
                </c:pt>
                <c:pt idx="268">
                  <c:v>419.20242309570312</c:v>
                </c:pt>
                <c:pt idx="269">
                  <c:v>419.59793090820312</c:v>
                </c:pt>
                <c:pt idx="270">
                  <c:v>423.94851684570312</c:v>
                </c:pt>
                <c:pt idx="271">
                  <c:v>429.15603637695312</c:v>
                </c:pt>
                <c:pt idx="272">
                  <c:v>433.44070434570312</c:v>
                </c:pt>
                <c:pt idx="273">
                  <c:v>435.22048950195312</c:v>
                </c:pt>
                <c:pt idx="274">
                  <c:v>436.14334106445312</c:v>
                </c:pt>
                <c:pt idx="275">
                  <c:v>440.55984497070312</c:v>
                </c:pt>
                <c:pt idx="276">
                  <c:v>445.17413330078125</c:v>
                </c:pt>
                <c:pt idx="277">
                  <c:v>446.69024658203125</c:v>
                </c:pt>
                <c:pt idx="278">
                  <c:v>449.19512939453125</c:v>
                </c:pt>
                <c:pt idx="279">
                  <c:v>451.63409423828125</c:v>
                </c:pt>
                <c:pt idx="280">
                  <c:v>452.22735595703125</c:v>
                </c:pt>
                <c:pt idx="281">
                  <c:v>453.80938720703125</c:v>
                </c:pt>
                <c:pt idx="282">
                  <c:v>460.07159423828125</c:v>
                </c:pt>
                <c:pt idx="283">
                  <c:v>463.56524658203125</c:v>
                </c:pt>
                <c:pt idx="284">
                  <c:v>466.79522705078125</c:v>
                </c:pt>
                <c:pt idx="285">
                  <c:v>469.95928955078125</c:v>
                </c:pt>
                <c:pt idx="286">
                  <c:v>472.39825439453125</c:v>
                </c:pt>
                <c:pt idx="287">
                  <c:v>474.17803955078125</c:v>
                </c:pt>
                <c:pt idx="288">
                  <c:v>474.63946533203125</c:v>
                </c:pt>
                <c:pt idx="289">
                  <c:v>477.67169189453125</c:v>
                </c:pt>
                <c:pt idx="290">
                  <c:v>482.41778564453125</c:v>
                </c:pt>
                <c:pt idx="291">
                  <c:v>483.80206298828125</c:v>
                </c:pt>
                <c:pt idx="292">
                  <c:v>482.94512939453125</c:v>
                </c:pt>
                <c:pt idx="293">
                  <c:v>486.04327392578125</c:v>
                </c:pt>
                <c:pt idx="294">
                  <c:v>487.22979736328125</c:v>
                </c:pt>
                <c:pt idx="295">
                  <c:v>488.74591064453125</c:v>
                </c:pt>
                <c:pt idx="296">
                  <c:v>489.20733642578125</c:v>
                </c:pt>
                <c:pt idx="297">
                  <c:v>491.71221923828125</c:v>
                </c:pt>
                <c:pt idx="298">
                  <c:v>492.50323486328125</c:v>
                </c:pt>
                <c:pt idx="299">
                  <c:v>492.50323486328125</c:v>
                </c:pt>
                <c:pt idx="300">
                  <c:v>493.82162475585937</c:v>
                </c:pt>
                <c:pt idx="301">
                  <c:v>494.15121459960937</c:v>
                </c:pt>
                <c:pt idx="302">
                  <c:v>496.78793334960937</c:v>
                </c:pt>
                <c:pt idx="303">
                  <c:v>498.69955444335937</c:v>
                </c:pt>
                <c:pt idx="304">
                  <c:v>497.05160522460937</c:v>
                </c:pt>
                <c:pt idx="305">
                  <c:v>495.86508178710937</c:v>
                </c:pt>
                <c:pt idx="306">
                  <c:v>495.60140991210937</c:v>
                </c:pt>
                <c:pt idx="307">
                  <c:v>494.94223022460937</c:v>
                </c:pt>
                <c:pt idx="308">
                  <c:v>495.00814819335937</c:v>
                </c:pt>
                <c:pt idx="309">
                  <c:v>498.63363647460937</c:v>
                </c:pt>
                <c:pt idx="310">
                  <c:v>499.62246704101562</c:v>
                </c:pt>
                <c:pt idx="311">
                  <c:v>499.55654907226562</c:v>
                </c:pt>
                <c:pt idx="312">
                  <c:v>497.57894897460937</c:v>
                </c:pt>
                <c:pt idx="313">
                  <c:v>495.07406616210937</c:v>
                </c:pt>
                <c:pt idx="314">
                  <c:v>493.29428100585937</c:v>
                </c:pt>
                <c:pt idx="315">
                  <c:v>490.59161376953125</c:v>
                </c:pt>
                <c:pt idx="316">
                  <c:v>487.36163330078125</c:v>
                </c:pt>
                <c:pt idx="317">
                  <c:v>485.31817626953125</c:v>
                </c:pt>
                <c:pt idx="318">
                  <c:v>481.56085205078125</c:v>
                </c:pt>
                <c:pt idx="319">
                  <c:v>478.66046142578125</c:v>
                </c:pt>
                <c:pt idx="320">
                  <c:v>478.79229736328125</c:v>
                </c:pt>
                <c:pt idx="321">
                  <c:v>475.16680908203125</c:v>
                </c:pt>
                <c:pt idx="322">
                  <c:v>472.72784423828125</c:v>
                </c:pt>
                <c:pt idx="323">
                  <c:v>470.42071533203125</c:v>
                </c:pt>
                <c:pt idx="324">
                  <c:v>468.70684814453125</c:v>
                </c:pt>
                <c:pt idx="325">
                  <c:v>466.33380126953125</c:v>
                </c:pt>
                <c:pt idx="326">
                  <c:v>463.23565673828125</c:v>
                </c:pt>
                <c:pt idx="327">
                  <c:v>461.85137939453125</c:v>
                </c:pt>
                <c:pt idx="328">
                  <c:v>458.29180908203125</c:v>
                </c:pt>
                <c:pt idx="329">
                  <c:v>454.66632080078125</c:v>
                </c:pt>
                <c:pt idx="330">
                  <c:v>451.63409423828125</c:v>
                </c:pt>
                <c:pt idx="331">
                  <c:v>448.14044189453125</c:v>
                </c:pt>
                <c:pt idx="332">
                  <c:v>447.28350830078125</c:v>
                </c:pt>
                <c:pt idx="333">
                  <c:v>442.33963012695312</c:v>
                </c:pt>
                <c:pt idx="334">
                  <c:v>440.16433715820312</c:v>
                </c:pt>
                <c:pt idx="335">
                  <c:v>437.72537231445312</c:v>
                </c:pt>
                <c:pt idx="336">
                  <c:v>433.83621215820312</c:v>
                </c:pt>
                <c:pt idx="337">
                  <c:v>430.27664184570312</c:v>
                </c:pt>
                <c:pt idx="338">
                  <c:v>427.77175903320312</c:v>
                </c:pt>
                <c:pt idx="339">
                  <c:v>424.14627075195312</c:v>
                </c:pt>
                <c:pt idx="340">
                  <c:v>421.97097778320312</c:v>
                </c:pt>
                <c:pt idx="341">
                  <c:v>420.12527465820312</c:v>
                </c:pt>
                <c:pt idx="342">
                  <c:v>418.34548950195312</c:v>
                </c:pt>
                <c:pt idx="343">
                  <c:v>415.31326293945312</c:v>
                </c:pt>
                <c:pt idx="344">
                  <c:v>413.53347778320312</c:v>
                </c:pt>
                <c:pt idx="345">
                  <c:v>412.08328247070312</c:v>
                </c:pt>
                <c:pt idx="346">
                  <c:v>409.90798950195312</c:v>
                </c:pt>
                <c:pt idx="347">
                  <c:v>407.271240234375</c:v>
                </c:pt>
                <c:pt idx="348">
                  <c:v>403.975341796875</c:v>
                </c:pt>
                <c:pt idx="349">
                  <c:v>401.734130859375</c:v>
                </c:pt>
                <c:pt idx="350">
                  <c:v>400.679443359375</c:v>
                </c:pt>
                <c:pt idx="351">
                  <c:v>396.922119140625</c:v>
                </c:pt>
                <c:pt idx="352">
                  <c:v>396.460693359375</c:v>
                </c:pt>
                <c:pt idx="353">
                  <c:v>394.417236328125</c:v>
                </c:pt>
                <c:pt idx="354">
                  <c:v>392.835205078125</c:v>
                </c:pt>
                <c:pt idx="355">
                  <c:v>391.121337890625</c:v>
                </c:pt>
                <c:pt idx="356">
                  <c:v>389.011962890625</c:v>
                </c:pt>
                <c:pt idx="357">
                  <c:v>387.825439453125</c:v>
                </c:pt>
                <c:pt idx="358">
                  <c:v>386.111572265625</c:v>
                </c:pt>
                <c:pt idx="359">
                  <c:v>384.463623046875</c:v>
                </c:pt>
                <c:pt idx="360">
                  <c:v>382.090576171875</c:v>
                </c:pt>
                <c:pt idx="361">
                  <c:v>380.969970703125</c:v>
                </c:pt>
                <c:pt idx="362">
                  <c:v>379.322021484375</c:v>
                </c:pt>
                <c:pt idx="363">
                  <c:v>378.399169921875</c:v>
                </c:pt>
                <c:pt idx="364">
                  <c:v>377.080810546875</c:v>
                </c:pt>
                <c:pt idx="365">
                  <c:v>375.762451171875</c:v>
                </c:pt>
                <c:pt idx="366">
                  <c:v>374.905517578125</c:v>
                </c:pt>
                <c:pt idx="367">
                  <c:v>372.40060424804687</c:v>
                </c:pt>
                <c:pt idx="368">
                  <c:v>371.21408081054687</c:v>
                </c:pt>
                <c:pt idx="369">
                  <c:v>368.97286987304687</c:v>
                </c:pt>
                <c:pt idx="370">
                  <c:v>368.97286987304687</c:v>
                </c:pt>
                <c:pt idx="371">
                  <c:v>368.24777221679687</c:v>
                </c:pt>
                <c:pt idx="372">
                  <c:v>366.59982299804687</c:v>
                </c:pt>
                <c:pt idx="373">
                  <c:v>365.14962768554687</c:v>
                </c:pt>
                <c:pt idx="374">
                  <c:v>363.83126831054687</c:v>
                </c:pt>
                <c:pt idx="375">
                  <c:v>365.41329956054687</c:v>
                </c:pt>
                <c:pt idx="376">
                  <c:v>361.65597534179687</c:v>
                </c:pt>
                <c:pt idx="377">
                  <c:v>360.73312377929687</c:v>
                </c:pt>
                <c:pt idx="378">
                  <c:v>359.15109252929687</c:v>
                </c:pt>
                <c:pt idx="379">
                  <c:v>357.76681518554687</c:v>
                </c:pt>
                <c:pt idx="380">
                  <c:v>357.96456909179687</c:v>
                </c:pt>
                <c:pt idx="381">
                  <c:v>354.60275268554687</c:v>
                </c:pt>
                <c:pt idx="382">
                  <c:v>353.48214721679687</c:v>
                </c:pt>
                <c:pt idx="383">
                  <c:v>352.75704956054687</c:v>
                </c:pt>
                <c:pt idx="384">
                  <c:v>351.50460815429687</c:v>
                </c:pt>
                <c:pt idx="385">
                  <c:v>349.98849487304687</c:v>
                </c:pt>
                <c:pt idx="386">
                  <c:v>350.12033081054687</c:v>
                </c:pt>
                <c:pt idx="387">
                  <c:v>349.52706909179687</c:v>
                </c:pt>
                <c:pt idx="388">
                  <c:v>348.20870971679687</c:v>
                </c:pt>
                <c:pt idx="389">
                  <c:v>347.61544799804687</c:v>
                </c:pt>
                <c:pt idx="390">
                  <c:v>347.54953002929687</c:v>
                </c:pt>
                <c:pt idx="391">
                  <c:v>345.96749877929687</c:v>
                </c:pt>
                <c:pt idx="392">
                  <c:v>345.37423706054687</c:v>
                </c:pt>
                <c:pt idx="393">
                  <c:v>344.31954956054687</c:v>
                </c:pt>
                <c:pt idx="394">
                  <c:v>344.84689331054687</c:v>
                </c:pt>
                <c:pt idx="395">
                  <c:v>342.80343627929687</c:v>
                </c:pt>
                <c:pt idx="396">
                  <c:v>342.40792846679687</c:v>
                </c:pt>
                <c:pt idx="397">
                  <c:v>341.74874877929687</c:v>
                </c:pt>
                <c:pt idx="398">
                  <c:v>340.95773315429687</c:v>
                </c:pt>
                <c:pt idx="399">
                  <c:v>341.88058471679687</c:v>
                </c:pt>
                <c:pt idx="400">
                  <c:v>339.63937377929687</c:v>
                </c:pt>
                <c:pt idx="401">
                  <c:v>338.38693237304687</c:v>
                </c:pt>
                <c:pt idx="402">
                  <c:v>337.85958862304687</c:v>
                </c:pt>
                <c:pt idx="403">
                  <c:v>336.73898315429687</c:v>
                </c:pt>
                <c:pt idx="404">
                  <c:v>335.15695190429687</c:v>
                </c:pt>
                <c:pt idx="405">
                  <c:v>334.82736206054687</c:v>
                </c:pt>
                <c:pt idx="406">
                  <c:v>334.69552612304687</c:v>
                </c:pt>
                <c:pt idx="407">
                  <c:v>333.83859252929687</c:v>
                </c:pt>
                <c:pt idx="408">
                  <c:v>333.11349487304687</c:v>
                </c:pt>
                <c:pt idx="409">
                  <c:v>332.32247924804688</c:v>
                </c:pt>
                <c:pt idx="410">
                  <c:v>331.79513549804687</c:v>
                </c:pt>
                <c:pt idx="411">
                  <c:v>331.20187377929687</c:v>
                </c:pt>
                <c:pt idx="412">
                  <c:v>331.13595581054687</c:v>
                </c:pt>
                <c:pt idx="413">
                  <c:v>331.26779174804687</c:v>
                </c:pt>
                <c:pt idx="414">
                  <c:v>330.47677612304687</c:v>
                </c:pt>
                <c:pt idx="415">
                  <c:v>329.48800659179687</c:v>
                </c:pt>
                <c:pt idx="416">
                  <c:v>329.15841674804687</c:v>
                </c:pt>
                <c:pt idx="417">
                  <c:v>328.96066284179687</c:v>
                </c:pt>
                <c:pt idx="418">
                  <c:v>330.08126831054687</c:v>
                </c:pt>
                <c:pt idx="419">
                  <c:v>328.23556518554687</c:v>
                </c:pt>
                <c:pt idx="420">
                  <c:v>328.23556518554687</c:v>
                </c:pt>
                <c:pt idx="421">
                  <c:v>328.36740112304687</c:v>
                </c:pt>
                <c:pt idx="422">
                  <c:v>327.64230346679688</c:v>
                </c:pt>
                <c:pt idx="423">
                  <c:v>326.25802612304688</c:v>
                </c:pt>
                <c:pt idx="424">
                  <c:v>326.45578002929687</c:v>
                </c:pt>
                <c:pt idx="425">
                  <c:v>325.86251831054687</c:v>
                </c:pt>
                <c:pt idx="426">
                  <c:v>325.59884643554687</c:v>
                </c:pt>
                <c:pt idx="427">
                  <c:v>325.20333862304687</c:v>
                </c:pt>
                <c:pt idx="428">
                  <c:v>324.61007690429688</c:v>
                </c:pt>
                <c:pt idx="429">
                  <c:v>324.41232299804687</c:v>
                </c:pt>
                <c:pt idx="430">
                  <c:v>323.95089721679687</c:v>
                </c:pt>
                <c:pt idx="431">
                  <c:v>323.81906127929687</c:v>
                </c:pt>
                <c:pt idx="432">
                  <c:v>322.63253784179687</c:v>
                </c:pt>
                <c:pt idx="433">
                  <c:v>322.63253784179687</c:v>
                </c:pt>
                <c:pt idx="434">
                  <c:v>321.51193237304687</c:v>
                </c:pt>
                <c:pt idx="435">
                  <c:v>321.77560424804687</c:v>
                </c:pt>
                <c:pt idx="436">
                  <c:v>321.38009643554687</c:v>
                </c:pt>
                <c:pt idx="437">
                  <c:v>321.64376831054687</c:v>
                </c:pt>
                <c:pt idx="438">
                  <c:v>320.52316284179687</c:v>
                </c:pt>
                <c:pt idx="439">
                  <c:v>320.25949096679687</c:v>
                </c:pt>
                <c:pt idx="440">
                  <c:v>320.06173706054687</c:v>
                </c:pt>
                <c:pt idx="441">
                  <c:v>319.20480346679687</c:v>
                </c:pt>
                <c:pt idx="442">
                  <c:v>318.15011596679687</c:v>
                </c:pt>
                <c:pt idx="443">
                  <c:v>319.79806518554687</c:v>
                </c:pt>
                <c:pt idx="444">
                  <c:v>318.61154174804687</c:v>
                </c:pt>
                <c:pt idx="445">
                  <c:v>319.00704956054687</c:v>
                </c:pt>
                <c:pt idx="446">
                  <c:v>318.47970581054687</c:v>
                </c:pt>
                <c:pt idx="447">
                  <c:v>317.62277221679687</c:v>
                </c:pt>
                <c:pt idx="448">
                  <c:v>317.49093627929687</c:v>
                </c:pt>
                <c:pt idx="449">
                  <c:v>317.22726440429688</c:v>
                </c:pt>
                <c:pt idx="450">
                  <c:v>317.16134643554687</c:v>
                </c:pt>
                <c:pt idx="451">
                  <c:v>317.16134643554687</c:v>
                </c:pt>
                <c:pt idx="452">
                  <c:v>316.17257690429687</c:v>
                </c:pt>
                <c:pt idx="453">
                  <c:v>315.38156127929687</c:v>
                </c:pt>
                <c:pt idx="454">
                  <c:v>316.17257690429687</c:v>
                </c:pt>
                <c:pt idx="455">
                  <c:v>315.24972534179687</c:v>
                </c:pt>
                <c:pt idx="456">
                  <c:v>315.84298706054687</c:v>
                </c:pt>
                <c:pt idx="457">
                  <c:v>314.59054565429687</c:v>
                </c:pt>
                <c:pt idx="458">
                  <c:v>314.98605346679688</c:v>
                </c:pt>
                <c:pt idx="459">
                  <c:v>315.24972534179687</c:v>
                </c:pt>
                <c:pt idx="460">
                  <c:v>313.93136596679688</c:v>
                </c:pt>
                <c:pt idx="461">
                  <c:v>312.34933471679687</c:v>
                </c:pt>
                <c:pt idx="462">
                  <c:v>313.60177612304688</c:v>
                </c:pt>
                <c:pt idx="463">
                  <c:v>312.81076049804687</c:v>
                </c:pt>
                <c:pt idx="464">
                  <c:v>313.27218627929687</c:v>
                </c:pt>
                <c:pt idx="465">
                  <c:v>312.01974487304687</c:v>
                </c:pt>
                <c:pt idx="466">
                  <c:v>311.42648315429687</c:v>
                </c:pt>
                <c:pt idx="467">
                  <c:v>311.69015502929687</c:v>
                </c:pt>
                <c:pt idx="468">
                  <c:v>311.36056518554687</c:v>
                </c:pt>
                <c:pt idx="469">
                  <c:v>311.09689331054687</c:v>
                </c:pt>
                <c:pt idx="470">
                  <c:v>311.09689331054687</c:v>
                </c:pt>
                <c:pt idx="471">
                  <c:v>309.91036987304687</c:v>
                </c:pt>
                <c:pt idx="472">
                  <c:v>310.37179565429687</c:v>
                </c:pt>
                <c:pt idx="473">
                  <c:v>310.04220581054687</c:v>
                </c:pt>
                <c:pt idx="474">
                  <c:v>308.98751831054688</c:v>
                </c:pt>
                <c:pt idx="475">
                  <c:v>308.46017456054687</c:v>
                </c:pt>
                <c:pt idx="476">
                  <c:v>309.05343627929687</c:v>
                </c:pt>
                <c:pt idx="477">
                  <c:v>308.19650268554687</c:v>
                </c:pt>
                <c:pt idx="478">
                  <c:v>308.52609252929687</c:v>
                </c:pt>
                <c:pt idx="479">
                  <c:v>308.85568237304687</c:v>
                </c:pt>
                <c:pt idx="480">
                  <c:v>306.74630737304687</c:v>
                </c:pt>
                <c:pt idx="481">
                  <c:v>307.80099487304687</c:v>
                </c:pt>
                <c:pt idx="482">
                  <c:v>307.60324096679688</c:v>
                </c:pt>
                <c:pt idx="483">
                  <c:v>307.00997924804687</c:v>
                </c:pt>
                <c:pt idx="484">
                  <c:v>306.68038940429687</c:v>
                </c:pt>
                <c:pt idx="485">
                  <c:v>306.02120971679687</c:v>
                </c:pt>
                <c:pt idx="486">
                  <c:v>306.08712768554687</c:v>
                </c:pt>
                <c:pt idx="487">
                  <c:v>306.21896362304688</c:v>
                </c:pt>
                <c:pt idx="488">
                  <c:v>304.76876831054687</c:v>
                </c:pt>
                <c:pt idx="489">
                  <c:v>305.23019409179687</c:v>
                </c:pt>
                <c:pt idx="490">
                  <c:v>304.83468627929687</c:v>
                </c:pt>
                <c:pt idx="491">
                  <c:v>303.84591674804687</c:v>
                </c:pt>
                <c:pt idx="492">
                  <c:v>303.51632690429687</c:v>
                </c:pt>
                <c:pt idx="493">
                  <c:v>304.04367065429687</c:v>
                </c:pt>
                <c:pt idx="494">
                  <c:v>303.45040893554687</c:v>
                </c:pt>
                <c:pt idx="495">
                  <c:v>303.71408081054687</c:v>
                </c:pt>
                <c:pt idx="496">
                  <c:v>303.18673706054687</c:v>
                </c:pt>
                <c:pt idx="497">
                  <c:v>302.39572143554687</c:v>
                </c:pt>
                <c:pt idx="498">
                  <c:v>302.98898315429687</c:v>
                </c:pt>
                <c:pt idx="499">
                  <c:v>300.41815185546875</c:v>
                </c:pt>
                <c:pt idx="500">
                  <c:v>302.13204956054687</c:v>
                </c:pt>
                <c:pt idx="501">
                  <c:v>301.67062377929687</c:v>
                </c:pt>
                <c:pt idx="502">
                  <c:v>301.73654174804687</c:v>
                </c:pt>
                <c:pt idx="503">
                  <c:v>301.80245971679687</c:v>
                </c:pt>
                <c:pt idx="504">
                  <c:v>302.13204956054687</c:v>
                </c:pt>
                <c:pt idx="505">
                  <c:v>301.14324951171875</c:v>
                </c:pt>
                <c:pt idx="506">
                  <c:v>301.60470581054687</c:v>
                </c:pt>
                <c:pt idx="507">
                  <c:v>301.34100341796875</c:v>
                </c:pt>
                <c:pt idx="508">
                  <c:v>301.67062377929687</c:v>
                </c:pt>
                <c:pt idx="509">
                  <c:v>301.40692138671875</c:v>
                </c:pt>
                <c:pt idx="510">
                  <c:v>301.47286987304687</c:v>
                </c:pt>
                <c:pt idx="511">
                  <c:v>301.14324951171875</c:v>
                </c:pt>
                <c:pt idx="512">
                  <c:v>300.74774169921875</c:v>
                </c:pt>
                <c:pt idx="513">
                  <c:v>301.67062377929687</c:v>
                </c:pt>
                <c:pt idx="514">
                  <c:v>299.95672607421875</c:v>
                </c:pt>
                <c:pt idx="515">
                  <c:v>300.28631591796875</c:v>
                </c:pt>
                <c:pt idx="516">
                  <c:v>300.68182373046875</c:v>
                </c:pt>
                <c:pt idx="517">
                  <c:v>300.22039794921875</c:v>
                </c:pt>
                <c:pt idx="518">
                  <c:v>299.03387451171875</c:v>
                </c:pt>
                <c:pt idx="519">
                  <c:v>300.15447998046875</c:v>
                </c:pt>
                <c:pt idx="520">
                  <c:v>298.83612060546875</c:v>
                </c:pt>
                <c:pt idx="521">
                  <c:v>299.49530029296875</c:v>
                </c:pt>
                <c:pt idx="522">
                  <c:v>300.15447998046875</c:v>
                </c:pt>
                <c:pt idx="523">
                  <c:v>300.02264404296875</c:v>
                </c:pt>
                <c:pt idx="524">
                  <c:v>299.56121826171875</c:v>
                </c:pt>
                <c:pt idx="525">
                  <c:v>299.82489013671875</c:v>
                </c:pt>
                <c:pt idx="526">
                  <c:v>299.49530029296875</c:v>
                </c:pt>
                <c:pt idx="527">
                  <c:v>300.68182373046875</c:v>
                </c:pt>
                <c:pt idx="528">
                  <c:v>299.16571044921875</c:v>
                </c:pt>
                <c:pt idx="529">
                  <c:v>299.23162841796875</c:v>
                </c:pt>
                <c:pt idx="530">
                  <c:v>299.42938232421875</c:v>
                </c:pt>
                <c:pt idx="531">
                  <c:v>299.03387451171875</c:v>
                </c:pt>
                <c:pt idx="532">
                  <c:v>299.69305419921875</c:v>
                </c:pt>
                <c:pt idx="533">
                  <c:v>299.03387451171875</c:v>
                </c:pt>
                <c:pt idx="534">
                  <c:v>298.70428466796875</c:v>
                </c:pt>
                <c:pt idx="535">
                  <c:v>298.57244873046875</c:v>
                </c:pt>
                <c:pt idx="536">
                  <c:v>298.24285888671875</c:v>
                </c:pt>
                <c:pt idx="537">
                  <c:v>297.84735107421875</c:v>
                </c:pt>
                <c:pt idx="538">
                  <c:v>297.58367919921875</c:v>
                </c:pt>
                <c:pt idx="539">
                  <c:v>297.58367919921875</c:v>
                </c:pt>
                <c:pt idx="540">
                  <c:v>296.46307373046875</c:v>
                </c:pt>
                <c:pt idx="541">
                  <c:v>296.33123779296875</c:v>
                </c:pt>
                <c:pt idx="542">
                  <c:v>296.13348388671875</c:v>
                </c:pt>
                <c:pt idx="543">
                  <c:v>296.39715576171875</c:v>
                </c:pt>
                <c:pt idx="544">
                  <c:v>296.19940185546875</c:v>
                </c:pt>
                <c:pt idx="545">
                  <c:v>295.80389404296875</c:v>
                </c:pt>
                <c:pt idx="546">
                  <c:v>297.25408935546875</c:v>
                </c:pt>
                <c:pt idx="547">
                  <c:v>295.60614013671875</c:v>
                </c:pt>
                <c:pt idx="548">
                  <c:v>294.88104248046875</c:v>
                </c:pt>
                <c:pt idx="549">
                  <c:v>295.07879638671875</c:v>
                </c:pt>
                <c:pt idx="550">
                  <c:v>295.86981201171875</c:v>
                </c:pt>
                <c:pt idx="551">
                  <c:v>295.67205810546875</c:v>
                </c:pt>
                <c:pt idx="552">
                  <c:v>294.74920654296875</c:v>
                </c:pt>
                <c:pt idx="553">
                  <c:v>295.01287841796875</c:v>
                </c:pt>
                <c:pt idx="554">
                  <c:v>294.55145263671875</c:v>
                </c:pt>
                <c:pt idx="555">
                  <c:v>294.61737060546875</c:v>
                </c:pt>
                <c:pt idx="556">
                  <c:v>294.15594482421875</c:v>
                </c:pt>
                <c:pt idx="557">
                  <c:v>294.68328857421875</c:v>
                </c:pt>
                <c:pt idx="558">
                  <c:v>294.02410888671875</c:v>
                </c:pt>
                <c:pt idx="559">
                  <c:v>294.88104248046875</c:v>
                </c:pt>
                <c:pt idx="560">
                  <c:v>294.68328857421875</c:v>
                </c:pt>
                <c:pt idx="561">
                  <c:v>294.55145263671875</c:v>
                </c:pt>
                <c:pt idx="562">
                  <c:v>295.07879638671875</c:v>
                </c:pt>
                <c:pt idx="563">
                  <c:v>295.34246826171875</c:v>
                </c:pt>
                <c:pt idx="564">
                  <c:v>295.01287841796875</c:v>
                </c:pt>
                <c:pt idx="565">
                  <c:v>295.21063232421875</c:v>
                </c:pt>
                <c:pt idx="566">
                  <c:v>294.15594482421875</c:v>
                </c:pt>
                <c:pt idx="567">
                  <c:v>294.55145263671875</c:v>
                </c:pt>
                <c:pt idx="568">
                  <c:v>295.07879638671875</c:v>
                </c:pt>
                <c:pt idx="569">
                  <c:v>294.88104248046875</c:v>
                </c:pt>
                <c:pt idx="570">
                  <c:v>294.88104248046875</c:v>
                </c:pt>
                <c:pt idx="571">
                  <c:v>294.81512451171875</c:v>
                </c:pt>
                <c:pt idx="572">
                  <c:v>294.88104248046875</c:v>
                </c:pt>
                <c:pt idx="573">
                  <c:v>294.88104248046875</c:v>
                </c:pt>
                <c:pt idx="574">
                  <c:v>294.94696044921875</c:v>
                </c:pt>
                <c:pt idx="575">
                  <c:v>295.40838623046875</c:v>
                </c:pt>
                <c:pt idx="576">
                  <c:v>294.88104248046875</c:v>
                </c:pt>
                <c:pt idx="577">
                  <c:v>295.86981201171875</c:v>
                </c:pt>
                <c:pt idx="578">
                  <c:v>295.60614013671875</c:v>
                </c:pt>
                <c:pt idx="579">
                  <c:v>294.15594482421875</c:v>
                </c:pt>
                <c:pt idx="580">
                  <c:v>295.14471435546875</c:v>
                </c:pt>
                <c:pt idx="581">
                  <c:v>295.93572998046875</c:v>
                </c:pt>
                <c:pt idx="582">
                  <c:v>296.72674560546875</c:v>
                </c:pt>
                <c:pt idx="583">
                  <c:v>297.38592529296875</c:v>
                </c:pt>
                <c:pt idx="584">
                  <c:v>295.40838623046875</c:v>
                </c:pt>
                <c:pt idx="585">
                  <c:v>296.66082763671875</c:v>
                </c:pt>
                <c:pt idx="586">
                  <c:v>297.18817138671875</c:v>
                </c:pt>
                <c:pt idx="587">
                  <c:v>297.25408935546875</c:v>
                </c:pt>
                <c:pt idx="588">
                  <c:v>296.26531982421875</c:v>
                </c:pt>
                <c:pt idx="589">
                  <c:v>298.30877685546875</c:v>
                </c:pt>
                <c:pt idx="590">
                  <c:v>298.30877685546875</c:v>
                </c:pt>
                <c:pt idx="591">
                  <c:v>298.30877685546875</c:v>
                </c:pt>
                <c:pt idx="592">
                  <c:v>298.63836669921875</c:v>
                </c:pt>
                <c:pt idx="593">
                  <c:v>297.32000732421875</c:v>
                </c:pt>
                <c:pt idx="594">
                  <c:v>298.70428466796875</c:v>
                </c:pt>
                <c:pt idx="595">
                  <c:v>298.50653076171875</c:v>
                </c:pt>
                <c:pt idx="596">
                  <c:v>299.75897216796875</c:v>
                </c:pt>
                <c:pt idx="597">
                  <c:v>299.29754638671875</c:v>
                </c:pt>
                <c:pt idx="598">
                  <c:v>299.23162841796875</c:v>
                </c:pt>
                <c:pt idx="599">
                  <c:v>299.49530029296875</c:v>
                </c:pt>
                <c:pt idx="600">
                  <c:v>299.29754638671875</c:v>
                </c:pt>
                <c:pt idx="601">
                  <c:v>299.56121826171875</c:v>
                </c:pt>
                <c:pt idx="602">
                  <c:v>299.89080810546875</c:v>
                </c:pt>
                <c:pt idx="603">
                  <c:v>299.49530029296875</c:v>
                </c:pt>
                <c:pt idx="604">
                  <c:v>299.75897216796875</c:v>
                </c:pt>
                <c:pt idx="605">
                  <c:v>299.75897216796875</c:v>
                </c:pt>
                <c:pt idx="606">
                  <c:v>300.02264404296875</c:v>
                </c:pt>
                <c:pt idx="607">
                  <c:v>301.27508544921875</c:v>
                </c:pt>
                <c:pt idx="608">
                  <c:v>299.56121826171875</c:v>
                </c:pt>
                <c:pt idx="609">
                  <c:v>298.37469482421875</c:v>
                </c:pt>
                <c:pt idx="610">
                  <c:v>298.90203857421875</c:v>
                </c:pt>
                <c:pt idx="611">
                  <c:v>297.05633544921875</c:v>
                </c:pt>
                <c:pt idx="612">
                  <c:v>296.06756591796875</c:v>
                </c:pt>
                <c:pt idx="613">
                  <c:v>295.67205810546875</c:v>
                </c:pt>
                <c:pt idx="614">
                  <c:v>294.74920654296875</c:v>
                </c:pt>
                <c:pt idx="615">
                  <c:v>293.23309326171875</c:v>
                </c:pt>
                <c:pt idx="616">
                  <c:v>292.83758544921875</c:v>
                </c:pt>
                <c:pt idx="617">
                  <c:v>292.24432373046875</c:v>
                </c:pt>
                <c:pt idx="618">
                  <c:v>289.93719482421875</c:v>
                </c:pt>
                <c:pt idx="619">
                  <c:v>288.22332763671875</c:v>
                </c:pt>
                <c:pt idx="620">
                  <c:v>288.28924560546875</c:v>
                </c:pt>
                <c:pt idx="621">
                  <c:v>288.15740966796875</c:v>
                </c:pt>
                <c:pt idx="622">
                  <c:v>285.19110107421875</c:v>
                </c:pt>
                <c:pt idx="623">
                  <c:v>284.40008544921875</c:v>
                </c:pt>
                <c:pt idx="624">
                  <c:v>283.93865966796875</c:v>
                </c:pt>
                <c:pt idx="625">
                  <c:v>281.76336669921875</c:v>
                </c:pt>
                <c:pt idx="626">
                  <c:v>280.44500732421875</c:v>
                </c:pt>
                <c:pt idx="627">
                  <c:v>279.12664794921875</c:v>
                </c:pt>
                <c:pt idx="628">
                  <c:v>276.81951904296875</c:v>
                </c:pt>
                <c:pt idx="629">
                  <c:v>274.97381591796875</c:v>
                </c:pt>
                <c:pt idx="630">
                  <c:v>274.31463623046875</c:v>
                </c:pt>
                <c:pt idx="631">
                  <c:v>273.32586669921875</c:v>
                </c:pt>
                <c:pt idx="632">
                  <c:v>271.80975341796875</c:v>
                </c:pt>
                <c:pt idx="633">
                  <c:v>270.02996826171875</c:v>
                </c:pt>
                <c:pt idx="634">
                  <c:v>269.43670654296875</c:v>
                </c:pt>
                <c:pt idx="635">
                  <c:v>267.12957763671875</c:v>
                </c:pt>
                <c:pt idx="636">
                  <c:v>265.67938232421875</c:v>
                </c:pt>
                <c:pt idx="637">
                  <c:v>264.16323852539062</c:v>
                </c:pt>
                <c:pt idx="638">
                  <c:v>263.30630493164062</c:v>
                </c:pt>
                <c:pt idx="639">
                  <c:v>261.26284790039062</c:v>
                </c:pt>
                <c:pt idx="640">
                  <c:v>260.14224243164062</c:v>
                </c:pt>
                <c:pt idx="641">
                  <c:v>258.69204711914062</c:v>
                </c:pt>
                <c:pt idx="642">
                  <c:v>256.71450805664062</c:v>
                </c:pt>
                <c:pt idx="643">
                  <c:v>256.51675415039062</c:v>
                </c:pt>
                <c:pt idx="644">
                  <c:v>254.93472290039062</c:v>
                </c:pt>
                <c:pt idx="645">
                  <c:v>252.29800415039062</c:v>
                </c:pt>
                <c:pt idx="646">
                  <c:v>252.29800415039062</c:v>
                </c:pt>
                <c:pt idx="647">
                  <c:v>251.50698852539062</c:v>
                </c:pt>
                <c:pt idx="648">
                  <c:v>249.85903930664062</c:v>
                </c:pt>
                <c:pt idx="649">
                  <c:v>248.93618774414062</c:v>
                </c:pt>
                <c:pt idx="650">
                  <c:v>247.55191040039062</c:v>
                </c:pt>
                <c:pt idx="651">
                  <c:v>246.36538696289062</c:v>
                </c:pt>
                <c:pt idx="652">
                  <c:v>244.91519165039062</c:v>
                </c:pt>
                <c:pt idx="653">
                  <c:v>244.32192993164062</c:v>
                </c:pt>
                <c:pt idx="654">
                  <c:v>242.34439086914063</c:v>
                </c:pt>
                <c:pt idx="655">
                  <c:v>242.27847290039062</c:v>
                </c:pt>
                <c:pt idx="656">
                  <c:v>240.23501586914062</c:v>
                </c:pt>
                <c:pt idx="657">
                  <c:v>240.69644165039062</c:v>
                </c:pt>
                <c:pt idx="658">
                  <c:v>238.85073852539062</c:v>
                </c:pt>
                <c:pt idx="659">
                  <c:v>236.74134826660156</c:v>
                </c:pt>
                <c:pt idx="660">
                  <c:v>236.87318420410156</c:v>
                </c:pt>
                <c:pt idx="661">
                  <c:v>235.55482482910156</c:v>
                </c:pt>
                <c:pt idx="662">
                  <c:v>234.82972717285156</c:v>
                </c:pt>
                <c:pt idx="663">
                  <c:v>234.30238342285156</c:v>
                </c:pt>
                <c:pt idx="664">
                  <c:v>233.57728576660156</c:v>
                </c:pt>
                <c:pt idx="665">
                  <c:v>233.44544982910156</c:v>
                </c:pt>
                <c:pt idx="666">
                  <c:v>232.25892639160156</c:v>
                </c:pt>
                <c:pt idx="667">
                  <c:v>231.59974670410156</c:v>
                </c:pt>
                <c:pt idx="668">
                  <c:v>229.75404357910156</c:v>
                </c:pt>
                <c:pt idx="669">
                  <c:v>228.56752014160156</c:v>
                </c:pt>
                <c:pt idx="670">
                  <c:v>228.10609436035156</c:v>
                </c:pt>
                <c:pt idx="671">
                  <c:v>227.90834045410156</c:v>
                </c:pt>
                <c:pt idx="672">
                  <c:v>225.99671936035156</c:v>
                </c:pt>
                <c:pt idx="673">
                  <c:v>226.72181701660156</c:v>
                </c:pt>
                <c:pt idx="674">
                  <c:v>224.94203186035156</c:v>
                </c:pt>
                <c:pt idx="675">
                  <c:v>224.81019592285156</c:v>
                </c:pt>
                <c:pt idx="676">
                  <c:v>223.29408264160156</c:v>
                </c:pt>
                <c:pt idx="677">
                  <c:v>223.62367248535156</c:v>
                </c:pt>
                <c:pt idx="678">
                  <c:v>221.77796936035156</c:v>
                </c:pt>
                <c:pt idx="679">
                  <c:v>222.17347717285156</c:v>
                </c:pt>
                <c:pt idx="680">
                  <c:v>220.78919982910156</c:v>
                </c:pt>
                <c:pt idx="681">
                  <c:v>219.1412353515625</c:v>
                </c:pt>
                <c:pt idx="682">
                  <c:v>218.9434814453125</c:v>
                </c:pt>
                <c:pt idx="683">
                  <c:v>218.4820556640625</c:v>
                </c:pt>
                <c:pt idx="684">
                  <c:v>218.0206298828125</c:v>
                </c:pt>
                <c:pt idx="685">
                  <c:v>217.0977783203125</c:v>
                </c:pt>
                <c:pt idx="686">
                  <c:v>216.1090087890625</c:v>
                </c:pt>
                <c:pt idx="687">
                  <c:v>218.3502197265625</c:v>
                </c:pt>
                <c:pt idx="688">
                  <c:v>215.5816650390625</c:v>
                </c:pt>
                <c:pt idx="689">
                  <c:v>214.0655517578125</c:v>
                </c:pt>
                <c:pt idx="690">
                  <c:v>213.6041259765625</c:v>
                </c:pt>
                <c:pt idx="691">
                  <c:v>212.6153564453125</c:v>
                </c:pt>
                <c:pt idx="692">
                  <c:v>213.6041259765625</c:v>
                </c:pt>
                <c:pt idx="693">
                  <c:v>211.9561767578125</c:v>
                </c:pt>
                <c:pt idx="694">
                  <c:v>211.2310791015625</c:v>
                </c:pt>
                <c:pt idx="695">
                  <c:v>210.7037353515625</c:v>
                </c:pt>
                <c:pt idx="696">
                  <c:v>211.2969970703125</c:v>
                </c:pt>
                <c:pt idx="697">
                  <c:v>210.5718994140625</c:v>
                </c:pt>
                <c:pt idx="698">
                  <c:v>209.9127197265625</c:v>
                </c:pt>
                <c:pt idx="699">
                  <c:v>209.9127197265625</c:v>
                </c:pt>
                <c:pt idx="700">
                  <c:v>209.9127197265625</c:v>
                </c:pt>
                <c:pt idx="701">
                  <c:v>209.7149658203125</c:v>
                </c:pt>
                <c:pt idx="702">
                  <c:v>209.0557861328125</c:v>
                </c:pt>
                <c:pt idx="703">
                  <c:v>209.6490478515625</c:v>
                </c:pt>
                <c:pt idx="704">
                  <c:v>208.9898681640625</c:v>
                </c:pt>
                <c:pt idx="705">
                  <c:v>208.9239501953125</c:v>
                </c:pt>
                <c:pt idx="706">
                  <c:v>208.9898681640625</c:v>
                </c:pt>
                <c:pt idx="707">
                  <c:v>208.1329345703125</c:v>
                </c:pt>
                <c:pt idx="708">
                  <c:v>207.6055908203125</c:v>
                </c:pt>
                <c:pt idx="709">
                  <c:v>207.9351806640625</c:v>
                </c:pt>
                <c:pt idx="710">
                  <c:v>206.8804931640625</c:v>
                </c:pt>
                <c:pt idx="711">
                  <c:v>205.5621337890625</c:v>
                </c:pt>
                <c:pt idx="712">
                  <c:v>205.9576416015625</c:v>
                </c:pt>
                <c:pt idx="713">
                  <c:v>206.0235595703125</c:v>
                </c:pt>
                <c:pt idx="714">
                  <c:v>204.4415283203125</c:v>
                </c:pt>
                <c:pt idx="715">
                  <c:v>203.5186767578125</c:v>
                </c:pt>
                <c:pt idx="716">
                  <c:v>203.1231689453125</c:v>
                </c:pt>
                <c:pt idx="717">
                  <c:v>203.9801025390625</c:v>
                </c:pt>
                <c:pt idx="718">
                  <c:v>202.8594970703125</c:v>
                </c:pt>
                <c:pt idx="719">
                  <c:v>202.6617431640625</c:v>
                </c:pt>
                <c:pt idx="720">
                  <c:v>199.95909118652344</c:v>
                </c:pt>
                <c:pt idx="721">
                  <c:v>201.87071228027344</c:v>
                </c:pt>
                <c:pt idx="722">
                  <c:v>200.81602478027344</c:v>
                </c:pt>
                <c:pt idx="723">
                  <c:v>200.81602478027344</c:v>
                </c:pt>
                <c:pt idx="724">
                  <c:v>200.22276306152344</c:v>
                </c:pt>
                <c:pt idx="725">
                  <c:v>199.76133728027344</c:v>
                </c:pt>
                <c:pt idx="726">
                  <c:v>199.82725524902344</c:v>
                </c:pt>
                <c:pt idx="727">
                  <c:v>199.03623962402344</c:v>
                </c:pt>
                <c:pt idx="728">
                  <c:v>199.23399353027344</c:v>
                </c:pt>
                <c:pt idx="729">
                  <c:v>198.64073181152344</c:v>
                </c:pt>
                <c:pt idx="730">
                  <c:v>197.91563415527344</c:v>
                </c:pt>
                <c:pt idx="731">
                  <c:v>198.11338806152344</c:v>
                </c:pt>
                <c:pt idx="732">
                  <c:v>198.31114196777344</c:v>
                </c:pt>
                <c:pt idx="733">
                  <c:v>197.25645446777344</c:v>
                </c:pt>
                <c:pt idx="734">
                  <c:v>197.05870056152344</c:v>
                </c:pt>
                <c:pt idx="735">
                  <c:v>196.39952087402344</c:v>
                </c:pt>
                <c:pt idx="736">
                  <c:v>196.00401306152344</c:v>
                </c:pt>
                <c:pt idx="737">
                  <c:v>195.41075134277344</c:v>
                </c:pt>
                <c:pt idx="738">
                  <c:v>196.13584899902344</c:v>
                </c:pt>
                <c:pt idx="739">
                  <c:v>195.14707946777344</c:v>
                </c:pt>
                <c:pt idx="740">
                  <c:v>195.80625915527344</c:v>
                </c:pt>
                <c:pt idx="741">
                  <c:v>194.94932556152344</c:v>
                </c:pt>
                <c:pt idx="742">
                  <c:v>194.22422790527344</c:v>
                </c:pt>
                <c:pt idx="743">
                  <c:v>194.29014587402344</c:v>
                </c:pt>
                <c:pt idx="744">
                  <c:v>193.30137634277344</c:v>
                </c:pt>
                <c:pt idx="745">
                  <c:v>193.76280212402344</c:v>
                </c:pt>
                <c:pt idx="746">
                  <c:v>193.76280212402344</c:v>
                </c:pt>
                <c:pt idx="747">
                  <c:v>193.69688415527344</c:v>
                </c:pt>
                <c:pt idx="748">
                  <c:v>193.23545837402344</c:v>
                </c:pt>
                <c:pt idx="749">
                  <c:v>191.78526306152344</c:v>
                </c:pt>
                <c:pt idx="750">
                  <c:v>191.38975524902344</c:v>
                </c:pt>
                <c:pt idx="751">
                  <c:v>191.12608337402344</c:v>
                </c:pt>
                <c:pt idx="752">
                  <c:v>191.71934509277344</c:v>
                </c:pt>
                <c:pt idx="753">
                  <c:v>190.73057556152344</c:v>
                </c:pt>
                <c:pt idx="754">
                  <c:v>191.25791931152344</c:v>
                </c:pt>
                <c:pt idx="755">
                  <c:v>190.33506774902344</c:v>
                </c:pt>
                <c:pt idx="756">
                  <c:v>190.07139587402344</c:v>
                </c:pt>
                <c:pt idx="757">
                  <c:v>189.34629821777344</c:v>
                </c:pt>
                <c:pt idx="758">
                  <c:v>188.81895446777344</c:v>
                </c:pt>
                <c:pt idx="759">
                  <c:v>188.88487243652344</c:v>
                </c:pt>
                <c:pt idx="760">
                  <c:v>189.28038024902344</c:v>
                </c:pt>
                <c:pt idx="761">
                  <c:v>189.28038024902344</c:v>
                </c:pt>
                <c:pt idx="762">
                  <c:v>189.08262634277344</c:v>
                </c:pt>
                <c:pt idx="763">
                  <c:v>187.03916931152344</c:v>
                </c:pt>
                <c:pt idx="764">
                  <c:v>188.75303649902344</c:v>
                </c:pt>
                <c:pt idx="765">
                  <c:v>188.88487243652344</c:v>
                </c:pt>
                <c:pt idx="766">
                  <c:v>188.75303649902344</c:v>
                </c:pt>
                <c:pt idx="767">
                  <c:v>188.68711853027344</c:v>
                </c:pt>
                <c:pt idx="768">
                  <c:v>188.09385681152344</c:v>
                </c:pt>
                <c:pt idx="769">
                  <c:v>187.36875915527344</c:v>
                </c:pt>
                <c:pt idx="770">
                  <c:v>187.83018493652344</c:v>
                </c:pt>
                <c:pt idx="771">
                  <c:v>188.09385681152344</c:v>
                </c:pt>
                <c:pt idx="772">
                  <c:v>187.83018493652344</c:v>
                </c:pt>
                <c:pt idx="773">
                  <c:v>187.50059509277344</c:v>
                </c:pt>
                <c:pt idx="774">
                  <c:v>187.17100524902344</c:v>
                </c:pt>
                <c:pt idx="775">
                  <c:v>187.63243103027344</c:v>
                </c:pt>
                <c:pt idx="776">
                  <c:v>187.23692321777344</c:v>
                </c:pt>
                <c:pt idx="777">
                  <c:v>188.29161071777344</c:v>
                </c:pt>
                <c:pt idx="778">
                  <c:v>187.43467712402344</c:v>
                </c:pt>
                <c:pt idx="779">
                  <c:v>186.57774353027344</c:v>
                </c:pt>
                <c:pt idx="780">
                  <c:v>186.84141540527344</c:v>
                </c:pt>
                <c:pt idx="781">
                  <c:v>186.64366149902344</c:v>
                </c:pt>
                <c:pt idx="782">
                  <c:v>186.05039978027344</c:v>
                </c:pt>
                <c:pt idx="783">
                  <c:v>185.58897399902344</c:v>
                </c:pt>
                <c:pt idx="784">
                  <c:v>185.65489196777344</c:v>
                </c:pt>
                <c:pt idx="785">
                  <c:v>186.11631774902344</c:v>
                </c:pt>
                <c:pt idx="786">
                  <c:v>186.51182556152344</c:v>
                </c:pt>
                <c:pt idx="787">
                  <c:v>185.65489196777344</c:v>
                </c:pt>
                <c:pt idx="788">
                  <c:v>186.44590759277344</c:v>
                </c:pt>
                <c:pt idx="789">
                  <c:v>187.56651306152344</c:v>
                </c:pt>
                <c:pt idx="790">
                  <c:v>187.03916931152344</c:v>
                </c:pt>
                <c:pt idx="791">
                  <c:v>187.36875915527344</c:v>
                </c:pt>
                <c:pt idx="792">
                  <c:v>186.44590759277344</c:v>
                </c:pt>
                <c:pt idx="793">
                  <c:v>187.23692321777344</c:v>
                </c:pt>
                <c:pt idx="794">
                  <c:v>186.37998962402344</c:v>
                </c:pt>
                <c:pt idx="795">
                  <c:v>187.30284118652344</c:v>
                </c:pt>
                <c:pt idx="796">
                  <c:v>188.88487243652344</c:v>
                </c:pt>
                <c:pt idx="797">
                  <c:v>186.90733337402344</c:v>
                </c:pt>
                <c:pt idx="798">
                  <c:v>186.51182556152344</c:v>
                </c:pt>
                <c:pt idx="799">
                  <c:v>186.90733337402344</c:v>
                </c:pt>
                <c:pt idx="800">
                  <c:v>185.78672790527344</c:v>
                </c:pt>
                <c:pt idx="801">
                  <c:v>187.23692321777344</c:v>
                </c:pt>
                <c:pt idx="802">
                  <c:v>187.30284118652344</c:v>
                </c:pt>
                <c:pt idx="803">
                  <c:v>186.64366149902344</c:v>
                </c:pt>
                <c:pt idx="804">
                  <c:v>187.83018493652344</c:v>
                </c:pt>
                <c:pt idx="805">
                  <c:v>187.30284118652344</c:v>
                </c:pt>
                <c:pt idx="806">
                  <c:v>186.37998962402344</c:v>
                </c:pt>
                <c:pt idx="807">
                  <c:v>186.90733337402344</c:v>
                </c:pt>
                <c:pt idx="808">
                  <c:v>187.76426696777344</c:v>
                </c:pt>
                <c:pt idx="809">
                  <c:v>188.02793884277344</c:v>
                </c:pt>
                <c:pt idx="810">
                  <c:v>189.80772399902344</c:v>
                </c:pt>
                <c:pt idx="811">
                  <c:v>187.30284118652344</c:v>
                </c:pt>
                <c:pt idx="812">
                  <c:v>185.52305603027344</c:v>
                </c:pt>
                <c:pt idx="813">
                  <c:v>186.05039978027344</c:v>
                </c:pt>
                <c:pt idx="814">
                  <c:v>187.03916931152344</c:v>
                </c:pt>
                <c:pt idx="815">
                  <c:v>188.35752868652344</c:v>
                </c:pt>
                <c:pt idx="816">
                  <c:v>186.97325134277344</c:v>
                </c:pt>
                <c:pt idx="817">
                  <c:v>186.11631774902344</c:v>
                </c:pt>
                <c:pt idx="818">
                  <c:v>187.76426696777344</c:v>
                </c:pt>
                <c:pt idx="819">
                  <c:v>187.03916931152344</c:v>
                </c:pt>
                <c:pt idx="820">
                  <c:v>187.63243103027344</c:v>
                </c:pt>
                <c:pt idx="821">
                  <c:v>187.17100524902344</c:v>
                </c:pt>
                <c:pt idx="822">
                  <c:v>185.45713806152344</c:v>
                </c:pt>
                <c:pt idx="823">
                  <c:v>186.05039978027344</c:v>
                </c:pt>
                <c:pt idx="824">
                  <c:v>185.25938415527344</c:v>
                </c:pt>
                <c:pt idx="825">
                  <c:v>186.31407165527344</c:v>
                </c:pt>
                <c:pt idx="826">
                  <c:v>186.05039978027344</c:v>
                </c:pt>
                <c:pt idx="827">
                  <c:v>186.37998962402344</c:v>
                </c:pt>
                <c:pt idx="828">
                  <c:v>185.65489196777344</c:v>
                </c:pt>
                <c:pt idx="829">
                  <c:v>188.09385681152344</c:v>
                </c:pt>
                <c:pt idx="830">
                  <c:v>184.33653259277344</c:v>
                </c:pt>
                <c:pt idx="831">
                  <c:v>184.46836853027344</c:v>
                </c:pt>
                <c:pt idx="832">
                  <c:v>186.05039978027344</c:v>
                </c:pt>
                <c:pt idx="833">
                  <c:v>186.18223571777344</c:v>
                </c:pt>
                <c:pt idx="834">
                  <c:v>183.61143493652344</c:v>
                </c:pt>
                <c:pt idx="835">
                  <c:v>185.19346618652344</c:v>
                </c:pt>
                <c:pt idx="836">
                  <c:v>184.53428649902344</c:v>
                </c:pt>
                <c:pt idx="837">
                  <c:v>185.78672790527344</c:v>
                </c:pt>
                <c:pt idx="838">
                  <c:v>184.66612243652344</c:v>
                </c:pt>
                <c:pt idx="839">
                  <c:v>184.53428649902344</c:v>
                </c:pt>
                <c:pt idx="840">
                  <c:v>184.99571228027344</c:v>
                </c:pt>
                <c:pt idx="841">
                  <c:v>184.00694274902344</c:v>
                </c:pt>
                <c:pt idx="842">
                  <c:v>184.13877868652344</c:v>
                </c:pt>
                <c:pt idx="843">
                  <c:v>184.40245056152344</c:v>
                </c:pt>
                <c:pt idx="844">
                  <c:v>183.67735290527344</c:v>
                </c:pt>
                <c:pt idx="845">
                  <c:v>184.27061462402344</c:v>
                </c:pt>
                <c:pt idx="846">
                  <c:v>183.21592712402344</c:v>
                </c:pt>
                <c:pt idx="847">
                  <c:v>184.00694274902344</c:v>
                </c:pt>
                <c:pt idx="848">
                  <c:v>183.21592712402344</c:v>
                </c:pt>
                <c:pt idx="849">
                  <c:v>183.61143493652344</c:v>
                </c:pt>
                <c:pt idx="850">
                  <c:v>184.13877868652344</c:v>
                </c:pt>
                <c:pt idx="851">
                  <c:v>183.80918884277344</c:v>
                </c:pt>
                <c:pt idx="852">
                  <c:v>183.74327087402344</c:v>
                </c:pt>
                <c:pt idx="853">
                  <c:v>183.08409118652344</c:v>
                </c:pt>
                <c:pt idx="854">
                  <c:v>184.86387634277344</c:v>
                </c:pt>
                <c:pt idx="855">
                  <c:v>183.61143493652344</c:v>
                </c:pt>
                <c:pt idx="856">
                  <c:v>184.20469665527344</c:v>
                </c:pt>
                <c:pt idx="857">
                  <c:v>182.75450134277344</c:v>
                </c:pt>
                <c:pt idx="858">
                  <c:v>183.61143493652344</c:v>
                </c:pt>
                <c:pt idx="859">
                  <c:v>184.92979431152344</c:v>
                </c:pt>
                <c:pt idx="860">
                  <c:v>184.13877868652344</c:v>
                </c:pt>
                <c:pt idx="861">
                  <c:v>183.54551696777344</c:v>
                </c:pt>
                <c:pt idx="862">
                  <c:v>183.61143493652344</c:v>
                </c:pt>
                <c:pt idx="863">
                  <c:v>183.41368103027344</c:v>
                </c:pt>
                <c:pt idx="864">
                  <c:v>182.88633728027344</c:v>
                </c:pt>
                <c:pt idx="865">
                  <c:v>183.08409118652344</c:v>
                </c:pt>
                <c:pt idx="866">
                  <c:v>184.13877868652344</c:v>
                </c:pt>
                <c:pt idx="867">
                  <c:v>182.75450134277344</c:v>
                </c:pt>
                <c:pt idx="868">
                  <c:v>182.29307556152344</c:v>
                </c:pt>
                <c:pt idx="869">
                  <c:v>182.49082946777344</c:v>
                </c:pt>
                <c:pt idx="870">
                  <c:v>182.82041931152344</c:v>
                </c:pt>
                <c:pt idx="871">
                  <c:v>183.01817321777344</c:v>
                </c:pt>
                <c:pt idx="872">
                  <c:v>182.42491149902344</c:v>
                </c:pt>
                <c:pt idx="873">
                  <c:v>183.87510681152344</c:v>
                </c:pt>
                <c:pt idx="874">
                  <c:v>182.88633728027344</c:v>
                </c:pt>
                <c:pt idx="875">
                  <c:v>183.94102478027344</c:v>
                </c:pt>
                <c:pt idx="876">
                  <c:v>182.95225524902344</c:v>
                </c:pt>
                <c:pt idx="877">
                  <c:v>183.47959899902344</c:v>
                </c:pt>
                <c:pt idx="878">
                  <c:v>182.88633728027344</c:v>
                </c:pt>
                <c:pt idx="879">
                  <c:v>182.62266540527344</c:v>
                </c:pt>
                <c:pt idx="880">
                  <c:v>182.16123962402344</c:v>
                </c:pt>
                <c:pt idx="881">
                  <c:v>180.71104431152344</c:v>
                </c:pt>
                <c:pt idx="882">
                  <c:v>183.01817321777344</c:v>
                </c:pt>
                <c:pt idx="883">
                  <c:v>182.88633728027344</c:v>
                </c:pt>
                <c:pt idx="884">
                  <c:v>182.82041931152344</c:v>
                </c:pt>
                <c:pt idx="885">
                  <c:v>181.37022399902344</c:v>
                </c:pt>
                <c:pt idx="886">
                  <c:v>180.77696228027344</c:v>
                </c:pt>
                <c:pt idx="887">
                  <c:v>183.08409118652344</c:v>
                </c:pt>
                <c:pt idx="888">
                  <c:v>181.10655212402344</c:v>
                </c:pt>
                <c:pt idx="889">
                  <c:v>181.04063415527344</c:v>
                </c:pt>
                <c:pt idx="890">
                  <c:v>181.83164978027344</c:v>
                </c:pt>
                <c:pt idx="891">
                  <c:v>181.63389587402344</c:v>
                </c:pt>
                <c:pt idx="892">
                  <c:v>181.50205993652344</c:v>
                </c:pt>
                <c:pt idx="893">
                  <c:v>182.35899353027344</c:v>
                </c:pt>
                <c:pt idx="894">
                  <c:v>182.95225524902344</c:v>
                </c:pt>
                <c:pt idx="895">
                  <c:v>181.63389587402344</c:v>
                </c:pt>
                <c:pt idx="896">
                  <c:v>180.84288024902344</c:v>
                </c:pt>
                <c:pt idx="897">
                  <c:v>180.05186462402344</c:v>
                </c:pt>
                <c:pt idx="898">
                  <c:v>179.26084899902344</c:v>
                </c:pt>
                <c:pt idx="899">
                  <c:v>179.26084899902344</c:v>
                </c:pt>
                <c:pt idx="900">
                  <c:v>179.45860290527344</c:v>
                </c:pt>
                <c:pt idx="901">
                  <c:v>179.26084899902344</c:v>
                </c:pt>
                <c:pt idx="902">
                  <c:v>178.99717712402344</c:v>
                </c:pt>
                <c:pt idx="903">
                  <c:v>177.74473571777344</c:v>
                </c:pt>
                <c:pt idx="904">
                  <c:v>175.37168884277344</c:v>
                </c:pt>
                <c:pt idx="905">
                  <c:v>177.28330993652344</c:v>
                </c:pt>
                <c:pt idx="906">
                  <c:v>175.96495056152344</c:v>
                </c:pt>
                <c:pt idx="907">
                  <c:v>175.17393493652344</c:v>
                </c:pt>
                <c:pt idx="908">
                  <c:v>175.89903259277344</c:v>
                </c:pt>
                <c:pt idx="909">
                  <c:v>176.22862243652344</c:v>
                </c:pt>
                <c:pt idx="910">
                  <c:v>175.30577087402344</c:v>
                </c:pt>
                <c:pt idx="911">
                  <c:v>175.63536071777344</c:v>
                </c:pt>
                <c:pt idx="912">
                  <c:v>175.96495056152344</c:v>
                </c:pt>
                <c:pt idx="913">
                  <c:v>175.63536071777344</c:v>
                </c:pt>
                <c:pt idx="914">
                  <c:v>174.84434509277344</c:v>
                </c:pt>
                <c:pt idx="915">
                  <c:v>175.10801696777344</c:v>
                </c:pt>
                <c:pt idx="916">
                  <c:v>174.91026306152344</c:v>
                </c:pt>
                <c:pt idx="917">
                  <c:v>176.03086853027344</c:v>
                </c:pt>
                <c:pt idx="918">
                  <c:v>174.51475524902344</c:v>
                </c:pt>
                <c:pt idx="919">
                  <c:v>176.22862243652344</c:v>
                </c:pt>
                <c:pt idx="920">
                  <c:v>175.56944274902344</c:v>
                </c:pt>
                <c:pt idx="921">
                  <c:v>175.83311462402344</c:v>
                </c:pt>
                <c:pt idx="922">
                  <c:v>174.97618103027344</c:v>
                </c:pt>
                <c:pt idx="923">
                  <c:v>174.64659118652344</c:v>
                </c:pt>
                <c:pt idx="924">
                  <c:v>176.82188415527344</c:v>
                </c:pt>
                <c:pt idx="925">
                  <c:v>175.83311462402344</c:v>
                </c:pt>
                <c:pt idx="926">
                  <c:v>174.18516540527344</c:v>
                </c:pt>
                <c:pt idx="927">
                  <c:v>174.25108337402344</c:v>
                </c:pt>
                <c:pt idx="928">
                  <c:v>174.64659118652344</c:v>
                </c:pt>
                <c:pt idx="929">
                  <c:v>174.84434509277344</c:v>
                </c:pt>
                <c:pt idx="930">
                  <c:v>174.11924743652344</c:v>
                </c:pt>
                <c:pt idx="931">
                  <c:v>174.91026306152344</c:v>
                </c:pt>
                <c:pt idx="932">
                  <c:v>174.25108337402344</c:v>
                </c:pt>
                <c:pt idx="933">
                  <c:v>175.17393493652344</c:v>
                </c:pt>
                <c:pt idx="934">
                  <c:v>174.05332946777344</c:v>
                </c:pt>
                <c:pt idx="935">
                  <c:v>174.44883728027344</c:v>
                </c:pt>
                <c:pt idx="936">
                  <c:v>173.46006774902344</c:v>
                </c:pt>
                <c:pt idx="937">
                  <c:v>173.32823181152344</c:v>
                </c:pt>
                <c:pt idx="938">
                  <c:v>173.59190368652344</c:v>
                </c:pt>
                <c:pt idx="939">
                  <c:v>174.31700134277344</c:v>
                </c:pt>
                <c:pt idx="940">
                  <c:v>174.31700134277344</c:v>
                </c:pt>
                <c:pt idx="941">
                  <c:v>173.59190368652344</c:v>
                </c:pt>
                <c:pt idx="942">
                  <c:v>171.61436462402344</c:v>
                </c:pt>
                <c:pt idx="943">
                  <c:v>173.13047790527344</c:v>
                </c:pt>
                <c:pt idx="944">
                  <c:v>173.06455993652344</c:v>
                </c:pt>
                <c:pt idx="945">
                  <c:v>173.72373962402344</c:v>
                </c:pt>
                <c:pt idx="946">
                  <c:v>173.26231384277344</c:v>
                </c:pt>
                <c:pt idx="947">
                  <c:v>172.53721618652344</c:v>
                </c:pt>
                <c:pt idx="948">
                  <c:v>173.32823181152344</c:v>
                </c:pt>
                <c:pt idx="949">
                  <c:v>172.47129821777344</c:v>
                </c:pt>
                <c:pt idx="950">
                  <c:v>173.13047790527344</c:v>
                </c:pt>
                <c:pt idx="951">
                  <c:v>172.73497009277344</c:v>
                </c:pt>
                <c:pt idx="952">
                  <c:v>171.81211853027344</c:v>
                </c:pt>
                <c:pt idx="953">
                  <c:v>172.93272399902344</c:v>
                </c:pt>
                <c:pt idx="954">
                  <c:v>172.66905212402344</c:v>
                </c:pt>
                <c:pt idx="955">
                  <c:v>172.66905212402344</c:v>
                </c:pt>
                <c:pt idx="956">
                  <c:v>172.40538024902344</c:v>
                </c:pt>
                <c:pt idx="957">
                  <c:v>171.68028259277344</c:v>
                </c:pt>
                <c:pt idx="958">
                  <c:v>172.14170837402344</c:v>
                </c:pt>
                <c:pt idx="959">
                  <c:v>171.54844665527344</c:v>
                </c:pt>
                <c:pt idx="960">
                  <c:v>170.55967712402344</c:v>
                </c:pt>
                <c:pt idx="961">
                  <c:v>171.08702087402344</c:v>
                </c:pt>
                <c:pt idx="962">
                  <c:v>171.74620056152344</c:v>
                </c:pt>
                <c:pt idx="963">
                  <c:v>171.02110290527344</c:v>
                </c:pt>
                <c:pt idx="964">
                  <c:v>172.80088806152344</c:v>
                </c:pt>
                <c:pt idx="965">
                  <c:v>172.00987243652344</c:v>
                </c:pt>
                <c:pt idx="966">
                  <c:v>171.48252868652344</c:v>
                </c:pt>
                <c:pt idx="967">
                  <c:v>172.73497009277344</c:v>
                </c:pt>
                <c:pt idx="968">
                  <c:v>171.28477478027344</c:v>
                </c:pt>
                <c:pt idx="969">
                  <c:v>172.14170837402344</c:v>
                </c:pt>
                <c:pt idx="970">
                  <c:v>172.14170837402344</c:v>
                </c:pt>
                <c:pt idx="971">
                  <c:v>172.20762634277344</c:v>
                </c:pt>
                <c:pt idx="972">
                  <c:v>171.94395446777344</c:v>
                </c:pt>
                <c:pt idx="973">
                  <c:v>171.61436462402344</c:v>
                </c:pt>
                <c:pt idx="974">
                  <c:v>171.94395446777344</c:v>
                </c:pt>
                <c:pt idx="975">
                  <c:v>172.80088806152344</c:v>
                </c:pt>
                <c:pt idx="976">
                  <c:v>171.74620056152344</c:v>
                </c:pt>
                <c:pt idx="977">
                  <c:v>171.94395446777344</c:v>
                </c:pt>
                <c:pt idx="978">
                  <c:v>171.94395446777344</c:v>
                </c:pt>
                <c:pt idx="979">
                  <c:v>171.54844665527344</c:v>
                </c:pt>
                <c:pt idx="980">
                  <c:v>170.95518493652344</c:v>
                </c:pt>
                <c:pt idx="981">
                  <c:v>172.40538024902344</c:v>
                </c:pt>
                <c:pt idx="982">
                  <c:v>172.27354431152344</c:v>
                </c:pt>
                <c:pt idx="983">
                  <c:v>172.53721618652344</c:v>
                </c:pt>
                <c:pt idx="984">
                  <c:v>172.99864196777344</c:v>
                </c:pt>
                <c:pt idx="985">
                  <c:v>172.07579040527344</c:v>
                </c:pt>
                <c:pt idx="986">
                  <c:v>171.87803649902344</c:v>
                </c:pt>
                <c:pt idx="987">
                  <c:v>172.47129821777344</c:v>
                </c:pt>
                <c:pt idx="988">
                  <c:v>171.61436462402344</c:v>
                </c:pt>
                <c:pt idx="989">
                  <c:v>172.80088806152344</c:v>
                </c:pt>
                <c:pt idx="990">
                  <c:v>171.68028259277344</c:v>
                </c:pt>
                <c:pt idx="991">
                  <c:v>171.74620056152344</c:v>
                </c:pt>
                <c:pt idx="992">
                  <c:v>170.88926696777344</c:v>
                </c:pt>
                <c:pt idx="993">
                  <c:v>172.33946228027344</c:v>
                </c:pt>
                <c:pt idx="994">
                  <c:v>172.80088806152344</c:v>
                </c:pt>
                <c:pt idx="995">
                  <c:v>172.33946228027344</c:v>
                </c:pt>
                <c:pt idx="996">
                  <c:v>171.48252868652344</c:v>
                </c:pt>
                <c:pt idx="997">
                  <c:v>171.74620056152344</c:v>
                </c:pt>
                <c:pt idx="998">
                  <c:v>171.02110290527344</c:v>
                </c:pt>
                <c:pt idx="999">
                  <c:v>170.03233337402344</c:v>
                </c:pt>
                <c:pt idx="1000">
                  <c:v>170.55967712402344</c:v>
                </c:pt>
                <c:pt idx="1001">
                  <c:v>171.41661071777344</c:v>
                </c:pt>
                <c:pt idx="1002">
                  <c:v>171.02110290527344</c:v>
                </c:pt>
                <c:pt idx="1003">
                  <c:v>171.21885681152344</c:v>
                </c:pt>
                <c:pt idx="1004">
                  <c:v>171.74620056152344</c:v>
                </c:pt>
                <c:pt idx="1005">
                  <c:v>170.95518493652344</c:v>
                </c:pt>
                <c:pt idx="1006">
                  <c:v>171.35069274902344</c:v>
                </c:pt>
                <c:pt idx="1007">
                  <c:v>171.41661071777344</c:v>
                </c:pt>
                <c:pt idx="1008">
                  <c:v>171.61436462402344</c:v>
                </c:pt>
                <c:pt idx="1009">
                  <c:v>170.75743103027344</c:v>
                </c:pt>
                <c:pt idx="1010">
                  <c:v>171.08702087402344</c:v>
                </c:pt>
                <c:pt idx="1011">
                  <c:v>170.95518493652344</c:v>
                </c:pt>
                <c:pt idx="1012">
                  <c:v>172.00987243652344</c:v>
                </c:pt>
                <c:pt idx="1013">
                  <c:v>171.74620056152344</c:v>
                </c:pt>
                <c:pt idx="1014">
                  <c:v>170.23008728027344</c:v>
                </c:pt>
                <c:pt idx="1015">
                  <c:v>170.88926696777344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Sheet1!$H$1</c:f>
              <c:strCache>
                <c:ptCount val="1"/>
                <c:pt idx="0">
                  <c:v>WE43</c:v>
                </c:pt>
              </c:strCache>
            </c:strRef>
          </c:tx>
          <c:spPr>
            <a:ln>
              <a:solidFill>
                <a:srgbClr val="6699FF"/>
              </a:solidFill>
            </a:ln>
          </c:spPr>
          <c:marker>
            <c:symbol val="none"/>
          </c:marker>
          <c:xVal>
            <c:numRef>
              <c:f>Sheet1!$A$2:$A$1402</c:f>
              <c:numCache>
                <c:formatCode>General</c:formatCode>
                <c:ptCount val="14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  <c:pt idx="901">
                  <c:v>901</c:v>
                </c:pt>
                <c:pt idx="902">
                  <c:v>902</c:v>
                </c:pt>
                <c:pt idx="903">
                  <c:v>903</c:v>
                </c:pt>
                <c:pt idx="904">
                  <c:v>904</c:v>
                </c:pt>
                <c:pt idx="905">
                  <c:v>905</c:v>
                </c:pt>
                <c:pt idx="906">
                  <c:v>906</c:v>
                </c:pt>
                <c:pt idx="907">
                  <c:v>907</c:v>
                </c:pt>
                <c:pt idx="908">
                  <c:v>908</c:v>
                </c:pt>
                <c:pt idx="909">
                  <c:v>909</c:v>
                </c:pt>
                <c:pt idx="910">
                  <c:v>910</c:v>
                </c:pt>
                <c:pt idx="911">
                  <c:v>911</c:v>
                </c:pt>
                <c:pt idx="912">
                  <c:v>912</c:v>
                </c:pt>
                <c:pt idx="913">
                  <c:v>913</c:v>
                </c:pt>
                <c:pt idx="914">
                  <c:v>914</c:v>
                </c:pt>
                <c:pt idx="915">
                  <c:v>915</c:v>
                </c:pt>
                <c:pt idx="916">
                  <c:v>916</c:v>
                </c:pt>
                <c:pt idx="917">
                  <c:v>917</c:v>
                </c:pt>
                <c:pt idx="918">
                  <c:v>918</c:v>
                </c:pt>
                <c:pt idx="919">
                  <c:v>919</c:v>
                </c:pt>
                <c:pt idx="920">
                  <c:v>920</c:v>
                </c:pt>
                <c:pt idx="921">
                  <c:v>921</c:v>
                </c:pt>
                <c:pt idx="922">
                  <c:v>922</c:v>
                </c:pt>
                <c:pt idx="923">
                  <c:v>923</c:v>
                </c:pt>
                <c:pt idx="924">
                  <c:v>924</c:v>
                </c:pt>
                <c:pt idx="925">
                  <c:v>925</c:v>
                </c:pt>
                <c:pt idx="926">
                  <c:v>926</c:v>
                </c:pt>
                <c:pt idx="927">
                  <c:v>927</c:v>
                </c:pt>
                <c:pt idx="928">
                  <c:v>928</c:v>
                </c:pt>
                <c:pt idx="929">
                  <c:v>929</c:v>
                </c:pt>
                <c:pt idx="930">
                  <c:v>930</c:v>
                </c:pt>
                <c:pt idx="931">
                  <c:v>931</c:v>
                </c:pt>
                <c:pt idx="932">
                  <c:v>932</c:v>
                </c:pt>
                <c:pt idx="933">
                  <c:v>933</c:v>
                </c:pt>
                <c:pt idx="934">
                  <c:v>934</c:v>
                </c:pt>
                <c:pt idx="935">
                  <c:v>935</c:v>
                </c:pt>
                <c:pt idx="936">
                  <c:v>936</c:v>
                </c:pt>
                <c:pt idx="937">
                  <c:v>937</c:v>
                </c:pt>
                <c:pt idx="938">
                  <c:v>938</c:v>
                </c:pt>
                <c:pt idx="939">
                  <c:v>939</c:v>
                </c:pt>
                <c:pt idx="940">
                  <c:v>940</c:v>
                </c:pt>
                <c:pt idx="941">
                  <c:v>941</c:v>
                </c:pt>
                <c:pt idx="942">
                  <c:v>942</c:v>
                </c:pt>
                <c:pt idx="943">
                  <c:v>943</c:v>
                </c:pt>
                <c:pt idx="944">
                  <c:v>944</c:v>
                </c:pt>
                <c:pt idx="945">
                  <c:v>945</c:v>
                </c:pt>
                <c:pt idx="946">
                  <c:v>946</c:v>
                </c:pt>
                <c:pt idx="947">
                  <c:v>947</c:v>
                </c:pt>
                <c:pt idx="948">
                  <c:v>948</c:v>
                </c:pt>
                <c:pt idx="949">
                  <c:v>949</c:v>
                </c:pt>
                <c:pt idx="950">
                  <c:v>950</c:v>
                </c:pt>
                <c:pt idx="951">
                  <c:v>951</c:v>
                </c:pt>
                <c:pt idx="952">
                  <c:v>952</c:v>
                </c:pt>
                <c:pt idx="953">
                  <c:v>953</c:v>
                </c:pt>
                <c:pt idx="954">
                  <c:v>954</c:v>
                </c:pt>
                <c:pt idx="955">
                  <c:v>955</c:v>
                </c:pt>
                <c:pt idx="956">
                  <c:v>956</c:v>
                </c:pt>
                <c:pt idx="957">
                  <c:v>957</c:v>
                </c:pt>
                <c:pt idx="958">
                  <c:v>958</c:v>
                </c:pt>
                <c:pt idx="959">
                  <c:v>959</c:v>
                </c:pt>
                <c:pt idx="960">
                  <c:v>960</c:v>
                </c:pt>
                <c:pt idx="961">
                  <c:v>961</c:v>
                </c:pt>
                <c:pt idx="962">
                  <c:v>962</c:v>
                </c:pt>
                <c:pt idx="963">
                  <c:v>963</c:v>
                </c:pt>
                <c:pt idx="964">
                  <c:v>964</c:v>
                </c:pt>
                <c:pt idx="965">
                  <c:v>965</c:v>
                </c:pt>
                <c:pt idx="966">
                  <c:v>966</c:v>
                </c:pt>
                <c:pt idx="967">
                  <c:v>967</c:v>
                </c:pt>
                <c:pt idx="968">
                  <c:v>968</c:v>
                </c:pt>
                <c:pt idx="969">
                  <c:v>969</c:v>
                </c:pt>
                <c:pt idx="970">
                  <c:v>970</c:v>
                </c:pt>
                <c:pt idx="971">
                  <c:v>971</c:v>
                </c:pt>
                <c:pt idx="972">
                  <c:v>972</c:v>
                </c:pt>
                <c:pt idx="973">
                  <c:v>973</c:v>
                </c:pt>
                <c:pt idx="974">
                  <c:v>974</c:v>
                </c:pt>
                <c:pt idx="975">
                  <c:v>975</c:v>
                </c:pt>
                <c:pt idx="976">
                  <c:v>976</c:v>
                </c:pt>
                <c:pt idx="977">
                  <c:v>977</c:v>
                </c:pt>
                <c:pt idx="978">
                  <c:v>978</c:v>
                </c:pt>
                <c:pt idx="979">
                  <c:v>979</c:v>
                </c:pt>
                <c:pt idx="980">
                  <c:v>980</c:v>
                </c:pt>
                <c:pt idx="981">
                  <c:v>981</c:v>
                </c:pt>
                <c:pt idx="982">
                  <c:v>982</c:v>
                </c:pt>
                <c:pt idx="983">
                  <c:v>983</c:v>
                </c:pt>
                <c:pt idx="984">
                  <c:v>984</c:v>
                </c:pt>
                <c:pt idx="985">
                  <c:v>985</c:v>
                </c:pt>
                <c:pt idx="986">
                  <c:v>986</c:v>
                </c:pt>
                <c:pt idx="987">
                  <c:v>987</c:v>
                </c:pt>
                <c:pt idx="988">
                  <c:v>988</c:v>
                </c:pt>
                <c:pt idx="989">
                  <c:v>989</c:v>
                </c:pt>
                <c:pt idx="990">
                  <c:v>990</c:v>
                </c:pt>
                <c:pt idx="991">
                  <c:v>991</c:v>
                </c:pt>
                <c:pt idx="992">
                  <c:v>992</c:v>
                </c:pt>
                <c:pt idx="993">
                  <c:v>993</c:v>
                </c:pt>
                <c:pt idx="994">
                  <c:v>994</c:v>
                </c:pt>
                <c:pt idx="995">
                  <c:v>995</c:v>
                </c:pt>
                <c:pt idx="996">
                  <c:v>996</c:v>
                </c:pt>
                <c:pt idx="997">
                  <c:v>997</c:v>
                </c:pt>
                <c:pt idx="998">
                  <c:v>998</c:v>
                </c:pt>
                <c:pt idx="999">
                  <c:v>999</c:v>
                </c:pt>
                <c:pt idx="1000">
                  <c:v>1000</c:v>
                </c:pt>
                <c:pt idx="1001">
                  <c:v>1001</c:v>
                </c:pt>
                <c:pt idx="1002">
                  <c:v>1002</c:v>
                </c:pt>
                <c:pt idx="1003">
                  <c:v>1003</c:v>
                </c:pt>
                <c:pt idx="1004">
                  <c:v>1004</c:v>
                </c:pt>
                <c:pt idx="1005">
                  <c:v>1005</c:v>
                </c:pt>
                <c:pt idx="1006">
                  <c:v>1006</c:v>
                </c:pt>
                <c:pt idx="1007">
                  <c:v>1007</c:v>
                </c:pt>
                <c:pt idx="1008">
                  <c:v>1008</c:v>
                </c:pt>
                <c:pt idx="1009">
                  <c:v>1009</c:v>
                </c:pt>
                <c:pt idx="1010">
                  <c:v>1010</c:v>
                </c:pt>
                <c:pt idx="1011">
                  <c:v>1011</c:v>
                </c:pt>
                <c:pt idx="1012">
                  <c:v>1012</c:v>
                </c:pt>
                <c:pt idx="1013">
                  <c:v>1013</c:v>
                </c:pt>
                <c:pt idx="1014">
                  <c:v>1014</c:v>
                </c:pt>
                <c:pt idx="1015">
                  <c:v>1015</c:v>
                </c:pt>
              </c:numCache>
            </c:numRef>
          </c:xVal>
          <c:yVal>
            <c:numRef>
              <c:f>Sheet1!$H$2:$H$1402</c:f>
              <c:numCache>
                <c:formatCode>General</c:formatCode>
                <c:ptCount val="1401"/>
                <c:pt idx="0">
                  <c:v>76.560577392578125</c:v>
                </c:pt>
                <c:pt idx="1">
                  <c:v>76.890167236328125</c:v>
                </c:pt>
                <c:pt idx="2">
                  <c:v>75.769561767578125</c:v>
                </c:pt>
                <c:pt idx="3">
                  <c:v>75.571807861328125</c:v>
                </c:pt>
                <c:pt idx="4">
                  <c:v>76.560577392578125</c:v>
                </c:pt>
                <c:pt idx="5">
                  <c:v>75.637725830078125</c:v>
                </c:pt>
                <c:pt idx="6">
                  <c:v>75.374053955078125</c:v>
                </c:pt>
                <c:pt idx="7">
                  <c:v>76.428741455078125</c:v>
                </c:pt>
                <c:pt idx="8">
                  <c:v>76.230987548828125</c:v>
                </c:pt>
                <c:pt idx="9">
                  <c:v>76.296905517578125</c:v>
                </c:pt>
                <c:pt idx="10">
                  <c:v>75.835479736328125</c:v>
                </c:pt>
                <c:pt idx="11">
                  <c:v>76.362823486328125</c:v>
                </c:pt>
                <c:pt idx="12">
                  <c:v>77.285675048828125</c:v>
                </c:pt>
                <c:pt idx="13">
                  <c:v>75.571807861328125</c:v>
                </c:pt>
                <c:pt idx="14">
                  <c:v>76.033233642578125</c:v>
                </c:pt>
                <c:pt idx="15">
                  <c:v>76.890167236328125</c:v>
                </c:pt>
                <c:pt idx="16">
                  <c:v>75.835479736328125</c:v>
                </c:pt>
                <c:pt idx="17">
                  <c:v>76.494659423828125</c:v>
                </c:pt>
                <c:pt idx="18">
                  <c:v>76.099151611328125</c:v>
                </c:pt>
                <c:pt idx="19">
                  <c:v>76.296905517578125</c:v>
                </c:pt>
                <c:pt idx="20">
                  <c:v>75.242218017578125</c:v>
                </c:pt>
                <c:pt idx="21">
                  <c:v>75.505889892578125</c:v>
                </c:pt>
                <c:pt idx="22">
                  <c:v>76.890167236328125</c:v>
                </c:pt>
                <c:pt idx="23">
                  <c:v>76.626495361328125</c:v>
                </c:pt>
                <c:pt idx="24">
                  <c:v>76.428741455078125</c:v>
                </c:pt>
                <c:pt idx="25">
                  <c:v>75.901397705078125</c:v>
                </c:pt>
                <c:pt idx="26">
                  <c:v>76.033233642578125</c:v>
                </c:pt>
                <c:pt idx="27">
                  <c:v>76.758331298828125</c:v>
                </c:pt>
                <c:pt idx="28">
                  <c:v>76.296905517578125</c:v>
                </c:pt>
                <c:pt idx="29">
                  <c:v>76.692413330078125</c:v>
                </c:pt>
                <c:pt idx="30">
                  <c:v>75.703643798828125</c:v>
                </c:pt>
                <c:pt idx="31">
                  <c:v>76.626495361328125</c:v>
                </c:pt>
                <c:pt idx="32">
                  <c:v>77.153839111328125</c:v>
                </c:pt>
                <c:pt idx="33">
                  <c:v>76.494659423828125</c:v>
                </c:pt>
                <c:pt idx="34">
                  <c:v>76.560577392578125</c:v>
                </c:pt>
                <c:pt idx="35">
                  <c:v>77.087921142578125</c:v>
                </c:pt>
                <c:pt idx="36">
                  <c:v>76.033233642578125</c:v>
                </c:pt>
                <c:pt idx="37">
                  <c:v>76.362823486328125</c:v>
                </c:pt>
                <c:pt idx="38">
                  <c:v>74.846710205078125</c:v>
                </c:pt>
                <c:pt idx="39">
                  <c:v>76.099151611328125</c:v>
                </c:pt>
                <c:pt idx="40">
                  <c:v>76.033233642578125</c:v>
                </c:pt>
                <c:pt idx="41">
                  <c:v>75.967315673828125</c:v>
                </c:pt>
                <c:pt idx="42">
                  <c:v>76.165069580078125</c:v>
                </c:pt>
                <c:pt idx="43">
                  <c:v>75.703643798828125</c:v>
                </c:pt>
                <c:pt idx="44">
                  <c:v>75.308135986328125</c:v>
                </c:pt>
                <c:pt idx="45">
                  <c:v>76.560577392578125</c:v>
                </c:pt>
                <c:pt idx="46">
                  <c:v>75.637725830078125</c:v>
                </c:pt>
                <c:pt idx="47">
                  <c:v>76.033233642578125</c:v>
                </c:pt>
                <c:pt idx="48">
                  <c:v>77.022003173828125</c:v>
                </c:pt>
                <c:pt idx="49">
                  <c:v>75.703643798828125</c:v>
                </c:pt>
                <c:pt idx="50">
                  <c:v>77.022003173828125</c:v>
                </c:pt>
                <c:pt idx="51">
                  <c:v>75.967315673828125</c:v>
                </c:pt>
                <c:pt idx="52">
                  <c:v>76.890167236328125</c:v>
                </c:pt>
                <c:pt idx="53">
                  <c:v>76.560577392578125</c:v>
                </c:pt>
                <c:pt idx="54">
                  <c:v>75.637725830078125</c:v>
                </c:pt>
                <c:pt idx="55">
                  <c:v>75.637725830078125</c:v>
                </c:pt>
                <c:pt idx="56">
                  <c:v>77.022003173828125</c:v>
                </c:pt>
                <c:pt idx="57">
                  <c:v>76.494659423828125</c:v>
                </c:pt>
                <c:pt idx="58">
                  <c:v>75.637725830078125</c:v>
                </c:pt>
                <c:pt idx="59">
                  <c:v>76.494659423828125</c:v>
                </c:pt>
                <c:pt idx="60">
                  <c:v>76.692413330078125</c:v>
                </c:pt>
                <c:pt idx="61">
                  <c:v>76.362823486328125</c:v>
                </c:pt>
                <c:pt idx="62">
                  <c:v>75.967315673828125</c:v>
                </c:pt>
                <c:pt idx="63">
                  <c:v>76.230987548828125</c:v>
                </c:pt>
                <c:pt idx="64">
                  <c:v>76.033233642578125</c:v>
                </c:pt>
                <c:pt idx="65">
                  <c:v>75.835479736328125</c:v>
                </c:pt>
                <c:pt idx="66">
                  <c:v>76.494659423828125</c:v>
                </c:pt>
                <c:pt idx="67">
                  <c:v>75.439971923828125</c:v>
                </c:pt>
                <c:pt idx="68">
                  <c:v>75.769561767578125</c:v>
                </c:pt>
                <c:pt idx="69">
                  <c:v>76.099151611328125</c:v>
                </c:pt>
                <c:pt idx="70">
                  <c:v>75.637725830078125</c:v>
                </c:pt>
                <c:pt idx="71">
                  <c:v>76.099151611328125</c:v>
                </c:pt>
                <c:pt idx="72">
                  <c:v>75.901397705078125</c:v>
                </c:pt>
                <c:pt idx="73">
                  <c:v>76.494659423828125</c:v>
                </c:pt>
                <c:pt idx="74">
                  <c:v>76.494659423828125</c:v>
                </c:pt>
                <c:pt idx="75">
                  <c:v>75.769561767578125</c:v>
                </c:pt>
                <c:pt idx="76">
                  <c:v>75.835479736328125</c:v>
                </c:pt>
                <c:pt idx="77">
                  <c:v>76.560577392578125</c:v>
                </c:pt>
                <c:pt idx="78">
                  <c:v>75.901397705078125</c:v>
                </c:pt>
                <c:pt idx="79">
                  <c:v>76.560577392578125</c:v>
                </c:pt>
                <c:pt idx="80">
                  <c:v>75.637725830078125</c:v>
                </c:pt>
                <c:pt idx="81">
                  <c:v>76.033233642578125</c:v>
                </c:pt>
                <c:pt idx="82">
                  <c:v>76.033233642578125</c:v>
                </c:pt>
                <c:pt idx="83">
                  <c:v>76.626495361328125</c:v>
                </c:pt>
                <c:pt idx="84">
                  <c:v>76.296905517578125</c:v>
                </c:pt>
                <c:pt idx="85">
                  <c:v>76.033233642578125</c:v>
                </c:pt>
                <c:pt idx="86">
                  <c:v>76.099151611328125</c:v>
                </c:pt>
                <c:pt idx="87">
                  <c:v>76.560577392578125</c:v>
                </c:pt>
                <c:pt idx="88">
                  <c:v>75.901397705078125</c:v>
                </c:pt>
                <c:pt idx="89">
                  <c:v>75.967315673828125</c:v>
                </c:pt>
                <c:pt idx="90">
                  <c:v>76.033233642578125</c:v>
                </c:pt>
                <c:pt idx="91">
                  <c:v>75.571807861328125</c:v>
                </c:pt>
                <c:pt idx="92">
                  <c:v>76.165069580078125</c:v>
                </c:pt>
                <c:pt idx="93">
                  <c:v>75.967315673828125</c:v>
                </c:pt>
                <c:pt idx="94">
                  <c:v>75.967315673828125</c:v>
                </c:pt>
                <c:pt idx="95">
                  <c:v>76.362823486328125</c:v>
                </c:pt>
                <c:pt idx="96">
                  <c:v>76.428741455078125</c:v>
                </c:pt>
                <c:pt idx="97">
                  <c:v>75.835479736328125</c:v>
                </c:pt>
                <c:pt idx="98">
                  <c:v>76.560577392578125</c:v>
                </c:pt>
                <c:pt idx="99">
                  <c:v>76.362823486328125</c:v>
                </c:pt>
                <c:pt idx="100">
                  <c:v>76.824249267578125</c:v>
                </c:pt>
                <c:pt idx="101">
                  <c:v>75.967315673828125</c:v>
                </c:pt>
                <c:pt idx="102">
                  <c:v>76.956085205078125</c:v>
                </c:pt>
                <c:pt idx="103">
                  <c:v>76.824249267578125</c:v>
                </c:pt>
                <c:pt idx="104">
                  <c:v>75.637725830078125</c:v>
                </c:pt>
                <c:pt idx="105">
                  <c:v>76.824249267578125</c:v>
                </c:pt>
                <c:pt idx="106">
                  <c:v>76.560577392578125</c:v>
                </c:pt>
                <c:pt idx="107">
                  <c:v>76.033233642578125</c:v>
                </c:pt>
                <c:pt idx="108">
                  <c:v>77.087921142578125</c:v>
                </c:pt>
                <c:pt idx="109">
                  <c:v>76.362823486328125</c:v>
                </c:pt>
                <c:pt idx="110">
                  <c:v>76.758331298828125</c:v>
                </c:pt>
                <c:pt idx="111">
                  <c:v>76.692413330078125</c:v>
                </c:pt>
                <c:pt idx="112">
                  <c:v>76.560577392578125</c:v>
                </c:pt>
                <c:pt idx="113">
                  <c:v>76.296905517578125</c:v>
                </c:pt>
                <c:pt idx="114">
                  <c:v>76.428741455078125</c:v>
                </c:pt>
                <c:pt idx="115">
                  <c:v>76.560577392578125</c:v>
                </c:pt>
                <c:pt idx="116">
                  <c:v>76.560577392578125</c:v>
                </c:pt>
                <c:pt idx="117">
                  <c:v>76.428741455078125</c:v>
                </c:pt>
                <c:pt idx="118">
                  <c:v>77.285675048828125</c:v>
                </c:pt>
                <c:pt idx="119">
                  <c:v>76.494659423828125</c:v>
                </c:pt>
                <c:pt idx="120">
                  <c:v>77.417510986328125</c:v>
                </c:pt>
                <c:pt idx="121">
                  <c:v>76.099151611328125</c:v>
                </c:pt>
                <c:pt idx="122">
                  <c:v>76.626495361328125</c:v>
                </c:pt>
                <c:pt idx="123">
                  <c:v>77.087921142578125</c:v>
                </c:pt>
                <c:pt idx="124">
                  <c:v>77.219757080078125</c:v>
                </c:pt>
                <c:pt idx="125">
                  <c:v>76.692413330078125</c:v>
                </c:pt>
                <c:pt idx="126">
                  <c:v>76.824249267578125</c:v>
                </c:pt>
                <c:pt idx="127">
                  <c:v>76.626495361328125</c:v>
                </c:pt>
                <c:pt idx="128">
                  <c:v>76.494659423828125</c:v>
                </c:pt>
                <c:pt idx="129">
                  <c:v>77.022003173828125</c:v>
                </c:pt>
                <c:pt idx="130">
                  <c:v>76.758331298828125</c:v>
                </c:pt>
                <c:pt idx="131">
                  <c:v>76.560577392578125</c:v>
                </c:pt>
                <c:pt idx="132">
                  <c:v>77.087921142578125</c:v>
                </c:pt>
                <c:pt idx="133">
                  <c:v>77.219757080078125</c:v>
                </c:pt>
                <c:pt idx="134">
                  <c:v>77.285675048828125</c:v>
                </c:pt>
                <c:pt idx="135">
                  <c:v>76.956085205078125</c:v>
                </c:pt>
                <c:pt idx="136">
                  <c:v>76.692413330078125</c:v>
                </c:pt>
                <c:pt idx="137">
                  <c:v>77.219757080078125</c:v>
                </c:pt>
                <c:pt idx="138">
                  <c:v>77.219757080078125</c:v>
                </c:pt>
                <c:pt idx="139">
                  <c:v>77.615264892578125</c:v>
                </c:pt>
                <c:pt idx="140">
                  <c:v>77.483428955078125</c:v>
                </c:pt>
                <c:pt idx="141">
                  <c:v>77.087921142578125</c:v>
                </c:pt>
                <c:pt idx="142">
                  <c:v>77.681182861328125</c:v>
                </c:pt>
                <c:pt idx="143">
                  <c:v>77.681182861328125</c:v>
                </c:pt>
                <c:pt idx="144">
                  <c:v>78.472198486328125</c:v>
                </c:pt>
                <c:pt idx="145">
                  <c:v>78.208526611328125</c:v>
                </c:pt>
                <c:pt idx="146">
                  <c:v>77.747100830078125</c:v>
                </c:pt>
                <c:pt idx="147">
                  <c:v>79.065460205078125</c:v>
                </c:pt>
                <c:pt idx="148">
                  <c:v>77.681182861328125</c:v>
                </c:pt>
                <c:pt idx="149">
                  <c:v>78.340362548828125</c:v>
                </c:pt>
                <c:pt idx="150">
                  <c:v>78.472198486328125</c:v>
                </c:pt>
                <c:pt idx="151">
                  <c:v>78.142608642578125</c:v>
                </c:pt>
                <c:pt idx="152">
                  <c:v>78.538116455078125</c:v>
                </c:pt>
                <c:pt idx="153">
                  <c:v>78.933624267578125</c:v>
                </c:pt>
                <c:pt idx="154">
                  <c:v>78.604034423828125</c:v>
                </c:pt>
                <c:pt idx="155">
                  <c:v>79.460968017578125</c:v>
                </c:pt>
                <c:pt idx="156">
                  <c:v>78.538116455078125</c:v>
                </c:pt>
                <c:pt idx="157">
                  <c:v>79.592803955078125</c:v>
                </c:pt>
                <c:pt idx="158">
                  <c:v>78.933624267578125</c:v>
                </c:pt>
                <c:pt idx="159">
                  <c:v>79.395050048828125</c:v>
                </c:pt>
                <c:pt idx="160">
                  <c:v>80.186065673828125</c:v>
                </c:pt>
                <c:pt idx="161">
                  <c:v>80.383819580078125</c:v>
                </c:pt>
                <c:pt idx="162">
                  <c:v>79.988311767578125</c:v>
                </c:pt>
                <c:pt idx="163">
                  <c:v>79.988311767578125</c:v>
                </c:pt>
                <c:pt idx="164">
                  <c:v>80.581573486328125</c:v>
                </c:pt>
                <c:pt idx="165">
                  <c:v>80.383819580078125</c:v>
                </c:pt>
                <c:pt idx="166">
                  <c:v>81.042999267578125</c:v>
                </c:pt>
                <c:pt idx="167">
                  <c:v>81.438507080078125</c:v>
                </c:pt>
                <c:pt idx="168">
                  <c:v>81.372589111328125</c:v>
                </c:pt>
                <c:pt idx="169">
                  <c:v>82.954620361328125</c:v>
                </c:pt>
                <c:pt idx="170">
                  <c:v>83.218292236328125</c:v>
                </c:pt>
                <c:pt idx="171">
                  <c:v>83.218292236328125</c:v>
                </c:pt>
                <c:pt idx="172">
                  <c:v>83.943397521972656</c:v>
                </c:pt>
                <c:pt idx="173">
                  <c:v>84.734413146972656</c:v>
                </c:pt>
                <c:pt idx="174">
                  <c:v>84.932167053222656</c:v>
                </c:pt>
                <c:pt idx="175">
                  <c:v>85.459510803222656</c:v>
                </c:pt>
                <c:pt idx="176">
                  <c:v>85.986854553222656</c:v>
                </c:pt>
                <c:pt idx="177">
                  <c:v>86.777870178222656</c:v>
                </c:pt>
                <c:pt idx="178">
                  <c:v>87.766639709472656</c:v>
                </c:pt>
                <c:pt idx="179">
                  <c:v>87.239295959472656</c:v>
                </c:pt>
                <c:pt idx="180">
                  <c:v>87.239295959472656</c:v>
                </c:pt>
                <c:pt idx="181">
                  <c:v>88.491737365722656</c:v>
                </c:pt>
                <c:pt idx="182">
                  <c:v>89.876014709472656</c:v>
                </c:pt>
                <c:pt idx="183">
                  <c:v>89.084999084472656</c:v>
                </c:pt>
                <c:pt idx="184">
                  <c:v>90.271522521972656</c:v>
                </c:pt>
                <c:pt idx="185">
                  <c:v>90.469284057617188</c:v>
                </c:pt>
                <c:pt idx="186">
                  <c:v>90.930709838867188</c:v>
                </c:pt>
                <c:pt idx="187">
                  <c:v>91.458053588867187</c:v>
                </c:pt>
                <c:pt idx="188">
                  <c:v>92.908248901367188</c:v>
                </c:pt>
                <c:pt idx="189">
                  <c:v>94.753952026367188</c:v>
                </c:pt>
                <c:pt idx="190">
                  <c:v>95.610885620117188</c:v>
                </c:pt>
                <c:pt idx="191">
                  <c:v>96.335983276367188</c:v>
                </c:pt>
                <c:pt idx="192">
                  <c:v>97.654342651367188</c:v>
                </c:pt>
                <c:pt idx="193">
                  <c:v>97.852096557617188</c:v>
                </c:pt>
                <c:pt idx="194">
                  <c:v>98.049850463867188</c:v>
                </c:pt>
                <c:pt idx="195">
                  <c:v>99.961479187011719</c:v>
                </c:pt>
                <c:pt idx="196">
                  <c:v>100.95024871826172</c:v>
                </c:pt>
                <c:pt idx="197">
                  <c:v>101.08208465576172</c:v>
                </c:pt>
                <c:pt idx="198">
                  <c:v>102.59819793701172</c:v>
                </c:pt>
                <c:pt idx="199">
                  <c:v>103.45513153076172</c:v>
                </c:pt>
                <c:pt idx="200">
                  <c:v>104.11431121826172</c:v>
                </c:pt>
                <c:pt idx="201">
                  <c:v>106.61919403076172</c:v>
                </c:pt>
                <c:pt idx="202">
                  <c:v>107.34429168701172</c:v>
                </c:pt>
                <c:pt idx="203">
                  <c:v>109.38774871826172</c:v>
                </c:pt>
                <c:pt idx="204">
                  <c:v>110.90386199951172</c:v>
                </c:pt>
                <c:pt idx="205">
                  <c:v>112.55181121826172</c:v>
                </c:pt>
                <c:pt idx="206">
                  <c:v>114.06792449951172</c:v>
                </c:pt>
                <c:pt idx="207">
                  <c:v>116.11138153076172</c:v>
                </c:pt>
                <c:pt idx="208">
                  <c:v>117.49566650390625</c:v>
                </c:pt>
                <c:pt idx="209">
                  <c:v>118.94586181640625</c:v>
                </c:pt>
                <c:pt idx="210">
                  <c:v>120.52789306640625</c:v>
                </c:pt>
                <c:pt idx="211">
                  <c:v>121.91217041015625</c:v>
                </c:pt>
                <c:pt idx="212">
                  <c:v>124.02154541015625</c:v>
                </c:pt>
                <c:pt idx="213">
                  <c:v>125.47174072265625</c:v>
                </c:pt>
                <c:pt idx="214">
                  <c:v>128.37213134765625</c:v>
                </c:pt>
                <c:pt idx="215">
                  <c:v>129.36090087890625</c:v>
                </c:pt>
                <c:pt idx="216">
                  <c:v>131.53619384765625</c:v>
                </c:pt>
                <c:pt idx="217">
                  <c:v>133.64556884765625</c:v>
                </c:pt>
                <c:pt idx="218">
                  <c:v>136.08454895019531</c:v>
                </c:pt>
                <c:pt idx="219">
                  <c:v>138.25984191894531</c:v>
                </c:pt>
                <c:pt idx="220">
                  <c:v>140.69880676269531</c:v>
                </c:pt>
                <c:pt idx="221">
                  <c:v>143.40144348144531</c:v>
                </c:pt>
                <c:pt idx="222">
                  <c:v>147.42243957519531</c:v>
                </c:pt>
                <c:pt idx="223">
                  <c:v>149.66366577148437</c:v>
                </c:pt>
                <c:pt idx="224">
                  <c:v>151.44345092773437</c:v>
                </c:pt>
                <c:pt idx="225">
                  <c:v>153.48690795898437</c:v>
                </c:pt>
                <c:pt idx="226">
                  <c:v>157.11239624023437</c:v>
                </c:pt>
                <c:pt idx="227">
                  <c:v>159.74911499023437</c:v>
                </c:pt>
                <c:pt idx="228">
                  <c:v>162.25399780273438</c:v>
                </c:pt>
                <c:pt idx="229">
                  <c:v>166.40682983398437</c:v>
                </c:pt>
                <c:pt idx="230">
                  <c:v>168.18663024902344</c:v>
                </c:pt>
                <c:pt idx="231">
                  <c:v>172.14170837402344</c:v>
                </c:pt>
                <c:pt idx="232">
                  <c:v>174.71250915527344</c:v>
                </c:pt>
                <c:pt idx="233">
                  <c:v>177.61289978027344</c:v>
                </c:pt>
                <c:pt idx="234">
                  <c:v>180.77696228027344</c:v>
                </c:pt>
                <c:pt idx="235">
                  <c:v>183.47959899902344</c:v>
                </c:pt>
                <c:pt idx="236">
                  <c:v>188.62120056152344</c:v>
                </c:pt>
                <c:pt idx="237">
                  <c:v>192.64219665527344</c:v>
                </c:pt>
                <c:pt idx="238">
                  <c:v>195.14707946777344</c:v>
                </c:pt>
                <c:pt idx="239">
                  <c:v>198.57481384277344</c:v>
                </c:pt>
                <c:pt idx="240">
                  <c:v>200.02500915527344</c:v>
                </c:pt>
                <c:pt idx="241">
                  <c:v>203.2550048828125</c:v>
                </c:pt>
                <c:pt idx="242">
                  <c:v>207.4078369140625</c:v>
                </c:pt>
                <c:pt idx="243">
                  <c:v>210.1763916015625</c:v>
                </c:pt>
                <c:pt idx="244">
                  <c:v>212.6812744140625</c:v>
                </c:pt>
                <c:pt idx="245">
                  <c:v>216.1749267578125</c:v>
                </c:pt>
                <c:pt idx="246">
                  <c:v>218.8116455078125</c:v>
                </c:pt>
                <c:pt idx="247">
                  <c:v>222.04164123535156</c:v>
                </c:pt>
                <c:pt idx="248">
                  <c:v>226.45814514160156</c:v>
                </c:pt>
                <c:pt idx="249">
                  <c:v>228.56752014160156</c:v>
                </c:pt>
                <c:pt idx="250">
                  <c:v>231.59974670410156</c:v>
                </c:pt>
                <c:pt idx="251">
                  <c:v>234.03871154785156</c:v>
                </c:pt>
                <c:pt idx="252">
                  <c:v>237.53236389160156</c:v>
                </c:pt>
                <c:pt idx="253">
                  <c:v>241.55337524414062</c:v>
                </c:pt>
                <c:pt idx="254">
                  <c:v>244.19009399414062</c:v>
                </c:pt>
                <c:pt idx="255">
                  <c:v>245.50845336914063</c:v>
                </c:pt>
                <c:pt idx="256">
                  <c:v>248.14517211914062</c:v>
                </c:pt>
                <c:pt idx="257">
                  <c:v>250.97964477539062</c:v>
                </c:pt>
                <c:pt idx="258">
                  <c:v>252.16616821289062</c:v>
                </c:pt>
                <c:pt idx="259">
                  <c:v>255.72573852539062</c:v>
                </c:pt>
                <c:pt idx="260">
                  <c:v>255.92349243164063</c:v>
                </c:pt>
                <c:pt idx="261">
                  <c:v>257.43960571289062</c:v>
                </c:pt>
                <c:pt idx="262">
                  <c:v>259.54898071289062</c:v>
                </c:pt>
                <c:pt idx="263">
                  <c:v>261.06509399414062</c:v>
                </c:pt>
                <c:pt idx="264">
                  <c:v>262.77896118164062</c:v>
                </c:pt>
                <c:pt idx="265">
                  <c:v>265.41567993164062</c:v>
                </c:pt>
                <c:pt idx="266">
                  <c:v>267.39324951171875</c:v>
                </c:pt>
                <c:pt idx="267">
                  <c:v>268.51385498046875</c:v>
                </c:pt>
                <c:pt idx="268">
                  <c:v>272.60076904296875</c:v>
                </c:pt>
                <c:pt idx="269">
                  <c:v>273.45770263671875</c:v>
                </c:pt>
                <c:pt idx="270">
                  <c:v>275.76483154296875</c:v>
                </c:pt>
                <c:pt idx="271">
                  <c:v>278.99481201171875</c:v>
                </c:pt>
                <c:pt idx="272">
                  <c:v>281.82928466796875</c:v>
                </c:pt>
                <c:pt idx="273">
                  <c:v>283.93865966796875</c:v>
                </c:pt>
                <c:pt idx="274">
                  <c:v>286.97088623046875</c:v>
                </c:pt>
                <c:pt idx="275">
                  <c:v>289.21209716796875</c:v>
                </c:pt>
                <c:pt idx="276">
                  <c:v>290.26678466796875</c:v>
                </c:pt>
                <c:pt idx="277">
                  <c:v>292.83758544921875</c:v>
                </c:pt>
                <c:pt idx="278">
                  <c:v>294.35369873046875</c:v>
                </c:pt>
                <c:pt idx="279">
                  <c:v>295.40838623046875</c:v>
                </c:pt>
                <c:pt idx="280">
                  <c:v>297.45184326171875</c:v>
                </c:pt>
                <c:pt idx="281">
                  <c:v>300.28631591796875</c:v>
                </c:pt>
                <c:pt idx="282">
                  <c:v>301.67062377929687</c:v>
                </c:pt>
                <c:pt idx="283">
                  <c:v>304.24142456054687</c:v>
                </c:pt>
                <c:pt idx="284">
                  <c:v>307.93283081054687</c:v>
                </c:pt>
                <c:pt idx="285">
                  <c:v>310.89913940429688</c:v>
                </c:pt>
                <c:pt idx="286">
                  <c:v>313.40402221679687</c:v>
                </c:pt>
                <c:pt idx="287">
                  <c:v>315.57931518554688</c:v>
                </c:pt>
                <c:pt idx="288">
                  <c:v>315.97482299804687</c:v>
                </c:pt>
                <c:pt idx="289">
                  <c:v>318.15011596679687</c:v>
                </c:pt>
                <c:pt idx="290">
                  <c:v>320.52316284179687</c:v>
                </c:pt>
                <c:pt idx="291">
                  <c:v>321.90744018554687</c:v>
                </c:pt>
                <c:pt idx="292">
                  <c:v>323.35763549804687</c:v>
                </c:pt>
                <c:pt idx="293">
                  <c:v>324.61007690429688</c:v>
                </c:pt>
                <c:pt idx="294">
                  <c:v>326.32394409179687</c:v>
                </c:pt>
                <c:pt idx="295">
                  <c:v>327.57638549804687</c:v>
                </c:pt>
                <c:pt idx="296">
                  <c:v>327.97189331054687</c:v>
                </c:pt>
                <c:pt idx="297">
                  <c:v>329.35617065429687</c:v>
                </c:pt>
                <c:pt idx="298">
                  <c:v>330.08126831054687</c:v>
                </c:pt>
                <c:pt idx="299">
                  <c:v>333.11349487304687</c:v>
                </c:pt>
                <c:pt idx="300">
                  <c:v>333.31124877929687</c:v>
                </c:pt>
                <c:pt idx="301">
                  <c:v>334.76144409179687</c:v>
                </c:pt>
                <c:pt idx="302">
                  <c:v>338.91427612304688</c:v>
                </c:pt>
                <c:pt idx="303">
                  <c:v>341.94650268554688</c:v>
                </c:pt>
                <c:pt idx="304">
                  <c:v>343.33078002929687</c:v>
                </c:pt>
                <c:pt idx="305">
                  <c:v>344.45138549804687</c:v>
                </c:pt>
                <c:pt idx="306">
                  <c:v>348.20870971679687</c:v>
                </c:pt>
                <c:pt idx="307">
                  <c:v>348.86788940429687</c:v>
                </c:pt>
                <c:pt idx="308">
                  <c:v>348.34054565429687</c:v>
                </c:pt>
                <c:pt idx="309">
                  <c:v>348.40646362304687</c:v>
                </c:pt>
                <c:pt idx="310">
                  <c:v>348.20870971679687</c:v>
                </c:pt>
                <c:pt idx="311">
                  <c:v>348.99972534179687</c:v>
                </c:pt>
                <c:pt idx="312">
                  <c:v>350.84542846679687</c:v>
                </c:pt>
                <c:pt idx="313">
                  <c:v>350.91134643554687</c:v>
                </c:pt>
                <c:pt idx="314">
                  <c:v>352.16378784179687</c:v>
                </c:pt>
                <c:pt idx="315">
                  <c:v>354.47091674804687</c:v>
                </c:pt>
                <c:pt idx="316">
                  <c:v>354.33908081054687</c:v>
                </c:pt>
                <c:pt idx="317">
                  <c:v>356.25070190429687</c:v>
                </c:pt>
                <c:pt idx="318">
                  <c:v>357.37130737304687</c:v>
                </c:pt>
                <c:pt idx="319">
                  <c:v>356.11886596679687</c:v>
                </c:pt>
                <c:pt idx="320">
                  <c:v>355.06417846679687</c:v>
                </c:pt>
                <c:pt idx="321">
                  <c:v>354.73458862304687</c:v>
                </c:pt>
                <c:pt idx="322">
                  <c:v>353.74581909179687</c:v>
                </c:pt>
                <c:pt idx="323">
                  <c:v>352.36154174804688</c:v>
                </c:pt>
                <c:pt idx="324">
                  <c:v>351.10910034179687</c:v>
                </c:pt>
                <c:pt idx="325">
                  <c:v>352.22970581054687</c:v>
                </c:pt>
                <c:pt idx="326">
                  <c:v>351.04318237304687</c:v>
                </c:pt>
                <c:pt idx="327">
                  <c:v>349.39523315429687</c:v>
                </c:pt>
                <c:pt idx="328">
                  <c:v>348.27462768554687</c:v>
                </c:pt>
                <c:pt idx="329">
                  <c:v>348.01095581054687</c:v>
                </c:pt>
                <c:pt idx="330">
                  <c:v>346.36300659179687</c:v>
                </c:pt>
                <c:pt idx="331">
                  <c:v>346.56076049804687</c:v>
                </c:pt>
                <c:pt idx="332">
                  <c:v>346.09933471679687</c:v>
                </c:pt>
                <c:pt idx="333">
                  <c:v>345.37423706054687</c:v>
                </c:pt>
                <c:pt idx="334">
                  <c:v>343.66036987304687</c:v>
                </c:pt>
                <c:pt idx="335">
                  <c:v>343.79220581054687</c:v>
                </c:pt>
                <c:pt idx="336">
                  <c:v>343.06710815429687</c:v>
                </c:pt>
                <c:pt idx="337">
                  <c:v>342.67160034179687</c:v>
                </c:pt>
                <c:pt idx="338">
                  <c:v>341.22140502929687</c:v>
                </c:pt>
                <c:pt idx="339">
                  <c:v>340.95773315429687</c:v>
                </c:pt>
                <c:pt idx="340">
                  <c:v>340.03488159179687</c:v>
                </c:pt>
                <c:pt idx="341">
                  <c:v>338.45285034179687</c:v>
                </c:pt>
                <c:pt idx="342">
                  <c:v>336.60714721679687</c:v>
                </c:pt>
                <c:pt idx="343">
                  <c:v>335.68429565429687</c:v>
                </c:pt>
                <c:pt idx="344">
                  <c:v>333.83859252929687</c:v>
                </c:pt>
                <c:pt idx="345">
                  <c:v>332.91574096679687</c:v>
                </c:pt>
                <c:pt idx="346">
                  <c:v>331.86105346679687</c:v>
                </c:pt>
                <c:pt idx="347">
                  <c:v>330.21310424804687</c:v>
                </c:pt>
                <c:pt idx="348">
                  <c:v>329.29025268554688</c:v>
                </c:pt>
                <c:pt idx="349">
                  <c:v>327.70822143554687</c:v>
                </c:pt>
                <c:pt idx="350">
                  <c:v>326.52169799804687</c:v>
                </c:pt>
                <c:pt idx="351">
                  <c:v>325.46701049804687</c:v>
                </c:pt>
                <c:pt idx="352">
                  <c:v>324.08273315429687</c:v>
                </c:pt>
                <c:pt idx="353">
                  <c:v>323.68722534179687</c:v>
                </c:pt>
                <c:pt idx="354">
                  <c:v>323.02804565429687</c:v>
                </c:pt>
                <c:pt idx="355">
                  <c:v>322.30294799804687</c:v>
                </c:pt>
                <c:pt idx="356">
                  <c:v>321.24826049804687</c:v>
                </c:pt>
                <c:pt idx="357">
                  <c:v>320.78683471679687</c:v>
                </c:pt>
                <c:pt idx="358">
                  <c:v>320.25949096679687</c:v>
                </c:pt>
                <c:pt idx="359">
                  <c:v>319.73214721679687</c:v>
                </c:pt>
                <c:pt idx="360">
                  <c:v>318.41378784179687</c:v>
                </c:pt>
                <c:pt idx="361">
                  <c:v>317.49093627929687</c:v>
                </c:pt>
                <c:pt idx="362">
                  <c:v>316.23849487304687</c:v>
                </c:pt>
                <c:pt idx="363">
                  <c:v>315.05197143554687</c:v>
                </c:pt>
                <c:pt idx="364">
                  <c:v>314.32687377929687</c:v>
                </c:pt>
                <c:pt idx="365">
                  <c:v>314.52462768554687</c:v>
                </c:pt>
                <c:pt idx="366">
                  <c:v>312.94259643554687</c:v>
                </c:pt>
                <c:pt idx="367">
                  <c:v>311.69015502929687</c:v>
                </c:pt>
                <c:pt idx="368">
                  <c:v>312.01974487304687</c:v>
                </c:pt>
                <c:pt idx="369">
                  <c:v>311.36056518554687</c:v>
                </c:pt>
                <c:pt idx="370">
                  <c:v>310.76730346679687</c:v>
                </c:pt>
                <c:pt idx="371">
                  <c:v>310.50363159179687</c:v>
                </c:pt>
                <c:pt idx="372">
                  <c:v>310.50363159179687</c:v>
                </c:pt>
                <c:pt idx="373">
                  <c:v>309.84445190429687</c:v>
                </c:pt>
                <c:pt idx="374">
                  <c:v>309.38302612304687</c:v>
                </c:pt>
                <c:pt idx="375">
                  <c:v>309.25119018554688</c:v>
                </c:pt>
                <c:pt idx="376">
                  <c:v>308.19650268554687</c:v>
                </c:pt>
                <c:pt idx="377">
                  <c:v>307.33956909179687</c:v>
                </c:pt>
                <c:pt idx="378">
                  <c:v>306.61447143554687</c:v>
                </c:pt>
                <c:pt idx="379">
                  <c:v>306.61447143554687</c:v>
                </c:pt>
                <c:pt idx="380">
                  <c:v>305.62570190429688</c:v>
                </c:pt>
                <c:pt idx="381">
                  <c:v>304.63693237304687</c:v>
                </c:pt>
                <c:pt idx="382">
                  <c:v>303.97775268554687</c:v>
                </c:pt>
                <c:pt idx="383">
                  <c:v>305.23019409179687</c:v>
                </c:pt>
                <c:pt idx="384">
                  <c:v>303.25265502929687</c:v>
                </c:pt>
                <c:pt idx="385">
                  <c:v>302.98898315429687</c:v>
                </c:pt>
                <c:pt idx="386">
                  <c:v>302.92306518554688</c:v>
                </c:pt>
                <c:pt idx="387">
                  <c:v>301.20916748046875</c:v>
                </c:pt>
                <c:pt idx="388">
                  <c:v>300.94549560546875</c:v>
                </c:pt>
                <c:pt idx="389">
                  <c:v>299.56121826171875</c:v>
                </c:pt>
                <c:pt idx="390">
                  <c:v>300.02264404296875</c:v>
                </c:pt>
                <c:pt idx="391">
                  <c:v>298.24285888671875</c:v>
                </c:pt>
                <c:pt idx="392">
                  <c:v>298.57244873046875</c:v>
                </c:pt>
                <c:pt idx="393">
                  <c:v>297.97918701171875</c:v>
                </c:pt>
                <c:pt idx="394">
                  <c:v>297.38592529296875</c:v>
                </c:pt>
                <c:pt idx="395">
                  <c:v>296.79266357421875</c:v>
                </c:pt>
                <c:pt idx="396">
                  <c:v>296.13348388671875</c:v>
                </c:pt>
                <c:pt idx="397">
                  <c:v>295.93572998046875</c:v>
                </c:pt>
                <c:pt idx="398">
                  <c:v>295.60614013671875</c:v>
                </c:pt>
                <c:pt idx="399">
                  <c:v>294.81512451171875</c:v>
                </c:pt>
                <c:pt idx="400">
                  <c:v>294.22186279296875</c:v>
                </c:pt>
                <c:pt idx="401">
                  <c:v>294.15594482421875</c:v>
                </c:pt>
                <c:pt idx="402">
                  <c:v>293.69451904296875</c:v>
                </c:pt>
                <c:pt idx="403">
                  <c:v>293.29901123046875</c:v>
                </c:pt>
                <c:pt idx="404">
                  <c:v>293.03533935546875</c:v>
                </c:pt>
                <c:pt idx="405">
                  <c:v>292.44207763671875</c:v>
                </c:pt>
                <c:pt idx="406">
                  <c:v>291.71697998046875</c:v>
                </c:pt>
                <c:pt idx="407">
                  <c:v>292.31024169921875</c:v>
                </c:pt>
                <c:pt idx="408">
                  <c:v>291.05780029296875</c:v>
                </c:pt>
                <c:pt idx="409">
                  <c:v>290.72821044921875</c:v>
                </c:pt>
                <c:pt idx="410">
                  <c:v>290.72821044921875</c:v>
                </c:pt>
                <c:pt idx="411">
                  <c:v>289.80535888671875</c:v>
                </c:pt>
                <c:pt idx="412">
                  <c:v>289.14617919921875</c:v>
                </c:pt>
                <c:pt idx="413">
                  <c:v>289.60760498046875</c:v>
                </c:pt>
                <c:pt idx="414">
                  <c:v>288.55291748046875</c:v>
                </c:pt>
                <c:pt idx="415">
                  <c:v>288.61883544921875</c:v>
                </c:pt>
                <c:pt idx="416">
                  <c:v>287.30047607421875</c:v>
                </c:pt>
                <c:pt idx="417">
                  <c:v>287.23455810546875</c:v>
                </c:pt>
                <c:pt idx="418">
                  <c:v>287.30047607421875</c:v>
                </c:pt>
                <c:pt idx="419">
                  <c:v>287.16864013671875</c:v>
                </c:pt>
                <c:pt idx="420">
                  <c:v>286.77313232421875</c:v>
                </c:pt>
                <c:pt idx="421">
                  <c:v>286.44354248046875</c:v>
                </c:pt>
                <c:pt idx="422">
                  <c:v>286.24578857421875</c:v>
                </c:pt>
                <c:pt idx="423">
                  <c:v>286.31170654296875</c:v>
                </c:pt>
                <c:pt idx="424">
                  <c:v>285.91619873046875</c:v>
                </c:pt>
                <c:pt idx="425">
                  <c:v>286.44354248046875</c:v>
                </c:pt>
                <c:pt idx="426">
                  <c:v>286.50946044921875</c:v>
                </c:pt>
                <c:pt idx="427">
                  <c:v>286.37762451171875</c:v>
                </c:pt>
                <c:pt idx="428">
                  <c:v>286.57537841796875</c:v>
                </c:pt>
                <c:pt idx="429">
                  <c:v>286.31170654296875</c:v>
                </c:pt>
                <c:pt idx="430">
                  <c:v>285.25701904296875</c:v>
                </c:pt>
                <c:pt idx="431">
                  <c:v>285.85028076171875</c:v>
                </c:pt>
                <c:pt idx="432">
                  <c:v>285.71844482421875</c:v>
                </c:pt>
                <c:pt idx="433">
                  <c:v>286.04803466796875</c:v>
                </c:pt>
                <c:pt idx="434">
                  <c:v>285.25701904296875</c:v>
                </c:pt>
                <c:pt idx="435">
                  <c:v>284.92742919921875</c:v>
                </c:pt>
                <c:pt idx="436">
                  <c:v>285.05926513671875</c:v>
                </c:pt>
                <c:pt idx="437">
                  <c:v>284.72967529296875</c:v>
                </c:pt>
                <c:pt idx="438">
                  <c:v>284.59783935546875</c:v>
                </c:pt>
                <c:pt idx="439">
                  <c:v>284.00457763671875</c:v>
                </c:pt>
                <c:pt idx="440">
                  <c:v>284.20233154296875</c:v>
                </c:pt>
                <c:pt idx="441">
                  <c:v>284.13641357421875</c:v>
                </c:pt>
                <c:pt idx="442">
                  <c:v>283.80682373046875</c:v>
                </c:pt>
                <c:pt idx="443">
                  <c:v>283.21356201171875</c:v>
                </c:pt>
                <c:pt idx="444">
                  <c:v>283.21356201171875</c:v>
                </c:pt>
                <c:pt idx="445">
                  <c:v>282.68621826171875</c:v>
                </c:pt>
                <c:pt idx="446">
                  <c:v>283.08172607421875</c:v>
                </c:pt>
                <c:pt idx="447">
                  <c:v>283.60906982421875</c:v>
                </c:pt>
                <c:pt idx="448">
                  <c:v>282.94989013671875</c:v>
                </c:pt>
                <c:pt idx="449">
                  <c:v>283.14764404296875</c:v>
                </c:pt>
                <c:pt idx="450">
                  <c:v>283.08172607421875</c:v>
                </c:pt>
                <c:pt idx="451">
                  <c:v>282.48846435546875</c:v>
                </c:pt>
                <c:pt idx="452">
                  <c:v>282.22479248046875</c:v>
                </c:pt>
                <c:pt idx="453">
                  <c:v>283.41131591796875</c:v>
                </c:pt>
                <c:pt idx="454">
                  <c:v>282.81805419921875</c:v>
                </c:pt>
                <c:pt idx="455">
                  <c:v>283.14764404296875</c:v>
                </c:pt>
                <c:pt idx="456">
                  <c:v>281.89520263671875</c:v>
                </c:pt>
                <c:pt idx="457">
                  <c:v>282.55438232421875</c:v>
                </c:pt>
                <c:pt idx="458">
                  <c:v>282.22479248046875</c:v>
                </c:pt>
                <c:pt idx="459">
                  <c:v>282.75213623046875</c:v>
                </c:pt>
                <c:pt idx="460">
                  <c:v>282.42254638671875</c:v>
                </c:pt>
                <c:pt idx="461">
                  <c:v>282.15887451171875</c:v>
                </c:pt>
                <c:pt idx="462">
                  <c:v>282.35662841796875</c:v>
                </c:pt>
                <c:pt idx="463">
                  <c:v>281.89520263671875</c:v>
                </c:pt>
                <c:pt idx="464">
                  <c:v>282.35662841796875</c:v>
                </c:pt>
                <c:pt idx="465">
                  <c:v>281.96112060546875</c:v>
                </c:pt>
                <c:pt idx="466">
                  <c:v>282.09295654296875</c:v>
                </c:pt>
                <c:pt idx="467">
                  <c:v>281.76336669921875</c:v>
                </c:pt>
                <c:pt idx="468">
                  <c:v>281.23602294921875</c:v>
                </c:pt>
                <c:pt idx="469">
                  <c:v>281.76336669921875</c:v>
                </c:pt>
                <c:pt idx="470">
                  <c:v>280.64276123046875</c:v>
                </c:pt>
                <c:pt idx="471">
                  <c:v>280.97235107421875</c:v>
                </c:pt>
                <c:pt idx="472">
                  <c:v>280.37908935546875</c:v>
                </c:pt>
                <c:pt idx="473">
                  <c:v>280.90643310546875</c:v>
                </c:pt>
                <c:pt idx="474">
                  <c:v>280.44500732421875</c:v>
                </c:pt>
                <c:pt idx="475">
                  <c:v>280.64276123046875</c:v>
                </c:pt>
                <c:pt idx="476">
                  <c:v>280.90643310546875</c:v>
                </c:pt>
                <c:pt idx="477">
                  <c:v>280.70867919921875</c:v>
                </c:pt>
                <c:pt idx="478">
                  <c:v>280.97235107421875</c:v>
                </c:pt>
                <c:pt idx="479">
                  <c:v>280.18133544921875</c:v>
                </c:pt>
                <c:pt idx="480">
                  <c:v>280.51092529296875</c:v>
                </c:pt>
                <c:pt idx="481">
                  <c:v>280.57684326171875</c:v>
                </c:pt>
                <c:pt idx="482">
                  <c:v>280.18133544921875</c:v>
                </c:pt>
                <c:pt idx="483">
                  <c:v>279.78582763671875</c:v>
                </c:pt>
                <c:pt idx="484">
                  <c:v>279.32440185546875</c:v>
                </c:pt>
                <c:pt idx="485">
                  <c:v>279.25848388671875</c:v>
                </c:pt>
                <c:pt idx="486">
                  <c:v>279.39031982421875</c:v>
                </c:pt>
                <c:pt idx="487">
                  <c:v>279.25848388671875</c:v>
                </c:pt>
                <c:pt idx="488">
                  <c:v>279.06072998046875</c:v>
                </c:pt>
                <c:pt idx="489">
                  <c:v>278.99481201171875</c:v>
                </c:pt>
                <c:pt idx="490">
                  <c:v>278.86297607421875</c:v>
                </c:pt>
                <c:pt idx="491">
                  <c:v>279.12664794921875</c:v>
                </c:pt>
                <c:pt idx="492">
                  <c:v>279.19256591796875</c:v>
                </c:pt>
                <c:pt idx="493">
                  <c:v>278.99481201171875</c:v>
                </c:pt>
                <c:pt idx="494">
                  <c:v>278.99481201171875</c:v>
                </c:pt>
                <c:pt idx="495">
                  <c:v>278.26971435546875</c:v>
                </c:pt>
                <c:pt idx="496">
                  <c:v>278.86297607421875</c:v>
                </c:pt>
                <c:pt idx="497">
                  <c:v>279.06072998046875</c:v>
                </c:pt>
                <c:pt idx="498">
                  <c:v>277.74237060546875</c:v>
                </c:pt>
                <c:pt idx="499">
                  <c:v>278.07196044921875</c:v>
                </c:pt>
                <c:pt idx="500">
                  <c:v>278.07196044921875</c:v>
                </c:pt>
                <c:pt idx="501">
                  <c:v>278.26971435546875</c:v>
                </c:pt>
                <c:pt idx="502">
                  <c:v>278.53338623046875</c:v>
                </c:pt>
                <c:pt idx="503">
                  <c:v>278.53338623046875</c:v>
                </c:pt>
                <c:pt idx="504">
                  <c:v>278.92889404296875</c:v>
                </c:pt>
                <c:pt idx="505">
                  <c:v>277.80828857421875</c:v>
                </c:pt>
                <c:pt idx="506">
                  <c:v>278.59930419921875</c:v>
                </c:pt>
                <c:pt idx="507">
                  <c:v>277.67645263671875</c:v>
                </c:pt>
                <c:pt idx="508">
                  <c:v>277.08319091796875</c:v>
                </c:pt>
                <c:pt idx="509">
                  <c:v>277.80828857421875</c:v>
                </c:pt>
                <c:pt idx="510">
                  <c:v>276.42401123046875</c:v>
                </c:pt>
                <c:pt idx="511">
                  <c:v>276.55584716796875</c:v>
                </c:pt>
                <c:pt idx="512">
                  <c:v>276.35809326171875</c:v>
                </c:pt>
                <c:pt idx="513">
                  <c:v>276.35809326171875</c:v>
                </c:pt>
                <c:pt idx="514">
                  <c:v>276.81951904296875</c:v>
                </c:pt>
                <c:pt idx="515">
                  <c:v>276.62176513671875</c:v>
                </c:pt>
                <c:pt idx="516">
                  <c:v>276.02850341796875</c:v>
                </c:pt>
                <c:pt idx="517">
                  <c:v>275.56707763671875</c:v>
                </c:pt>
                <c:pt idx="518">
                  <c:v>275.63299560546875</c:v>
                </c:pt>
                <c:pt idx="519">
                  <c:v>275.03973388671875</c:v>
                </c:pt>
                <c:pt idx="520">
                  <c:v>274.51239013671875</c:v>
                </c:pt>
                <c:pt idx="521">
                  <c:v>274.90789794921875</c:v>
                </c:pt>
                <c:pt idx="522">
                  <c:v>274.24871826171875</c:v>
                </c:pt>
                <c:pt idx="523">
                  <c:v>273.78729248046875</c:v>
                </c:pt>
                <c:pt idx="524">
                  <c:v>273.78729248046875</c:v>
                </c:pt>
                <c:pt idx="525">
                  <c:v>273.65545654296875</c:v>
                </c:pt>
                <c:pt idx="526">
                  <c:v>274.57830810546875</c:v>
                </c:pt>
                <c:pt idx="527">
                  <c:v>274.05096435546875</c:v>
                </c:pt>
                <c:pt idx="528">
                  <c:v>274.11688232421875</c:v>
                </c:pt>
                <c:pt idx="529">
                  <c:v>273.91912841796875</c:v>
                </c:pt>
                <c:pt idx="530">
                  <c:v>273.39178466796875</c:v>
                </c:pt>
                <c:pt idx="531">
                  <c:v>273.39178466796875</c:v>
                </c:pt>
                <c:pt idx="532">
                  <c:v>273.19403076171875</c:v>
                </c:pt>
                <c:pt idx="533">
                  <c:v>273.06219482421875</c:v>
                </c:pt>
                <c:pt idx="534">
                  <c:v>272.27117919921875</c:v>
                </c:pt>
                <c:pt idx="535">
                  <c:v>272.93035888671875</c:v>
                </c:pt>
                <c:pt idx="536">
                  <c:v>272.40301513671875</c:v>
                </c:pt>
                <c:pt idx="537">
                  <c:v>271.34832763671875</c:v>
                </c:pt>
                <c:pt idx="538">
                  <c:v>271.21649169921875</c:v>
                </c:pt>
                <c:pt idx="539">
                  <c:v>271.41424560546875</c:v>
                </c:pt>
                <c:pt idx="540">
                  <c:v>270.95281982421875</c:v>
                </c:pt>
                <c:pt idx="541">
                  <c:v>270.55731201171875</c:v>
                </c:pt>
                <c:pt idx="542">
                  <c:v>270.09588623046875</c:v>
                </c:pt>
                <c:pt idx="543">
                  <c:v>270.49139404296875</c:v>
                </c:pt>
                <c:pt idx="544">
                  <c:v>269.43670654296875</c:v>
                </c:pt>
                <c:pt idx="545">
                  <c:v>269.37078857421875</c:v>
                </c:pt>
                <c:pt idx="546">
                  <c:v>269.04119873046875</c:v>
                </c:pt>
                <c:pt idx="547">
                  <c:v>268.97528076171875</c:v>
                </c:pt>
                <c:pt idx="548">
                  <c:v>268.25018310546875</c:v>
                </c:pt>
                <c:pt idx="549">
                  <c:v>268.51385498046875</c:v>
                </c:pt>
                <c:pt idx="550">
                  <c:v>268.18426513671875</c:v>
                </c:pt>
                <c:pt idx="551">
                  <c:v>267.39324951171875</c:v>
                </c:pt>
                <c:pt idx="552">
                  <c:v>267.72283935546875</c:v>
                </c:pt>
                <c:pt idx="553">
                  <c:v>266.99774169921875</c:v>
                </c:pt>
                <c:pt idx="554">
                  <c:v>267.78875732421875</c:v>
                </c:pt>
                <c:pt idx="555">
                  <c:v>267.06365966796875</c:v>
                </c:pt>
                <c:pt idx="556">
                  <c:v>267.92059326171875</c:v>
                </c:pt>
                <c:pt idx="557">
                  <c:v>266.60223388671875</c:v>
                </c:pt>
                <c:pt idx="558">
                  <c:v>266.47039794921875</c:v>
                </c:pt>
                <c:pt idx="559">
                  <c:v>266.66815185546875</c:v>
                </c:pt>
                <c:pt idx="560">
                  <c:v>266.86590576171875</c:v>
                </c:pt>
                <c:pt idx="561">
                  <c:v>266.53631591796875</c:v>
                </c:pt>
                <c:pt idx="562">
                  <c:v>266.40447998046875</c:v>
                </c:pt>
                <c:pt idx="563">
                  <c:v>265.48159790039062</c:v>
                </c:pt>
                <c:pt idx="564">
                  <c:v>265.61346435546875</c:v>
                </c:pt>
                <c:pt idx="565">
                  <c:v>266.00897216796875</c:v>
                </c:pt>
                <c:pt idx="566">
                  <c:v>265.81121826171875</c:v>
                </c:pt>
                <c:pt idx="567">
                  <c:v>265.41567993164062</c:v>
                </c:pt>
                <c:pt idx="568">
                  <c:v>265.94305419921875</c:v>
                </c:pt>
                <c:pt idx="569">
                  <c:v>265.61346435546875</c:v>
                </c:pt>
                <c:pt idx="570">
                  <c:v>265.94305419921875</c:v>
                </c:pt>
                <c:pt idx="571">
                  <c:v>265.41567993164062</c:v>
                </c:pt>
                <c:pt idx="572">
                  <c:v>265.67938232421875</c:v>
                </c:pt>
                <c:pt idx="573">
                  <c:v>265.15200805664062</c:v>
                </c:pt>
                <c:pt idx="574">
                  <c:v>265.28384399414063</c:v>
                </c:pt>
                <c:pt idx="575">
                  <c:v>264.09732055664062</c:v>
                </c:pt>
                <c:pt idx="576">
                  <c:v>264.36099243164062</c:v>
                </c:pt>
                <c:pt idx="577">
                  <c:v>264.82241821289062</c:v>
                </c:pt>
                <c:pt idx="578">
                  <c:v>263.96548461914062</c:v>
                </c:pt>
                <c:pt idx="579">
                  <c:v>264.75650024414062</c:v>
                </c:pt>
                <c:pt idx="580">
                  <c:v>264.62466430664062</c:v>
                </c:pt>
                <c:pt idx="581">
                  <c:v>264.03140258789062</c:v>
                </c:pt>
                <c:pt idx="582">
                  <c:v>264.29507446289062</c:v>
                </c:pt>
                <c:pt idx="583">
                  <c:v>263.89956665039063</c:v>
                </c:pt>
                <c:pt idx="584">
                  <c:v>263.83364868164062</c:v>
                </c:pt>
                <c:pt idx="585">
                  <c:v>264.42691040039062</c:v>
                </c:pt>
                <c:pt idx="586">
                  <c:v>264.03140258789062</c:v>
                </c:pt>
                <c:pt idx="587">
                  <c:v>264.03140258789062</c:v>
                </c:pt>
                <c:pt idx="588">
                  <c:v>264.29507446289062</c:v>
                </c:pt>
                <c:pt idx="589">
                  <c:v>264.69058227539062</c:v>
                </c:pt>
                <c:pt idx="590">
                  <c:v>263.37222290039062</c:v>
                </c:pt>
                <c:pt idx="591">
                  <c:v>264.03140258789062</c:v>
                </c:pt>
                <c:pt idx="592">
                  <c:v>263.89956665039063</c:v>
                </c:pt>
                <c:pt idx="593">
                  <c:v>263.56997680664062</c:v>
                </c:pt>
                <c:pt idx="594">
                  <c:v>263.76773071289062</c:v>
                </c:pt>
                <c:pt idx="595">
                  <c:v>263.30630493164062</c:v>
                </c:pt>
                <c:pt idx="596">
                  <c:v>263.96548461914062</c:v>
                </c:pt>
                <c:pt idx="597">
                  <c:v>263.50405883789062</c:v>
                </c:pt>
                <c:pt idx="598">
                  <c:v>263.37222290039062</c:v>
                </c:pt>
                <c:pt idx="599">
                  <c:v>263.50405883789062</c:v>
                </c:pt>
                <c:pt idx="600">
                  <c:v>263.10855102539062</c:v>
                </c:pt>
                <c:pt idx="601">
                  <c:v>263.24038696289062</c:v>
                </c:pt>
                <c:pt idx="602">
                  <c:v>262.44937133789062</c:v>
                </c:pt>
                <c:pt idx="603">
                  <c:v>262.77896118164062</c:v>
                </c:pt>
                <c:pt idx="604">
                  <c:v>262.05386352539062</c:v>
                </c:pt>
                <c:pt idx="605">
                  <c:v>262.51528930664062</c:v>
                </c:pt>
                <c:pt idx="606">
                  <c:v>262.38345336914062</c:v>
                </c:pt>
                <c:pt idx="607">
                  <c:v>262.25161743164063</c:v>
                </c:pt>
                <c:pt idx="608">
                  <c:v>262.25161743164063</c:v>
                </c:pt>
                <c:pt idx="609">
                  <c:v>261.98794555664062</c:v>
                </c:pt>
                <c:pt idx="610">
                  <c:v>261.79019165039062</c:v>
                </c:pt>
                <c:pt idx="611">
                  <c:v>261.06509399414062</c:v>
                </c:pt>
                <c:pt idx="612">
                  <c:v>260.80142211914062</c:v>
                </c:pt>
                <c:pt idx="613">
                  <c:v>260.47183227539062</c:v>
                </c:pt>
                <c:pt idx="614">
                  <c:v>259.68081665039062</c:v>
                </c:pt>
                <c:pt idx="615">
                  <c:v>259.94448852539062</c:v>
                </c:pt>
                <c:pt idx="616">
                  <c:v>259.08755493164062</c:v>
                </c:pt>
                <c:pt idx="617">
                  <c:v>259.41714477539062</c:v>
                </c:pt>
                <c:pt idx="618">
                  <c:v>258.62612915039062</c:v>
                </c:pt>
                <c:pt idx="619">
                  <c:v>257.83511352539062</c:v>
                </c:pt>
                <c:pt idx="620">
                  <c:v>257.37368774414062</c:v>
                </c:pt>
                <c:pt idx="621">
                  <c:v>255.98941040039062</c:v>
                </c:pt>
                <c:pt idx="622">
                  <c:v>255.06655883789063</c:v>
                </c:pt>
                <c:pt idx="623">
                  <c:v>254.20962524414062</c:v>
                </c:pt>
                <c:pt idx="624">
                  <c:v>253.94595336914062</c:v>
                </c:pt>
                <c:pt idx="625">
                  <c:v>253.02310180664062</c:v>
                </c:pt>
                <c:pt idx="626">
                  <c:v>252.03433227539062</c:v>
                </c:pt>
                <c:pt idx="627">
                  <c:v>251.17739868164062</c:v>
                </c:pt>
                <c:pt idx="628">
                  <c:v>251.24331665039063</c:v>
                </c:pt>
                <c:pt idx="629">
                  <c:v>250.38638305664062</c:v>
                </c:pt>
                <c:pt idx="630">
                  <c:v>250.51821899414062</c:v>
                </c:pt>
                <c:pt idx="631">
                  <c:v>249.06802368164062</c:v>
                </c:pt>
                <c:pt idx="632">
                  <c:v>247.42007446289062</c:v>
                </c:pt>
                <c:pt idx="633">
                  <c:v>246.89273071289062</c:v>
                </c:pt>
                <c:pt idx="634">
                  <c:v>246.43130493164062</c:v>
                </c:pt>
                <c:pt idx="635">
                  <c:v>244.58560180664062</c:v>
                </c:pt>
                <c:pt idx="636">
                  <c:v>244.25601196289062</c:v>
                </c:pt>
                <c:pt idx="637">
                  <c:v>243.00357055664062</c:v>
                </c:pt>
                <c:pt idx="638">
                  <c:v>242.14663696289062</c:v>
                </c:pt>
                <c:pt idx="639">
                  <c:v>241.42153930664062</c:v>
                </c:pt>
                <c:pt idx="640">
                  <c:v>240.03726196289062</c:v>
                </c:pt>
                <c:pt idx="641">
                  <c:v>239.50991821289062</c:v>
                </c:pt>
                <c:pt idx="642">
                  <c:v>237.73011779785156</c:v>
                </c:pt>
                <c:pt idx="643">
                  <c:v>237.20277404785156</c:v>
                </c:pt>
                <c:pt idx="644">
                  <c:v>235.75257873535156</c:v>
                </c:pt>
                <c:pt idx="645">
                  <c:v>234.69789123535156</c:v>
                </c:pt>
                <c:pt idx="646">
                  <c:v>234.50013732910156</c:v>
                </c:pt>
                <c:pt idx="647">
                  <c:v>233.18177795410156</c:v>
                </c:pt>
                <c:pt idx="648">
                  <c:v>231.46791076660156</c:v>
                </c:pt>
                <c:pt idx="649">
                  <c:v>230.67689514160156</c:v>
                </c:pt>
                <c:pt idx="650">
                  <c:v>228.43568420410156</c:v>
                </c:pt>
                <c:pt idx="651">
                  <c:v>226.78773498535156</c:v>
                </c:pt>
                <c:pt idx="652">
                  <c:v>225.73304748535156</c:v>
                </c:pt>
                <c:pt idx="653">
                  <c:v>223.88734436035156</c:v>
                </c:pt>
                <c:pt idx="654">
                  <c:v>222.83265686035156</c:v>
                </c:pt>
                <c:pt idx="655">
                  <c:v>221.51429748535156</c:v>
                </c:pt>
                <c:pt idx="656">
                  <c:v>220.1959228515625</c:v>
                </c:pt>
                <c:pt idx="657">
                  <c:v>219.0093994140625</c:v>
                </c:pt>
                <c:pt idx="658">
                  <c:v>217.6251220703125</c:v>
                </c:pt>
                <c:pt idx="659">
                  <c:v>216.1749267578125</c:v>
                </c:pt>
                <c:pt idx="660">
                  <c:v>215.7135009765625</c:v>
                </c:pt>
                <c:pt idx="661">
                  <c:v>214.3292236328125</c:v>
                </c:pt>
                <c:pt idx="662">
                  <c:v>212.8131103515625</c:v>
                </c:pt>
                <c:pt idx="663">
                  <c:v>212.2198486328125</c:v>
                </c:pt>
                <c:pt idx="664">
                  <c:v>211.5606689453125</c:v>
                </c:pt>
                <c:pt idx="665">
                  <c:v>209.7808837890625</c:v>
                </c:pt>
                <c:pt idx="666">
                  <c:v>209.3194580078125</c:v>
                </c:pt>
                <c:pt idx="667">
                  <c:v>208.1988525390625</c:v>
                </c:pt>
                <c:pt idx="668">
                  <c:v>207.8033447265625</c:v>
                </c:pt>
                <c:pt idx="669">
                  <c:v>205.8258056640625</c:v>
                </c:pt>
                <c:pt idx="670">
                  <c:v>205.3643798828125</c:v>
                </c:pt>
                <c:pt idx="671">
                  <c:v>203.5845947265625</c:v>
                </c:pt>
                <c:pt idx="672">
                  <c:v>203.7164306640625</c:v>
                </c:pt>
                <c:pt idx="673">
                  <c:v>201.73887634277344</c:v>
                </c:pt>
                <c:pt idx="674">
                  <c:v>201.27745056152344</c:v>
                </c:pt>
                <c:pt idx="675">
                  <c:v>200.28868103027344</c:v>
                </c:pt>
                <c:pt idx="676">
                  <c:v>199.23399353027344</c:v>
                </c:pt>
                <c:pt idx="677">
                  <c:v>197.98155212402344</c:v>
                </c:pt>
                <c:pt idx="678">
                  <c:v>196.86094665527344</c:v>
                </c:pt>
                <c:pt idx="679">
                  <c:v>196.39952087402344</c:v>
                </c:pt>
                <c:pt idx="680">
                  <c:v>196.26768493652344</c:v>
                </c:pt>
                <c:pt idx="681">
                  <c:v>195.21299743652344</c:v>
                </c:pt>
                <c:pt idx="682">
                  <c:v>194.22422790527344</c:v>
                </c:pt>
                <c:pt idx="683">
                  <c:v>193.96055603027344</c:v>
                </c:pt>
                <c:pt idx="684">
                  <c:v>193.49913024902344</c:v>
                </c:pt>
                <c:pt idx="685">
                  <c:v>192.51036071777344</c:v>
                </c:pt>
                <c:pt idx="686">
                  <c:v>192.57627868652344</c:v>
                </c:pt>
                <c:pt idx="687">
                  <c:v>191.38975524902344</c:v>
                </c:pt>
                <c:pt idx="688">
                  <c:v>190.59873962402344</c:v>
                </c:pt>
                <c:pt idx="689">
                  <c:v>189.80772399902344</c:v>
                </c:pt>
                <c:pt idx="690">
                  <c:v>189.14854431152344</c:v>
                </c:pt>
                <c:pt idx="691">
                  <c:v>188.42344665527344</c:v>
                </c:pt>
                <c:pt idx="692">
                  <c:v>187.56651306152344</c:v>
                </c:pt>
                <c:pt idx="693">
                  <c:v>187.69834899902344</c:v>
                </c:pt>
                <c:pt idx="694">
                  <c:v>187.43467712402344</c:v>
                </c:pt>
                <c:pt idx="695">
                  <c:v>186.57774353027344</c:v>
                </c:pt>
                <c:pt idx="696">
                  <c:v>186.77549743652344</c:v>
                </c:pt>
                <c:pt idx="697">
                  <c:v>186.11631774902344</c:v>
                </c:pt>
                <c:pt idx="698">
                  <c:v>185.25938415527344</c:v>
                </c:pt>
                <c:pt idx="699">
                  <c:v>185.19346618652344</c:v>
                </c:pt>
                <c:pt idx="700">
                  <c:v>185.39122009277344</c:v>
                </c:pt>
                <c:pt idx="701">
                  <c:v>185.58897399902344</c:v>
                </c:pt>
                <c:pt idx="702">
                  <c:v>184.99571228027344</c:v>
                </c:pt>
                <c:pt idx="703">
                  <c:v>184.46836853027344</c:v>
                </c:pt>
                <c:pt idx="704">
                  <c:v>185.12754821777344</c:v>
                </c:pt>
                <c:pt idx="705">
                  <c:v>184.86387634277344</c:v>
                </c:pt>
                <c:pt idx="706">
                  <c:v>185.12754821777344</c:v>
                </c:pt>
                <c:pt idx="707">
                  <c:v>185.45713806152344</c:v>
                </c:pt>
                <c:pt idx="708">
                  <c:v>185.32530212402344</c:v>
                </c:pt>
                <c:pt idx="709">
                  <c:v>185.65489196777344</c:v>
                </c:pt>
                <c:pt idx="710">
                  <c:v>185.65489196777344</c:v>
                </c:pt>
                <c:pt idx="711">
                  <c:v>185.91856384277344</c:v>
                </c:pt>
                <c:pt idx="712">
                  <c:v>185.65489196777344</c:v>
                </c:pt>
                <c:pt idx="713">
                  <c:v>186.97325134277344</c:v>
                </c:pt>
                <c:pt idx="714">
                  <c:v>186.18223571777344</c:v>
                </c:pt>
                <c:pt idx="715">
                  <c:v>186.64366149902344</c:v>
                </c:pt>
                <c:pt idx="716">
                  <c:v>186.05039978027344</c:v>
                </c:pt>
                <c:pt idx="717">
                  <c:v>184.99571228027344</c:v>
                </c:pt>
                <c:pt idx="718">
                  <c:v>184.99571228027344</c:v>
                </c:pt>
                <c:pt idx="719">
                  <c:v>183.87510681152344</c:v>
                </c:pt>
                <c:pt idx="720">
                  <c:v>184.20469665527344</c:v>
                </c:pt>
                <c:pt idx="721">
                  <c:v>184.33653259277344</c:v>
                </c:pt>
                <c:pt idx="722">
                  <c:v>183.61143493652344</c:v>
                </c:pt>
                <c:pt idx="723">
                  <c:v>183.54551696777344</c:v>
                </c:pt>
                <c:pt idx="724">
                  <c:v>184.20469665527344</c:v>
                </c:pt>
                <c:pt idx="725">
                  <c:v>182.95225524902344</c:v>
                </c:pt>
                <c:pt idx="726">
                  <c:v>184.00694274902344</c:v>
                </c:pt>
                <c:pt idx="727">
                  <c:v>184.33653259277344</c:v>
                </c:pt>
                <c:pt idx="728">
                  <c:v>183.94102478027344</c:v>
                </c:pt>
                <c:pt idx="729">
                  <c:v>183.47959899902344</c:v>
                </c:pt>
                <c:pt idx="730">
                  <c:v>183.74327087402344</c:v>
                </c:pt>
                <c:pt idx="731">
                  <c:v>183.34776306152344</c:v>
                </c:pt>
                <c:pt idx="732">
                  <c:v>183.21592712402344</c:v>
                </c:pt>
                <c:pt idx="733">
                  <c:v>182.49082946777344</c:v>
                </c:pt>
                <c:pt idx="734">
                  <c:v>182.42491149902344</c:v>
                </c:pt>
                <c:pt idx="735">
                  <c:v>182.02940368652344</c:v>
                </c:pt>
                <c:pt idx="736">
                  <c:v>180.97471618652344</c:v>
                </c:pt>
                <c:pt idx="737">
                  <c:v>180.18370056152344</c:v>
                </c:pt>
                <c:pt idx="738">
                  <c:v>179.92002868652344</c:v>
                </c:pt>
                <c:pt idx="739">
                  <c:v>179.12901306152344</c:v>
                </c:pt>
                <c:pt idx="740">
                  <c:v>178.53575134277344</c:v>
                </c:pt>
                <c:pt idx="741">
                  <c:v>178.73350524902344</c:v>
                </c:pt>
                <c:pt idx="742">
                  <c:v>178.86534118652344</c:v>
                </c:pt>
                <c:pt idx="743">
                  <c:v>179.19493103027344</c:v>
                </c:pt>
                <c:pt idx="744">
                  <c:v>178.99717712402344</c:v>
                </c:pt>
                <c:pt idx="745">
                  <c:v>179.52452087402344</c:v>
                </c:pt>
                <c:pt idx="746">
                  <c:v>179.52452087402344</c:v>
                </c:pt>
                <c:pt idx="747">
                  <c:v>180.18370056152344</c:v>
                </c:pt>
                <c:pt idx="748">
                  <c:v>179.92002868652344</c:v>
                </c:pt>
                <c:pt idx="749">
                  <c:v>180.18370056152344</c:v>
                </c:pt>
                <c:pt idx="750">
                  <c:v>179.59043884277344</c:v>
                </c:pt>
                <c:pt idx="751">
                  <c:v>180.31553649902344</c:v>
                </c:pt>
                <c:pt idx="752">
                  <c:v>180.24961853027344</c:v>
                </c:pt>
                <c:pt idx="753">
                  <c:v>181.10655212402344</c:v>
                </c:pt>
                <c:pt idx="754">
                  <c:v>180.64512634277344</c:v>
                </c:pt>
                <c:pt idx="755">
                  <c:v>179.85411071777344</c:v>
                </c:pt>
                <c:pt idx="756">
                  <c:v>179.78819274902344</c:v>
                </c:pt>
                <c:pt idx="757">
                  <c:v>180.44737243652344</c:v>
                </c:pt>
                <c:pt idx="758">
                  <c:v>179.45860290527344</c:v>
                </c:pt>
                <c:pt idx="759">
                  <c:v>179.52452087402344</c:v>
                </c:pt>
                <c:pt idx="760">
                  <c:v>179.26084899902344</c:v>
                </c:pt>
                <c:pt idx="761">
                  <c:v>179.45860290527344</c:v>
                </c:pt>
                <c:pt idx="762">
                  <c:v>179.26084899902344</c:v>
                </c:pt>
                <c:pt idx="763">
                  <c:v>179.52452087402344</c:v>
                </c:pt>
                <c:pt idx="764">
                  <c:v>179.92002868652344</c:v>
                </c:pt>
                <c:pt idx="765">
                  <c:v>178.86534118652344</c:v>
                </c:pt>
                <c:pt idx="766">
                  <c:v>178.46983337402344</c:v>
                </c:pt>
                <c:pt idx="767">
                  <c:v>179.45860290527344</c:v>
                </c:pt>
                <c:pt idx="768">
                  <c:v>178.79942321777344</c:v>
                </c:pt>
                <c:pt idx="769">
                  <c:v>177.81065368652344</c:v>
                </c:pt>
                <c:pt idx="770">
                  <c:v>178.40391540527344</c:v>
                </c:pt>
                <c:pt idx="771">
                  <c:v>177.41514587402344</c:v>
                </c:pt>
                <c:pt idx="772">
                  <c:v>177.21739196777344</c:v>
                </c:pt>
                <c:pt idx="773">
                  <c:v>177.21739196777344</c:v>
                </c:pt>
                <c:pt idx="774">
                  <c:v>177.74473571777344</c:v>
                </c:pt>
                <c:pt idx="775">
                  <c:v>176.69004821777344</c:v>
                </c:pt>
                <c:pt idx="776">
                  <c:v>177.08555603027344</c:v>
                </c:pt>
                <c:pt idx="777">
                  <c:v>176.55821228027344</c:v>
                </c:pt>
                <c:pt idx="778">
                  <c:v>175.76719665527344</c:v>
                </c:pt>
                <c:pt idx="779">
                  <c:v>175.96495056152344</c:v>
                </c:pt>
                <c:pt idx="780">
                  <c:v>176.75596618652344</c:v>
                </c:pt>
                <c:pt idx="781">
                  <c:v>176.29454040527344</c:v>
                </c:pt>
                <c:pt idx="782">
                  <c:v>175.83311462402344</c:v>
                </c:pt>
                <c:pt idx="783">
                  <c:v>176.16270446777344</c:v>
                </c:pt>
                <c:pt idx="784">
                  <c:v>175.43760681152344</c:v>
                </c:pt>
                <c:pt idx="785">
                  <c:v>175.63536071777344</c:v>
                </c:pt>
                <c:pt idx="786">
                  <c:v>174.58067321777344</c:v>
                </c:pt>
                <c:pt idx="787">
                  <c:v>173.32823181152344</c:v>
                </c:pt>
                <c:pt idx="788">
                  <c:v>173.06455993652344</c:v>
                </c:pt>
                <c:pt idx="789">
                  <c:v>172.40538024902344</c:v>
                </c:pt>
                <c:pt idx="790">
                  <c:v>172.14170837402344</c:v>
                </c:pt>
                <c:pt idx="791">
                  <c:v>172.00987243652344</c:v>
                </c:pt>
                <c:pt idx="792">
                  <c:v>172.47129821777344</c:v>
                </c:pt>
                <c:pt idx="793">
                  <c:v>171.61436462402344</c:v>
                </c:pt>
                <c:pt idx="794">
                  <c:v>172.60313415527344</c:v>
                </c:pt>
                <c:pt idx="795">
                  <c:v>172.07579040527344</c:v>
                </c:pt>
                <c:pt idx="796">
                  <c:v>171.74620056152344</c:v>
                </c:pt>
                <c:pt idx="797">
                  <c:v>172.73497009277344</c:v>
                </c:pt>
                <c:pt idx="798">
                  <c:v>172.33946228027344</c:v>
                </c:pt>
                <c:pt idx="799">
                  <c:v>172.00987243652344</c:v>
                </c:pt>
                <c:pt idx="800">
                  <c:v>172.00987243652344</c:v>
                </c:pt>
                <c:pt idx="801">
                  <c:v>172.00987243652344</c:v>
                </c:pt>
                <c:pt idx="802">
                  <c:v>171.74620056152344</c:v>
                </c:pt>
                <c:pt idx="803">
                  <c:v>172.07579040527344</c:v>
                </c:pt>
                <c:pt idx="804">
                  <c:v>171.81211853027344</c:v>
                </c:pt>
                <c:pt idx="805">
                  <c:v>170.88926696777344</c:v>
                </c:pt>
                <c:pt idx="806">
                  <c:v>170.75743103027344</c:v>
                </c:pt>
                <c:pt idx="807">
                  <c:v>170.49375915527344</c:v>
                </c:pt>
                <c:pt idx="808">
                  <c:v>170.09825134277344</c:v>
                </c:pt>
                <c:pt idx="809">
                  <c:v>170.42784118652344</c:v>
                </c:pt>
                <c:pt idx="810">
                  <c:v>170.03233337402344</c:v>
                </c:pt>
                <c:pt idx="811">
                  <c:v>169.63682556152344</c:v>
                </c:pt>
                <c:pt idx="812">
                  <c:v>170.16416931152344</c:v>
                </c:pt>
                <c:pt idx="813">
                  <c:v>170.36192321777344</c:v>
                </c:pt>
                <c:pt idx="814">
                  <c:v>170.09825134277344</c:v>
                </c:pt>
                <c:pt idx="815">
                  <c:v>170.36192321777344</c:v>
                </c:pt>
                <c:pt idx="816">
                  <c:v>170.42784118652344</c:v>
                </c:pt>
                <c:pt idx="817">
                  <c:v>169.57090759277344</c:v>
                </c:pt>
                <c:pt idx="818">
                  <c:v>169.63682556152344</c:v>
                </c:pt>
                <c:pt idx="819">
                  <c:v>169.43907165527344</c:v>
                </c:pt>
                <c:pt idx="820">
                  <c:v>169.30723571777344</c:v>
                </c:pt>
                <c:pt idx="821">
                  <c:v>168.91172790527344</c:v>
                </c:pt>
                <c:pt idx="822">
                  <c:v>168.38438415527344</c:v>
                </c:pt>
                <c:pt idx="823">
                  <c:v>168.58213806152344</c:v>
                </c:pt>
                <c:pt idx="824">
                  <c:v>168.58213806152344</c:v>
                </c:pt>
                <c:pt idx="825">
                  <c:v>167.52745056152344</c:v>
                </c:pt>
                <c:pt idx="826">
                  <c:v>167.13194274902344</c:v>
                </c:pt>
                <c:pt idx="827">
                  <c:v>166.73643493652344</c:v>
                </c:pt>
                <c:pt idx="828">
                  <c:v>166.07723999023437</c:v>
                </c:pt>
                <c:pt idx="829">
                  <c:v>165.54989624023437</c:v>
                </c:pt>
                <c:pt idx="830">
                  <c:v>165.41806030273438</c:v>
                </c:pt>
                <c:pt idx="831">
                  <c:v>165.35214233398437</c:v>
                </c:pt>
                <c:pt idx="832">
                  <c:v>164.62704467773437</c:v>
                </c:pt>
                <c:pt idx="833">
                  <c:v>164.75888061523437</c:v>
                </c:pt>
                <c:pt idx="834">
                  <c:v>165.28622436523438</c:v>
                </c:pt>
                <c:pt idx="835">
                  <c:v>165.28622436523438</c:v>
                </c:pt>
                <c:pt idx="836">
                  <c:v>165.35214233398437</c:v>
                </c:pt>
                <c:pt idx="837">
                  <c:v>166.07723999023437</c:v>
                </c:pt>
                <c:pt idx="838">
                  <c:v>166.34091186523437</c:v>
                </c:pt>
                <c:pt idx="839">
                  <c:v>166.20907592773437</c:v>
                </c:pt>
                <c:pt idx="840">
                  <c:v>165.87948608398437</c:v>
                </c:pt>
                <c:pt idx="841">
                  <c:v>166.14315795898437</c:v>
                </c:pt>
                <c:pt idx="842">
                  <c:v>166.86827087402344</c:v>
                </c:pt>
                <c:pt idx="843">
                  <c:v>166.14315795898437</c:v>
                </c:pt>
                <c:pt idx="844">
                  <c:v>166.01132202148437</c:v>
                </c:pt>
                <c:pt idx="845">
                  <c:v>166.40682983398437</c:v>
                </c:pt>
                <c:pt idx="846">
                  <c:v>165.54989624023437</c:v>
                </c:pt>
                <c:pt idx="847">
                  <c:v>165.02255249023437</c:v>
                </c:pt>
                <c:pt idx="848">
                  <c:v>165.02255249023437</c:v>
                </c:pt>
                <c:pt idx="849">
                  <c:v>164.89071655273438</c:v>
                </c:pt>
                <c:pt idx="850">
                  <c:v>165.22030639648437</c:v>
                </c:pt>
                <c:pt idx="851">
                  <c:v>165.08847045898437</c:v>
                </c:pt>
                <c:pt idx="852">
                  <c:v>165.22030639648437</c:v>
                </c:pt>
                <c:pt idx="853">
                  <c:v>165.02255249023437</c:v>
                </c:pt>
                <c:pt idx="854">
                  <c:v>165.68173217773437</c:v>
                </c:pt>
                <c:pt idx="855">
                  <c:v>165.22030639648437</c:v>
                </c:pt>
                <c:pt idx="856">
                  <c:v>165.74765014648437</c:v>
                </c:pt>
                <c:pt idx="857">
                  <c:v>164.95663452148437</c:v>
                </c:pt>
                <c:pt idx="858">
                  <c:v>164.09970092773437</c:v>
                </c:pt>
                <c:pt idx="859">
                  <c:v>164.23153686523437</c:v>
                </c:pt>
                <c:pt idx="860">
                  <c:v>163.77011108398438</c:v>
                </c:pt>
                <c:pt idx="861">
                  <c:v>163.44052124023437</c:v>
                </c:pt>
                <c:pt idx="862">
                  <c:v>163.37460327148437</c:v>
                </c:pt>
                <c:pt idx="863">
                  <c:v>163.11093139648437</c:v>
                </c:pt>
                <c:pt idx="864">
                  <c:v>162.71542358398437</c:v>
                </c:pt>
                <c:pt idx="865">
                  <c:v>162.58358764648437</c:v>
                </c:pt>
                <c:pt idx="866">
                  <c:v>162.58358764648437</c:v>
                </c:pt>
                <c:pt idx="867">
                  <c:v>162.71542358398437</c:v>
                </c:pt>
                <c:pt idx="868">
                  <c:v>163.04501342773437</c:v>
                </c:pt>
                <c:pt idx="869">
                  <c:v>163.30868530273437</c:v>
                </c:pt>
                <c:pt idx="870">
                  <c:v>163.11093139648437</c:v>
                </c:pt>
                <c:pt idx="871">
                  <c:v>162.84725952148437</c:v>
                </c:pt>
                <c:pt idx="872">
                  <c:v>162.97909545898437</c:v>
                </c:pt>
                <c:pt idx="873">
                  <c:v>162.71542358398437</c:v>
                </c:pt>
                <c:pt idx="874">
                  <c:v>163.83602905273437</c:v>
                </c:pt>
                <c:pt idx="875">
                  <c:v>162.45175170898437</c:v>
                </c:pt>
                <c:pt idx="876">
                  <c:v>163.17684936523437</c:v>
                </c:pt>
                <c:pt idx="877">
                  <c:v>162.71542358398437</c:v>
                </c:pt>
                <c:pt idx="878">
                  <c:v>162.91317749023437</c:v>
                </c:pt>
                <c:pt idx="879">
                  <c:v>162.91317749023437</c:v>
                </c:pt>
                <c:pt idx="880">
                  <c:v>162.91317749023437</c:v>
                </c:pt>
                <c:pt idx="881">
                  <c:v>162.71542358398437</c:v>
                </c:pt>
                <c:pt idx="882">
                  <c:v>162.84725952148437</c:v>
                </c:pt>
                <c:pt idx="883">
                  <c:v>162.45175170898437</c:v>
                </c:pt>
                <c:pt idx="884">
                  <c:v>162.71542358398437</c:v>
                </c:pt>
                <c:pt idx="885">
                  <c:v>162.58358764648437</c:v>
                </c:pt>
                <c:pt idx="886">
                  <c:v>162.45175170898437</c:v>
                </c:pt>
                <c:pt idx="887">
                  <c:v>161.92440795898437</c:v>
                </c:pt>
                <c:pt idx="888">
                  <c:v>162.51766967773437</c:v>
                </c:pt>
                <c:pt idx="889">
                  <c:v>161.92440795898437</c:v>
                </c:pt>
                <c:pt idx="890">
                  <c:v>161.66073608398437</c:v>
                </c:pt>
                <c:pt idx="891">
                  <c:v>161.66073608398437</c:v>
                </c:pt>
                <c:pt idx="892">
                  <c:v>161.19931030273437</c:v>
                </c:pt>
                <c:pt idx="893">
                  <c:v>161.13339233398437</c:v>
                </c:pt>
                <c:pt idx="894">
                  <c:v>160.34237670898437</c:v>
                </c:pt>
                <c:pt idx="895">
                  <c:v>160.67196655273437</c:v>
                </c:pt>
                <c:pt idx="896">
                  <c:v>161.19931030273437</c:v>
                </c:pt>
                <c:pt idx="897">
                  <c:v>160.86972045898437</c:v>
                </c:pt>
                <c:pt idx="898">
                  <c:v>159.88095092773437</c:v>
                </c:pt>
                <c:pt idx="899">
                  <c:v>160.67196655273437</c:v>
                </c:pt>
                <c:pt idx="900">
                  <c:v>160.40829467773437</c:v>
                </c:pt>
                <c:pt idx="901">
                  <c:v>160.54013061523437</c:v>
                </c:pt>
                <c:pt idx="902">
                  <c:v>160.40829467773437</c:v>
                </c:pt>
                <c:pt idx="903">
                  <c:v>160.14462280273437</c:v>
                </c:pt>
                <c:pt idx="904">
                  <c:v>160.40829467773437</c:v>
                </c:pt>
                <c:pt idx="905">
                  <c:v>160.07870483398438</c:v>
                </c:pt>
                <c:pt idx="906">
                  <c:v>159.94686889648438</c:v>
                </c:pt>
                <c:pt idx="907">
                  <c:v>160.86972045898437</c:v>
                </c:pt>
                <c:pt idx="908">
                  <c:v>160.21054077148437</c:v>
                </c:pt>
                <c:pt idx="909">
                  <c:v>160.40829467773437</c:v>
                </c:pt>
                <c:pt idx="910">
                  <c:v>160.07870483398438</c:v>
                </c:pt>
                <c:pt idx="911">
                  <c:v>160.27645874023437</c:v>
                </c:pt>
                <c:pt idx="912">
                  <c:v>160.21054077148437</c:v>
                </c:pt>
                <c:pt idx="913">
                  <c:v>160.40829467773437</c:v>
                </c:pt>
                <c:pt idx="914">
                  <c:v>160.21054077148437</c:v>
                </c:pt>
                <c:pt idx="915">
                  <c:v>160.40829467773437</c:v>
                </c:pt>
                <c:pt idx="916">
                  <c:v>160.01278686523437</c:v>
                </c:pt>
                <c:pt idx="917">
                  <c:v>159.81503295898437</c:v>
                </c:pt>
                <c:pt idx="918">
                  <c:v>159.02401733398437</c:v>
                </c:pt>
                <c:pt idx="919">
                  <c:v>160.27645874023437</c:v>
                </c:pt>
                <c:pt idx="920">
                  <c:v>159.81503295898437</c:v>
                </c:pt>
                <c:pt idx="921">
                  <c:v>159.94686889648438</c:v>
                </c:pt>
                <c:pt idx="922">
                  <c:v>159.68319702148437</c:v>
                </c:pt>
                <c:pt idx="923">
                  <c:v>159.41952514648437</c:v>
                </c:pt>
                <c:pt idx="924">
                  <c:v>159.55136108398437</c:v>
                </c:pt>
                <c:pt idx="925">
                  <c:v>158.56259155273438</c:v>
                </c:pt>
                <c:pt idx="926">
                  <c:v>158.95809936523437</c:v>
                </c:pt>
                <c:pt idx="927">
                  <c:v>159.02401733398437</c:v>
                </c:pt>
                <c:pt idx="928">
                  <c:v>158.03524780273437</c:v>
                </c:pt>
                <c:pt idx="929">
                  <c:v>158.49667358398437</c:v>
                </c:pt>
                <c:pt idx="930">
                  <c:v>158.36483764648437</c:v>
                </c:pt>
                <c:pt idx="931">
                  <c:v>158.10116577148437</c:v>
                </c:pt>
                <c:pt idx="932">
                  <c:v>158.82626342773437</c:v>
                </c:pt>
                <c:pt idx="933">
                  <c:v>158.69442749023437</c:v>
                </c:pt>
                <c:pt idx="934">
                  <c:v>158.23300170898437</c:v>
                </c:pt>
                <c:pt idx="935">
                  <c:v>159.02401733398437</c:v>
                </c:pt>
                <c:pt idx="936">
                  <c:v>159.02401733398437</c:v>
                </c:pt>
                <c:pt idx="937">
                  <c:v>158.43075561523438</c:v>
                </c:pt>
                <c:pt idx="938">
                  <c:v>158.43075561523438</c:v>
                </c:pt>
                <c:pt idx="939">
                  <c:v>159.15585327148437</c:v>
                </c:pt>
                <c:pt idx="940">
                  <c:v>159.15585327148437</c:v>
                </c:pt>
                <c:pt idx="941">
                  <c:v>158.36483764648437</c:v>
                </c:pt>
                <c:pt idx="942">
                  <c:v>159.35360717773437</c:v>
                </c:pt>
                <c:pt idx="943">
                  <c:v>157.96932983398437</c:v>
                </c:pt>
                <c:pt idx="944">
                  <c:v>158.10116577148437</c:v>
                </c:pt>
                <c:pt idx="945">
                  <c:v>158.36483764648437</c:v>
                </c:pt>
                <c:pt idx="946">
                  <c:v>157.70565795898437</c:v>
                </c:pt>
                <c:pt idx="947">
                  <c:v>157.50790405273437</c:v>
                </c:pt>
                <c:pt idx="948">
                  <c:v>157.44198608398437</c:v>
                </c:pt>
                <c:pt idx="949">
                  <c:v>157.24423217773437</c:v>
                </c:pt>
                <c:pt idx="950">
                  <c:v>157.77157592773437</c:v>
                </c:pt>
                <c:pt idx="951">
                  <c:v>157.24423217773437</c:v>
                </c:pt>
                <c:pt idx="952">
                  <c:v>156.91464233398438</c:v>
                </c:pt>
                <c:pt idx="953">
                  <c:v>156.71688842773437</c:v>
                </c:pt>
                <c:pt idx="954">
                  <c:v>157.17831420898437</c:v>
                </c:pt>
                <c:pt idx="955">
                  <c:v>156.91464233398438</c:v>
                </c:pt>
                <c:pt idx="956">
                  <c:v>157.24423217773437</c:v>
                </c:pt>
                <c:pt idx="957">
                  <c:v>156.91464233398438</c:v>
                </c:pt>
                <c:pt idx="958">
                  <c:v>156.78280639648438</c:v>
                </c:pt>
                <c:pt idx="959">
                  <c:v>156.91464233398438</c:v>
                </c:pt>
                <c:pt idx="960">
                  <c:v>156.91464233398438</c:v>
                </c:pt>
                <c:pt idx="961">
                  <c:v>156.05770874023437</c:v>
                </c:pt>
                <c:pt idx="962">
                  <c:v>156.05770874023437</c:v>
                </c:pt>
                <c:pt idx="963">
                  <c:v>156.91464233398438</c:v>
                </c:pt>
                <c:pt idx="964">
                  <c:v>156.45321655273437</c:v>
                </c:pt>
                <c:pt idx="965">
                  <c:v>156.91464233398438</c:v>
                </c:pt>
                <c:pt idx="966">
                  <c:v>156.65097045898437</c:v>
                </c:pt>
                <c:pt idx="967">
                  <c:v>156.25546264648437</c:v>
                </c:pt>
                <c:pt idx="968">
                  <c:v>156.98056030273437</c:v>
                </c:pt>
                <c:pt idx="969">
                  <c:v>156.18954467773437</c:v>
                </c:pt>
                <c:pt idx="970">
                  <c:v>156.18954467773437</c:v>
                </c:pt>
                <c:pt idx="971">
                  <c:v>156.25546264648437</c:v>
                </c:pt>
                <c:pt idx="972">
                  <c:v>155.59628295898437</c:v>
                </c:pt>
                <c:pt idx="973">
                  <c:v>155.99179077148437</c:v>
                </c:pt>
                <c:pt idx="974">
                  <c:v>155.72811889648437</c:v>
                </c:pt>
                <c:pt idx="975">
                  <c:v>156.18954467773437</c:v>
                </c:pt>
                <c:pt idx="976">
                  <c:v>155.33261108398437</c:v>
                </c:pt>
                <c:pt idx="977">
                  <c:v>155.79403686523437</c:v>
                </c:pt>
                <c:pt idx="978">
                  <c:v>155.00302124023437</c:v>
                </c:pt>
                <c:pt idx="979">
                  <c:v>155.00302124023437</c:v>
                </c:pt>
                <c:pt idx="980">
                  <c:v>154.73934936523437</c:v>
                </c:pt>
                <c:pt idx="981">
                  <c:v>154.54159545898437</c:v>
                </c:pt>
                <c:pt idx="982">
                  <c:v>154.08016967773437</c:v>
                </c:pt>
                <c:pt idx="983">
                  <c:v>153.81649780273437</c:v>
                </c:pt>
                <c:pt idx="984">
                  <c:v>153.94833374023437</c:v>
                </c:pt>
                <c:pt idx="985">
                  <c:v>153.81649780273437</c:v>
                </c:pt>
                <c:pt idx="986">
                  <c:v>153.61874389648437</c:v>
                </c:pt>
                <c:pt idx="987">
                  <c:v>153.28915405273437</c:v>
                </c:pt>
                <c:pt idx="988">
                  <c:v>153.68466186523437</c:v>
                </c:pt>
                <c:pt idx="989">
                  <c:v>153.81649780273437</c:v>
                </c:pt>
                <c:pt idx="990">
                  <c:v>153.68466186523437</c:v>
                </c:pt>
                <c:pt idx="991">
                  <c:v>154.80526733398437</c:v>
                </c:pt>
                <c:pt idx="992">
                  <c:v>154.27792358398437</c:v>
                </c:pt>
                <c:pt idx="993">
                  <c:v>154.14608764648437</c:v>
                </c:pt>
                <c:pt idx="994">
                  <c:v>154.34384155273437</c:v>
                </c:pt>
                <c:pt idx="995">
                  <c:v>154.08016967773437</c:v>
                </c:pt>
                <c:pt idx="996">
                  <c:v>153.75057983398438</c:v>
                </c:pt>
                <c:pt idx="997">
                  <c:v>154.01425170898437</c:v>
                </c:pt>
                <c:pt idx="998">
                  <c:v>154.73934936523437</c:v>
                </c:pt>
                <c:pt idx="999">
                  <c:v>154.01425170898437</c:v>
                </c:pt>
                <c:pt idx="1000">
                  <c:v>154.14608764648437</c:v>
                </c:pt>
                <c:pt idx="1001">
                  <c:v>154.21200561523437</c:v>
                </c:pt>
                <c:pt idx="1002">
                  <c:v>154.21200561523437</c:v>
                </c:pt>
                <c:pt idx="1003">
                  <c:v>154.01425170898437</c:v>
                </c:pt>
                <c:pt idx="1004">
                  <c:v>153.94833374023437</c:v>
                </c:pt>
                <c:pt idx="1005">
                  <c:v>153.81649780273437</c:v>
                </c:pt>
                <c:pt idx="1006">
                  <c:v>153.35507202148437</c:v>
                </c:pt>
                <c:pt idx="1007">
                  <c:v>152.82772827148437</c:v>
                </c:pt>
                <c:pt idx="1008">
                  <c:v>152.56405639648437</c:v>
                </c:pt>
                <c:pt idx="1009">
                  <c:v>152.10263061523438</c:v>
                </c:pt>
                <c:pt idx="1010">
                  <c:v>151.37753295898437</c:v>
                </c:pt>
                <c:pt idx="1011">
                  <c:v>151.64120483398437</c:v>
                </c:pt>
                <c:pt idx="1012">
                  <c:v>151.50936889648437</c:v>
                </c:pt>
                <c:pt idx="1013">
                  <c:v>151.04794311523437</c:v>
                </c:pt>
                <c:pt idx="1014">
                  <c:v>150.78427124023437</c:v>
                </c:pt>
                <c:pt idx="1015">
                  <c:v>150.71835327148437</c:v>
                </c:pt>
                <c:pt idx="1016">
                  <c:v>150.71835327148437</c:v>
                </c:pt>
                <c:pt idx="1017">
                  <c:v>150.32284545898437</c:v>
                </c:pt>
                <c:pt idx="1018">
                  <c:v>150.19100952148437</c:v>
                </c:pt>
                <c:pt idx="1019">
                  <c:v>150.12509155273437</c:v>
                </c:pt>
                <c:pt idx="1020">
                  <c:v>150.65243530273437</c:v>
                </c:pt>
                <c:pt idx="1021">
                  <c:v>150.25692749023437</c:v>
                </c:pt>
                <c:pt idx="1022">
                  <c:v>150.71835327148437</c:v>
                </c:pt>
                <c:pt idx="1023">
                  <c:v>150.65243530273437</c:v>
                </c:pt>
                <c:pt idx="1024">
                  <c:v>150.32284545898437</c:v>
                </c:pt>
                <c:pt idx="1025">
                  <c:v>150.65243530273437</c:v>
                </c:pt>
                <c:pt idx="1026">
                  <c:v>150.52059936523437</c:v>
                </c:pt>
                <c:pt idx="1027">
                  <c:v>151.31161499023437</c:v>
                </c:pt>
                <c:pt idx="1028">
                  <c:v>151.17977905273437</c:v>
                </c:pt>
                <c:pt idx="1029">
                  <c:v>151.11386108398437</c:v>
                </c:pt>
                <c:pt idx="1030">
                  <c:v>150.98202514648437</c:v>
                </c:pt>
                <c:pt idx="1031">
                  <c:v>151.17977905273437</c:v>
                </c:pt>
                <c:pt idx="1032">
                  <c:v>150.85018920898437</c:v>
                </c:pt>
                <c:pt idx="1033">
                  <c:v>151.24569702148437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Sheet1!$I$1</c:f>
              <c:strCache>
                <c:ptCount val="1"/>
                <c:pt idx="0">
                  <c:v>AZ31</c:v>
                </c:pt>
              </c:strCache>
            </c:strRef>
          </c:tx>
          <c:spPr>
            <a:ln>
              <a:solidFill>
                <a:srgbClr val="00FF00"/>
              </a:solidFill>
            </a:ln>
          </c:spPr>
          <c:marker>
            <c:symbol val="none"/>
          </c:marker>
          <c:xVal>
            <c:numRef>
              <c:f>Sheet1!$A$2:$A$1402</c:f>
              <c:numCache>
                <c:formatCode>General</c:formatCode>
                <c:ptCount val="14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  <c:pt idx="901">
                  <c:v>901</c:v>
                </c:pt>
                <c:pt idx="902">
                  <c:v>902</c:v>
                </c:pt>
                <c:pt idx="903">
                  <c:v>903</c:v>
                </c:pt>
                <c:pt idx="904">
                  <c:v>904</c:v>
                </c:pt>
                <c:pt idx="905">
                  <c:v>905</c:v>
                </c:pt>
                <c:pt idx="906">
                  <c:v>906</c:v>
                </c:pt>
                <c:pt idx="907">
                  <c:v>907</c:v>
                </c:pt>
                <c:pt idx="908">
                  <c:v>908</c:v>
                </c:pt>
                <c:pt idx="909">
                  <c:v>909</c:v>
                </c:pt>
                <c:pt idx="910">
                  <c:v>910</c:v>
                </c:pt>
                <c:pt idx="911">
                  <c:v>911</c:v>
                </c:pt>
                <c:pt idx="912">
                  <c:v>912</c:v>
                </c:pt>
                <c:pt idx="913">
                  <c:v>913</c:v>
                </c:pt>
                <c:pt idx="914">
                  <c:v>914</c:v>
                </c:pt>
                <c:pt idx="915">
                  <c:v>915</c:v>
                </c:pt>
                <c:pt idx="916">
                  <c:v>916</c:v>
                </c:pt>
                <c:pt idx="917">
                  <c:v>917</c:v>
                </c:pt>
                <c:pt idx="918">
                  <c:v>918</c:v>
                </c:pt>
                <c:pt idx="919">
                  <c:v>919</c:v>
                </c:pt>
                <c:pt idx="920">
                  <c:v>920</c:v>
                </c:pt>
                <c:pt idx="921">
                  <c:v>921</c:v>
                </c:pt>
                <c:pt idx="922">
                  <c:v>922</c:v>
                </c:pt>
                <c:pt idx="923">
                  <c:v>923</c:v>
                </c:pt>
                <c:pt idx="924">
                  <c:v>924</c:v>
                </c:pt>
                <c:pt idx="925">
                  <c:v>925</c:v>
                </c:pt>
                <c:pt idx="926">
                  <c:v>926</c:v>
                </c:pt>
                <c:pt idx="927">
                  <c:v>927</c:v>
                </c:pt>
                <c:pt idx="928">
                  <c:v>928</c:v>
                </c:pt>
                <c:pt idx="929">
                  <c:v>929</c:v>
                </c:pt>
                <c:pt idx="930">
                  <c:v>930</c:v>
                </c:pt>
                <c:pt idx="931">
                  <c:v>931</c:v>
                </c:pt>
                <c:pt idx="932">
                  <c:v>932</c:v>
                </c:pt>
                <c:pt idx="933">
                  <c:v>933</c:v>
                </c:pt>
                <c:pt idx="934">
                  <c:v>934</c:v>
                </c:pt>
                <c:pt idx="935">
                  <c:v>935</c:v>
                </c:pt>
                <c:pt idx="936">
                  <c:v>936</c:v>
                </c:pt>
                <c:pt idx="937">
                  <c:v>937</c:v>
                </c:pt>
                <c:pt idx="938">
                  <c:v>938</c:v>
                </c:pt>
                <c:pt idx="939">
                  <c:v>939</c:v>
                </c:pt>
                <c:pt idx="940">
                  <c:v>940</c:v>
                </c:pt>
                <c:pt idx="941">
                  <c:v>941</c:v>
                </c:pt>
                <c:pt idx="942">
                  <c:v>942</c:v>
                </c:pt>
                <c:pt idx="943">
                  <c:v>943</c:v>
                </c:pt>
                <c:pt idx="944">
                  <c:v>944</c:v>
                </c:pt>
                <c:pt idx="945">
                  <c:v>945</c:v>
                </c:pt>
                <c:pt idx="946">
                  <c:v>946</c:v>
                </c:pt>
                <c:pt idx="947">
                  <c:v>947</c:v>
                </c:pt>
                <c:pt idx="948">
                  <c:v>948</c:v>
                </c:pt>
                <c:pt idx="949">
                  <c:v>949</c:v>
                </c:pt>
                <c:pt idx="950">
                  <c:v>950</c:v>
                </c:pt>
                <c:pt idx="951">
                  <c:v>951</c:v>
                </c:pt>
                <c:pt idx="952">
                  <c:v>952</c:v>
                </c:pt>
                <c:pt idx="953">
                  <c:v>953</c:v>
                </c:pt>
                <c:pt idx="954">
                  <c:v>954</c:v>
                </c:pt>
                <c:pt idx="955">
                  <c:v>955</c:v>
                </c:pt>
                <c:pt idx="956">
                  <c:v>956</c:v>
                </c:pt>
                <c:pt idx="957">
                  <c:v>957</c:v>
                </c:pt>
                <c:pt idx="958">
                  <c:v>958</c:v>
                </c:pt>
                <c:pt idx="959">
                  <c:v>959</c:v>
                </c:pt>
                <c:pt idx="960">
                  <c:v>960</c:v>
                </c:pt>
                <c:pt idx="961">
                  <c:v>961</c:v>
                </c:pt>
                <c:pt idx="962">
                  <c:v>962</c:v>
                </c:pt>
                <c:pt idx="963">
                  <c:v>963</c:v>
                </c:pt>
                <c:pt idx="964">
                  <c:v>964</c:v>
                </c:pt>
                <c:pt idx="965">
                  <c:v>965</c:v>
                </c:pt>
                <c:pt idx="966">
                  <c:v>966</c:v>
                </c:pt>
                <c:pt idx="967">
                  <c:v>967</c:v>
                </c:pt>
                <c:pt idx="968">
                  <c:v>968</c:v>
                </c:pt>
                <c:pt idx="969">
                  <c:v>969</c:v>
                </c:pt>
                <c:pt idx="970">
                  <c:v>970</c:v>
                </c:pt>
                <c:pt idx="971">
                  <c:v>971</c:v>
                </c:pt>
                <c:pt idx="972">
                  <c:v>972</c:v>
                </c:pt>
                <c:pt idx="973">
                  <c:v>973</c:v>
                </c:pt>
                <c:pt idx="974">
                  <c:v>974</c:v>
                </c:pt>
                <c:pt idx="975">
                  <c:v>975</c:v>
                </c:pt>
                <c:pt idx="976">
                  <c:v>976</c:v>
                </c:pt>
                <c:pt idx="977">
                  <c:v>977</c:v>
                </c:pt>
                <c:pt idx="978">
                  <c:v>978</c:v>
                </c:pt>
                <c:pt idx="979">
                  <c:v>979</c:v>
                </c:pt>
                <c:pt idx="980">
                  <c:v>980</c:v>
                </c:pt>
                <c:pt idx="981">
                  <c:v>981</c:v>
                </c:pt>
                <c:pt idx="982">
                  <c:v>982</c:v>
                </c:pt>
                <c:pt idx="983">
                  <c:v>983</c:v>
                </c:pt>
                <c:pt idx="984">
                  <c:v>984</c:v>
                </c:pt>
                <c:pt idx="985">
                  <c:v>985</c:v>
                </c:pt>
                <c:pt idx="986">
                  <c:v>986</c:v>
                </c:pt>
                <c:pt idx="987">
                  <c:v>987</c:v>
                </c:pt>
                <c:pt idx="988">
                  <c:v>988</c:v>
                </c:pt>
                <c:pt idx="989">
                  <c:v>989</c:v>
                </c:pt>
                <c:pt idx="990">
                  <c:v>990</c:v>
                </c:pt>
                <c:pt idx="991">
                  <c:v>991</c:v>
                </c:pt>
                <c:pt idx="992">
                  <c:v>992</c:v>
                </c:pt>
                <c:pt idx="993">
                  <c:v>993</c:v>
                </c:pt>
                <c:pt idx="994">
                  <c:v>994</c:v>
                </c:pt>
                <c:pt idx="995">
                  <c:v>995</c:v>
                </c:pt>
                <c:pt idx="996">
                  <c:v>996</c:v>
                </c:pt>
                <c:pt idx="997">
                  <c:v>997</c:v>
                </c:pt>
                <c:pt idx="998">
                  <c:v>998</c:v>
                </c:pt>
                <c:pt idx="999">
                  <c:v>999</c:v>
                </c:pt>
                <c:pt idx="1000">
                  <c:v>1000</c:v>
                </c:pt>
                <c:pt idx="1001">
                  <c:v>1001</c:v>
                </c:pt>
                <c:pt idx="1002">
                  <c:v>1002</c:v>
                </c:pt>
                <c:pt idx="1003">
                  <c:v>1003</c:v>
                </c:pt>
                <c:pt idx="1004">
                  <c:v>1004</c:v>
                </c:pt>
                <c:pt idx="1005">
                  <c:v>1005</c:v>
                </c:pt>
                <c:pt idx="1006">
                  <c:v>1006</c:v>
                </c:pt>
                <c:pt idx="1007">
                  <c:v>1007</c:v>
                </c:pt>
                <c:pt idx="1008">
                  <c:v>1008</c:v>
                </c:pt>
                <c:pt idx="1009">
                  <c:v>1009</c:v>
                </c:pt>
                <c:pt idx="1010">
                  <c:v>1010</c:v>
                </c:pt>
                <c:pt idx="1011">
                  <c:v>1011</c:v>
                </c:pt>
                <c:pt idx="1012">
                  <c:v>1012</c:v>
                </c:pt>
                <c:pt idx="1013">
                  <c:v>1013</c:v>
                </c:pt>
                <c:pt idx="1014">
                  <c:v>1014</c:v>
                </c:pt>
                <c:pt idx="1015">
                  <c:v>1015</c:v>
                </c:pt>
              </c:numCache>
            </c:numRef>
          </c:xVal>
          <c:yVal>
            <c:numRef>
              <c:f>Sheet1!$I$2:$I$1402</c:f>
              <c:numCache>
                <c:formatCode>General</c:formatCode>
                <c:ptCount val="1401"/>
                <c:pt idx="0">
                  <c:v>74.319366455078125</c:v>
                </c:pt>
                <c:pt idx="1">
                  <c:v>72.869171142578125</c:v>
                </c:pt>
                <c:pt idx="2">
                  <c:v>74.319366455078125</c:v>
                </c:pt>
                <c:pt idx="3">
                  <c:v>74.055694580078125</c:v>
                </c:pt>
                <c:pt idx="4">
                  <c:v>73.989776611328125</c:v>
                </c:pt>
                <c:pt idx="5">
                  <c:v>74.648956298828125</c:v>
                </c:pt>
                <c:pt idx="6">
                  <c:v>74.187530517578125</c:v>
                </c:pt>
                <c:pt idx="7">
                  <c:v>74.319366455078125</c:v>
                </c:pt>
                <c:pt idx="8">
                  <c:v>74.385284423828125</c:v>
                </c:pt>
                <c:pt idx="9">
                  <c:v>74.253448486328125</c:v>
                </c:pt>
                <c:pt idx="10">
                  <c:v>74.385284423828125</c:v>
                </c:pt>
                <c:pt idx="11">
                  <c:v>74.319366455078125</c:v>
                </c:pt>
                <c:pt idx="12">
                  <c:v>74.517120361328125</c:v>
                </c:pt>
                <c:pt idx="13">
                  <c:v>74.846710205078125</c:v>
                </c:pt>
                <c:pt idx="14">
                  <c:v>74.385284423828125</c:v>
                </c:pt>
                <c:pt idx="15">
                  <c:v>74.253448486328125</c:v>
                </c:pt>
                <c:pt idx="16">
                  <c:v>74.319366455078125</c:v>
                </c:pt>
                <c:pt idx="17">
                  <c:v>74.253448486328125</c:v>
                </c:pt>
                <c:pt idx="18">
                  <c:v>73.989776611328125</c:v>
                </c:pt>
                <c:pt idx="19">
                  <c:v>74.187530517578125</c:v>
                </c:pt>
                <c:pt idx="20">
                  <c:v>74.121612548828125</c:v>
                </c:pt>
                <c:pt idx="21">
                  <c:v>74.055694580078125</c:v>
                </c:pt>
                <c:pt idx="22">
                  <c:v>73.989776611328125</c:v>
                </c:pt>
                <c:pt idx="23">
                  <c:v>74.385284423828125</c:v>
                </c:pt>
                <c:pt idx="24">
                  <c:v>73.989776611328125</c:v>
                </c:pt>
                <c:pt idx="25">
                  <c:v>74.253448486328125</c:v>
                </c:pt>
                <c:pt idx="26">
                  <c:v>73.792022705078125</c:v>
                </c:pt>
                <c:pt idx="27">
                  <c:v>74.385284423828125</c:v>
                </c:pt>
                <c:pt idx="28">
                  <c:v>74.385284423828125</c:v>
                </c:pt>
                <c:pt idx="29">
                  <c:v>74.451202392578125</c:v>
                </c:pt>
                <c:pt idx="30">
                  <c:v>74.780792236328125</c:v>
                </c:pt>
                <c:pt idx="31">
                  <c:v>74.055694580078125</c:v>
                </c:pt>
                <c:pt idx="32">
                  <c:v>73.989776611328125</c:v>
                </c:pt>
                <c:pt idx="33">
                  <c:v>74.187530517578125</c:v>
                </c:pt>
                <c:pt idx="34">
                  <c:v>74.714874267578125</c:v>
                </c:pt>
                <c:pt idx="35">
                  <c:v>74.780792236328125</c:v>
                </c:pt>
                <c:pt idx="36">
                  <c:v>74.517120361328125</c:v>
                </c:pt>
                <c:pt idx="37">
                  <c:v>74.648956298828125</c:v>
                </c:pt>
                <c:pt idx="38">
                  <c:v>74.253448486328125</c:v>
                </c:pt>
                <c:pt idx="39">
                  <c:v>74.714874267578125</c:v>
                </c:pt>
                <c:pt idx="40">
                  <c:v>74.451202392578125</c:v>
                </c:pt>
                <c:pt idx="41">
                  <c:v>74.253448486328125</c:v>
                </c:pt>
                <c:pt idx="42">
                  <c:v>74.780792236328125</c:v>
                </c:pt>
                <c:pt idx="43">
                  <c:v>74.583038330078125</c:v>
                </c:pt>
                <c:pt idx="44">
                  <c:v>74.583038330078125</c:v>
                </c:pt>
                <c:pt idx="45">
                  <c:v>74.319366455078125</c:v>
                </c:pt>
                <c:pt idx="46">
                  <c:v>74.517120361328125</c:v>
                </c:pt>
                <c:pt idx="47">
                  <c:v>74.319366455078125</c:v>
                </c:pt>
                <c:pt idx="48">
                  <c:v>74.583038330078125</c:v>
                </c:pt>
                <c:pt idx="49">
                  <c:v>74.451202392578125</c:v>
                </c:pt>
                <c:pt idx="50">
                  <c:v>74.385284423828125</c:v>
                </c:pt>
                <c:pt idx="51">
                  <c:v>74.517120361328125</c:v>
                </c:pt>
                <c:pt idx="52">
                  <c:v>74.451202392578125</c:v>
                </c:pt>
                <c:pt idx="53">
                  <c:v>74.714874267578125</c:v>
                </c:pt>
                <c:pt idx="54">
                  <c:v>74.978546142578125</c:v>
                </c:pt>
                <c:pt idx="55">
                  <c:v>74.121612548828125</c:v>
                </c:pt>
                <c:pt idx="56">
                  <c:v>74.648956298828125</c:v>
                </c:pt>
                <c:pt idx="57">
                  <c:v>74.648956298828125</c:v>
                </c:pt>
                <c:pt idx="58">
                  <c:v>74.846710205078125</c:v>
                </c:pt>
                <c:pt idx="59">
                  <c:v>75.571807861328125</c:v>
                </c:pt>
                <c:pt idx="60">
                  <c:v>74.517120361328125</c:v>
                </c:pt>
                <c:pt idx="61">
                  <c:v>74.648956298828125</c:v>
                </c:pt>
                <c:pt idx="62">
                  <c:v>74.846710205078125</c:v>
                </c:pt>
                <c:pt idx="63">
                  <c:v>74.648956298828125</c:v>
                </c:pt>
                <c:pt idx="64">
                  <c:v>74.451202392578125</c:v>
                </c:pt>
                <c:pt idx="65">
                  <c:v>74.912628173828125</c:v>
                </c:pt>
                <c:pt idx="66">
                  <c:v>74.912628173828125</c:v>
                </c:pt>
                <c:pt idx="67">
                  <c:v>75.110382080078125</c:v>
                </c:pt>
                <c:pt idx="68">
                  <c:v>75.044464111328125</c:v>
                </c:pt>
                <c:pt idx="69">
                  <c:v>74.978546142578125</c:v>
                </c:pt>
                <c:pt idx="70">
                  <c:v>75.044464111328125</c:v>
                </c:pt>
                <c:pt idx="71">
                  <c:v>74.978546142578125</c:v>
                </c:pt>
                <c:pt idx="72">
                  <c:v>74.846710205078125</c:v>
                </c:pt>
                <c:pt idx="73">
                  <c:v>74.385284423828125</c:v>
                </c:pt>
                <c:pt idx="74">
                  <c:v>74.780792236328125</c:v>
                </c:pt>
                <c:pt idx="75">
                  <c:v>75.044464111328125</c:v>
                </c:pt>
                <c:pt idx="76">
                  <c:v>74.846710205078125</c:v>
                </c:pt>
                <c:pt idx="77">
                  <c:v>74.780792236328125</c:v>
                </c:pt>
                <c:pt idx="78">
                  <c:v>74.846710205078125</c:v>
                </c:pt>
                <c:pt idx="79">
                  <c:v>74.451202392578125</c:v>
                </c:pt>
                <c:pt idx="80">
                  <c:v>73.923858642578125</c:v>
                </c:pt>
                <c:pt idx="81">
                  <c:v>74.780792236328125</c:v>
                </c:pt>
                <c:pt idx="82">
                  <c:v>74.912628173828125</c:v>
                </c:pt>
                <c:pt idx="83">
                  <c:v>74.912628173828125</c:v>
                </c:pt>
                <c:pt idx="84">
                  <c:v>75.044464111328125</c:v>
                </c:pt>
                <c:pt idx="85">
                  <c:v>74.714874267578125</c:v>
                </c:pt>
                <c:pt idx="86">
                  <c:v>75.110382080078125</c:v>
                </c:pt>
                <c:pt idx="87">
                  <c:v>75.242218017578125</c:v>
                </c:pt>
                <c:pt idx="88">
                  <c:v>75.176300048828125</c:v>
                </c:pt>
                <c:pt idx="89">
                  <c:v>74.978546142578125</c:v>
                </c:pt>
                <c:pt idx="90">
                  <c:v>74.714874267578125</c:v>
                </c:pt>
                <c:pt idx="91">
                  <c:v>74.978546142578125</c:v>
                </c:pt>
                <c:pt idx="92">
                  <c:v>75.308135986328125</c:v>
                </c:pt>
                <c:pt idx="93">
                  <c:v>75.242218017578125</c:v>
                </c:pt>
                <c:pt idx="94">
                  <c:v>75.110382080078125</c:v>
                </c:pt>
                <c:pt idx="95">
                  <c:v>75.308135986328125</c:v>
                </c:pt>
                <c:pt idx="96">
                  <c:v>75.374053955078125</c:v>
                </c:pt>
                <c:pt idx="97">
                  <c:v>75.308135986328125</c:v>
                </c:pt>
                <c:pt idx="98">
                  <c:v>75.242218017578125</c:v>
                </c:pt>
                <c:pt idx="99">
                  <c:v>75.176300048828125</c:v>
                </c:pt>
                <c:pt idx="100">
                  <c:v>75.637725830078125</c:v>
                </c:pt>
                <c:pt idx="101">
                  <c:v>75.571807861328125</c:v>
                </c:pt>
                <c:pt idx="102">
                  <c:v>75.439971923828125</c:v>
                </c:pt>
                <c:pt idx="103">
                  <c:v>75.308135986328125</c:v>
                </c:pt>
                <c:pt idx="104">
                  <c:v>75.901397705078125</c:v>
                </c:pt>
                <c:pt idx="105">
                  <c:v>75.571807861328125</c:v>
                </c:pt>
                <c:pt idx="106">
                  <c:v>75.967315673828125</c:v>
                </c:pt>
                <c:pt idx="107">
                  <c:v>75.769561767578125</c:v>
                </c:pt>
                <c:pt idx="108">
                  <c:v>75.769561767578125</c:v>
                </c:pt>
                <c:pt idx="109">
                  <c:v>76.428741455078125</c:v>
                </c:pt>
                <c:pt idx="110">
                  <c:v>76.428741455078125</c:v>
                </c:pt>
                <c:pt idx="111">
                  <c:v>76.165069580078125</c:v>
                </c:pt>
                <c:pt idx="112">
                  <c:v>75.901397705078125</c:v>
                </c:pt>
                <c:pt idx="113">
                  <c:v>76.165069580078125</c:v>
                </c:pt>
                <c:pt idx="114">
                  <c:v>75.901397705078125</c:v>
                </c:pt>
                <c:pt idx="115">
                  <c:v>76.033233642578125</c:v>
                </c:pt>
                <c:pt idx="116">
                  <c:v>76.165069580078125</c:v>
                </c:pt>
                <c:pt idx="117">
                  <c:v>76.824249267578125</c:v>
                </c:pt>
                <c:pt idx="118">
                  <c:v>76.956085205078125</c:v>
                </c:pt>
                <c:pt idx="119">
                  <c:v>76.494659423828125</c:v>
                </c:pt>
                <c:pt idx="120">
                  <c:v>76.956085205078125</c:v>
                </c:pt>
                <c:pt idx="121">
                  <c:v>77.022003173828125</c:v>
                </c:pt>
                <c:pt idx="122">
                  <c:v>77.219757080078125</c:v>
                </c:pt>
                <c:pt idx="123">
                  <c:v>77.483428955078125</c:v>
                </c:pt>
                <c:pt idx="124">
                  <c:v>77.549346923828125</c:v>
                </c:pt>
                <c:pt idx="125">
                  <c:v>77.549346923828125</c:v>
                </c:pt>
                <c:pt idx="126">
                  <c:v>77.813018798828125</c:v>
                </c:pt>
                <c:pt idx="127">
                  <c:v>77.944854736328125</c:v>
                </c:pt>
                <c:pt idx="128">
                  <c:v>78.076690673828125</c:v>
                </c:pt>
                <c:pt idx="129">
                  <c:v>78.735870361328125</c:v>
                </c:pt>
                <c:pt idx="130">
                  <c:v>77.087921142578125</c:v>
                </c:pt>
                <c:pt idx="131">
                  <c:v>78.867706298828125</c:v>
                </c:pt>
                <c:pt idx="132">
                  <c:v>79.131378173828125</c:v>
                </c:pt>
                <c:pt idx="133">
                  <c:v>79.460968017578125</c:v>
                </c:pt>
                <c:pt idx="134">
                  <c:v>80.317901611328125</c:v>
                </c:pt>
                <c:pt idx="135">
                  <c:v>80.581573486328125</c:v>
                </c:pt>
                <c:pt idx="136">
                  <c:v>81.174835205078125</c:v>
                </c:pt>
                <c:pt idx="137">
                  <c:v>80.911163330078125</c:v>
                </c:pt>
                <c:pt idx="138">
                  <c:v>81.768096923828125</c:v>
                </c:pt>
                <c:pt idx="139">
                  <c:v>82.493194580078125</c:v>
                </c:pt>
                <c:pt idx="140">
                  <c:v>83.679725646972656</c:v>
                </c:pt>
                <c:pt idx="141">
                  <c:v>84.141151428222656</c:v>
                </c:pt>
                <c:pt idx="142">
                  <c:v>85.393592834472656</c:v>
                </c:pt>
                <c:pt idx="143">
                  <c:v>85.789100646972656</c:v>
                </c:pt>
                <c:pt idx="144">
                  <c:v>86.909706115722656</c:v>
                </c:pt>
                <c:pt idx="145">
                  <c:v>88.623573303222656</c:v>
                </c:pt>
                <c:pt idx="146">
                  <c:v>89.480506896972656</c:v>
                </c:pt>
                <c:pt idx="147">
                  <c:v>90.205604553222656</c:v>
                </c:pt>
                <c:pt idx="148">
                  <c:v>91.523971557617188</c:v>
                </c:pt>
                <c:pt idx="149">
                  <c:v>93.435592651367188</c:v>
                </c:pt>
                <c:pt idx="150">
                  <c:v>94.292526245117188</c:v>
                </c:pt>
                <c:pt idx="151">
                  <c:v>95.808639526367188</c:v>
                </c:pt>
                <c:pt idx="152">
                  <c:v>97.456588745117188</c:v>
                </c:pt>
                <c:pt idx="153">
                  <c:v>98.774948120117188</c:v>
                </c:pt>
                <c:pt idx="154">
                  <c:v>100.48882293701172</c:v>
                </c:pt>
                <c:pt idx="155">
                  <c:v>101.47759246826172</c:v>
                </c:pt>
                <c:pt idx="156">
                  <c:v>103.52104949951172</c:v>
                </c:pt>
                <c:pt idx="157">
                  <c:v>104.83940887451172</c:v>
                </c:pt>
                <c:pt idx="158">
                  <c:v>106.88286590576172</c:v>
                </c:pt>
                <c:pt idx="159">
                  <c:v>108.53081512451172</c:v>
                </c:pt>
                <c:pt idx="160">
                  <c:v>109.65142059326172</c:v>
                </c:pt>
                <c:pt idx="161">
                  <c:v>111.62895965576172</c:v>
                </c:pt>
                <c:pt idx="162">
                  <c:v>113.47466278076172</c:v>
                </c:pt>
                <c:pt idx="163">
                  <c:v>115.38628387451172</c:v>
                </c:pt>
                <c:pt idx="164">
                  <c:v>117.16606903076172</c:v>
                </c:pt>
                <c:pt idx="165">
                  <c:v>118.74810791015625</c:v>
                </c:pt>
                <c:pt idx="166">
                  <c:v>120.92340087890625</c:v>
                </c:pt>
                <c:pt idx="167">
                  <c:v>123.29644775390625</c:v>
                </c:pt>
                <c:pt idx="168">
                  <c:v>124.21929931640625</c:v>
                </c:pt>
                <c:pt idx="169">
                  <c:v>126.72418975830078</c:v>
                </c:pt>
                <c:pt idx="170">
                  <c:v>128.76763916015625</c:v>
                </c:pt>
                <c:pt idx="171">
                  <c:v>131.27252197265625</c:v>
                </c:pt>
                <c:pt idx="172">
                  <c:v>133.57965087890625</c:v>
                </c:pt>
                <c:pt idx="173">
                  <c:v>136.48005676269531</c:v>
                </c:pt>
                <c:pt idx="174">
                  <c:v>139.64411926269531</c:v>
                </c:pt>
                <c:pt idx="175">
                  <c:v>143.13777160644531</c:v>
                </c:pt>
                <c:pt idx="176">
                  <c:v>145.84040832519531</c:v>
                </c:pt>
                <c:pt idx="177">
                  <c:v>149.26815795898437</c:v>
                </c:pt>
                <c:pt idx="178">
                  <c:v>152.76181030273438</c:v>
                </c:pt>
                <c:pt idx="179">
                  <c:v>156.25546264648437</c:v>
                </c:pt>
                <c:pt idx="180">
                  <c:v>159.61727905273437</c:v>
                </c:pt>
                <c:pt idx="181">
                  <c:v>163.30868530273437</c:v>
                </c:pt>
                <c:pt idx="182">
                  <c:v>167.19786071777344</c:v>
                </c:pt>
                <c:pt idx="183">
                  <c:v>170.69151306152344</c:v>
                </c:pt>
                <c:pt idx="184">
                  <c:v>174.44883728027344</c:v>
                </c:pt>
                <c:pt idx="185">
                  <c:v>177.54698181152344</c:v>
                </c:pt>
                <c:pt idx="186">
                  <c:v>181.56797790527344</c:v>
                </c:pt>
                <c:pt idx="187">
                  <c:v>185.52305603027344</c:v>
                </c:pt>
                <c:pt idx="188">
                  <c:v>188.22569274902344</c:v>
                </c:pt>
                <c:pt idx="189">
                  <c:v>192.57627868652344</c:v>
                </c:pt>
                <c:pt idx="190">
                  <c:v>196.13584899902344</c:v>
                </c:pt>
                <c:pt idx="191">
                  <c:v>199.36582946777344</c:v>
                </c:pt>
                <c:pt idx="192">
                  <c:v>203.6505126953125</c:v>
                </c:pt>
                <c:pt idx="193">
                  <c:v>206.6827392578125</c:v>
                </c:pt>
                <c:pt idx="194">
                  <c:v>210.6378173828125</c:v>
                </c:pt>
                <c:pt idx="195">
                  <c:v>214.5269775390625</c:v>
                </c:pt>
                <c:pt idx="196">
                  <c:v>218.4820556640625</c:v>
                </c:pt>
                <c:pt idx="197">
                  <c:v>220.92103576660156</c:v>
                </c:pt>
                <c:pt idx="198">
                  <c:v>223.36000061035156</c:v>
                </c:pt>
                <c:pt idx="199">
                  <c:v>226.65589904785156</c:v>
                </c:pt>
                <c:pt idx="200">
                  <c:v>230.28138732910156</c:v>
                </c:pt>
                <c:pt idx="201">
                  <c:v>232.78627014160156</c:v>
                </c:pt>
                <c:pt idx="202">
                  <c:v>235.81849670410156</c:v>
                </c:pt>
                <c:pt idx="203">
                  <c:v>238.71890258789062</c:v>
                </c:pt>
                <c:pt idx="204">
                  <c:v>241.94888305664062</c:v>
                </c:pt>
                <c:pt idx="205">
                  <c:v>244.71743774414062</c:v>
                </c:pt>
                <c:pt idx="206">
                  <c:v>246.82681274414062</c:v>
                </c:pt>
                <c:pt idx="207">
                  <c:v>249.59536743164062</c:v>
                </c:pt>
                <c:pt idx="208">
                  <c:v>252.62759399414062</c:v>
                </c:pt>
                <c:pt idx="209">
                  <c:v>254.93472290039062</c:v>
                </c:pt>
                <c:pt idx="210">
                  <c:v>257.24185180664062</c:v>
                </c:pt>
                <c:pt idx="211">
                  <c:v>259.21939086914063</c:v>
                </c:pt>
                <c:pt idx="212">
                  <c:v>260.47183227539062</c:v>
                </c:pt>
                <c:pt idx="213">
                  <c:v>263.76773071289062</c:v>
                </c:pt>
                <c:pt idx="214">
                  <c:v>265.15200805664062</c:v>
                </c:pt>
                <c:pt idx="215">
                  <c:v>266.86590576171875</c:v>
                </c:pt>
                <c:pt idx="216">
                  <c:v>268.38201904296875</c:v>
                </c:pt>
                <c:pt idx="217">
                  <c:v>269.83221435546875</c:v>
                </c:pt>
                <c:pt idx="218">
                  <c:v>272.07342529296875</c:v>
                </c:pt>
                <c:pt idx="219">
                  <c:v>273.32586669921875</c:v>
                </c:pt>
                <c:pt idx="220">
                  <c:v>275.69891357421875</c:v>
                </c:pt>
                <c:pt idx="221">
                  <c:v>277.67645263671875</c:v>
                </c:pt>
                <c:pt idx="222">
                  <c:v>278.46746826171875</c:v>
                </c:pt>
                <c:pt idx="223">
                  <c:v>280.04949951171875</c:v>
                </c:pt>
                <c:pt idx="224">
                  <c:v>281.63153076171875</c:v>
                </c:pt>
                <c:pt idx="225">
                  <c:v>283.54315185546875</c:v>
                </c:pt>
                <c:pt idx="226">
                  <c:v>285.71844482421875</c:v>
                </c:pt>
                <c:pt idx="227">
                  <c:v>287.36639404296875</c:v>
                </c:pt>
                <c:pt idx="228">
                  <c:v>290.00311279296875</c:v>
                </c:pt>
                <c:pt idx="229">
                  <c:v>291.51922607421875</c:v>
                </c:pt>
                <c:pt idx="230">
                  <c:v>294.35369873046875</c:v>
                </c:pt>
                <c:pt idx="231">
                  <c:v>294.74920654296875</c:v>
                </c:pt>
                <c:pt idx="232">
                  <c:v>296.59490966796875</c:v>
                </c:pt>
                <c:pt idx="233">
                  <c:v>298.24285888671875</c:v>
                </c:pt>
                <c:pt idx="234">
                  <c:v>300.54998779296875</c:v>
                </c:pt>
                <c:pt idx="235">
                  <c:v>301.07733154296875</c:v>
                </c:pt>
                <c:pt idx="236">
                  <c:v>302.39572143554687</c:v>
                </c:pt>
                <c:pt idx="237">
                  <c:v>304.24142456054687</c:v>
                </c:pt>
                <c:pt idx="238">
                  <c:v>305.69161987304687</c:v>
                </c:pt>
                <c:pt idx="239">
                  <c:v>307.80099487304687</c:v>
                </c:pt>
                <c:pt idx="240">
                  <c:v>309.84445190429687</c:v>
                </c:pt>
                <c:pt idx="241">
                  <c:v>311.75607299804687</c:v>
                </c:pt>
                <c:pt idx="242">
                  <c:v>313.79953002929687</c:v>
                </c:pt>
                <c:pt idx="243">
                  <c:v>315.84298706054687</c:v>
                </c:pt>
                <c:pt idx="244">
                  <c:v>318.47970581054687</c:v>
                </c:pt>
                <c:pt idx="245">
                  <c:v>320.12765502929687</c:v>
                </c:pt>
                <c:pt idx="246">
                  <c:v>321.84152221679687</c:v>
                </c:pt>
                <c:pt idx="247">
                  <c:v>323.29171752929687</c:v>
                </c:pt>
                <c:pt idx="248">
                  <c:v>325.20333862304687</c:v>
                </c:pt>
                <c:pt idx="249">
                  <c:v>326.58761596679687</c:v>
                </c:pt>
                <c:pt idx="250">
                  <c:v>329.22433471679687</c:v>
                </c:pt>
                <c:pt idx="251">
                  <c:v>331.33370971679687</c:v>
                </c:pt>
                <c:pt idx="252">
                  <c:v>332.71798706054687</c:v>
                </c:pt>
                <c:pt idx="253">
                  <c:v>333.77267456054687</c:v>
                </c:pt>
                <c:pt idx="254">
                  <c:v>335.61837768554688</c:v>
                </c:pt>
                <c:pt idx="255">
                  <c:v>337.26632690429688</c:v>
                </c:pt>
                <c:pt idx="256">
                  <c:v>338.84835815429687</c:v>
                </c:pt>
                <c:pt idx="257">
                  <c:v>339.90304565429687</c:v>
                </c:pt>
                <c:pt idx="258">
                  <c:v>341.74874877929687</c:v>
                </c:pt>
                <c:pt idx="259">
                  <c:v>343.26486206054687</c:v>
                </c:pt>
                <c:pt idx="260">
                  <c:v>344.64913940429688</c:v>
                </c:pt>
                <c:pt idx="261">
                  <c:v>346.89035034179687</c:v>
                </c:pt>
                <c:pt idx="262">
                  <c:v>348.27462768554687</c:v>
                </c:pt>
                <c:pt idx="263">
                  <c:v>350.77951049804687</c:v>
                </c:pt>
                <c:pt idx="264">
                  <c:v>352.36154174804688</c:v>
                </c:pt>
                <c:pt idx="265">
                  <c:v>353.94357299804687</c:v>
                </c:pt>
                <c:pt idx="266">
                  <c:v>355.39376831054687</c:v>
                </c:pt>
                <c:pt idx="267">
                  <c:v>357.10763549804687</c:v>
                </c:pt>
                <c:pt idx="268">
                  <c:v>358.55783081054687</c:v>
                </c:pt>
                <c:pt idx="269">
                  <c:v>361.19454956054687</c:v>
                </c:pt>
                <c:pt idx="270">
                  <c:v>362.44699096679687</c:v>
                </c:pt>
                <c:pt idx="271">
                  <c:v>364.35861206054687</c:v>
                </c:pt>
                <c:pt idx="272">
                  <c:v>365.61105346679687</c:v>
                </c:pt>
                <c:pt idx="273">
                  <c:v>367.98410034179687</c:v>
                </c:pt>
                <c:pt idx="274">
                  <c:v>369.56613159179687</c:v>
                </c:pt>
                <c:pt idx="275">
                  <c:v>370.48898315429687</c:v>
                </c:pt>
                <c:pt idx="276">
                  <c:v>372.79611206054687</c:v>
                </c:pt>
                <c:pt idx="277">
                  <c:v>374.378173828125</c:v>
                </c:pt>
                <c:pt idx="278">
                  <c:v>376.948974609375</c:v>
                </c:pt>
                <c:pt idx="279">
                  <c:v>378.135498046875</c:v>
                </c:pt>
                <c:pt idx="280">
                  <c:v>379.058349609375</c:v>
                </c:pt>
                <c:pt idx="281">
                  <c:v>379.981201171875</c:v>
                </c:pt>
                <c:pt idx="282">
                  <c:v>382.156494140625</c:v>
                </c:pt>
                <c:pt idx="283">
                  <c:v>383.277099609375</c:v>
                </c:pt>
                <c:pt idx="284">
                  <c:v>384.990966796875</c:v>
                </c:pt>
                <c:pt idx="285">
                  <c:v>385.716064453125</c:v>
                </c:pt>
                <c:pt idx="286">
                  <c:v>386.704833984375</c:v>
                </c:pt>
                <c:pt idx="287">
                  <c:v>388.550537109375</c:v>
                </c:pt>
                <c:pt idx="288">
                  <c:v>390.791748046875</c:v>
                </c:pt>
                <c:pt idx="289">
                  <c:v>391.846435546875</c:v>
                </c:pt>
                <c:pt idx="290">
                  <c:v>394.153564453125</c:v>
                </c:pt>
                <c:pt idx="291">
                  <c:v>395.471923828125</c:v>
                </c:pt>
                <c:pt idx="292">
                  <c:v>397.185791015625</c:v>
                </c:pt>
                <c:pt idx="293">
                  <c:v>399.031494140625</c:v>
                </c:pt>
                <c:pt idx="294">
                  <c:v>400.020263671875</c:v>
                </c:pt>
                <c:pt idx="295">
                  <c:v>401.470458984375</c:v>
                </c:pt>
                <c:pt idx="296">
                  <c:v>402.986572265625</c:v>
                </c:pt>
                <c:pt idx="297">
                  <c:v>403.909423828125</c:v>
                </c:pt>
                <c:pt idx="298">
                  <c:v>404.107177734375</c:v>
                </c:pt>
                <c:pt idx="299">
                  <c:v>405.557373046875</c:v>
                </c:pt>
                <c:pt idx="300">
                  <c:v>407.732666015625</c:v>
                </c:pt>
                <c:pt idx="301">
                  <c:v>409.051025390625</c:v>
                </c:pt>
                <c:pt idx="302">
                  <c:v>408.919189453125</c:v>
                </c:pt>
                <c:pt idx="303">
                  <c:v>410.43533325195312</c:v>
                </c:pt>
                <c:pt idx="304">
                  <c:v>412.01736450195312</c:v>
                </c:pt>
                <c:pt idx="305">
                  <c:v>413.07205200195313</c:v>
                </c:pt>
                <c:pt idx="306">
                  <c:v>413.86306762695312</c:v>
                </c:pt>
                <c:pt idx="307">
                  <c:v>415.51101684570312</c:v>
                </c:pt>
                <c:pt idx="308">
                  <c:v>417.48855590820312</c:v>
                </c:pt>
                <c:pt idx="309">
                  <c:v>419.46609497070312</c:v>
                </c:pt>
                <c:pt idx="310">
                  <c:v>420.19119262695312</c:v>
                </c:pt>
                <c:pt idx="311">
                  <c:v>421.04812622070313</c:v>
                </c:pt>
                <c:pt idx="312">
                  <c:v>422.56423950195312</c:v>
                </c:pt>
                <c:pt idx="313">
                  <c:v>423.81668090820312</c:v>
                </c:pt>
                <c:pt idx="314">
                  <c:v>425.53054809570312</c:v>
                </c:pt>
                <c:pt idx="315">
                  <c:v>426.65115356445312</c:v>
                </c:pt>
                <c:pt idx="316">
                  <c:v>427.37625122070313</c:v>
                </c:pt>
                <c:pt idx="317">
                  <c:v>428.10134887695312</c:v>
                </c:pt>
                <c:pt idx="318">
                  <c:v>429.35379028320312</c:v>
                </c:pt>
                <c:pt idx="319">
                  <c:v>430.60623168945312</c:v>
                </c:pt>
                <c:pt idx="320">
                  <c:v>431.46316528320312</c:v>
                </c:pt>
                <c:pt idx="321">
                  <c:v>429.74929809570312</c:v>
                </c:pt>
                <c:pt idx="322">
                  <c:v>428.76052856445313</c:v>
                </c:pt>
                <c:pt idx="323">
                  <c:v>427.50808715820312</c:v>
                </c:pt>
                <c:pt idx="324">
                  <c:v>427.17849731445312</c:v>
                </c:pt>
                <c:pt idx="325">
                  <c:v>427.57400512695312</c:v>
                </c:pt>
                <c:pt idx="326">
                  <c:v>427.37625122070313</c:v>
                </c:pt>
                <c:pt idx="327">
                  <c:v>427.50808715820312</c:v>
                </c:pt>
                <c:pt idx="328">
                  <c:v>425.72830200195313</c:v>
                </c:pt>
                <c:pt idx="329">
                  <c:v>424.80545043945312</c:v>
                </c:pt>
                <c:pt idx="330">
                  <c:v>424.21218872070312</c:v>
                </c:pt>
                <c:pt idx="331">
                  <c:v>423.35525512695312</c:v>
                </c:pt>
                <c:pt idx="332">
                  <c:v>422.23464965820312</c:v>
                </c:pt>
                <c:pt idx="333">
                  <c:v>421.44363403320312</c:v>
                </c:pt>
                <c:pt idx="334">
                  <c:v>420.78445434570312</c:v>
                </c:pt>
                <c:pt idx="335">
                  <c:v>421.44363403320312</c:v>
                </c:pt>
                <c:pt idx="336">
                  <c:v>419.20242309570312</c:v>
                </c:pt>
                <c:pt idx="337">
                  <c:v>417.88406372070312</c:v>
                </c:pt>
                <c:pt idx="338">
                  <c:v>416.63162231445312</c:v>
                </c:pt>
                <c:pt idx="339">
                  <c:v>415.70877075195312</c:v>
                </c:pt>
                <c:pt idx="340">
                  <c:v>413.33572387695312</c:v>
                </c:pt>
                <c:pt idx="341">
                  <c:v>411.42410278320312</c:v>
                </c:pt>
                <c:pt idx="342">
                  <c:v>409.116943359375</c:v>
                </c:pt>
                <c:pt idx="343">
                  <c:v>406.941650390625</c:v>
                </c:pt>
                <c:pt idx="344">
                  <c:v>405.755126953125</c:v>
                </c:pt>
                <c:pt idx="345">
                  <c:v>403.909423828125</c:v>
                </c:pt>
                <c:pt idx="346">
                  <c:v>402.656982421875</c:v>
                </c:pt>
                <c:pt idx="347">
                  <c:v>401.140869140625</c:v>
                </c:pt>
                <c:pt idx="348">
                  <c:v>399.558837890625</c:v>
                </c:pt>
                <c:pt idx="349">
                  <c:v>398.174560546875</c:v>
                </c:pt>
                <c:pt idx="350">
                  <c:v>396.658447265625</c:v>
                </c:pt>
                <c:pt idx="351">
                  <c:v>395.603759765625</c:v>
                </c:pt>
                <c:pt idx="352">
                  <c:v>394.549072265625</c:v>
                </c:pt>
                <c:pt idx="353">
                  <c:v>392.967041015625</c:v>
                </c:pt>
                <c:pt idx="354">
                  <c:v>392.176025390625</c:v>
                </c:pt>
                <c:pt idx="355">
                  <c:v>390.989501953125</c:v>
                </c:pt>
                <c:pt idx="356">
                  <c:v>390.593994140625</c:v>
                </c:pt>
                <c:pt idx="357">
                  <c:v>388.418701171875</c:v>
                </c:pt>
                <c:pt idx="358">
                  <c:v>387.364013671875</c:v>
                </c:pt>
                <c:pt idx="359">
                  <c:v>386.375244140625</c:v>
                </c:pt>
                <c:pt idx="360">
                  <c:v>385.320556640625</c:v>
                </c:pt>
                <c:pt idx="361">
                  <c:v>383.606689453125</c:v>
                </c:pt>
                <c:pt idx="362">
                  <c:v>381.497314453125</c:v>
                </c:pt>
                <c:pt idx="363">
                  <c:v>379.717529296875</c:v>
                </c:pt>
                <c:pt idx="364">
                  <c:v>377.608154296875</c:v>
                </c:pt>
                <c:pt idx="365">
                  <c:v>376.553466796875</c:v>
                </c:pt>
                <c:pt idx="366">
                  <c:v>375.037353515625</c:v>
                </c:pt>
                <c:pt idx="367">
                  <c:v>374.180419921875</c:v>
                </c:pt>
                <c:pt idx="368">
                  <c:v>373.718994140625</c:v>
                </c:pt>
                <c:pt idx="369">
                  <c:v>372.46652221679687</c:v>
                </c:pt>
                <c:pt idx="370">
                  <c:v>371.80734252929687</c:v>
                </c:pt>
                <c:pt idx="371">
                  <c:v>370.68673706054687</c:v>
                </c:pt>
                <c:pt idx="372">
                  <c:v>369.56613159179687</c:v>
                </c:pt>
                <c:pt idx="373">
                  <c:v>368.97286987304687</c:v>
                </c:pt>
                <c:pt idx="374">
                  <c:v>366.73165893554687</c:v>
                </c:pt>
                <c:pt idx="375">
                  <c:v>364.49044799804687</c:v>
                </c:pt>
                <c:pt idx="376">
                  <c:v>363.96310424804687</c:v>
                </c:pt>
                <c:pt idx="377">
                  <c:v>364.16085815429687</c:v>
                </c:pt>
                <c:pt idx="378">
                  <c:v>363.23800659179687</c:v>
                </c:pt>
                <c:pt idx="379">
                  <c:v>362.51290893554687</c:v>
                </c:pt>
                <c:pt idx="380">
                  <c:v>362.44699096679687</c:v>
                </c:pt>
                <c:pt idx="381">
                  <c:v>361.52413940429687</c:v>
                </c:pt>
                <c:pt idx="382">
                  <c:v>361.06271362304687</c:v>
                </c:pt>
                <c:pt idx="383">
                  <c:v>360.13986206054687</c:v>
                </c:pt>
                <c:pt idx="384">
                  <c:v>359.54660034179687</c:v>
                </c:pt>
                <c:pt idx="385">
                  <c:v>358.55783081054687</c:v>
                </c:pt>
                <c:pt idx="386">
                  <c:v>357.50314331054687</c:v>
                </c:pt>
                <c:pt idx="387">
                  <c:v>356.58029174804687</c:v>
                </c:pt>
                <c:pt idx="388">
                  <c:v>355.39376831054687</c:v>
                </c:pt>
                <c:pt idx="389">
                  <c:v>354.27316284179687</c:v>
                </c:pt>
                <c:pt idx="390">
                  <c:v>351.76828002929687</c:v>
                </c:pt>
                <c:pt idx="391">
                  <c:v>350.84542846679687</c:v>
                </c:pt>
                <c:pt idx="392">
                  <c:v>349.72482299804687</c:v>
                </c:pt>
                <c:pt idx="393">
                  <c:v>348.86788940429687</c:v>
                </c:pt>
                <c:pt idx="394">
                  <c:v>347.87911987304687</c:v>
                </c:pt>
                <c:pt idx="395">
                  <c:v>347.41769409179687</c:v>
                </c:pt>
                <c:pt idx="396">
                  <c:v>347.41769409179687</c:v>
                </c:pt>
                <c:pt idx="397">
                  <c:v>346.03341674804688</c:v>
                </c:pt>
                <c:pt idx="398">
                  <c:v>344.78097534179687</c:v>
                </c:pt>
                <c:pt idx="399">
                  <c:v>343.85812377929687</c:v>
                </c:pt>
                <c:pt idx="400">
                  <c:v>343.26486206054687</c:v>
                </c:pt>
                <c:pt idx="401">
                  <c:v>342.27609252929687</c:v>
                </c:pt>
                <c:pt idx="402">
                  <c:v>341.74874877929687</c:v>
                </c:pt>
                <c:pt idx="403">
                  <c:v>341.08956909179687</c:v>
                </c:pt>
                <c:pt idx="404">
                  <c:v>339.90304565429687</c:v>
                </c:pt>
                <c:pt idx="405">
                  <c:v>338.91427612304688</c:v>
                </c:pt>
                <c:pt idx="406">
                  <c:v>338.71652221679687</c:v>
                </c:pt>
                <c:pt idx="407">
                  <c:v>336.87081909179687</c:v>
                </c:pt>
                <c:pt idx="408">
                  <c:v>336.27755737304687</c:v>
                </c:pt>
                <c:pt idx="409">
                  <c:v>335.02511596679687</c:v>
                </c:pt>
                <c:pt idx="410">
                  <c:v>334.36593627929687</c:v>
                </c:pt>
                <c:pt idx="411">
                  <c:v>333.17941284179687</c:v>
                </c:pt>
                <c:pt idx="412">
                  <c:v>332.98165893554687</c:v>
                </c:pt>
                <c:pt idx="413">
                  <c:v>331.99288940429688</c:v>
                </c:pt>
                <c:pt idx="414">
                  <c:v>331.13595581054687</c:v>
                </c:pt>
                <c:pt idx="415">
                  <c:v>331.20187377929687</c:v>
                </c:pt>
                <c:pt idx="416">
                  <c:v>330.80636596679687</c:v>
                </c:pt>
                <c:pt idx="417">
                  <c:v>330.21310424804687</c:v>
                </c:pt>
                <c:pt idx="418">
                  <c:v>330.54269409179687</c:v>
                </c:pt>
                <c:pt idx="419">
                  <c:v>329.88351440429687</c:v>
                </c:pt>
                <c:pt idx="420">
                  <c:v>328.82882690429687</c:v>
                </c:pt>
                <c:pt idx="421">
                  <c:v>328.69699096679687</c:v>
                </c:pt>
                <c:pt idx="422">
                  <c:v>328.30148315429687</c:v>
                </c:pt>
                <c:pt idx="423">
                  <c:v>327.51046752929687</c:v>
                </c:pt>
                <c:pt idx="424">
                  <c:v>327.57638549804687</c:v>
                </c:pt>
                <c:pt idx="425">
                  <c:v>327.11495971679687</c:v>
                </c:pt>
                <c:pt idx="426">
                  <c:v>327.04904174804687</c:v>
                </c:pt>
                <c:pt idx="427">
                  <c:v>326.85128784179687</c:v>
                </c:pt>
                <c:pt idx="428">
                  <c:v>326.38986206054687</c:v>
                </c:pt>
                <c:pt idx="429">
                  <c:v>326.32394409179687</c:v>
                </c:pt>
                <c:pt idx="430">
                  <c:v>326.12619018554687</c:v>
                </c:pt>
                <c:pt idx="431">
                  <c:v>325.79660034179687</c:v>
                </c:pt>
                <c:pt idx="432">
                  <c:v>325.00558471679687</c:v>
                </c:pt>
                <c:pt idx="433">
                  <c:v>325.13742065429687</c:v>
                </c:pt>
                <c:pt idx="434">
                  <c:v>325.07150268554687</c:v>
                </c:pt>
                <c:pt idx="435">
                  <c:v>324.67599487304687</c:v>
                </c:pt>
                <c:pt idx="436">
                  <c:v>324.21456909179687</c:v>
                </c:pt>
                <c:pt idx="437">
                  <c:v>323.55538940429687</c:v>
                </c:pt>
                <c:pt idx="438">
                  <c:v>323.09396362304687</c:v>
                </c:pt>
                <c:pt idx="439">
                  <c:v>322.23703002929687</c:v>
                </c:pt>
                <c:pt idx="440">
                  <c:v>322.30294799804687</c:v>
                </c:pt>
                <c:pt idx="441">
                  <c:v>321.97335815429687</c:v>
                </c:pt>
                <c:pt idx="442">
                  <c:v>321.44601440429687</c:v>
                </c:pt>
                <c:pt idx="443">
                  <c:v>321.18234252929687</c:v>
                </c:pt>
                <c:pt idx="444">
                  <c:v>320.52316284179687</c:v>
                </c:pt>
                <c:pt idx="445">
                  <c:v>319.99581909179687</c:v>
                </c:pt>
                <c:pt idx="446">
                  <c:v>319.33663940429687</c:v>
                </c:pt>
                <c:pt idx="447">
                  <c:v>319.27072143554687</c:v>
                </c:pt>
                <c:pt idx="448">
                  <c:v>318.41378784179687</c:v>
                </c:pt>
                <c:pt idx="449">
                  <c:v>317.02951049804687</c:v>
                </c:pt>
                <c:pt idx="450">
                  <c:v>317.82052612304687</c:v>
                </c:pt>
                <c:pt idx="451">
                  <c:v>316.96359252929687</c:v>
                </c:pt>
                <c:pt idx="452">
                  <c:v>316.37033081054687</c:v>
                </c:pt>
                <c:pt idx="453">
                  <c:v>315.51339721679687</c:v>
                </c:pt>
                <c:pt idx="454">
                  <c:v>315.44747924804687</c:v>
                </c:pt>
                <c:pt idx="455">
                  <c:v>315.24972534179687</c:v>
                </c:pt>
                <c:pt idx="456">
                  <c:v>314.45870971679687</c:v>
                </c:pt>
                <c:pt idx="457">
                  <c:v>314.52462768554687</c:v>
                </c:pt>
                <c:pt idx="458">
                  <c:v>313.99728393554687</c:v>
                </c:pt>
                <c:pt idx="459">
                  <c:v>313.00851440429687</c:v>
                </c:pt>
                <c:pt idx="460">
                  <c:v>312.15158081054687</c:v>
                </c:pt>
                <c:pt idx="461">
                  <c:v>311.49240112304687</c:v>
                </c:pt>
                <c:pt idx="462">
                  <c:v>311.55831909179687</c:v>
                </c:pt>
                <c:pt idx="463">
                  <c:v>311.09689331054687</c:v>
                </c:pt>
                <c:pt idx="464">
                  <c:v>310.63546752929688</c:v>
                </c:pt>
                <c:pt idx="465">
                  <c:v>309.77853393554687</c:v>
                </c:pt>
                <c:pt idx="466">
                  <c:v>309.05343627929687</c:v>
                </c:pt>
                <c:pt idx="467">
                  <c:v>308.78976440429687</c:v>
                </c:pt>
                <c:pt idx="468">
                  <c:v>308.98751831054688</c:v>
                </c:pt>
                <c:pt idx="469">
                  <c:v>308.06466674804687</c:v>
                </c:pt>
                <c:pt idx="470">
                  <c:v>308.78976440429687</c:v>
                </c:pt>
                <c:pt idx="471">
                  <c:v>307.27365112304688</c:v>
                </c:pt>
                <c:pt idx="472">
                  <c:v>306.54855346679687</c:v>
                </c:pt>
                <c:pt idx="473">
                  <c:v>306.68038940429687</c:v>
                </c:pt>
                <c:pt idx="474">
                  <c:v>306.94406127929687</c:v>
                </c:pt>
                <c:pt idx="475">
                  <c:v>306.02120971679687</c:v>
                </c:pt>
                <c:pt idx="476">
                  <c:v>305.69161987304687</c:v>
                </c:pt>
                <c:pt idx="477">
                  <c:v>305.16427612304687</c:v>
                </c:pt>
                <c:pt idx="478">
                  <c:v>305.09835815429687</c:v>
                </c:pt>
                <c:pt idx="479">
                  <c:v>304.43917846679687</c:v>
                </c:pt>
                <c:pt idx="480">
                  <c:v>304.37326049804687</c:v>
                </c:pt>
                <c:pt idx="481">
                  <c:v>303.71408081054687</c:v>
                </c:pt>
                <c:pt idx="482">
                  <c:v>303.64816284179687</c:v>
                </c:pt>
                <c:pt idx="483">
                  <c:v>302.59347534179687</c:v>
                </c:pt>
                <c:pt idx="484">
                  <c:v>303.18673706054687</c:v>
                </c:pt>
                <c:pt idx="485">
                  <c:v>303.18673706054687</c:v>
                </c:pt>
                <c:pt idx="486">
                  <c:v>303.31857299804687</c:v>
                </c:pt>
                <c:pt idx="487">
                  <c:v>303.77999877929687</c:v>
                </c:pt>
                <c:pt idx="488">
                  <c:v>302.72531127929687</c:v>
                </c:pt>
                <c:pt idx="489">
                  <c:v>302.32980346679687</c:v>
                </c:pt>
                <c:pt idx="490">
                  <c:v>302.32980346679687</c:v>
                </c:pt>
                <c:pt idx="491">
                  <c:v>302.65939331054688</c:v>
                </c:pt>
                <c:pt idx="492">
                  <c:v>302.39572143554687</c:v>
                </c:pt>
                <c:pt idx="493">
                  <c:v>302.00021362304687</c:v>
                </c:pt>
                <c:pt idx="494">
                  <c:v>302.32980346679687</c:v>
                </c:pt>
                <c:pt idx="495">
                  <c:v>302.19796752929687</c:v>
                </c:pt>
                <c:pt idx="496">
                  <c:v>301.73654174804687</c:v>
                </c:pt>
                <c:pt idx="497">
                  <c:v>301.34100341796875</c:v>
                </c:pt>
                <c:pt idx="498">
                  <c:v>301.86837768554687</c:v>
                </c:pt>
                <c:pt idx="499">
                  <c:v>301.60470581054687</c:v>
                </c:pt>
                <c:pt idx="500">
                  <c:v>300.74774169921875</c:v>
                </c:pt>
                <c:pt idx="501">
                  <c:v>300.94549560546875</c:v>
                </c:pt>
                <c:pt idx="502">
                  <c:v>301.07733154296875</c:v>
                </c:pt>
                <c:pt idx="503">
                  <c:v>300.61590576171875</c:v>
                </c:pt>
                <c:pt idx="504">
                  <c:v>301.27508544921875</c:v>
                </c:pt>
                <c:pt idx="505">
                  <c:v>300.54998779296875</c:v>
                </c:pt>
                <c:pt idx="506">
                  <c:v>301.34100341796875</c:v>
                </c:pt>
                <c:pt idx="507">
                  <c:v>300.74774169921875</c:v>
                </c:pt>
                <c:pt idx="508">
                  <c:v>300.94549560546875</c:v>
                </c:pt>
                <c:pt idx="509">
                  <c:v>300.15447998046875</c:v>
                </c:pt>
                <c:pt idx="510">
                  <c:v>300.08856201171875</c:v>
                </c:pt>
                <c:pt idx="511">
                  <c:v>300.02264404296875</c:v>
                </c:pt>
                <c:pt idx="512">
                  <c:v>299.95672607421875</c:v>
                </c:pt>
                <c:pt idx="513">
                  <c:v>299.56121826171875</c:v>
                </c:pt>
                <c:pt idx="514">
                  <c:v>299.49530029296875</c:v>
                </c:pt>
                <c:pt idx="515">
                  <c:v>299.16571044921875</c:v>
                </c:pt>
                <c:pt idx="516">
                  <c:v>299.03387451171875</c:v>
                </c:pt>
                <c:pt idx="517">
                  <c:v>298.63836669921875</c:v>
                </c:pt>
                <c:pt idx="518">
                  <c:v>299.09979248046875</c:v>
                </c:pt>
                <c:pt idx="519">
                  <c:v>298.77020263671875</c:v>
                </c:pt>
                <c:pt idx="520">
                  <c:v>298.24285888671875</c:v>
                </c:pt>
                <c:pt idx="521">
                  <c:v>298.63836669921875</c:v>
                </c:pt>
                <c:pt idx="522">
                  <c:v>297.97918701171875</c:v>
                </c:pt>
                <c:pt idx="523">
                  <c:v>297.64959716796875</c:v>
                </c:pt>
                <c:pt idx="524">
                  <c:v>297.32000732421875</c:v>
                </c:pt>
                <c:pt idx="525">
                  <c:v>297.91326904296875</c:v>
                </c:pt>
                <c:pt idx="526">
                  <c:v>296.66082763671875</c:v>
                </c:pt>
                <c:pt idx="527">
                  <c:v>297.25408935546875</c:v>
                </c:pt>
                <c:pt idx="528">
                  <c:v>296.85858154296875</c:v>
                </c:pt>
                <c:pt idx="529">
                  <c:v>296.06756591796875</c:v>
                </c:pt>
                <c:pt idx="530">
                  <c:v>295.80389404296875</c:v>
                </c:pt>
                <c:pt idx="531">
                  <c:v>295.27655029296875</c:v>
                </c:pt>
                <c:pt idx="532">
                  <c:v>295.01287841796875</c:v>
                </c:pt>
                <c:pt idx="533">
                  <c:v>294.74920654296875</c:v>
                </c:pt>
                <c:pt idx="534">
                  <c:v>293.16717529296875</c:v>
                </c:pt>
                <c:pt idx="535">
                  <c:v>293.23309326171875</c:v>
                </c:pt>
                <c:pt idx="536">
                  <c:v>292.57391357421875</c:v>
                </c:pt>
                <c:pt idx="537">
                  <c:v>292.17840576171875</c:v>
                </c:pt>
                <c:pt idx="538">
                  <c:v>291.65106201171875</c:v>
                </c:pt>
                <c:pt idx="539">
                  <c:v>291.12371826171875</c:v>
                </c:pt>
                <c:pt idx="540">
                  <c:v>290.92596435546875</c:v>
                </c:pt>
                <c:pt idx="541">
                  <c:v>290.26678466796875</c:v>
                </c:pt>
                <c:pt idx="542">
                  <c:v>290.06903076171875</c:v>
                </c:pt>
                <c:pt idx="543">
                  <c:v>289.93719482421875</c:v>
                </c:pt>
                <c:pt idx="544">
                  <c:v>289.08026123046875</c:v>
                </c:pt>
                <c:pt idx="545">
                  <c:v>288.42108154296875</c:v>
                </c:pt>
                <c:pt idx="546">
                  <c:v>288.42108154296875</c:v>
                </c:pt>
                <c:pt idx="547">
                  <c:v>288.22332763671875</c:v>
                </c:pt>
                <c:pt idx="548">
                  <c:v>287.95965576171875</c:v>
                </c:pt>
                <c:pt idx="549">
                  <c:v>287.76190185546875</c:v>
                </c:pt>
                <c:pt idx="550">
                  <c:v>287.30047607421875</c:v>
                </c:pt>
                <c:pt idx="551">
                  <c:v>286.83905029296875</c:v>
                </c:pt>
                <c:pt idx="552">
                  <c:v>287.10272216796875</c:v>
                </c:pt>
                <c:pt idx="553">
                  <c:v>287.36639404296875</c:v>
                </c:pt>
                <c:pt idx="554">
                  <c:v>286.70721435546875</c:v>
                </c:pt>
                <c:pt idx="555">
                  <c:v>286.31170654296875</c:v>
                </c:pt>
                <c:pt idx="556">
                  <c:v>286.44354248046875</c:v>
                </c:pt>
                <c:pt idx="557">
                  <c:v>286.31170654296875</c:v>
                </c:pt>
                <c:pt idx="558">
                  <c:v>285.91619873046875</c:v>
                </c:pt>
                <c:pt idx="559">
                  <c:v>285.98211669921875</c:v>
                </c:pt>
                <c:pt idx="560">
                  <c:v>285.52069091796875</c:v>
                </c:pt>
                <c:pt idx="561">
                  <c:v>285.19110107421875</c:v>
                </c:pt>
                <c:pt idx="562">
                  <c:v>285.58660888671875</c:v>
                </c:pt>
                <c:pt idx="563">
                  <c:v>285.38885498046875</c:v>
                </c:pt>
                <c:pt idx="564">
                  <c:v>285.25701904296875</c:v>
                </c:pt>
                <c:pt idx="565">
                  <c:v>284.72967529296875</c:v>
                </c:pt>
                <c:pt idx="566">
                  <c:v>284.53192138671875</c:v>
                </c:pt>
                <c:pt idx="567">
                  <c:v>284.59783935546875</c:v>
                </c:pt>
                <c:pt idx="568">
                  <c:v>283.80682373046875</c:v>
                </c:pt>
                <c:pt idx="569">
                  <c:v>284.20233154296875</c:v>
                </c:pt>
                <c:pt idx="570">
                  <c:v>283.80682373046875</c:v>
                </c:pt>
                <c:pt idx="571">
                  <c:v>283.74090576171875</c:v>
                </c:pt>
                <c:pt idx="572">
                  <c:v>283.60906982421875</c:v>
                </c:pt>
                <c:pt idx="573">
                  <c:v>283.41131591796875</c:v>
                </c:pt>
                <c:pt idx="574">
                  <c:v>283.14764404296875</c:v>
                </c:pt>
                <c:pt idx="575">
                  <c:v>283.14764404296875</c:v>
                </c:pt>
                <c:pt idx="576">
                  <c:v>283.08172607421875</c:v>
                </c:pt>
                <c:pt idx="577">
                  <c:v>282.75213623046875</c:v>
                </c:pt>
                <c:pt idx="578">
                  <c:v>282.02703857421875</c:v>
                </c:pt>
                <c:pt idx="579">
                  <c:v>282.22479248046875</c:v>
                </c:pt>
                <c:pt idx="580">
                  <c:v>281.89520263671875</c:v>
                </c:pt>
                <c:pt idx="581">
                  <c:v>281.89520263671875</c:v>
                </c:pt>
                <c:pt idx="582">
                  <c:v>281.36785888671875</c:v>
                </c:pt>
                <c:pt idx="583">
                  <c:v>281.30194091796875</c:v>
                </c:pt>
                <c:pt idx="584">
                  <c:v>281.49969482421875</c:v>
                </c:pt>
                <c:pt idx="585">
                  <c:v>280.64276123046875</c:v>
                </c:pt>
                <c:pt idx="586">
                  <c:v>280.97235107421875</c:v>
                </c:pt>
                <c:pt idx="587">
                  <c:v>280.97235107421875</c:v>
                </c:pt>
                <c:pt idx="588">
                  <c:v>280.77459716796875</c:v>
                </c:pt>
                <c:pt idx="589">
                  <c:v>281.17010498046875</c:v>
                </c:pt>
                <c:pt idx="590">
                  <c:v>280.57684326171875</c:v>
                </c:pt>
                <c:pt idx="591">
                  <c:v>280.31317138671875</c:v>
                </c:pt>
                <c:pt idx="592">
                  <c:v>280.44500732421875</c:v>
                </c:pt>
                <c:pt idx="593">
                  <c:v>280.24725341796875</c:v>
                </c:pt>
                <c:pt idx="594">
                  <c:v>279.58807373046875</c:v>
                </c:pt>
                <c:pt idx="595">
                  <c:v>279.78582763671875</c:v>
                </c:pt>
                <c:pt idx="596">
                  <c:v>279.58807373046875</c:v>
                </c:pt>
                <c:pt idx="597">
                  <c:v>279.25848388671875</c:v>
                </c:pt>
                <c:pt idx="598">
                  <c:v>279.25848388671875</c:v>
                </c:pt>
                <c:pt idx="599">
                  <c:v>279.45623779296875</c:v>
                </c:pt>
                <c:pt idx="600">
                  <c:v>278.86297607421875</c:v>
                </c:pt>
                <c:pt idx="601">
                  <c:v>278.79705810546875</c:v>
                </c:pt>
                <c:pt idx="602">
                  <c:v>278.20379638671875</c:v>
                </c:pt>
                <c:pt idx="603">
                  <c:v>278.73114013671875</c:v>
                </c:pt>
                <c:pt idx="604">
                  <c:v>278.33563232421875</c:v>
                </c:pt>
                <c:pt idx="605">
                  <c:v>278.46746826171875</c:v>
                </c:pt>
                <c:pt idx="606">
                  <c:v>278.13787841796875</c:v>
                </c:pt>
                <c:pt idx="607">
                  <c:v>277.67645263671875</c:v>
                </c:pt>
                <c:pt idx="608">
                  <c:v>277.21502685546875</c:v>
                </c:pt>
                <c:pt idx="609">
                  <c:v>277.21502685546875</c:v>
                </c:pt>
                <c:pt idx="610">
                  <c:v>276.88543701171875</c:v>
                </c:pt>
                <c:pt idx="611">
                  <c:v>276.09442138671875</c:v>
                </c:pt>
                <c:pt idx="612">
                  <c:v>275.50115966796875</c:v>
                </c:pt>
                <c:pt idx="613">
                  <c:v>274.84197998046875</c:v>
                </c:pt>
                <c:pt idx="614">
                  <c:v>274.05096435546875</c:v>
                </c:pt>
                <c:pt idx="615">
                  <c:v>273.78729248046875</c:v>
                </c:pt>
                <c:pt idx="616">
                  <c:v>272.79852294921875</c:v>
                </c:pt>
                <c:pt idx="617">
                  <c:v>271.94158935546875</c:v>
                </c:pt>
                <c:pt idx="618">
                  <c:v>271.08465576171875</c:v>
                </c:pt>
                <c:pt idx="619">
                  <c:v>269.89813232421875</c:v>
                </c:pt>
                <c:pt idx="620">
                  <c:v>269.50262451171875</c:v>
                </c:pt>
                <c:pt idx="621">
                  <c:v>268.51385498046875</c:v>
                </c:pt>
                <c:pt idx="622">
                  <c:v>267.45916748046875</c:v>
                </c:pt>
                <c:pt idx="623">
                  <c:v>267.26141357421875</c:v>
                </c:pt>
                <c:pt idx="624">
                  <c:v>265.08609008789062</c:v>
                </c:pt>
                <c:pt idx="625">
                  <c:v>264.75650024414062</c:v>
                </c:pt>
                <c:pt idx="626">
                  <c:v>263.37222290039062</c:v>
                </c:pt>
                <c:pt idx="627">
                  <c:v>262.64712524414062</c:v>
                </c:pt>
                <c:pt idx="628">
                  <c:v>261.06509399414062</c:v>
                </c:pt>
                <c:pt idx="629">
                  <c:v>260.27407836914063</c:v>
                </c:pt>
                <c:pt idx="630">
                  <c:v>259.21939086914063</c:v>
                </c:pt>
                <c:pt idx="631">
                  <c:v>258.09878540039062</c:v>
                </c:pt>
                <c:pt idx="632">
                  <c:v>257.11001586914062</c:v>
                </c:pt>
                <c:pt idx="633">
                  <c:v>255.92349243164063</c:v>
                </c:pt>
                <c:pt idx="634">
                  <c:v>255.00064086914062</c:v>
                </c:pt>
                <c:pt idx="635">
                  <c:v>254.07778930664062</c:v>
                </c:pt>
                <c:pt idx="636">
                  <c:v>251.63882446289062</c:v>
                </c:pt>
                <c:pt idx="637">
                  <c:v>251.30923461914062</c:v>
                </c:pt>
                <c:pt idx="638">
                  <c:v>250.05679321289062</c:v>
                </c:pt>
                <c:pt idx="639">
                  <c:v>248.21109008789062</c:v>
                </c:pt>
                <c:pt idx="640">
                  <c:v>246.95864868164062</c:v>
                </c:pt>
                <c:pt idx="641">
                  <c:v>245.90396118164062</c:v>
                </c:pt>
                <c:pt idx="642">
                  <c:v>244.65151977539062</c:v>
                </c:pt>
                <c:pt idx="643">
                  <c:v>243.06948852539062</c:v>
                </c:pt>
                <c:pt idx="644">
                  <c:v>241.68521118164062</c:v>
                </c:pt>
                <c:pt idx="645">
                  <c:v>240.63052368164062</c:v>
                </c:pt>
                <c:pt idx="646">
                  <c:v>239.31216430664062</c:v>
                </c:pt>
                <c:pt idx="647">
                  <c:v>237.92787170410156</c:v>
                </c:pt>
                <c:pt idx="648">
                  <c:v>236.80726623535156</c:v>
                </c:pt>
                <c:pt idx="649">
                  <c:v>235.81849670410156</c:v>
                </c:pt>
                <c:pt idx="650">
                  <c:v>233.57728576660156</c:v>
                </c:pt>
                <c:pt idx="651">
                  <c:v>232.12709045410156</c:v>
                </c:pt>
                <c:pt idx="652">
                  <c:v>231.07240295410156</c:v>
                </c:pt>
                <c:pt idx="653">
                  <c:v>230.14955139160156</c:v>
                </c:pt>
                <c:pt idx="654">
                  <c:v>228.36976623535156</c:v>
                </c:pt>
                <c:pt idx="655">
                  <c:v>226.85365295410156</c:v>
                </c:pt>
                <c:pt idx="656">
                  <c:v>225.53529357910156</c:v>
                </c:pt>
                <c:pt idx="657">
                  <c:v>223.62367248535156</c:v>
                </c:pt>
                <c:pt idx="658">
                  <c:v>223.03041076660156</c:v>
                </c:pt>
                <c:pt idx="659">
                  <c:v>221.71205139160156</c:v>
                </c:pt>
                <c:pt idx="660">
                  <c:v>220.4595947265625</c:v>
                </c:pt>
                <c:pt idx="661">
                  <c:v>219.2071533203125</c:v>
                </c:pt>
                <c:pt idx="662">
                  <c:v>218.4161376953125</c:v>
                </c:pt>
                <c:pt idx="663">
                  <c:v>217.4273681640625</c:v>
                </c:pt>
                <c:pt idx="664">
                  <c:v>216.1090087890625</c:v>
                </c:pt>
                <c:pt idx="665">
                  <c:v>215.2520751953125</c:v>
                </c:pt>
                <c:pt idx="666">
                  <c:v>213.8018798828125</c:v>
                </c:pt>
                <c:pt idx="667">
                  <c:v>213.5382080078125</c:v>
                </c:pt>
                <c:pt idx="668">
                  <c:v>212.6153564453125</c:v>
                </c:pt>
                <c:pt idx="669">
                  <c:v>211.3629150390625</c:v>
                </c:pt>
                <c:pt idx="670">
                  <c:v>211.3629150390625</c:v>
                </c:pt>
                <c:pt idx="671">
                  <c:v>209.7149658203125</c:v>
                </c:pt>
                <c:pt idx="672">
                  <c:v>208.9898681640625</c:v>
                </c:pt>
                <c:pt idx="673">
                  <c:v>207.2760009765625</c:v>
                </c:pt>
                <c:pt idx="674">
                  <c:v>207.1441650390625</c:v>
                </c:pt>
                <c:pt idx="675">
                  <c:v>205.4962158203125</c:v>
                </c:pt>
                <c:pt idx="676">
                  <c:v>204.4415283203125</c:v>
                </c:pt>
                <c:pt idx="677">
                  <c:v>203.3209228515625</c:v>
                </c:pt>
                <c:pt idx="678">
                  <c:v>202.26622009277344</c:v>
                </c:pt>
                <c:pt idx="679">
                  <c:v>201.21153259277344</c:v>
                </c:pt>
                <c:pt idx="680">
                  <c:v>200.75010681152344</c:v>
                </c:pt>
                <c:pt idx="681">
                  <c:v>199.69541931152344</c:v>
                </c:pt>
                <c:pt idx="682">
                  <c:v>198.44297790527344</c:v>
                </c:pt>
                <c:pt idx="683">
                  <c:v>197.45420837402344</c:v>
                </c:pt>
                <c:pt idx="684">
                  <c:v>196.99278259277344</c:v>
                </c:pt>
                <c:pt idx="685">
                  <c:v>196.20176696777344</c:v>
                </c:pt>
                <c:pt idx="686">
                  <c:v>195.93809509277344</c:v>
                </c:pt>
                <c:pt idx="687">
                  <c:v>194.55381774902344</c:v>
                </c:pt>
                <c:pt idx="688">
                  <c:v>194.29014587402344</c:v>
                </c:pt>
                <c:pt idx="689">
                  <c:v>193.76280212402344</c:v>
                </c:pt>
                <c:pt idx="690">
                  <c:v>193.63096618652344</c:v>
                </c:pt>
                <c:pt idx="691">
                  <c:v>192.90586853027344</c:v>
                </c:pt>
                <c:pt idx="692">
                  <c:v>191.85118103027344</c:v>
                </c:pt>
                <c:pt idx="693">
                  <c:v>191.85118103027344</c:v>
                </c:pt>
                <c:pt idx="694">
                  <c:v>191.12608337402344</c:v>
                </c:pt>
                <c:pt idx="695">
                  <c:v>190.26914978027344</c:v>
                </c:pt>
                <c:pt idx="696">
                  <c:v>189.21446228027344</c:v>
                </c:pt>
                <c:pt idx="697">
                  <c:v>189.41221618652344</c:v>
                </c:pt>
                <c:pt idx="698">
                  <c:v>188.88487243652344</c:v>
                </c:pt>
                <c:pt idx="699">
                  <c:v>188.55528259277344</c:v>
                </c:pt>
                <c:pt idx="700">
                  <c:v>188.68711853027344</c:v>
                </c:pt>
                <c:pt idx="701">
                  <c:v>187.89610290527344</c:v>
                </c:pt>
                <c:pt idx="702">
                  <c:v>187.63243103027344</c:v>
                </c:pt>
                <c:pt idx="703">
                  <c:v>187.17100524902344</c:v>
                </c:pt>
                <c:pt idx="704">
                  <c:v>186.97325134277344</c:v>
                </c:pt>
                <c:pt idx="705">
                  <c:v>186.31407165527344</c:v>
                </c:pt>
                <c:pt idx="706">
                  <c:v>185.98448181152344</c:v>
                </c:pt>
                <c:pt idx="707">
                  <c:v>184.99571228027344</c:v>
                </c:pt>
                <c:pt idx="708">
                  <c:v>184.92979431152344</c:v>
                </c:pt>
                <c:pt idx="709">
                  <c:v>184.66612243652344</c:v>
                </c:pt>
                <c:pt idx="710">
                  <c:v>184.53428649902344</c:v>
                </c:pt>
                <c:pt idx="711">
                  <c:v>183.87510681152344</c:v>
                </c:pt>
                <c:pt idx="712">
                  <c:v>183.15000915527344</c:v>
                </c:pt>
                <c:pt idx="713">
                  <c:v>183.01817321777344</c:v>
                </c:pt>
                <c:pt idx="714">
                  <c:v>183.15000915527344</c:v>
                </c:pt>
                <c:pt idx="715">
                  <c:v>181.96348571777344</c:v>
                </c:pt>
                <c:pt idx="716">
                  <c:v>182.09532165527344</c:v>
                </c:pt>
                <c:pt idx="717">
                  <c:v>182.22715759277344</c:v>
                </c:pt>
                <c:pt idx="718">
                  <c:v>181.96348571777344</c:v>
                </c:pt>
                <c:pt idx="719">
                  <c:v>181.63389587402344</c:v>
                </c:pt>
                <c:pt idx="720">
                  <c:v>180.51329040527344</c:v>
                </c:pt>
                <c:pt idx="721">
                  <c:v>180.64512634277344</c:v>
                </c:pt>
                <c:pt idx="722">
                  <c:v>180.31553649902344</c:v>
                </c:pt>
                <c:pt idx="723">
                  <c:v>179.98594665527344</c:v>
                </c:pt>
                <c:pt idx="724">
                  <c:v>179.39268493652344</c:v>
                </c:pt>
                <c:pt idx="725">
                  <c:v>179.52452087402344</c:v>
                </c:pt>
                <c:pt idx="726">
                  <c:v>178.79942321777344</c:v>
                </c:pt>
                <c:pt idx="727">
                  <c:v>178.93125915527344</c:v>
                </c:pt>
                <c:pt idx="728">
                  <c:v>178.73350524902344</c:v>
                </c:pt>
                <c:pt idx="729">
                  <c:v>178.60166931152344</c:v>
                </c:pt>
                <c:pt idx="730">
                  <c:v>178.14024353027344</c:v>
                </c:pt>
                <c:pt idx="731">
                  <c:v>177.87657165527344</c:v>
                </c:pt>
                <c:pt idx="732">
                  <c:v>177.48106384277344</c:v>
                </c:pt>
                <c:pt idx="733">
                  <c:v>178.07432556152344</c:v>
                </c:pt>
                <c:pt idx="734">
                  <c:v>177.41514587402344</c:v>
                </c:pt>
                <c:pt idx="735">
                  <c:v>177.15147399902344</c:v>
                </c:pt>
                <c:pt idx="736">
                  <c:v>177.08555603027344</c:v>
                </c:pt>
                <c:pt idx="737">
                  <c:v>176.82188415527344</c:v>
                </c:pt>
                <c:pt idx="738">
                  <c:v>176.22862243652344</c:v>
                </c:pt>
                <c:pt idx="739">
                  <c:v>176.42637634277344</c:v>
                </c:pt>
                <c:pt idx="740">
                  <c:v>176.62413024902344</c:v>
                </c:pt>
                <c:pt idx="741">
                  <c:v>176.62413024902344</c:v>
                </c:pt>
                <c:pt idx="742">
                  <c:v>176.03086853027344</c:v>
                </c:pt>
                <c:pt idx="743">
                  <c:v>175.76719665527344</c:v>
                </c:pt>
                <c:pt idx="744">
                  <c:v>175.96495056152344</c:v>
                </c:pt>
                <c:pt idx="745">
                  <c:v>175.83311462402344</c:v>
                </c:pt>
                <c:pt idx="746">
                  <c:v>175.30577087402344</c:v>
                </c:pt>
                <c:pt idx="747">
                  <c:v>175.50352478027344</c:v>
                </c:pt>
                <c:pt idx="748">
                  <c:v>174.77842712402344</c:v>
                </c:pt>
                <c:pt idx="749">
                  <c:v>175.04209899902344</c:v>
                </c:pt>
                <c:pt idx="750">
                  <c:v>175.04209899902344</c:v>
                </c:pt>
                <c:pt idx="751">
                  <c:v>174.91026306152344</c:v>
                </c:pt>
                <c:pt idx="752">
                  <c:v>174.44883728027344</c:v>
                </c:pt>
                <c:pt idx="753">
                  <c:v>174.05332946777344</c:v>
                </c:pt>
                <c:pt idx="754">
                  <c:v>173.78965759277344</c:v>
                </c:pt>
                <c:pt idx="755">
                  <c:v>173.72373962402344</c:v>
                </c:pt>
                <c:pt idx="756">
                  <c:v>173.13047790527344</c:v>
                </c:pt>
                <c:pt idx="757">
                  <c:v>173.06455993652344</c:v>
                </c:pt>
                <c:pt idx="758">
                  <c:v>172.73497009277344</c:v>
                </c:pt>
                <c:pt idx="759">
                  <c:v>172.27354431152344</c:v>
                </c:pt>
                <c:pt idx="760">
                  <c:v>171.68028259277344</c:v>
                </c:pt>
                <c:pt idx="761">
                  <c:v>171.68028259277344</c:v>
                </c:pt>
                <c:pt idx="762">
                  <c:v>171.74620056152344</c:v>
                </c:pt>
                <c:pt idx="763">
                  <c:v>171.02110290527344</c:v>
                </c:pt>
                <c:pt idx="764">
                  <c:v>171.48252868652344</c:v>
                </c:pt>
                <c:pt idx="765">
                  <c:v>171.08702087402344</c:v>
                </c:pt>
                <c:pt idx="766">
                  <c:v>171.21885681152344</c:v>
                </c:pt>
                <c:pt idx="767">
                  <c:v>170.82334899902344</c:v>
                </c:pt>
                <c:pt idx="768">
                  <c:v>170.36192321777344</c:v>
                </c:pt>
                <c:pt idx="769">
                  <c:v>170.29600524902344</c:v>
                </c:pt>
                <c:pt idx="770">
                  <c:v>169.96641540527344</c:v>
                </c:pt>
                <c:pt idx="771">
                  <c:v>169.50498962402344</c:v>
                </c:pt>
                <c:pt idx="772">
                  <c:v>168.97764587402344</c:v>
                </c:pt>
                <c:pt idx="773">
                  <c:v>168.84580993652344</c:v>
                </c:pt>
                <c:pt idx="774">
                  <c:v>168.71397399902344</c:v>
                </c:pt>
                <c:pt idx="775">
                  <c:v>168.51622009277344</c:v>
                </c:pt>
                <c:pt idx="776">
                  <c:v>167.79112243652344</c:v>
                </c:pt>
                <c:pt idx="777">
                  <c:v>167.98887634277344</c:v>
                </c:pt>
                <c:pt idx="778">
                  <c:v>167.98887634277344</c:v>
                </c:pt>
                <c:pt idx="779">
                  <c:v>167.39561462402344</c:v>
                </c:pt>
                <c:pt idx="780">
                  <c:v>167.32969665527344</c:v>
                </c:pt>
                <c:pt idx="781">
                  <c:v>167.79112243652344</c:v>
                </c:pt>
                <c:pt idx="782">
                  <c:v>166.73643493652344</c:v>
                </c:pt>
                <c:pt idx="783">
                  <c:v>166.40682983398437</c:v>
                </c:pt>
                <c:pt idx="784">
                  <c:v>166.34091186523437</c:v>
                </c:pt>
                <c:pt idx="785">
                  <c:v>165.81356811523437</c:v>
                </c:pt>
                <c:pt idx="786">
                  <c:v>165.68173217773437</c:v>
                </c:pt>
                <c:pt idx="787">
                  <c:v>165.22030639648437</c:v>
                </c:pt>
                <c:pt idx="788">
                  <c:v>165.15438842773437</c:v>
                </c:pt>
                <c:pt idx="789">
                  <c:v>164.82479858398437</c:v>
                </c:pt>
                <c:pt idx="790">
                  <c:v>164.29745483398437</c:v>
                </c:pt>
                <c:pt idx="791">
                  <c:v>164.42929077148437</c:v>
                </c:pt>
                <c:pt idx="792">
                  <c:v>164.03378295898437</c:v>
                </c:pt>
                <c:pt idx="793">
                  <c:v>163.70419311523437</c:v>
                </c:pt>
                <c:pt idx="794">
                  <c:v>163.90194702148437</c:v>
                </c:pt>
                <c:pt idx="795">
                  <c:v>163.57235717773437</c:v>
                </c:pt>
                <c:pt idx="796">
                  <c:v>163.30868530273437</c:v>
                </c:pt>
                <c:pt idx="797">
                  <c:v>162.45175170898437</c:v>
                </c:pt>
                <c:pt idx="798">
                  <c:v>162.78134155273437</c:v>
                </c:pt>
                <c:pt idx="799">
                  <c:v>162.51766967773437</c:v>
                </c:pt>
                <c:pt idx="800">
                  <c:v>162.45175170898437</c:v>
                </c:pt>
                <c:pt idx="801">
                  <c:v>162.45175170898437</c:v>
                </c:pt>
                <c:pt idx="802">
                  <c:v>162.38583374023437</c:v>
                </c:pt>
                <c:pt idx="803">
                  <c:v>161.06747436523437</c:v>
                </c:pt>
                <c:pt idx="804">
                  <c:v>161.72665405273438</c:v>
                </c:pt>
                <c:pt idx="805">
                  <c:v>161.59481811523438</c:v>
                </c:pt>
                <c:pt idx="806">
                  <c:v>161.00155639648437</c:v>
                </c:pt>
                <c:pt idx="807">
                  <c:v>161.06747436523437</c:v>
                </c:pt>
                <c:pt idx="808">
                  <c:v>161.00155639648437</c:v>
                </c:pt>
                <c:pt idx="809">
                  <c:v>160.86972045898437</c:v>
                </c:pt>
                <c:pt idx="810">
                  <c:v>160.73788452148437</c:v>
                </c:pt>
                <c:pt idx="811">
                  <c:v>160.40829467773437</c:v>
                </c:pt>
                <c:pt idx="812">
                  <c:v>160.73788452148437</c:v>
                </c:pt>
                <c:pt idx="813">
                  <c:v>160.27645874023437</c:v>
                </c:pt>
                <c:pt idx="814">
                  <c:v>160.21054077148437</c:v>
                </c:pt>
                <c:pt idx="815">
                  <c:v>160.34237670898437</c:v>
                </c:pt>
                <c:pt idx="816">
                  <c:v>159.35360717773437</c:v>
                </c:pt>
                <c:pt idx="817">
                  <c:v>159.61727905273437</c:v>
                </c:pt>
                <c:pt idx="818">
                  <c:v>159.61727905273437</c:v>
                </c:pt>
                <c:pt idx="819">
                  <c:v>159.68319702148437</c:v>
                </c:pt>
                <c:pt idx="820">
                  <c:v>159.48544311523437</c:v>
                </c:pt>
                <c:pt idx="821">
                  <c:v>159.35360717773437</c:v>
                </c:pt>
                <c:pt idx="822">
                  <c:v>159.02401733398437</c:v>
                </c:pt>
                <c:pt idx="823">
                  <c:v>159.08993530273438</c:v>
                </c:pt>
                <c:pt idx="824">
                  <c:v>158.76034545898437</c:v>
                </c:pt>
                <c:pt idx="825">
                  <c:v>158.29891967773437</c:v>
                </c:pt>
                <c:pt idx="826">
                  <c:v>158.10116577148437</c:v>
                </c:pt>
                <c:pt idx="827">
                  <c:v>157.44198608398437</c:v>
                </c:pt>
                <c:pt idx="828">
                  <c:v>157.77157592773437</c:v>
                </c:pt>
                <c:pt idx="829">
                  <c:v>157.11239624023437</c:v>
                </c:pt>
                <c:pt idx="830">
                  <c:v>157.31015014648437</c:v>
                </c:pt>
                <c:pt idx="831">
                  <c:v>156.71688842773437</c:v>
                </c:pt>
                <c:pt idx="832">
                  <c:v>156.98056030273437</c:v>
                </c:pt>
                <c:pt idx="833">
                  <c:v>157.44198608398437</c:v>
                </c:pt>
                <c:pt idx="834">
                  <c:v>157.04647827148437</c:v>
                </c:pt>
                <c:pt idx="835">
                  <c:v>156.58505249023437</c:v>
                </c:pt>
                <c:pt idx="836">
                  <c:v>156.25546264648437</c:v>
                </c:pt>
                <c:pt idx="837">
                  <c:v>156.32138061523437</c:v>
                </c:pt>
                <c:pt idx="838">
                  <c:v>155.72811889648437</c:v>
                </c:pt>
                <c:pt idx="839">
                  <c:v>155.79403686523437</c:v>
                </c:pt>
                <c:pt idx="840">
                  <c:v>155.53036499023437</c:v>
                </c:pt>
                <c:pt idx="841">
                  <c:v>155.20077514648437</c:v>
                </c:pt>
                <c:pt idx="842">
                  <c:v>155.39852905273438</c:v>
                </c:pt>
                <c:pt idx="843">
                  <c:v>154.73934936523437</c:v>
                </c:pt>
                <c:pt idx="844">
                  <c:v>154.47567749023437</c:v>
                </c:pt>
                <c:pt idx="845">
                  <c:v>154.60751342773437</c:v>
                </c:pt>
                <c:pt idx="846">
                  <c:v>154.01425170898437</c:v>
                </c:pt>
                <c:pt idx="847">
                  <c:v>154.27792358398437</c:v>
                </c:pt>
                <c:pt idx="848">
                  <c:v>154.40975952148437</c:v>
                </c:pt>
                <c:pt idx="849">
                  <c:v>154.27792358398437</c:v>
                </c:pt>
                <c:pt idx="850">
                  <c:v>153.55282592773437</c:v>
                </c:pt>
                <c:pt idx="851">
                  <c:v>154.34384155273437</c:v>
                </c:pt>
                <c:pt idx="852">
                  <c:v>153.68466186523437</c:v>
                </c:pt>
                <c:pt idx="853">
                  <c:v>153.88241577148437</c:v>
                </c:pt>
                <c:pt idx="854">
                  <c:v>153.28915405273437</c:v>
                </c:pt>
                <c:pt idx="855">
                  <c:v>153.55282592773437</c:v>
                </c:pt>
                <c:pt idx="856">
                  <c:v>153.28915405273437</c:v>
                </c:pt>
                <c:pt idx="857">
                  <c:v>153.22323608398437</c:v>
                </c:pt>
                <c:pt idx="858">
                  <c:v>152.56405639648437</c:v>
                </c:pt>
                <c:pt idx="859">
                  <c:v>151.64120483398437</c:v>
                </c:pt>
                <c:pt idx="860">
                  <c:v>152.56405639648437</c:v>
                </c:pt>
                <c:pt idx="861">
                  <c:v>152.56405639648437</c:v>
                </c:pt>
                <c:pt idx="862">
                  <c:v>151.83895874023437</c:v>
                </c:pt>
                <c:pt idx="863">
                  <c:v>151.57528686523437</c:v>
                </c:pt>
                <c:pt idx="864">
                  <c:v>151.83895874023437</c:v>
                </c:pt>
                <c:pt idx="865">
                  <c:v>152.03671264648437</c:v>
                </c:pt>
                <c:pt idx="866">
                  <c:v>151.77304077148437</c:v>
                </c:pt>
                <c:pt idx="867">
                  <c:v>151.11386108398437</c:v>
                </c:pt>
                <c:pt idx="868">
                  <c:v>151.04794311523437</c:v>
                </c:pt>
                <c:pt idx="869">
                  <c:v>150.78427124023437</c:v>
                </c:pt>
                <c:pt idx="870">
                  <c:v>151.31161499023437</c:v>
                </c:pt>
                <c:pt idx="871">
                  <c:v>150.91610717773437</c:v>
                </c:pt>
                <c:pt idx="872">
                  <c:v>150.25692749023437</c:v>
                </c:pt>
                <c:pt idx="873">
                  <c:v>151.17977905273437</c:v>
                </c:pt>
                <c:pt idx="874">
                  <c:v>150.91610717773437</c:v>
                </c:pt>
                <c:pt idx="875">
                  <c:v>150.71835327148437</c:v>
                </c:pt>
                <c:pt idx="876">
                  <c:v>150.98202514648437</c:v>
                </c:pt>
                <c:pt idx="877">
                  <c:v>150.45468139648437</c:v>
                </c:pt>
                <c:pt idx="878">
                  <c:v>150.25692749023437</c:v>
                </c:pt>
                <c:pt idx="879">
                  <c:v>150.32284545898437</c:v>
                </c:pt>
                <c:pt idx="880">
                  <c:v>149.79550170898437</c:v>
                </c:pt>
                <c:pt idx="881">
                  <c:v>149.72958374023437</c:v>
                </c:pt>
                <c:pt idx="882">
                  <c:v>148.67488098144531</c:v>
                </c:pt>
                <c:pt idx="883">
                  <c:v>149.33407592773437</c:v>
                </c:pt>
                <c:pt idx="884">
                  <c:v>148.80673217773437</c:v>
                </c:pt>
                <c:pt idx="885">
                  <c:v>148.54304504394531</c:v>
                </c:pt>
                <c:pt idx="886">
                  <c:v>148.67488098144531</c:v>
                </c:pt>
                <c:pt idx="887">
                  <c:v>148.21345520019531</c:v>
                </c:pt>
                <c:pt idx="888">
                  <c:v>148.21345520019531</c:v>
                </c:pt>
                <c:pt idx="889">
                  <c:v>148.47712707519531</c:v>
                </c:pt>
                <c:pt idx="890">
                  <c:v>148.27937316894531</c:v>
                </c:pt>
                <c:pt idx="891">
                  <c:v>147.81794738769531</c:v>
                </c:pt>
                <c:pt idx="892">
                  <c:v>147.81794738769531</c:v>
                </c:pt>
                <c:pt idx="893">
                  <c:v>148.34529113769531</c:v>
                </c:pt>
                <c:pt idx="894">
                  <c:v>148.34529113769531</c:v>
                </c:pt>
                <c:pt idx="895">
                  <c:v>147.75202941894531</c:v>
                </c:pt>
                <c:pt idx="896">
                  <c:v>147.22468566894531</c:v>
                </c:pt>
                <c:pt idx="897">
                  <c:v>147.68611145019531</c:v>
                </c:pt>
                <c:pt idx="898">
                  <c:v>147.22468566894531</c:v>
                </c:pt>
                <c:pt idx="899">
                  <c:v>147.22468566894531</c:v>
                </c:pt>
                <c:pt idx="900">
                  <c:v>147.22468566894531</c:v>
                </c:pt>
                <c:pt idx="901">
                  <c:v>147.42243957519531</c:v>
                </c:pt>
                <c:pt idx="902">
                  <c:v>146.96101379394531</c:v>
                </c:pt>
                <c:pt idx="903">
                  <c:v>146.96101379394531</c:v>
                </c:pt>
                <c:pt idx="904">
                  <c:v>147.02693176269531</c:v>
                </c:pt>
                <c:pt idx="905">
                  <c:v>146.63142395019531</c:v>
                </c:pt>
                <c:pt idx="906">
                  <c:v>146.63142395019531</c:v>
                </c:pt>
                <c:pt idx="907">
                  <c:v>146.76325988769531</c:v>
                </c:pt>
                <c:pt idx="908">
                  <c:v>146.36775207519531</c:v>
                </c:pt>
                <c:pt idx="909">
                  <c:v>146.69734191894531</c:v>
                </c:pt>
                <c:pt idx="910">
                  <c:v>146.96101379394531</c:v>
                </c:pt>
                <c:pt idx="911">
                  <c:v>145.77449035644531</c:v>
                </c:pt>
                <c:pt idx="912">
                  <c:v>145.44490051269531</c:v>
                </c:pt>
                <c:pt idx="913">
                  <c:v>145.18122863769531</c:v>
                </c:pt>
                <c:pt idx="914">
                  <c:v>145.77449035644531</c:v>
                </c:pt>
                <c:pt idx="915">
                  <c:v>145.18122863769531</c:v>
                </c:pt>
                <c:pt idx="916">
                  <c:v>145.57673645019531</c:v>
                </c:pt>
                <c:pt idx="917">
                  <c:v>145.24714660644531</c:v>
                </c:pt>
                <c:pt idx="918">
                  <c:v>144.71980285644531</c:v>
                </c:pt>
                <c:pt idx="919">
                  <c:v>144.98347473144531</c:v>
                </c:pt>
                <c:pt idx="920">
                  <c:v>144.52204895019531</c:v>
                </c:pt>
                <c:pt idx="921">
                  <c:v>144.71980285644531</c:v>
                </c:pt>
                <c:pt idx="922">
                  <c:v>145.31306457519531</c:v>
                </c:pt>
                <c:pt idx="923">
                  <c:v>144.32429504394531</c:v>
                </c:pt>
                <c:pt idx="924">
                  <c:v>145.11531066894531</c:v>
                </c:pt>
                <c:pt idx="925">
                  <c:v>145.31306457519531</c:v>
                </c:pt>
                <c:pt idx="926">
                  <c:v>145.37898254394531</c:v>
                </c:pt>
                <c:pt idx="927">
                  <c:v>145.18122863769531</c:v>
                </c:pt>
                <c:pt idx="928">
                  <c:v>145.18122863769531</c:v>
                </c:pt>
                <c:pt idx="929">
                  <c:v>144.98347473144531</c:v>
                </c:pt>
                <c:pt idx="930">
                  <c:v>144.91755676269531</c:v>
                </c:pt>
                <c:pt idx="931">
                  <c:v>144.85163879394531</c:v>
                </c:pt>
                <c:pt idx="932">
                  <c:v>145.18122863769531</c:v>
                </c:pt>
                <c:pt idx="933">
                  <c:v>144.52204895019531</c:v>
                </c:pt>
                <c:pt idx="934">
                  <c:v>144.58796691894531</c:v>
                </c:pt>
                <c:pt idx="935">
                  <c:v>144.45613098144531</c:v>
                </c:pt>
                <c:pt idx="936">
                  <c:v>144.85163879394531</c:v>
                </c:pt>
                <c:pt idx="937">
                  <c:v>144.58796691894531</c:v>
                </c:pt>
                <c:pt idx="938">
                  <c:v>144.12654113769531</c:v>
                </c:pt>
                <c:pt idx="939">
                  <c:v>144.19245910644531</c:v>
                </c:pt>
                <c:pt idx="940">
                  <c:v>144.52204895019531</c:v>
                </c:pt>
                <c:pt idx="941">
                  <c:v>144.19245910644531</c:v>
                </c:pt>
                <c:pt idx="942">
                  <c:v>143.40144348144531</c:v>
                </c:pt>
                <c:pt idx="943">
                  <c:v>143.13777160644531</c:v>
                </c:pt>
                <c:pt idx="944">
                  <c:v>143.46736145019531</c:v>
                </c:pt>
                <c:pt idx="945">
                  <c:v>142.80818176269531</c:v>
                </c:pt>
                <c:pt idx="946">
                  <c:v>142.67634582519531</c:v>
                </c:pt>
                <c:pt idx="947">
                  <c:v>142.41267395019531</c:v>
                </c:pt>
                <c:pt idx="948">
                  <c:v>142.61042785644531</c:v>
                </c:pt>
                <c:pt idx="949">
                  <c:v>142.54450988769531</c:v>
                </c:pt>
                <c:pt idx="950">
                  <c:v>142.01716613769531</c:v>
                </c:pt>
                <c:pt idx="951">
                  <c:v>142.28083801269531</c:v>
                </c:pt>
                <c:pt idx="952">
                  <c:v>142.21492004394531</c:v>
                </c:pt>
                <c:pt idx="953">
                  <c:v>141.35798645019531</c:v>
                </c:pt>
                <c:pt idx="954">
                  <c:v>141.81941223144531</c:v>
                </c:pt>
                <c:pt idx="955">
                  <c:v>142.01716613769531</c:v>
                </c:pt>
                <c:pt idx="956">
                  <c:v>142.01716613769531</c:v>
                </c:pt>
                <c:pt idx="957">
                  <c:v>142.01716613769531</c:v>
                </c:pt>
                <c:pt idx="958">
                  <c:v>142.28083801269531</c:v>
                </c:pt>
                <c:pt idx="959">
                  <c:v>141.75349426269531</c:v>
                </c:pt>
                <c:pt idx="960">
                  <c:v>141.68757629394531</c:v>
                </c:pt>
                <c:pt idx="961">
                  <c:v>141.09431457519531</c:v>
                </c:pt>
                <c:pt idx="962">
                  <c:v>141.02839660644531</c:v>
                </c:pt>
                <c:pt idx="963">
                  <c:v>140.96247863769531</c:v>
                </c:pt>
                <c:pt idx="964">
                  <c:v>140.56697082519531</c:v>
                </c:pt>
                <c:pt idx="965">
                  <c:v>140.10554504394531</c:v>
                </c:pt>
                <c:pt idx="966">
                  <c:v>140.03962707519531</c:v>
                </c:pt>
                <c:pt idx="967">
                  <c:v>140.10554504394531</c:v>
                </c:pt>
                <c:pt idx="968">
                  <c:v>139.84187316894531</c:v>
                </c:pt>
                <c:pt idx="969">
                  <c:v>139.97370910644531</c:v>
                </c:pt>
                <c:pt idx="970">
                  <c:v>140.17146301269531</c:v>
                </c:pt>
                <c:pt idx="971">
                  <c:v>140.03962707519531</c:v>
                </c:pt>
                <c:pt idx="972">
                  <c:v>138.98493957519531</c:v>
                </c:pt>
                <c:pt idx="973">
                  <c:v>140.10554504394531</c:v>
                </c:pt>
                <c:pt idx="974">
                  <c:v>140.03962707519531</c:v>
                </c:pt>
                <c:pt idx="975">
                  <c:v>139.84187316894531</c:v>
                </c:pt>
                <c:pt idx="976">
                  <c:v>138.72126770019531</c:v>
                </c:pt>
                <c:pt idx="977">
                  <c:v>138.98493957519531</c:v>
                </c:pt>
                <c:pt idx="978">
                  <c:v>138.65534973144531</c:v>
                </c:pt>
                <c:pt idx="979">
                  <c:v>138.12800598144531</c:v>
                </c:pt>
                <c:pt idx="980">
                  <c:v>138.25984191894531</c:v>
                </c:pt>
                <c:pt idx="981">
                  <c:v>137.60066223144531</c:v>
                </c:pt>
                <c:pt idx="982">
                  <c:v>137.60066223144531</c:v>
                </c:pt>
                <c:pt idx="983">
                  <c:v>137.53474426269531</c:v>
                </c:pt>
                <c:pt idx="984">
                  <c:v>137.27107238769531</c:v>
                </c:pt>
                <c:pt idx="985">
                  <c:v>137.46882629394531</c:v>
                </c:pt>
                <c:pt idx="986">
                  <c:v>137.07331848144531</c:v>
                </c:pt>
                <c:pt idx="987">
                  <c:v>137.73249816894531</c:v>
                </c:pt>
                <c:pt idx="988">
                  <c:v>137.40290832519531</c:v>
                </c:pt>
                <c:pt idx="989">
                  <c:v>137.66658020019531</c:v>
                </c:pt>
                <c:pt idx="990">
                  <c:v>137.07331848144531</c:v>
                </c:pt>
                <c:pt idx="991">
                  <c:v>137.79841613769531</c:v>
                </c:pt>
                <c:pt idx="992">
                  <c:v>137.73249816894531</c:v>
                </c:pt>
                <c:pt idx="993">
                  <c:v>137.00740051269531</c:v>
                </c:pt>
                <c:pt idx="994">
                  <c:v>137.53474426269531</c:v>
                </c:pt>
                <c:pt idx="995">
                  <c:v>137.60066223144531</c:v>
                </c:pt>
                <c:pt idx="996">
                  <c:v>137.79841613769531</c:v>
                </c:pt>
                <c:pt idx="997">
                  <c:v>137.27107238769531</c:v>
                </c:pt>
                <c:pt idx="998">
                  <c:v>137.93025207519531</c:v>
                </c:pt>
                <c:pt idx="999">
                  <c:v>137.07331848144531</c:v>
                </c:pt>
                <c:pt idx="1000">
                  <c:v>137.00740051269531</c:v>
                </c:pt>
                <c:pt idx="1001">
                  <c:v>136.67781066894531</c:v>
                </c:pt>
                <c:pt idx="1002">
                  <c:v>137.53474426269531</c:v>
                </c:pt>
                <c:pt idx="1003">
                  <c:v>137.00740051269531</c:v>
                </c:pt>
                <c:pt idx="1004">
                  <c:v>136.21638488769531</c:v>
                </c:pt>
                <c:pt idx="1005">
                  <c:v>137.40290832519531</c:v>
                </c:pt>
                <c:pt idx="1006">
                  <c:v>137.86433410644531</c:v>
                </c:pt>
                <c:pt idx="1007">
                  <c:v>137.40290832519531</c:v>
                </c:pt>
                <c:pt idx="1008">
                  <c:v>137.13923645019531</c:v>
                </c:pt>
                <c:pt idx="1009">
                  <c:v>136.87556457519531</c:v>
                </c:pt>
                <c:pt idx="1010">
                  <c:v>136.94148254394531</c:v>
                </c:pt>
                <c:pt idx="1011">
                  <c:v>137.20515441894531</c:v>
                </c:pt>
                <c:pt idx="1012">
                  <c:v>137.33699035644531</c:v>
                </c:pt>
                <c:pt idx="1013">
                  <c:v>136.80964660644531</c:v>
                </c:pt>
                <c:pt idx="1014">
                  <c:v>137.20515441894531</c:v>
                </c:pt>
                <c:pt idx="1015">
                  <c:v>137.40290832519531</c:v>
                </c:pt>
                <c:pt idx="1016">
                  <c:v>137.20515441894531</c:v>
                </c:pt>
                <c:pt idx="1017">
                  <c:v>137.60066223144531</c:v>
                </c:pt>
                <c:pt idx="1018">
                  <c:v>137.60066223144531</c:v>
                </c:pt>
                <c:pt idx="1019">
                  <c:v>137.20515441894531</c:v>
                </c:pt>
                <c:pt idx="1020">
                  <c:v>137.33699035644531</c:v>
                </c:pt>
                <c:pt idx="1021">
                  <c:v>138.32575988769531</c:v>
                </c:pt>
                <c:pt idx="1022">
                  <c:v>137.79841613769531</c:v>
                </c:pt>
                <c:pt idx="1023">
                  <c:v>137.93025207519531</c:v>
                </c:pt>
                <c:pt idx="1024">
                  <c:v>137.86433410644531</c:v>
                </c:pt>
                <c:pt idx="1025">
                  <c:v>138.12800598144531</c:v>
                </c:pt>
                <c:pt idx="1026">
                  <c:v>137.99617004394531</c:v>
                </c:pt>
                <c:pt idx="1027">
                  <c:v>137.60066223144531</c:v>
                </c:pt>
                <c:pt idx="1028">
                  <c:v>138.39167785644531</c:v>
                </c:pt>
                <c:pt idx="1029">
                  <c:v>138.39167785644531</c:v>
                </c:pt>
                <c:pt idx="1030">
                  <c:v>138.25984191894531</c:v>
                </c:pt>
                <c:pt idx="1031">
                  <c:v>137.79841613769531</c:v>
                </c:pt>
                <c:pt idx="1032">
                  <c:v>138.06208801269531</c:v>
                </c:pt>
                <c:pt idx="1033">
                  <c:v>137.99617004394531</c:v>
                </c:pt>
                <c:pt idx="1034">
                  <c:v>138.58943176269531</c:v>
                </c:pt>
                <c:pt idx="1035">
                  <c:v>138.39167785644531</c:v>
                </c:pt>
                <c:pt idx="1036">
                  <c:v>138.25984191894531</c:v>
                </c:pt>
                <c:pt idx="1037">
                  <c:v>138.32575988769531</c:v>
                </c:pt>
                <c:pt idx="1038">
                  <c:v>137.99617004394531</c:v>
                </c:pt>
                <c:pt idx="1039">
                  <c:v>138.19392395019531</c:v>
                </c:pt>
                <c:pt idx="1040">
                  <c:v>137.86433410644531</c:v>
                </c:pt>
                <c:pt idx="1041">
                  <c:v>138.39167785644531</c:v>
                </c:pt>
                <c:pt idx="1042">
                  <c:v>138.91902160644531</c:v>
                </c:pt>
                <c:pt idx="1043">
                  <c:v>138.39167785644531</c:v>
                </c:pt>
                <c:pt idx="1044">
                  <c:v>138.72126770019531</c:v>
                </c:pt>
                <c:pt idx="1045">
                  <c:v>138.12800598144531</c:v>
                </c:pt>
                <c:pt idx="1046">
                  <c:v>138.78718566894531</c:v>
                </c:pt>
                <c:pt idx="1047">
                  <c:v>138.85310363769531</c:v>
                </c:pt>
                <c:pt idx="1048">
                  <c:v>138.25984191894531</c:v>
                </c:pt>
                <c:pt idx="1049">
                  <c:v>138.78718566894531</c:v>
                </c:pt>
                <c:pt idx="1050">
                  <c:v>138.98493957519531</c:v>
                </c:pt>
                <c:pt idx="1051">
                  <c:v>138.91902160644531</c:v>
                </c:pt>
                <c:pt idx="1052">
                  <c:v>138.91902160644531</c:v>
                </c:pt>
                <c:pt idx="1053">
                  <c:v>138.58943176269531</c:v>
                </c:pt>
                <c:pt idx="1054">
                  <c:v>138.98493957519531</c:v>
                </c:pt>
                <c:pt idx="1055">
                  <c:v>138.45759582519531</c:v>
                </c:pt>
                <c:pt idx="1056">
                  <c:v>139.18269348144531</c:v>
                </c:pt>
                <c:pt idx="1057">
                  <c:v>139.11677551269531</c:v>
                </c:pt>
                <c:pt idx="1058">
                  <c:v>139.71003723144531</c:v>
                </c:pt>
                <c:pt idx="1059">
                  <c:v>138.85310363769531</c:v>
                </c:pt>
                <c:pt idx="1060">
                  <c:v>139.57820129394531</c:v>
                </c:pt>
                <c:pt idx="1061">
                  <c:v>139.24861145019531</c:v>
                </c:pt>
                <c:pt idx="1062">
                  <c:v>139.77595520019531</c:v>
                </c:pt>
                <c:pt idx="1063">
                  <c:v>139.51228332519531</c:v>
                </c:pt>
                <c:pt idx="1064">
                  <c:v>139.57820129394531</c:v>
                </c:pt>
                <c:pt idx="1065">
                  <c:v>139.11677551269531</c:v>
                </c:pt>
                <c:pt idx="1066">
                  <c:v>139.64411926269531</c:v>
                </c:pt>
                <c:pt idx="1067">
                  <c:v>139.57820129394531</c:v>
                </c:pt>
                <c:pt idx="1068">
                  <c:v>139.57820129394531</c:v>
                </c:pt>
                <c:pt idx="1069">
                  <c:v>139.18269348144531</c:v>
                </c:pt>
                <c:pt idx="1070">
                  <c:v>139.31452941894531</c:v>
                </c:pt>
                <c:pt idx="1071">
                  <c:v>139.44636535644531</c:v>
                </c:pt>
                <c:pt idx="1072">
                  <c:v>139.71003723144531</c:v>
                </c:pt>
                <c:pt idx="1073">
                  <c:v>139.71003723144531</c:v>
                </c:pt>
                <c:pt idx="1074">
                  <c:v>139.90779113769531</c:v>
                </c:pt>
                <c:pt idx="1075">
                  <c:v>139.44636535644531</c:v>
                </c:pt>
                <c:pt idx="1076">
                  <c:v>139.97370910644531</c:v>
                </c:pt>
                <c:pt idx="1077">
                  <c:v>139.57820129394531</c:v>
                </c:pt>
                <c:pt idx="1078">
                  <c:v>139.57820129394531</c:v>
                </c:pt>
                <c:pt idx="1079">
                  <c:v>139.38044738769531</c:v>
                </c:pt>
                <c:pt idx="1080">
                  <c:v>138.98493957519531</c:v>
                </c:pt>
                <c:pt idx="1081">
                  <c:v>139.11677551269531</c:v>
                </c:pt>
                <c:pt idx="1082">
                  <c:v>139.51228332519531</c:v>
                </c:pt>
                <c:pt idx="1083">
                  <c:v>139.18269348144531</c:v>
                </c:pt>
                <c:pt idx="1084">
                  <c:v>139.05085754394531</c:v>
                </c:pt>
                <c:pt idx="1085">
                  <c:v>138.12800598144531</c:v>
                </c:pt>
                <c:pt idx="1086">
                  <c:v>138.72126770019531</c:v>
                </c:pt>
                <c:pt idx="1087">
                  <c:v>138.78718566894531</c:v>
                </c:pt>
                <c:pt idx="1088">
                  <c:v>138.06208801269531</c:v>
                </c:pt>
                <c:pt idx="1089">
                  <c:v>138.58943176269531</c:v>
                </c:pt>
                <c:pt idx="1090">
                  <c:v>137.46882629394531</c:v>
                </c:pt>
                <c:pt idx="1091">
                  <c:v>137.79841613769531</c:v>
                </c:pt>
                <c:pt idx="1092">
                  <c:v>137.99617004394531</c:v>
                </c:pt>
                <c:pt idx="1093">
                  <c:v>138.58943176269531</c:v>
                </c:pt>
                <c:pt idx="1094">
                  <c:v>138.06208801269531</c:v>
                </c:pt>
                <c:pt idx="1095">
                  <c:v>137.86433410644531</c:v>
                </c:pt>
                <c:pt idx="1096">
                  <c:v>138.45759582519531</c:v>
                </c:pt>
                <c:pt idx="1097">
                  <c:v>137.73249816894531</c:v>
                </c:pt>
                <c:pt idx="1098">
                  <c:v>137.66658020019531</c:v>
                </c:pt>
                <c:pt idx="1099">
                  <c:v>137.66658020019531</c:v>
                </c:pt>
                <c:pt idx="1100">
                  <c:v>137.86433410644531</c:v>
                </c:pt>
                <c:pt idx="1101">
                  <c:v>138.19392395019531</c:v>
                </c:pt>
                <c:pt idx="1102">
                  <c:v>137.33699035644531</c:v>
                </c:pt>
                <c:pt idx="1103">
                  <c:v>137.66658020019531</c:v>
                </c:pt>
                <c:pt idx="1104">
                  <c:v>137.53474426269531</c:v>
                </c:pt>
                <c:pt idx="1105">
                  <c:v>137.27107238769531</c:v>
                </c:pt>
                <c:pt idx="1106">
                  <c:v>138.12800598144531</c:v>
                </c:pt>
                <c:pt idx="1107">
                  <c:v>137.07331848144531</c:v>
                </c:pt>
                <c:pt idx="1108">
                  <c:v>137.40290832519531</c:v>
                </c:pt>
                <c:pt idx="1109">
                  <c:v>137.20515441894531</c:v>
                </c:pt>
                <c:pt idx="1110">
                  <c:v>137.27107238769531</c:v>
                </c:pt>
                <c:pt idx="1111">
                  <c:v>137.00740051269531</c:v>
                </c:pt>
                <c:pt idx="1112">
                  <c:v>136.80964660644531</c:v>
                </c:pt>
                <c:pt idx="1113">
                  <c:v>137.33699035644531</c:v>
                </c:pt>
                <c:pt idx="1114">
                  <c:v>136.94148254394531</c:v>
                </c:pt>
                <c:pt idx="1115">
                  <c:v>137.20515441894531</c:v>
                </c:pt>
                <c:pt idx="1116">
                  <c:v>136.28230285644531</c:v>
                </c:pt>
                <c:pt idx="1117">
                  <c:v>136.41413879394531</c:v>
                </c:pt>
                <c:pt idx="1118">
                  <c:v>136.15046691894531</c:v>
                </c:pt>
                <c:pt idx="1119">
                  <c:v>136.21638488769531</c:v>
                </c:pt>
                <c:pt idx="1120">
                  <c:v>137.07331848144531</c:v>
                </c:pt>
                <c:pt idx="1121">
                  <c:v>136.48005676269531</c:v>
                </c:pt>
                <c:pt idx="1122">
                  <c:v>136.74372863769531</c:v>
                </c:pt>
                <c:pt idx="1123">
                  <c:v>137.07331848144531</c:v>
                </c:pt>
                <c:pt idx="1124">
                  <c:v>136.74372863769531</c:v>
                </c:pt>
                <c:pt idx="1125">
                  <c:v>136.61189270019531</c:v>
                </c:pt>
                <c:pt idx="1126">
                  <c:v>136.74372863769531</c:v>
                </c:pt>
                <c:pt idx="1127">
                  <c:v>136.21638488769531</c:v>
                </c:pt>
                <c:pt idx="1128">
                  <c:v>136.15046691894531</c:v>
                </c:pt>
                <c:pt idx="1129">
                  <c:v>135.75495910644531</c:v>
                </c:pt>
                <c:pt idx="1130">
                  <c:v>135.95271301269531</c:v>
                </c:pt>
                <c:pt idx="1131">
                  <c:v>135.55720520019531</c:v>
                </c:pt>
                <c:pt idx="1132">
                  <c:v>135.09576416015625</c:v>
                </c:pt>
                <c:pt idx="1133">
                  <c:v>135.16168212890625</c:v>
                </c:pt>
                <c:pt idx="1134">
                  <c:v>135.09576416015625</c:v>
                </c:pt>
                <c:pt idx="1135">
                  <c:v>134.50250244140625</c:v>
                </c:pt>
                <c:pt idx="1136">
                  <c:v>133.64556884765625</c:v>
                </c:pt>
                <c:pt idx="1137">
                  <c:v>134.17291259765625</c:v>
                </c:pt>
                <c:pt idx="1138">
                  <c:v>134.30474853515625</c:v>
                </c:pt>
                <c:pt idx="1139">
                  <c:v>133.77740478515625</c:v>
                </c:pt>
                <c:pt idx="1140">
                  <c:v>133.71148681640625</c:v>
                </c:pt>
                <c:pt idx="1141">
                  <c:v>133.11822509765625</c:v>
                </c:pt>
                <c:pt idx="1142">
                  <c:v>133.05230712890625</c:v>
                </c:pt>
                <c:pt idx="1143">
                  <c:v>133.25006103515625</c:v>
                </c:pt>
                <c:pt idx="1144">
                  <c:v>133.18414306640625</c:v>
                </c:pt>
                <c:pt idx="1145">
                  <c:v>133.11822509765625</c:v>
                </c:pt>
                <c:pt idx="1146">
                  <c:v>132.59088134765625</c:v>
                </c:pt>
                <c:pt idx="1147">
                  <c:v>132.32720947265625</c:v>
                </c:pt>
                <c:pt idx="1148">
                  <c:v>131.99761962890625</c:v>
                </c:pt>
                <c:pt idx="1149">
                  <c:v>132.26129150390625</c:v>
                </c:pt>
                <c:pt idx="1150">
                  <c:v>132.06353759765625</c:v>
                </c:pt>
                <c:pt idx="1151">
                  <c:v>131.73394775390625</c:v>
                </c:pt>
                <c:pt idx="1152">
                  <c:v>131.73394775390625</c:v>
                </c:pt>
                <c:pt idx="1153">
                  <c:v>131.40435791015625</c:v>
                </c:pt>
                <c:pt idx="1154">
                  <c:v>131.33843994140625</c:v>
                </c:pt>
                <c:pt idx="1155">
                  <c:v>130.81109619140625</c:v>
                </c:pt>
                <c:pt idx="1156">
                  <c:v>131.33843994140625</c:v>
                </c:pt>
                <c:pt idx="1157">
                  <c:v>131.33843994140625</c:v>
                </c:pt>
                <c:pt idx="1158">
                  <c:v>130.74517822265625</c:v>
                </c:pt>
                <c:pt idx="1159">
                  <c:v>130.74517822265625</c:v>
                </c:pt>
                <c:pt idx="1160">
                  <c:v>130.67926025390625</c:v>
                </c:pt>
                <c:pt idx="1161">
                  <c:v>130.21783447265625</c:v>
                </c:pt>
                <c:pt idx="1162">
                  <c:v>129.75640869140625</c:v>
                </c:pt>
                <c:pt idx="1163">
                  <c:v>129.55865478515625</c:v>
                </c:pt>
                <c:pt idx="1164">
                  <c:v>129.69049072265625</c:v>
                </c:pt>
                <c:pt idx="1165">
                  <c:v>129.36090087890625</c:v>
                </c:pt>
                <c:pt idx="1166">
                  <c:v>129.62457275390625</c:v>
                </c:pt>
                <c:pt idx="1167">
                  <c:v>129.42681884765625</c:v>
                </c:pt>
                <c:pt idx="1168">
                  <c:v>129.69049072265625</c:v>
                </c:pt>
                <c:pt idx="1169">
                  <c:v>129.29498291015625</c:v>
                </c:pt>
                <c:pt idx="1170">
                  <c:v>128.89947509765625</c:v>
                </c:pt>
                <c:pt idx="1171">
                  <c:v>128.96539306640625</c:v>
                </c:pt>
                <c:pt idx="1172">
                  <c:v>128.83355712890625</c:v>
                </c:pt>
                <c:pt idx="1173">
                  <c:v>128.37213134765625</c:v>
                </c:pt>
                <c:pt idx="1174">
                  <c:v>128.76763916015625</c:v>
                </c:pt>
                <c:pt idx="1175">
                  <c:v>127.97663116455078</c:v>
                </c:pt>
                <c:pt idx="1176">
                  <c:v>127.77887725830078</c:v>
                </c:pt>
                <c:pt idx="1177">
                  <c:v>127.77887725830078</c:v>
                </c:pt>
                <c:pt idx="1178">
                  <c:v>128.17437744140625</c:v>
                </c:pt>
                <c:pt idx="1179">
                  <c:v>127.64704132080078</c:v>
                </c:pt>
                <c:pt idx="1180">
                  <c:v>127.51520538330078</c:v>
                </c:pt>
                <c:pt idx="1181">
                  <c:v>127.25153350830078</c:v>
                </c:pt>
                <c:pt idx="1182">
                  <c:v>127.18561553955078</c:v>
                </c:pt>
                <c:pt idx="1183">
                  <c:v>127.31745147705078</c:v>
                </c:pt>
                <c:pt idx="1184">
                  <c:v>127.11969757080078</c:v>
                </c:pt>
                <c:pt idx="1185">
                  <c:v>127.18561553955078</c:v>
                </c:pt>
                <c:pt idx="1186">
                  <c:v>126.72418975830078</c:v>
                </c:pt>
                <c:pt idx="1187">
                  <c:v>127.91071319580078</c:v>
                </c:pt>
                <c:pt idx="1188">
                  <c:v>126.85602569580078</c:v>
                </c:pt>
                <c:pt idx="1189">
                  <c:v>126.92194366455078</c:v>
                </c:pt>
                <c:pt idx="1190">
                  <c:v>126.65827178955078</c:v>
                </c:pt>
                <c:pt idx="1191">
                  <c:v>127.38336944580078</c:v>
                </c:pt>
                <c:pt idx="1192">
                  <c:v>126.98786163330078</c:v>
                </c:pt>
                <c:pt idx="1193">
                  <c:v>126.79010772705078</c:v>
                </c:pt>
                <c:pt idx="1194">
                  <c:v>126.39459991455078</c:v>
                </c:pt>
                <c:pt idx="1195">
                  <c:v>126.92194366455078</c:v>
                </c:pt>
                <c:pt idx="1196">
                  <c:v>126.52643585205078</c:v>
                </c:pt>
                <c:pt idx="1197">
                  <c:v>127.38336944580078</c:v>
                </c:pt>
                <c:pt idx="1198">
                  <c:v>126.65827178955078</c:v>
                </c:pt>
                <c:pt idx="1199">
                  <c:v>126.79010772705078</c:v>
                </c:pt>
                <c:pt idx="1200">
                  <c:v>126.85602569580078</c:v>
                </c:pt>
                <c:pt idx="1201">
                  <c:v>126.98786163330078</c:v>
                </c:pt>
                <c:pt idx="1202">
                  <c:v>126.98786163330078</c:v>
                </c:pt>
                <c:pt idx="1203">
                  <c:v>126.92194366455078</c:v>
                </c:pt>
                <c:pt idx="1204">
                  <c:v>126.92194366455078</c:v>
                </c:pt>
                <c:pt idx="1205">
                  <c:v>126.52643585205078</c:v>
                </c:pt>
                <c:pt idx="1206">
                  <c:v>126.59235382080078</c:v>
                </c:pt>
                <c:pt idx="1207">
                  <c:v>125.99908447265625</c:v>
                </c:pt>
                <c:pt idx="1208">
                  <c:v>126.52643585205078</c:v>
                </c:pt>
                <c:pt idx="1209">
                  <c:v>125.86724853515625</c:v>
                </c:pt>
                <c:pt idx="1210">
                  <c:v>126.06500244140625</c:v>
                </c:pt>
                <c:pt idx="1211">
                  <c:v>126.32868194580078</c:v>
                </c:pt>
                <c:pt idx="1212">
                  <c:v>125.80133056640625</c:v>
                </c:pt>
                <c:pt idx="1213">
                  <c:v>124.81256103515625</c:v>
                </c:pt>
                <c:pt idx="1214">
                  <c:v>125.66949462890625</c:v>
                </c:pt>
                <c:pt idx="1215">
                  <c:v>125.20806884765625</c:v>
                </c:pt>
                <c:pt idx="1216">
                  <c:v>125.07623291015625</c:v>
                </c:pt>
                <c:pt idx="1217">
                  <c:v>125.47174072265625</c:v>
                </c:pt>
                <c:pt idx="1218">
                  <c:v>124.61480712890625</c:v>
                </c:pt>
                <c:pt idx="1219">
                  <c:v>124.08746337890625</c:v>
                </c:pt>
                <c:pt idx="1220">
                  <c:v>123.95562744140625</c:v>
                </c:pt>
                <c:pt idx="1221">
                  <c:v>125.07623291015625</c:v>
                </c:pt>
                <c:pt idx="1222">
                  <c:v>123.75787353515625</c:v>
                </c:pt>
                <c:pt idx="1223">
                  <c:v>123.49420166015625</c:v>
                </c:pt>
                <c:pt idx="1224">
                  <c:v>124.02154541015625</c:v>
                </c:pt>
                <c:pt idx="1225">
                  <c:v>123.95562744140625</c:v>
                </c:pt>
                <c:pt idx="1226">
                  <c:v>122.90093994140625</c:v>
                </c:pt>
                <c:pt idx="1227">
                  <c:v>123.09869384765625</c:v>
                </c:pt>
                <c:pt idx="1228">
                  <c:v>122.90093994140625</c:v>
                </c:pt>
                <c:pt idx="1229">
                  <c:v>123.36236572265625</c:v>
                </c:pt>
                <c:pt idx="1230">
                  <c:v>122.90093994140625</c:v>
                </c:pt>
                <c:pt idx="1231">
                  <c:v>123.09869384765625</c:v>
                </c:pt>
                <c:pt idx="1232">
                  <c:v>123.29644775390625</c:v>
                </c:pt>
                <c:pt idx="1233">
                  <c:v>123.03277587890625</c:v>
                </c:pt>
                <c:pt idx="1234">
                  <c:v>123.09869384765625</c:v>
                </c:pt>
                <c:pt idx="1235">
                  <c:v>123.29644775390625</c:v>
                </c:pt>
                <c:pt idx="1236">
                  <c:v>122.76910400390625</c:v>
                </c:pt>
                <c:pt idx="1237">
                  <c:v>122.96685791015625</c:v>
                </c:pt>
                <c:pt idx="1238">
                  <c:v>122.04400634765625</c:v>
                </c:pt>
                <c:pt idx="1239">
                  <c:v>122.63726806640625</c:v>
                </c:pt>
                <c:pt idx="1240">
                  <c:v>122.83502197265625</c:v>
                </c:pt>
                <c:pt idx="1241">
                  <c:v>122.96685791015625</c:v>
                </c:pt>
                <c:pt idx="1242">
                  <c:v>123.42828369140625</c:v>
                </c:pt>
                <c:pt idx="1243">
                  <c:v>123.03277587890625</c:v>
                </c:pt>
                <c:pt idx="1244">
                  <c:v>123.29644775390625</c:v>
                </c:pt>
                <c:pt idx="1245">
                  <c:v>122.63726806640625</c:v>
                </c:pt>
                <c:pt idx="1246">
                  <c:v>123.16461181640625</c:v>
                </c:pt>
                <c:pt idx="1247">
                  <c:v>123.03277587890625</c:v>
                </c:pt>
                <c:pt idx="1248">
                  <c:v>122.96685791015625</c:v>
                </c:pt>
                <c:pt idx="1249">
                  <c:v>122.37359619140625</c:v>
                </c:pt>
                <c:pt idx="1250">
                  <c:v>122.24176025390625</c:v>
                </c:pt>
                <c:pt idx="1251">
                  <c:v>122.57135009765625</c:v>
                </c:pt>
                <c:pt idx="1252">
                  <c:v>122.70318603515625</c:v>
                </c:pt>
                <c:pt idx="1253">
                  <c:v>122.50543212890625</c:v>
                </c:pt>
                <c:pt idx="1254">
                  <c:v>122.30767822265625</c:v>
                </c:pt>
                <c:pt idx="1255">
                  <c:v>121.64849853515625</c:v>
                </c:pt>
                <c:pt idx="1256">
                  <c:v>122.24176025390625</c:v>
                </c:pt>
                <c:pt idx="1257">
                  <c:v>122.30767822265625</c:v>
                </c:pt>
                <c:pt idx="1258">
                  <c:v>122.37359619140625</c:v>
                </c:pt>
                <c:pt idx="1259">
                  <c:v>122.70318603515625</c:v>
                </c:pt>
                <c:pt idx="1260">
                  <c:v>122.57135009765625</c:v>
                </c:pt>
                <c:pt idx="1261">
                  <c:v>122.57135009765625</c:v>
                </c:pt>
                <c:pt idx="1262">
                  <c:v>122.30767822265625</c:v>
                </c:pt>
                <c:pt idx="1263">
                  <c:v>122.70318603515625</c:v>
                </c:pt>
                <c:pt idx="1264">
                  <c:v>122.10992431640625</c:v>
                </c:pt>
                <c:pt idx="1265">
                  <c:v>122.30767822265625</c:v>
                </c:pt>
                <c:pt idx="1266">
                  <c:v>122.70318603515625</c:v>
                </c:pt>
                <c:pt idx="1267">
                  <c:v>122.70318603515625</c:v>
                </c:pt>
                <c:pt idx="1268">
                  <c:v>123.16461181640625</c:v>
                </c:pt>
                <c:pt idx="1269">
                  <c:v>122.57135009765625</c:v>
                </c:pt>
                <c:pt idx="1270">
                  <c:v>122.90093994140625</c:v>
                </c:pt>
                <c:pt idx="1271">
                  <c:v>123.16461181640625</c:v>
                </c:pt>
                <c:pt idx="1272">
                  <c:v>122.70318603515625</c:v>
                </c:pt>
                <c:pt idx="1273">
                  <c:v>124.15338134765625</c:v>
                </c:pt>
                <c:pt idx="1274">
                  <c:v>124.28521728515625</c:v>
                </c:pt>
                <c:pt idx="1275">
                  <c:v>123.82379150390625</c:v>
                </c:pt>
                <c:pt idx="1276">
                  <c:v>124.41705322265625</c:v>
                </c:pt>
                <c:pt idx="1277">
                  <c:v>123.95562744140625</c:v>
                </c:pt>
                <c:pt idx="1278">
                  <c:v>124.35113525390625</c:v>
                </c:pt>
                <c:pt idx="1279">
                  <c:v>124.61480712890625</c:v>
                </c:pt>
                <c:pt idx="1280">
                  <c:v>124.41705322265625</c:v>
                </c:pt>
                <c:pt idx="1281">
                  <c:v>124.08746337890625</c:v>
                </c:pt>
                <c:pt idx="1282">
                  <c:v>124.74664306640625</c:v>
                </c:pt>
                <c:pt idx="1283">
                  <c:v>124.21929931640625</c:v>
                </c:pt>
                <c:pt idx="1284">
                  <c:v>124.35113525390625</c:v>
                </c:pt>
                <c:pt idx="1285">
                  <c:v>124.35113525390625</c:v>
                </c:pt>
                <c:pt idx="1286">
                  <c:v>124.21929931640625</c:v>
                </c:pt>
                <c:pt idx="1287">
                  <c:v>124.28521728515625</c:v>
                </c:pt>
                <c:pt idx="1288">
                  <c:v>123.95562744140625</c:v>
                </c:pt>
                <c:pt idx="1289">
                  <c:v>122.90093994140625</c:v>
                </c:pt>
                <c:pt idx="1290">
                  <c:v>123.69195556640625</c:v>
                </c:pt>
                <c:pt idx="1291">
                  <c:v>123.75787353515625</c:v>
                </c:pt>
                <c:pt idx="1292">
                  <c:v>123.42828369140625</c:v>
                </c:pt>
                <c:pt idx="1293">
                  <c:v>123.56011962890625</c:v>
                </c:pt>
                <c:pt idx="1294">
                  <c:v>123.62603759765625</c:v>
                </c:pt>
                <c:pt idx="1295">
                  <c:v>123.36236572265625</c:v>
                </c:pt>
                <c:pt idx="1296">
                  <c:v>123.29644775390625</c:v>
                </c:pt>
                <c:pt idx="1297">
                  <c:v>123.03277587890625</c:v>
                </c:pt>
                <c:pt idx="1298">
                  <c:v>123.62603759765625</c:v>
                </c:pt>
                <c:pt idx="1299">
                  <c:v>123.03277587890625</c:v>
                </c:pt>
                <c:pt idx="1300">
                  <c:v>123.36236572265625</c:v>
                </c:pt>
                <c:pt idx="1301">
                  <c:v>122.83502197265625</c:v>
                </c:pt>
                <c:pt idx="1302">
                  <c:v>123.29644775390625</c:v>
                </c:pt>
                <c:pt idx="1303">
                  <c:v>123.03277587890625</c:v>
                </c:pt>
                <c:pt idx="1304">
                  <c:v>123.16461181640625</c:v>
                </c:pt>
                <c:pt idx="1305">
                  <c:v>123.03277587890625</c:v>
                </c:pt>
                <c:pt idx="1306">
                  <c:v>122.50543212890625</c:v>
                </c:pt>
                <c:pt idx="1307">
                  <c:v>123.03277587890625</c:v>
                </c:pt>
                <c:pt idx="1308">
                  <c:v>122.96685791015625</c:v>
                </c:pt>
                <c:pt idx="1309">
                  <c:v>122.70318603515625</c:v>
                </c:pt>
                <c:pt idx="1310">
                  <c:v>122.57135009765625</c:v>
                </c:pt>
                <c:pt idx="1311">
                  <c:v>122.76910400390625</c:v>
                </c:pt>
                <c:pt idx="1312">
                  <c:v>122.63726806640625</c:v>
                </c:pt>
                <c:pt idx="1313">
                  <c:v>122.57135009765625</c:v>
                </c:pt>
                <c:pt idx="1314">
                  <c:v>122.63726806640625</c:v>
                </c:pt>
                <c:pt idx="1315">
                  <c:v>122.30767822265625</c:v>
                </c:pt>
                <c:pt idx="1316">
                  <c:v>122.50543212890625</c:v>
                </c:pt>
                <c:pt idx="1317">
                  <c:v>122.30767822265625</c:v>
                </c:pt>
                <c:pt idx="1318">
                  <c:v>122.10992431640625</c:v>
                </c:pt>
                <c:pt idx="1319">
                  <c:v>122.04400634765625</c:v>
                </c:pt>
                <c:pt idx="1320">
                  <c:v>121.78033447265625</c:v>
                </c:pt>
                <c:pt idx="1321">
                  <c:v>122.04400634765625</c:v>
                </c:pt>
                <c:pt idx="1322">
                  <c:v>121.58258056640625</c:v>
                </c:pt>
                <c:pt idx="1323">
                  <c:v>122.37359619140625</c:v>
                </c:pt>
                <c:pt idx="1324">
                  <c:v>122.04400634765625</c:v>
                </c:pt>
                <c:pt idx="1325">
                  <c:v>122.37359619140625</c:v>
                </c:pt>
                <c:pt idx="1326">
                  <c:v>122.24176025390625</c:v>
                </c:pt>
                <c:pt idx="1327">
                  <c:v>121.51666259765625</c:v>
                </c:pt>
                <c:pt idx="1328">
                  <c:v>122.30767822265625</c:v>
                </c:pt>
                <c:pt idx="1329">
                  <c:v>122.04400634765625</c:v>
                </c:pt>
                <c:pt idx="1330">
                  <c:v>121.84625244140625</c:v>
                </c:pt>
                <c:pt idx="1331">
                  <c:v>121.18707275390625</c:v>
                </c:pt>
                <c:pt idx="1332">
                  <c:v>122.04400634765625</c:v>
                </c:pt>
                <c:pt idx="1333">
                  <c:v>122.04400634765625</c:v>
                </c:pt>
                <c:pt idx="1334">
                  <c:v>121.45074462890625</c:v>
                </c:pt>
                <c:pt idx="1335">
                  <c:v>121.84625244140625</c:v>
                </c:pt>
                <c:pt idx="1336">
                  <c:v>121.05523681640625</c:v>
                </c:pt>
                <c:pt idx="1337">
                  <c:v>121.71441650390625</c:v>
                </c:pt>
                <c:pt idx="1338">
                  <c:v>121.64849853515625</c:v>
                </c:pt>
                <c:pt idx="1339">
                  <c:v>121.31890869140625</c:v>
                </c:pt>
                <c:pt idx="1340">
                  <c:v>121.97808837890625</c:v>
                </c:pt>
                <c:pt idx="1341">
                  <c:v>121.78033447265625</c:v>
                </c:pt>
                <c:pt idx="1342">
                  <c:v>121.45074462890625</c:v>
                </c:pt>
                <c:pt idx="1343">
                  <c:v>121.58258056640625</c:v>
                </c:pt>
                <c:pt idx="1344">
                  <c:v>121.97808837890625</c:v>
                </c:pt>
                <c:pt idx="1345">
                  <c:v>121.71441650390625</c:v>
                </c:pt>
                <c:pt idx="1346">
                  <c:v>122.17584228515625</c:v>
                </c:pt>
                <c:pt idx="1347">
                  <c:v>121.38482666015625</c:v>
                </c:pt>
                <c:pt idx="1348">
                  <c:v>122.04400634765625</c:v>
                </c:pt>
                <c:pt idx="1349">
                  <c:v>122.04400634765625</c:v>
                </c:pt>
                <c:pt idx="1350">
                  <c:v>122.30767822265625</c:v>
                </c:pt>
                <c:pt idx="1351">
                  <c:v>121.97808837890625</c:v>
                </c:pt>
                <c:pt idx="1352">
                  <c:v>122.24176025390625</c:v>
                </c:pt>
                <c:pt idx="1353">
                  <c:v>121.45074462890625</c:v>
                </c:pt>
                <c:pt idx="1354">
                  <c:v>121.64849853515625</c:v>
                </c:pt>
                <c:pt idx="1355">
                  <c:v>122.10992431640625</c:v>
                </c:pt>
                <c:pt idx="1356">
                  <c:v>121.31890869140625</c:v>
                </c:pt>
                <c:pt idx="1357">
                  <c:v>121.45074462890625</c:v>
                </c:pt>
                <c:pt idx="1358">
                  <c:v>121.45074462890625</c:v>
                </c:pt>
                <c:pt idx="1359">
                  <c:v>121.38482666015625</c:v>
                </c:pt>
                <c:pt idx="1360">
                  <c:v>121.18707275390625</c:v>
                </c:pt>
                <c:pt idx="1361">
                  <c:v>121.51666259765625</c:v>
                </c:pt>
                <c:pt idx="1362">
                  <c:v>121.05523681640625</c:v>
                </c:pt>
                <c:pt idx="1363">
                  <c:v>121.25299072265625</c:v>
                </c:pt>
                <c:pt idx="1364">
                  <c:v>120.65972900390625</c:v>
                </c:pt>
                <c:pt idx="1365">
                  <c:v>120.59381103515625</c:v>
                </c:pt>
                <c:pt idx="1366">
                  <c:v>121.18707275390625</c:v>
                </c:pt>
                <c:pt idx="1367">
                  <c:v>120.52789306640625</c:v>
                </c:pt>
                <c:pt idx="1368">
                  <c:v>120.72564697265625</c:v>
                </c:pt>
                <c:pt idx="1369">
                  <c:v>121.25299072265625</c:v>
                </c:pt>
                <c:pt idx="1370">
                  <c:v>120.00054931640625</c:v>
                </c:pt>
                <c:pt idx="1371">
                  <c:v>120.85748291015625</c:v>
                </c:pt>
                <c:pt idx="1372">
                  <c:v>120.52789306640625</c:v>
                </c:pt>
                <c:pt idx="1373">
                  <c:v>121.05523681640625</c:v>
                </c:pt>
                <c:pt idx="1374">
                  <c:v>121.51666259765625</c:v>
                </c:pt>
                <c:pt idx="1375">
                  <c:v>121.25299072265625</c:v>
                </c:pt>
                <c:pt idx="1376">
                  <c:v>120.72564697265625</c:v>
                </c:pt>
                <c:pt idx="1377">
                  <c:v>120.92340087890625</c:v>
                </c:pt>
                <c:pt idx="1378">
                  <c:v>120.98931884765625</c:v>
                </c:pt>
                <c:pt idx="1379">
                  <c:v>121.05523681640625</c:v>
                </c:pt>
                <c:pt idx="1380">
                  <c:v>120.98931884765625</c:v>
                </c:pt>
                <c:pt idx="1381">
                  <c:v>120.79156494140625</c:v>
                </c:pt>
                <c:pt idx="1382">
                  <c:v>120.85748291015625</c:v>
                </c:pt>
                <c:pt idx="1383">
                  <c:v>120.72564697265625</c:v>
                </c:pt>
                <c:pt idx="1384">
                  <c:v>120.79156494140625</c:v>
                </c:pt>
                <c:pt idx="1385">
                  <c:v>120.65972900390625</c:v>
                </c:pt>
                <c:pt idx="1386">
                  <c:v>121.31890869140625</c:v>
                </c:pt>
                <c:pt idx="1387">
                  <c:v>120.26422119140625</c:v>
                </c:pt>
                <c:pt idx="1388">
                  <c:v>121.25299072265625</c:v>
                </c:pt>
                <c:pt idx="1389">
                  <c:v>121.45074462890625</c:v>
                </c:pt>
                <c:pt idx="1390">
                  <c:v>121.05523681640625</c:v>
                </c:pt>
                <c:pt idx="1391">
                  <c:v>122.04400634765625</c:v>
                </c:pt>
                <c:pt idx="1392">
                  <c:v>121.31890869140625</c:v>
                </c:pt>
                <c:pt idx="1393">
                  <c:v>121.31890869140625</c:v>
                </c:pt>
                <c:pt idx="1394">
                  <c:v>121.05523681640625</c:v>
                </c:pt>
                <c:pt idx="1395">
                  <c:v>121.51666259765625</c:v>
                </c:pt>
                <c:pt idx="1396">
                  <c:v>121.58258056640625</c:v>
                </c:pt>
                <c:pt idx="1397">
                  <c:v>121.05523681640625</c:v>
                </c:pt>
                <c:pt idx="1398">
                  <c:v>121.38482666015625</c:v>
                </c:pt>
                <c:pt idx="1399">
                  <c:v>120.85748291015625</c:v>
                </c:pt>
                <c:pt idx="1400">
                  <c:v>121.58258056640625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Sheet1!$J$1</c:f>
              <c:strCache>
                <c:ptCount val="1"/>
                <c:pt idx="0">
                  <c:v>WE43 all mag</c:v>
                </c:pt>
              </c:strCache>
            </c:strRef>
          </c:tx>
          <c:spPr>
            <a:ln>
              <a:solidFill>
                <a:srgbClr val="FF00FF"/>
              </a:solidFill>
            </a:ln>
          </c:spPr>
          <c:marker>
            <c:symbol val="none"/>
          </c:marker>
          <c:xVal>
            <c:numRef>
              <c:f>Sheet1!$A$2:$A$1402</c:f>
              <c:numCache>
                <c:formatCode>General</c:formatCode>
                <c:ptCount val="14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  <c:pt idx="901">
                  <c:v>901</c:v>
                </c:pt>
                <c:pt idx="902">
                  <c:v>902</c:v>
                </c:pt>
                <c:pt idx="903">
                  <c:v>903</c:v>
                </c:pt>
                <c:pt idx="904">
                  <c:v>904</c:v>
                </c:pt>
                <c:pt idx="905">
                  <c:v>905</c:v>
                </c:pt>
                <c:pt idx="906">
                  <c:v>906</c:v>
                </c:pt>
                <c:pt idx="907">
                  <c:v>907</c:v>
                </c:pt>
                <c:pt idx="908">
                  <c:v>908</c:v>
                </c:pt>
                <c:pt idx="909">
                  <c:v>909</c:v>
                </c:pt>
                <c:pt idx="910">
                  <c:v>910</c:v>
                </c:pt>
                <c:pt idx="911">
                  <c:v>911</c:v>
                </c:pt>
                <c:pt idx="912">
                  <c:v>912</c:v>
                </c:pt>
                <c:pt idx="913">
                  <c:v>913</c:v>
                </c:pt>
                <c:pt idx="914">
                  <c:v>914</c:v>
                </c:pt>
                <c:pt idx="915">
                  <c:v>915</c:v>
                </c:pt>
                <c:pt idx="916">
                  <c:v>916</c:v>
                </c:pt>
                <c:pt idx="917">
                  <c:v>917</c:v>
                </c:pt>
                <c:pt idx="918">
                  <c:v>918</c:v>
                </c:pt>
                <c:pt idx="919">
                  <c:v>919</c:v>
                </c:pt>
                <c:pt idx="920">
                  <c:v>920</c:v>
                </c:pt>
                <c:pt idx="921">
                  <c:v>921</c:v>
                </c:pt>
                <c:pt idx="922">
                  <c:v>922</c:v>
                </c:pt>
                <c:pt idx="923">
                  <c:v>923</c:v>
                </c:pt>
                <c:pt idx="924">
                  <c:v>924</c:v>
                </c:pt>
                <c:pt idx="925">
                  <c:v>925</c:v>
                </c:pt>
                <c:pt idx="926">
                  <c:v>926</c:v>
                </c:pt>
                <c:pt idx="927">
                  <c:v>927</c:v>
                </c:pt>
                <c:pt idx="928">
                  <c:v>928</c:v>
                </c:pt>
                <c:pt idx="929">
                  <c:v>929</c:v>
                </c:pt>
                <c:pt idx="930">
                  <c:v>930</c:v>
                </c:pt>
                <c:pt idx="931">
                  <c:v>931</c:v>
                </c:pt>
                <c:pt idx="932">
                  <c:v>932</c:v>
                </c:pt>
                <c:pt idx="933">
                  <c:v>933</c:v>
                </c:pt>
                <c:pt idx="934">
                  <c:v>934</c:v>
                </c:pt>
                <c:pt idx="935">
                  <c:v>935</c:v>
                </c:pt>
                <c:pt idx="936">
                  <c:v>936</c:v>
                </c:pt>
                <c:pt idx="937">
                  <c:v>937</c:v>
                </c:pt>
                <c:pt idx="938">
                  <c:v>938</c:v>
                </c:pt>
                <c:pt idx="939">
                  <c:v>939</c:v>
                </c:pt>
                <c:pt idx="940">
                  <c:v>940</c:v>
                </c:pt>
                <c:pt idx="941">
                  <c:v>941</c:v>
                </c:pt>
                <c:pt idx="942">
                  <c:v>942</c:v>
                </c:pt>
                <c:pt idx="943">
                  <c:v>943</c:v>
                </c:pt>
                <c:pt idx="944">
                  <c:v>944</c:v>
                </c:pt>
                <c:pt idx="945">
                  <c:v>945</c:v>
                </c:pt>
                <c:pt idx="946">
                  <c:v>946</c:v>
                </c:pt>
                <c:pt idx="947">
                  <c:v>947</c:v>
                </c:pt>
                <c:pt idx="948">
                  <c:v>948</c:v>
                </c:pt>
                <c:pt idx="949">
                  <c:v>949</c:v>
                </c:pt>
                <c:pt idx="950">
                  <c:v>950</c:v>
                </c:pt>
                <c:pt idx="951">
                  <c:v>951</c:v>
                </c:pt>
                <c:pt idx="952">
                  <c:v>952</c:v>
                </c:pt>
                <c:pt idx="953">
                  <c:v>953</c:v>
                </c:pt>
                <c:pt idx="954">
                  <c:v>954</c:v>
                </c:pt>
                <c:pt idx="955">
                  <c:v>955</c:v>
                </c:pt>
                <c:pt idx="956">
                  <c:v>956</c:v>
                </c:pt>
                <c:pt idx="957">
                  <c:v>957</c:v>
                </c:pt>
                <c:pt idx="958">
                  <c:v>958</c:v>
                </c:pt>
                <c:pt idx="959">
                  <c:v>959</c:v>
                </c:pt>
                <c:pt idx="960">
                  <c:v>960</c:v>
                </c:pt>
                <c:pt idx="961">
                  <c:v>961</c:v>
                </c:pt>
                <c:pt idx="962">
                  <c:v>962</c:v>
                </c:pt>
                <c:pt idx="963">
                  <c:v>963</c:v>
                </c:pt>
                <c:pt idx="964">
                  <c:v>964</c:v>
                </c:pt>
                <c:pt idx="965">
                  <c:v>965</c:v>
                </c:pt>
                <c:pt idx="966">
                  <c:v>966</c:v>
                </c:pt>
                <c:pt idx="967">
                  <c:v>967</c:v>
                </c:pt>
                <c:pt idx="968">
                  <c:v>968</c:v>
                </c:pt>
                <c:pt idx="969">
                  <c:v>969</c:v>
                </c:pt>
                <c:pt idx="970">
                  <c:v>970</c:v>
                </c:pt>
                <c:pt idx="971">
                  <c:v>971</c:v>
                </c:pt>
                <c:pt idx="972">
                  <c:v>972</c:v>
                </c:pt>
                <c:pt idx="973">
                  <c:v>973</c:v>
                </c:pt>
                <c:pt idx="974">
                  <c:v>974</c:v>
                </c:pt>
                <c:pt idx="975">
                  <c:v>975</c:v>
                </c:pt>
                <c:pt idx="976">
                  <c:v>976</c:v>
                </c:pt>
                <c:pt idx="977">
                  <c:v>977</c:v>
                </c:pt>
                <c:pt idx="978">
                  <c:v>978</c:v>
                </c:pt>
                <c:pt idx="979">
                  <c:v>979</c:v>
                </c:pt>
                <c:pt idx="980">
                  <c:v>980</c:v>
                </c:pt>
                <c:pt idx="981">
                  <c:v>981</c:v>
                </c:pt>
                <c:pt idx="982">
                  <c:v>982</c:v>
                </c:pt>
                <c:pt idx="983">
                  <c:v>983</c:v>
                </c:pt>
                <c:pt idx="984">
                  <c:v>984</c:v>
                </c:pt>
                <c:pt idx="985">
                  <c:v>985</c:v>
                </c:pt>
                <c:pt idx="986">
                  <c:v>986</c:v>
                </c:pt>
                <c:pt idx="987">
                  <c:v>987</c:v>
                </c:pt>
                <c:pt idx="988">
                  <c:v>988</c:v>
                </c:pt>
                <c:pt idx="989">
                  <c:v>989</c:v>
                </c:pt>
                <c:pt idx="990">
                  <c:v>990</c:v>
                </c:pt>
                <c:pt idx="991">
                  <c:v>991</c:v>
                </c:pt>
                <c:pt idx="992">
                  <c:v>992</c:v>
                </c:pt>
                <c:pt idx="993">
                  <c:v>993</c:v>
                </c:pt>
                <c:pt idx="994">
                  <c:v>994</c:v>
                </c:pt>
                <c:pt idx="995">
                  <c:v>995</c:v>
                </c:pt>
                <c:pt idx="996">
                  <c:v>996</c:v>
                </c:pt>
                <c:pt idx="997">
                  <c:v>997</c:v>
                </c:pt>
                <c:pt idx="998">
                  <c:v>998</c:v>
                </c:pt>
                <c:pt idx="999">
                  <c:v>999</c:v>
                </c:pt>
                <c:pt idx="1000">
                  <c:v>1000</c:v>
                </c:pt>
                <c:pt idx="1001">
                  <c:v>1001</c:v>
                </c:pt>
                <c:pt idx="1002">
                  <c:v>1002</c:v>
                </c:pt>
                <c:pt idx="1003">
                  <c:v>1003</c:v>
                </c:pt>
                <c:pt idx="1004">
                  <c:v>1004</c:v>
                </c:pt>
                <c:pt idx="1005">
                  <c:v>1005</c:v>
                </c:pt>
                <c:pt idx="1006">
                  <c:v>1006</c:v>
                </c:pt>
                <c:pt idx="1007">
                  <c:v>1007</c:v>
                </c:pt>
                <c:pt idx="1008">
                  <c:v>1008</c:v>
                </c:pt>
                <c:pt idx="1009">
                  <c:v>1009</c:v>
                </c:pt>
                <c:pt idx="1010">
                  <c:v>1010</c:v>
                </c:pt>
                <c:pt idx="1011">
                  <c:v>1011</c:v>
                </c:pt>
                <c:pt idx="1012">
                  <c:v>1012</c:v>
                </c:pt>
                <c:pt idx="1013">
                  <c:v>1013</c:v>
                </c:pt>
                <c:pt idx="1014">
                  <c:v>1014</c:v>
                </c:pt>
                <c:pt idx="1015">
                  <c:v>1015</c:v>
                </c:pt>
              </c:numCache>
            </c:numRef>
          </c:xVal>
          <c:yVal>
            <c:numRef>
              <c:f>Sheet1!$J$2:$J$1402</c:f>
              <c:numCache>
                <c:formatCode>General</c:formatCode>
                <c:ptCount val="1401"/>
                <c:pt idx="0">
                  <c:v>78.933624267578125</c:v>
                </c:pt>
                <c:pt idx="1">
                  <c:v>80.713409423828125</c:v>
                </c:pt>
                <c:pt idx="2">
                  <c:v>79.065460205078125</c:v>
                </c:pt>
                <c:pt idx="3">
                  <c:v>79.263214111328125</c:v>
                </c:pt>
                <c:pt idx="4">
                  <c:v>79.460968017578125</c:v>
                </c:pt>
                <c:pt idx="5">
                  <c:v>80.251983642578125</c:v>
                </c:pt>
                <c:pt idx="6">
                  <c:v>81.504425048828125</c:v>
                </c:pt>
                <c:pt idx="7">
                  <c:v>79.526885986328125</c:v>
                </c:pt>
                <c:pt idx="8">
                  <c:v>81.636260986328125</c:v>
                </c:pt>
                <c:pt idx="9">
                  <c:v>79.856475830078125</c:v>
                </c:pt>
                <c:pt idx="10">
                  <c:v>79.329132080078125</c:v>
                </c:pt>
                <c:pt idx="11">
                  <c:v>79.790557861328125</c:v>
                </c:pt>
                <c:pt idx="12">
                  <c:v>80.845245361328125</c:v>
                </c:pt>
                <c:pt idx="13">
                  <c:v>79.197296142578125</c:v>
                </c:pt>
                <c:pt idx="14">
                  <c:v>80.713409423828125</c:v>
                </c:pt>
                <c:pt idx="15">
                  <c:v>80.713409423828125</c:v>
                </c:pt>
                <c:pt idx="16">
                  <c:v>80.317901611328125</c:v>
                </c:pt>
                <c:pt idx="17">
                  <c:v>80.581573486328125</c:v>
                </c:pt>
                <c:pt idx="18">
                  <c:v>80.317901611328125</c:v>
                </c:pt>
                <c:pt idx="19">
                  <c:v>81.042999267578125</c:v>
                </c:pt>
                <c:pt idx="20">
                  <c:v>80.515655517578125</c:v>
                </c:pt>
                <c:pt idx="21">
                  <c:v>80.251983642578125</c:v>
                </c:pt>
                <c:pt idx="22">
                  <c:v>80.515655517578125</c:v>
                </c:pt>
                <c:pt idx="23">
                  <c:v>80.120147705078125</c:v>
                </c:pt>
                <c:pt idx="24">
                  <c:v>80.515655517578125</c:v>
                </c:pt>
                <c:pt idx="25">
                  <c:v>80.054229736328125</c:v>
                </c:pt>
                <c:pt idx="26">
                  <c:v>80.515655517578125</c:v>
                </c:pt>
                <c:pt idx="27">
                  <c:v>81.174835205078125</c:v>
                </c:pt>
                <c:pt idx="28">
                  <c:v>80.581573486328125</c:v>
                </c:pt>
                <c:pt idx="29">
                  <c:v>80.120147705078125</c:v>
                </c:pt>
                <c:pt idx="30">
                  <c:v>80.186065673828125</c:v>
                </c:pt>
                <c:pt idx="31">
                  <c:v>79.658721923828125</c:v>
                </c:pt>
                <c:pt idx="32">
                  <c:v>79.988311767578125</c:v>
                </c:pt>
                <c:pt idx="33">
                  <c:v>80.911163330078125</c:v>
                </c:pt>
                <c:pt idx="34">
                  <c:v>80.251983642578125</c:v>
                </c:pt>
                <c:pt idx="35">
                  <c:v>80.647491455078125</c:v>
                </c:pt>
                <c:pt idx="36">
                  <c:v>81.636260986328125</c:v>
                </c:pt>
                <c:pt idx="37">
                  <c:v>79.395050048828125</c:v>
                </c:pt>
                <c:pt idx="38">
                  <c:v>80.054229736328125</c:v>
                </c:pt>
                <c:pt idx="39">
                  <c:v>80.120147705078125</c:v>
                </c:pt>
                <c:pt idx="40">
                  <c:v>81.899932861328125</c:v>
                </c:pt>
                <c:pt idx="41">
                  <c:v>81.108917236328125</c:v>
                </c:pt>
                <c:pt idx="42">
                  <c:v>80.383819580078125</c:v>
                </c:pt>
                <c:pt idx="43">
                  <c:v>79.790557861328125</c:v>
                </c:pt>
                <c:pt idx="44">
                  <c:v>80.581573486328125</c:v>
                </c:pt>
                <c:pt idx="45">
                  <c:v>80.120147705078125</c:v>
                </c:pt>
                <c:pt idx="46">
                  <c:v>79.197296142578125</c:v>
                </c:pt>
                <c:pt idx="47">
                  <c:v>81.834014892578125</c:v>
                </c:pt>
                <c:pt idx="48">
                  <c:v>82.493194580078125</c:v>
                </c:pt>
                <c:pt idx="49">
                  <c:v>82.690948486328125</c:v>
                </c:pt>
                <c:pt idx="50">
                  <c:v>79.329132080078125</c:v>
                </c:pt>
                <c:pt idx="51">
                  <c:v>82.690948486328125</c:v>
                </c:pt>
                <c:pt idx="52">
                  <c:v>82.031768798828125</c:v>
                </c:pt>
                <c:pt idx="53">
                  <c:v>82.493194580078125</c:v>
                </c:pt>
                <c:pt idx="54">
                  <c:v>79.856475830078125</c:v>
                </c:pt>
                <c:pt idx="55">
                  <c:v>82.625030517578125</c:v>
                </c:pt>
                <c:pt idx="56">
                  <c:v>80.581573486328125</c:v>
                </c:pt>
                <c:pt idx="57">
                  <c:v>81.042999267578125</c:v>
                </c:pt>
                <c:pt idx="58">
                  <c:v>82.493194580078125</c:v>
                </c:pt>
                <c:pt idx="59">
                  <c:v>80.977081298828125</c:v>
                </c:pt>
                <c:pt idx="60">
                  <c:v>80.977081298828125</c:v>
                </c:pt>
                <c:pt idx="61">
                  <c:v>81.240753173828125</c:v>
                </c:pt>
                <c:pt idx="62">
                  <c:v>81.504425048828125</c:v>
                </c:pt>
                <c:pt idx="63">
                  <c:v>81.372589111328125</c:v>
                </c:pt>
                <c:pt idx="64">
                  <c:v>81.965850830078125</c:v>
                </c:pt>
                <c:pt idx="65">
                  <c:v>82.163604736328125</c:v>
                </c:pt>
                <c:pt idx="66">
                  <c:v>81.174835205078125</c:v>
                </c:pt>
                <c:pt idx="67">
                  <c:v>82.229522705078125</c:v>
                </c:pt>
                <c:pt idx="68">
                  <c:v>81.965850830078125</c:v>
                </c:pt>
                <c:pt idx="69">
                  <c:v>81.965850830078125</c:v>
                </c:pt>
                <c:pt idx="70">
                  <c:v>82.361358642578125</c:v>
                </c:pt>
                <c:pt idx="71">
                  <c:v>82.361358642578125</c:v>
                </c:pt>
                <c:pt idx="72">
                  <c:v>82.031768798828125</c:v>
                </c:pt>
                <c:pt idx="73">
                  <c:v>81.965850830078125</c:v>
                </c:pt>
                <c:pt idx="74">
                  <c:v>82.427276611328125</c:v>
                </c:pt>
                <c:pt idx="75">
                  <c:v>82.295440673828125</c:v>
                </c:pt>
                <c:pt idx="76">
                  <c:v>82.427276611328125</c:v>
                </c:pt>
                <c:pt idx="77">
                  <c:v>82.493194580078125</c:v>
                </c:pt>
                <c:pt idx="78">
                  <c:v>82.493194580078125</c:v>
                </c:pt>
                <c:pt idx="79">
                  <c:v>83.811561584472656</c:v>
                </c:pt>
                <c:pt idx="80">
                  <c:v>83.020538330078125</c:v>
                </c:pt>
                <c:pt idx="81">
                  <c:v>83.679725646972656</c:v>
                </c:pt>
                <c:pt idx="82">
                  <c:v>83.416046142578125</c:v>
                </c:pt>
                <c:pt idx="83">
                  <c:v>84.272987365722656</c:v>
                </c:pt>
                <c:pt idx="84">
                  <c:v>83.613800048828125</c:v>
                </c:pt>
                <c:pt idx="85">
                  <c:v>84.602577209472656</c:v>
                </c:pt>
                <c:pt idx="86">
                  <c:v>84.602577209472656</c:v>
                </c:pt>
                <c:pt idx="87">
                  <c:v>85.129920959472656</c:v>
                </c:pt>
                <c:pt idx="88">
                  <c:v>85.064002990722656</c:v>
                </c:pt>
                <c:pt idx="89">
                  <c:v>84.866249084472656</c:v>
                </c:pt>
                <c:pt idx="90">
                  <c:v>86.118690490722656</c:v>
                </c:pt>
                <c:pt idx="91">
                  <c:v>86.316444396972656</c:v>
                </c:pt>
                <c:pt idx="92">
                  <c:v>87.898475646972656</c:v>
                </c:pt>
                <c:pt idx="93">
                  <c:v>88.162147521972656</c:v>
                </c:pt>
                <c:pt idx="94">
                  <c:v>89.150917053222656</c:v>
                </c:pt>
                <c:pt idx="95">
                  <c:v>91.392135620117188</c:v>
                </c:pt>
                <c:pt idx="96">
                  <c:v>93.369674682617188</c:v>
                </c:pt>
                <c:pt idx="97">
                  <c:v>94.292526245117188</c:v>
                </c:pt>
                <c:pt idx="98">
                  <c:v>94.885787963867188</c:v>
                </c:pt>
                <c:pt idx="99">
                  <c:v>97.456588745117188</c:v>
                </c:pt>
                <c:pt idx="100">
                  <c:v>98.643112182617188</c:v>
                </c:pt>
                <c:pt idx="101">
                  <c:v>100.88433074951172</c:v>
                </c:pt>
                <c:pt idx="102">
                  <c:v>102.59819793701172</c:v>
                </c:pt>
                <c:pt idx="103">
                  <c:v>104.37798309326172</c:v>
                </c:pt>
                <c:pt idx="104">
                  <c:v>105.69634246826172</c:v>
                </c:pt>
                <c:pt idx="105">
                  <c:v>107.60796356201172</c:v>
                </c:pt>
                <c:pt idx="106">
                  <c:v>109.45366668701172</c:v>
                </c:pt>
                <c:pt idx="107">
                  <c:v>111.56304168701172</c:v>
                </c:pt>
                <c:pt idx="108">
                  <c:v>113.60649871826172</c:v>
                </c:pt>
                <c:pt idx="109">
                  <c:v>116.57280731201172</c:v>
                </c:pt>
                <c:pt idx="110">
                  <c:v>118.68218994140625</c:v>
                </c:pt>
                <c:pt idx="111">
                  <c:v>122.24176025390625</c:v>
                </c:pt>
                <c:pt idx="112">
                  <c:v>124.94439697265625</c:v>
                </c:pt>
                <c:pt idx="113">
                  <c:v>127.77887725830078</c:v>
                </c:pt>
                <c:pt idx="114">
                  <c:v>131.00885009765625</c:v>
                </c:pt>
                <c:pt idx="115">
                  <c:v>133.25006103515625</c:v>
                </c:pt>
                <c:pt idx="116">
                  <c:v>136.15046691894531</c:v>
                </c:pt>
                <c:pt idx="117">
                  <c:v>139.77595520019531</c:v>
                </c:pt>
                <c:pt idx="118">
                  <c:v>144.19245910644531</c:v>
                </c:pt>
                <c:pt idx="119">
                  <c:v>148.47712707519531</c:v>
                </c:pt>
                <c:pt idx="120">
                  <c:v>152.82772827148437</c:v>
                </c:pt>
                <c:pt idx="121">
                  <c:v>156.51913452148437</c:v>
                </c:pt>
                <c:pt idx="122">
                  <c:v>160.07870483398438</c:v>
                </c:pt>
                <c:pt idx="123">
                  <c:v>164.03378295898437</c:v>
                </c:pt>
                <c:pt idx="124">
                  <c:v>168.18663024902344</c:v>
                </c:pt>
                <c:pt idx="125">
                  <c:v>172.86680603027344</c:v>
                </c:pt>
                <c:pt idx="126">
                  <c:v>177.21739196777344</c:v>
                </c:pt>
                <c:pt idx="127">
                  <c:v>180.84288024902344</c:v>
                </c:pt>
                <c:pt idx="128">
                  <c:v>185.45713806152344</c:v>
                </c:pt>
                <c:pt idx="129">
                  <c:v>190.00547790527344</c:v>
                </c:pt>
                <c:pt idx="130">
                  <c:v>193.36729431152344</c:v>
                </c:pt>
                <c:pt idx="131">
                  <c:v>197.25645446777344</c:v>
                </c:pt>
                <c:pt idx="132">
                  <c:v>200.94786071777344</c:v>
                </c:pt>
                <c:pt idx="133">
                  <c:v>204.8370361328125</c:v>
                </c:pt>
                <c:pt idx="134">
                  <c:v>208.9239501953125</c:v>
                </c:pt>
                <c:pt idx="135">
                  <c:v>212.0220947265625</c:v>
                </c:pt>
                <c:pt idx="136">
                  <c:v>215.9112548828125</c:v>
                </c:pt>
                <c:pt idx="137">
                  <c:v>218.8116455078125</c:v>
                </c:pt>
                <c:pt idx="138">
                  <c:v>222.10755920410156</c:v>
                </c:pt>
                <c:pt idx="139">
                  <c:v>225.33753967285156</c:v>
                </c:pt>
                <c:pt idx="140">
                  <c:v>229.02894592285156</c:v>
                </c:pt>
                <c:pt idx="141">
                  <c:v>232.52259826660156</c:v>
                </c:pt>
                <c:pt idx="142">
                  <c:v>234.89564514160156</c:v>
                </c:pt>
                <c:pt idx="143">
                  <c:v>238.71890258789062</c:v>
                </c:pt>
                <c:pt idx="144">
                  <c:v>241.09194946289062</c:v>
                </c:pt>
                <c:pt idx="145">
                  <c:v>245.11294555664062</c:v>
                </c:pt>
                <c:pt idx="146">
                  <c:v>247.74966430664062</c:v>
                </c:pt>
                <c:pt idx="147">
                  <c:v>251.24331665039063</c:v>
                </c:pt>
                <c:pt idx="148">
                  <c:v>254.34146118164062</c:v>
                </c:pt>
                <c:pt idx="149">
                  <c:v>256.84634399414062</c:v>
                </c:pt>
                <c:pt idx="150">
                  <c:v>259.87857055664062</c:v>
                </c:pt>
                <c:pt idx="151">
                  <c:v>262.64712524414062</c:v>
                </c:pt>
                <c:pt idx="152">
                  <c:v>265.28384399414063</c:v>
                </c:pt>
                <c:pt idx="153">
                  <c:v>267.85467529296875</c:v>
                </c:pt>
                <c:pt idx="154">
                  <c:v>270.35955810546875</c:v>
                </c:pt>
                <c:pt idx="155">
                  <c:v>272.00750732421875</c:v>
                </c:pt>
                <c:pt idx="156">
                  <c:v>274.44647216796875</c:v>
                </c:pt>
                <c:pt idx="157">
                  <c:v>275.63299560546875</c:v>
                </c:pt>
                <c:pt idx="158">
                  <c:v>277.21502685546875</c:v>
                </c:pt>
                <c:pt idx="159">
                  <c:v>277.74237060546875</c:v>
                </c:pt>
                <c:pt idx="160">
                  <c:v>278.79705810546875</c:v>
                </c:pt>
                <c:pt idx="161">
                  <c:v>279.06072998046875</c:v>
                </c:pt>
                <c:pt idx="162">
                  <c:v>280.51092529296875</c:v>
                </c:pt>
                <c:pt idx="163">
                  <c:v>282.42254638671875</c:v>
                </c:pt>
                <c:pt idx="164">
                  <c:v>284.00457763671875</c:v>
                </c:pt>
                <c:pt idx="165">
                  <c:v>285.65252685546875</c:v>
                </c:pt>
                <c:pt idx="166">
                  <c:v>287.23455810546875</c:v>
                </c:pt>
                <c:pt idx="167">
                  <c:v>288.94842529296875</c:v>
                </c:pt>
                <c:pt idx="168">
                  <c:v>289.60760498046875</c:v>
                </c:pt>
                <c:pt idx="169">
                  <c:v>292.11248779296875</c:v>
                </c:pt>
                <c:pt idx="170">
                  <c:v>294.55145263671875</c:v>
                </c:pt>
                <c:pt idx="171">
                  <c:v>296.79266357421875</c:v>
                </c:pt>
                <c:pt idx="172">
                  <c:v>299.42938232421875</c:v>
                </c:pt>
                <c:pt idx="173">
                  <c:v>301.27508544921875</c:v>
                </c:pt>
                <c:pt idx="174">
                  <c:v>303.05490112304687</c:v>
                </c:pt>
                <c:pt idx="175">
                  <c:v>303.64816284179687</c:v>
                </c:pt>
                <c:pt idx="176">
                  <c:v>304.63693237304687</c:v>
                </c:pt>
                <c:pt idx="177">
                  <c:v>306.74630737304687</c:v>
                </c:pt>
                <c:pt idx="178">
                  <c:v>309.77853393554687</c:v>
                </c:pt>
                <c:pt idx="179">
                  <c:v>311.49240112304687</c:v>
                </c:pt>
                <c:pt idx="180">
                  <c:v>310.96505737304687</c:v>
                </c:pt>
                <c:pt idx="181">
                  <c:v>312.81076049804687</c:v>
                </c:pt>
                <c:pt idx="182">
                  <c:v>315.11788940429687</c:v>
                </c:pt>
                <c:pt idx="183">
                  <c:v>316.17257690429687</c:v>
                </c:pt>
                <c:pt idx="184">
                  <c:v>318.41378784179687</c:v>
                </c:pt>
                <c:pt idx="185">
                  <c:v>318.28195190429688</c:v>
                </c:pt>
                <c:pt idx="186">
                  <c:v>319.92990112304688</c:v>
                </c:pt>
                <c:pt idx="187">
                  <c:v>321.64376831054687</c:v>
                </c:pt>
                <c:pt idx="188">
                  <c:v>324.41232299804687</c:v>
                </c:pt>
                <c:pt idx="189">
                  <c:v>325.79660034179687</c:v>
                </c:pt>
                <c:pt idx="190">
                  <c:v>327.90597534179687</c:v>
                </c:pt>
                <c:pt idx="191">
                  <c:v>329.29025268554688</c:v>
                </c:pt>
                <c:pt idx="192">
                  <c:v>331.13595581054687</c:v>
                </c:pt>
                <c:pt idx="193">
                  <c:v>332.78390502929687</c:v>
                </c:pt>
                <c:pt idx="194">
                  <c:v>334.62960815429687</c:v>
                </c:pt>
                <c:pt idx="195">
                  <c:v>335.35470581054688</c:v>
                </c:pt>
                <c:pt idx="196">
                  <c:v>336.87081909179687</c:v>
                </c:pt>
                <c:pt idx="197">
                  <c:v>338.91427612304688</c:v>
                </c:pt>
                <c:pt idx="198">
                  <c:v>339.50753784179687</c:v>
                </c:pt>
                <c:pt idx="199">
                  <c:v>341.02365112304687</c:v>
                </c:pt>
                <c:pt idx="200">
                  <c:v>342.21017456054687</c:v>
                </c:pt>
                <c:pt idx="201">
                  <c:v>343.85812377929687</c:v>
                </c:pt>
                <c:pt idx="202">
                  <c:v>344.78097534179687</c:v>
                </c:pt>
                <c:pt idx="203">
                  <c:v>345.70382690429687</c:v>
                </c:pt>
                <c:pt idx="204">
                  <c:v>347.15402221679687</c:v>
                </c:pt>
                <c:pt idx="205">
                  <c:v>348.34054565429687</c:v>
                </c:pt>
                <c:pt idx="206">
                  <c:v>349.32931518554688</c:v>
                </c:pt>
                <c:pt idx="207">
                  <c:v>350.91134643554687</c:v>
                </c:pt>
                <c:pt idx="208">
                  <c:v>352.29562377929687</c:v>
                </c:pt>
                <c:pt idx="209">
                  <c:v>354.60275268554687</c:v>
                </c:pt>
                <c:pt idx="210">
                  <c:v>356.05294799804687</c:v>
                </c:pt>
                <c:pt idx="211">
                  <c:v>357.89865112304687</c:v>
                </c:pt>
                <c:pt idx="212">
                  <c:v>359.34884643554687</c:v>
                </c:pt>
                <c:pt idx="213">
                  <c:v>361.59005737304687</c:v>
                </c:pt>
                <c:pt idx="214">
                  <c:v>362.51290893554687</c:v>
                </c:pt>
                <c:pt idx="215">
                  <c:v>365.08370971679687</c:v>
                </c:pt>
                <c:pt idx="216">
                  <c:v>366.13839721679687</c:v>
                </c:pt>
                <c:pt idx="217">
                  <c:v>368.44552612304687</c:v>
                </c:pt>
                <c:pt idx="218">
                  <c:v>369.69796752929687</c:v>
                </c:pt>
                <c:pt idx="219">
                  <c:v>372.40060424804687</c:v>
                </c:pt>
                <c:pt idx="220">
                  <c:v>372.26876831054687</c:v>
                </c:pt>
                <c:pt idx="221">
                  <c:v>373.982666015625</c:v>
                </c:pt>
                <c:pt idx="222">
                  <c:v>375.564697265625</c:v>
                </c:pt>
                <c:pt idx="223">
                  <c:v>377.739990234375</c:v>
                </c:pt>
                <c:pt idx="224">
                  <c:v>379.585693359375</c:v>
                </c:pt>
                <c:pt idx="225">
                  <c:v>380.772216796875</c:v>
                </c:pt>
                <c:pt idx="226">
                  <c:v>381.958740234375</c:v>
                </c:pt>
                <c:pt idx="227">
                  <c:v>382.420166015625</c:v>
                </c:pt>
                <c:pt idx="228">
                  <c:v>383.540771484375</c:v>
                </c:pt>
                <c:pt idx="229">
                  <c:v>384.793212890625</c:v>
                </c:pt>
                <c:pt idx="230">
                  <c:v>386.111572265625</c:v>
                </c:pt>
                <c:pt idx="231">
                  <c:v>386.704833984375</c:v>
                </c:pt>
                <c:pt idx="232">
                  <c:v>387.627685546875</c:v>
                </c:pt>
                <c:pt idx="233">
                  <c:v>389.341552734375</c:v>
                </c:pt>
                <c:pt idx="234">
                  <c:v>389.605224609375</c:v>
                </c:pt>
                <c:pt idx="235">
                  <c:v>391.319091796875</c:v>
                </c:pt>
                <c:pt idx="236">
                  <c:v>391.978271484375</c:v>
                </c:pt>
                <c:pt idx="237">
                  <c:v>392.901123046875</c:v>
                </c:pt>
                <c:pt idx="238">
                  <c:v>394.549072265625</c:v>
                </c:pt>
                <c:pt idx="239">
                  <c:v>396.988037109375</c:v>
                </c:pt>
                <c:pt idx="240">
                  <c:v>397.581298828125</c:v>
                </c:pt>
                <c:pt idx="241">
                  <c:v>399.163330078125</c:v>
                </c:pt>
                <c:pt idx="242">
                  <c:v>399.031494140625</c:v>
                </c:pt>
                <c:pt idx="243">
                  <c:v>400.679443359375</c:v>
                </c:pt>
                <c:pt idx="244">
                  <c:v>401.800048828125</c:v>
                </c:pt>
                <c:pt idx="245">
                  <c:v>402.327392578125</c:v>
                </c:pt>
                <c:pt idx="246">
                  <c:v>402.722900390625</c:v>
                </c:pt>
                <c:pt idx="247">
                  <c:v>415.57693481445312</c:v>
                </c:pt>
                <c:pt idx="248">
                  <c:v>416.10427856445312</c:v>
                </c:pt>
                <c:pt idx="249">
                  <c:v>417.09304809570312</c:v>
                </c:pt>
                <c:pt idx="250">
                  <c:v>417.68630981445312</c:v>
                </c:pt>
                <c:pt idx="251">
                  <c:v>418.01589965820313</c:v>
                </c:pt>
                <c:pt idx="252">
                  <c:v>419.26834106445312</c:v>
                </c:pt>
                <c:pt idx="253">
                  <c:v>418.74099731445312</c:v>
                </c:pt>
                <c:pt idx="254">
                  <c:v>420.12527465820312</c:v>
                </c:pt>
                <c:pt idx="255">
                  <c:v>421.44363403320312</c:v>
                </c:pt>
                <c:pt idx="256">
                  <c:v>422.49832153320312</c:v>
                </c:pt>
                <c:pt idx="257">
                  <c:v>423.15750122070312</c:v>
                </c:pt>
                <c:pt idx="258">
                  <c:v>423.35525512695312</c:v>
                </c:pt>
                <c:pt idx="259">
                  <c:v>424.67361450195312</c:v>
                </c:pt>
                <c:pt idx="260">
                  <c:v>425.99197387695312</c:v>
                </c:pt>
                <c:pt idx="261">
                  <c:v>426.51931762695312</c:v>
                </c:pt>
                <c:pt idx="262">
                  <c:v>426.84890747070312</c:v>
                </c:pt>
                <c:pt idx="263">
                  <c:v>426.91482543945312</c:v>
                </c:pt>
                <c:pt idx="264">
                  <c:v>427.83767700195312</c:v>
                </c:pt>
                <c:pt idx="265">
                  <c:v>429.02420043945313</c:v>
                </c:pt>
                <c:pt idx="266">
                  <c:v>429.09011840820312</c:v>
                </c:pt>
                <c:pt idx="267">
                  <c:v>430.60623168945312</c:v>
                </c:pt>
                <c:pt idx="268">
                  <c:v>432.18826293945312</c:v>
                </c:pt>
                <c:pt idx="269">
                  <c:v>433.63845825195312</c:v>
                </c:pt>
                <c:pt idx="270">
                  <c:v>434.95681762695312</c:v>
                </c:pt>
                <c:pt idx="271">
                  <c:v>435.81375122070312</c:v>
                </c:pt>
                <c:pt idx="272">
                  <c:v>436.27517700195312</c:v>
                </c:pt>
                <c:pt idx="273">
                  <c:v>436.07742309570312</c:v>
                </c:pt>
                <c:pt idx="274">
                  <c:v>436.20925903320312</c:v>
                </c:pt>
                <c:pt idx="275">
                  <c:v>437.06619262695312</c:v>
                </c:pt>
                <c:pt idx="276">
                  <c:v>437.32986450195312</c:v>
                </c:pt>
                <c:pt idx="277">
                  <c:v>438.58230590820312</c:v>
                </c:pt>
                <c:pt idx="278">
                  <c:v>440.69168090820312</c:v>
                </c:pt>
                <c:pt idx="279">
                  <c:v>442.47146606445312</c:v>
                </c:pt>
                <c:pt idx="280">
                  <c:v>443.52615356445312</c:v>
                </c:pt>
                <c:pt idx="281">
                  <c:v>444.05349731445312</c:v>
                </c:pt>
                <c:pt idx="282">
                  <c:v>445.43780517578125</c:v>
                </c:pt>
                <c:pt idx="283">
                  <c:v>447.08575439453125</c:v>
                </c:pt>
                <c:pt idx="284">
                  <c:v>447.81085205078125</c:v>
                </c:pt>
                <c:pt idx="285">
                  <c:v>447.94268798828125</c:v>
                </c:pt>
                <c:pt idx="286">
                  <c:v>449.26104736328125</c:v>
                </c:pt>
                <c:pt idx="287">
                  <c:v>450.84307861328125</c:v>
                </c:pt>
                <c:pt idx="288">
                  <c:v>452.16143798828125</c:v>
                </c:pt>
                <c:pt idx="289">
                  <c:v>453.08428955078125</c:v>
                </c:pt>
                <c:pt idx="290">
                  <c:v>454.00714111328125</c:v>
                </c:pt>
                <c:pt idx="291">
                  <c:v>454.33673095703125</c:v>
                </c:pt>
                <c:pt idx="292">
                  <c:v>455.25958251953125</c:v>
                </c:pt>
                <c:pt idx="293">
                  <c:v>454.99591064453125</c:v>
                </c:pt>
                <c:pt idx="294">
                  <c:v>455.65509033203125</c:v>
                </c:pt>
                <c:pt idx="295">
                  <c:v>455.98468017578125</c:v>
                </c:pt>
                <c:pt idx="296">
                  <c:v>456.18243408203125</c:v>
                </c:pt>
                <c:pt idx="297">
                  <c:v>455.98468017578125</c:v>
                </c:pt>
                <c:pt idx="298">
                  <c:v>456.77569580078125</c:v>
                </c:pt>
                <c:pt idx="299">
                  <c:v>457.69854736328125</c:v>
                </c:pt>
                <c:pt idx="300">
                  <c:v>459.14874267578125</c:v>
                </c:pt>
                <c:pt idx="301">
                  <c:v>462.24688720703125</c:v>
                </c:pt>
                <c:pt idx="302">
                  <c:v>462.11505126953125</c:v>
                </c:pt>
                <c:pt idx="303">
                  <c:v>462.77423095703125</c:v>
                </c:pt>
                <c:pt idx="304">
                  <c:v>461.19219970703125</c:v>
                </c:pt>
                <c:pt idx="305">
                  <c:v>463.16973876953125</c:v>
                </c:pt>
                <c:pt idx="306">
                  <c:v>462.24688720703125</c:v>
                </c:pt>
                <c:pt idx="307">
                  <c:v>463.49932861328125</c:v>
                </c:pt>
                <c:pt idx="308">
                  <c:v>462.04913330078125</c:v>
                </c:pt>
                <c:pt idx="309">
                  <c:v>461.06036376953125</c:v>
                </c:pt>
                <c:pt idx="310">
                  <c:v>459.93975830078125</c:v>
                </c:pt>
                <c:pt idx="311">
                  <c:v>458.68731689453125</c:v>
                </c:pt>
                <c:pt idx="312">
                  <c:v>457.03936767578125</c:v>
                </c:pt>
                <c:pt idx="313">
                  <c:v>454.00714111328125</c:v>
                </c:pt>
                <c:pt idx="314">
                  <c:v>451.83184814453125</c:v>
                </c:pt>
                <c:pt idx="315">
                  <c:v>449.45880126953125</c:v>
                </c:pt>
                <c:pt idx="316">
                  <c:v>448.14044189453125</c:v>
                </c:pt>
                <c:pt idx="317">
                  <c:v>446.69024658203125</c:v>
                </c:pt>
                <c:pt idx="318">
                  <c:v>445.63555908203125</c:v>
                </c:pt>
                <c:pt idx="319">
                  <c:v>443.92166137695312</c:v>
                </c:pt>
                <c:pt idx="320">
                  <c:v>441.87820434570312</c:v>
                </c:pt>
                <c:pt idx="321">
                  <c:v>439.57107543945312</c:v>
                </c:pt>
                <c:pt idx="322">
                  <c:v>437.46170043945312</c:v>
                </c:pt>
                <c:pt idx="323">
                  <c:v>435.41824340820312</c:v>
                </c:pt>
                <c:pt idx="324">
                  <c:v>434.56130981445312</c:v>
                </c:pt>
                <c:pt idx="325">
                  <c:v>431.92459106445312</c:v>
                </c:pt>
                <c:pt idx="326">
                  <c:v>429.61746215820312</c:v>
                </c:pt>
                <c:pt idx="327">
                  <c:v>429.09011840820312</c:v>
                </c:pt>
                <c:pt idx="328">
                  <c:v>426.71707153320312</c:v>
                </c:pt>
                <c:pt idx="329">
                  <c:v>425.99197387695312</c:v>
                </c:pt>
                <c:pt idx="330">
                  <c:v>424.54177856445312</c:v>
                </c:pt>
                <c:pt idx="331">
                  <c:v>423.42117309570312</c:v>
                </c:pt>
                <c:pt idx="332">
                  <c:v>422.36648559570312</c:v>
                </c:pt>
                <c:pt idx="333">
                  <c:v>421.37771606445312</c:v>
                </c:pt>
                <c:pt idx="334">
                  <c:v>421.77322387695312</c:v>
                </c:pt>
                <c:pt idx="335">
                  <c:v>420.25711059570312</c:v>
                </c:pt>
                <c:pt idx="336">
                  <c:v>418.60916137695312</c:v>
                </c:pt>
                <c:pt idx="337">
                  <c:v>416.76345825195312</c:v>
                </c:pt>
                <c:pt idx="338">
                  <c:v>414.98367309570312</c:v>
                </c:pt>
                <c:pt idx="339">
                  <c:v>414.19265747070312</c:v>
                </c:pt>
                <c:pt idx="340">
                  <c:v>413.20388793945312</c:v>
                </c:pt>
                <c:pt idx="341">
                  <c:v>412.80838012695312</c:v>
                </c:pt>
                <c:pt idx="342">
                  <c:v>411.75369262695312</c:v>
                </c:pt>
                <c:pt idx="343">
                  <c:v>411.88552856445312</c:v>
                </c:pt>
                <c:pt idx="344">
                  <c:v>411.68777465820313</c:v>
                </c:pt>
                <c:pt idx="345">
                  <c:v>409.84207153320312</c:v>
                </c:pt>
                <c:pt idx="346">
                  <c:v>407.403076171875</c:v>
                </c:pt>
                <c:pt idx="347">
                  <c:v>408.985107421875</c:v>
                </c:pt>
                <c:pt idx="348">
                  <c:v>405.886962890625</c:v>
                </c:pt>
                <c:pt idx="349">
                  <c:v>406.018798828125</c:v>
                </c:pt>
                <c:pt idx="350">
                  <c:v>405.359619140625</c:v>
                </c:pt>
                <c:pt idx="351">
                  <c:v>406.084716796875</c:v>
                </c:pt>
                <c:pt idx="352">
                  <c:v>404.436767578125</c:v>
                </c:pt>
                <c:pt idx="353">
                  <c:v>402.986572265625</c:v>
                </c:pt>
                <c:pt idx="354">
                  <c:v>403.777587890625</c:v>
                </c:pt>
                <c:pt idx="355">
                  <c:v>402.722900390625</c:v>
                </c:pt>
                <c:pt idx="356">
                  <c:v>402.591064453125</c:v>
                </c:pt>
                <c:pt idx="357">
                  <c:v>399.822509765625</c:v>
                </c:pt>
                <c:pt idx="358">
                  <c:v>401.602294921875</c:v>
                </c:pt>
                <c:pt idx="359">
                  <c:v>400.349853515625</c:v>
                </c:pt>
                <c:pt idx="360">
                  <c:v>396.658447265625</c:v>
                </c:pt>
                <c:pt idx="361">
                  <c:v>398.701904296875</c:v>
                </c:pt>
                <c:pt idx="362">
                  <c:v>397.251708984375</c:v>
                </c:pt>
                <c:pt idx="363">
                  <c:v>395.406005859375</c:v>
                </c:pt>
                <c:pt idx="364">
                  <c:v>396.658447265625</c:v>
                </c:pt>
                <c:pt idx="365">
                  <c:v>395.142333984375</c:v>
                </c:pt>
                <c:pt idx="366">
                  <c:v>390.725830078125</c:v>
                </c:pt>
                <c:pt idx="367">
                  <c:v>390.923583984375</c:v>
                </c:pt>
                <c:pt idx="368">
                  <c:v>389.209716796875</c:v>
                </c:pt>
                <c:pt idx="369">
                  <c:v>390.132568359375</c:v>
                </c:pt>
                <c:pt idx="370">
                  <c:v>390.396240234375</c:v>
                </c:pt>
                <c:pt idx="371">
                  <c:v>390.132568359375</c:v>
                </c:pt>
                <c:pt idx="372">
                  <c:v>385.386474609375</c:v>
                </c:pt>
                <c:pt idx="373">
                  <c:v>385.518310546875</c:v>
                </c:pt>
                <c:pt idx="374">
                  <c:v>383.870361328125</c:v>
                </c:pt>
                <c:pt idx="375">
                  <c:v>386.507080078125</c:v>
                </c:pt>
                <c:pt idx="376">
                  <c:v>385.584228515625</c:v>
                </c:pt>
                <c:pt idx="377">
                  <c:v>385.386474609375</c:v>
                </c:pt>
                <c:pt idx="378">
                  <c:v>383.936279296875</c:v>
                </c:pt>
                <c:pt idx="379">
                  <c:v>381.035888671875</c:v>
                </c:pt>
                <c:pt idx="380">
                  <c:v>383.211181640625</c:v>
                </c:pt>
                <c:pt idx="381">
                  <c:v>380.574462890625</c:v>
                </c:pt>
                <c:pt idx="382">
                  <c:v>382.090576171875</c:v>
                </c:pt>
                <c:pt idx="383">
                  <c:v>378.069580078125</c:v>
                </c:pt>
                <c:pt idx="384">
                  <c:v>381.760986328125</c:v>
                </c:pt>
                <c:pt idx="385">
                  <c:v>377.805908203125</c:v>
                </c:pt>
                <c:pt idx="386">
                  <c:v>381.101806640625</c:v>
                </c:pt>
                <c:pt idx="387">
                  <c:v>382.024658203125</c:v>
                </c:pt>
                <c:pt idx="388">
                  <c:v>380.706298828125</c:v>
                </c:pt>
                <c:pt idx="389">
                  <c:v>379.453857421875</c:v>
                </c:pt>
                <c:pt idx="390">
                  <c:v>382.552001953125</c:v>
                </c:pt>
                <c:pt idx="391">
                  <c:v>382.486083984375</c:v>
                </c:pt>
                <c:pt idx="392">
                  <c:v>381.365478515625</c:v>
                </c:pt>
                <c:pt idx="393">
                  <c:v>379.387939453125</c:v>
                </c:pt>
                <c:pt idx="394">
                  <c:v>382.222412109375</c:v>
                </c:pt>
                <c:pt idx="395">
                  <c:v>382.552001953125</c:v>
                </c:pt>
                <c:pt idx="396">
                  <c:v>379.453857421875</c:v>
                </c:pt>
                <c:pt idx="397">
                  <c:v>377.674072265625</c:v>
                </c:pt>
                <c:pt idx="398">
                  <c:v>376.223876953125</c:v>
                </c:pt>
                <c:pt idx="399">
                  <c:v>380.113037109375</c:v>
                </c:pt>
                <c:pt idx="400">
                  <c:v>375.564697265625</c:v>
                </c:pt>
                <c:pt idx="401">
                  <c:v>375.103271484375</c:v>
                </c:pt>
                <c:pt idx="402">
                  <c:v>375.762451171875</c:v>
                </c:pt>
                <c:pt idx="403">
                  <c:v>378.662841796875</c:v>
                </c:pt>
                <c:pt idx="404">
                  <c:v>378.267333984375</c:v>
                </c:pt>
                <c:pt idx="405">
                  <c:v>374.773681640625</c:v>
                </c:pt>
                <c:pt idx="406">
                  <c:v>378.069580078125</c:v>
                </c:pt>
                <c:pt idx="407">
                  <c:v>374.114501953125</c:v>
                </c:pt>
                <c:pt idx="408">
                  <c:v>373.455322265625</c:v>
                </c:pt>
                <c:pt idx="409">
                  <c:v>378.135498046875</c:v>
                </c:pt>
                <c:pt idx="410">
                  <c:v>374.048583984375</c:v>
                </c:pt>
                <c:pt idx="411">
                  <c:v>375.762451171875</c:v>
                </c:pt>
                <c:pt idx="412">
                  <c:v>378.267333984375</c:v>
                </c:pt>
                <c:pt idx="413">
                  <c:v>377.674072265625</c:v>
                </c:pt>
                <c:pt idx="414">
                  <c:v>377.674072265625</c:v>
                </c:pt>
                <c:pt idx="415">
                  <c:v>377.278564453125</c:v>
                </c:pt>
                <c:pt idx="416">
                  <c:v>377.805908203125</c:v>
                </c:pt>
                <c:pt idx="417">
                  <c:v>379.124267578125</c:v>
                </c:pt>
                <c:pt idx="418">
                  <c:v>378.135498046875</c:v>
                </c:pt>
                <c:pt idx="419">
                  <c:v>378.662841796875</c:v>
                </c:pt>
                <c:pt idx="420">
                  <c:v>378.728759765625</c:v>
                </c:pt>
                <c:pt idx="421">
                  <c:v>377.674072265625</c:v>
                </c:pt>
                <c:pt idx="422">
                  <c:v>375.894287109375</c:v>
                </c:pt>
                <c:pt idx="423">
                  <c:v>376.421630859375</c:v>
                </c:pt>
                <c:pt idx="424">
                  <c:v>375.894287109375</c:v>
                </c:pt>
                <c:pt idx="425">
                  <c:v>380.310791015625</c:v>
                </c:pt>
                <c:pt idx="426">
                  <c:v>379.453857421875</c:v>
                </c:pt>
                <c:pt idx="427">
                  <c:v>375.696533203125</c:v>
                </c:pt>
                <c:pt idx="428">
                  <c:v>378.992431640625</c:v>
                </c:pt>
                <c:pt idx="429">
                  <c:v>380.047119140625</c:v>
                </c:pt>
                <c:pt idx="430">
                  <c:v>378.267333984375</c:v>
                </c:pt>
                <c:pt idx="431">
                  <c:v>379.387939453125</c:v>
                </c:pt>
                <c:pt idx="432">
                  <c:v>379.981201171875</c:v>
                </c:pt>
                <c:pt idx="433">
                  <c:v>379.651611328125</c:v>
                </c:pt>
                <c:pt idx="434">
                  <c:v>380.113037109375</c:v>
                </c:pt>
                <c:pt idx="435">
                  <c:v>378.992431640625</c:v>
                </c:pt>
                <c:pt idx="436">
                  <c:v>380.706298828125</c:v>
                </c:pt>
                <c:pt idx="437">
                  <c:v>381.035888671875</c:v>
                </c:pt>
                <c:pt idx="438">
                  <c:v>377.344482421875</c:v>
                </c:pt>
                <c:pt idx="439">
                  <c:v>377.278564453125</c:v>
                </c:pt>
                <c:pt idx="440">
                  <c:v>380.574462890625</c:v>
                </c:pt>
                <c:pt idx="441">
                  <c:v>381.233642578125</c:v>
                </c:pt>
                <c:pt idx="442">
                  <c:v>380.113037109375</c:v>
                </c:pt>
                <c:pt idx="443">
                  <c:v>379.124267578125</c:v>
                </c:pt>
                <c:pt idx="444">
                  <c:v>381.629150390625</c:v>
                </c:pt>
                <c:pt idx="445">
                  <c:v>382.024658203125</c:v>
                </c:pt>
                <c:pt idx="446">
                  <c:v>378.662841796875</c:v>
                </c:pt>
                <c:pt idx="447">
                  <c:v>379.915283203125</c:v>
                </c:pt>
                <c:pt idx="448">
                  <c:v>375.696533203125</c:v>
                </c:pt>
                <c:pt idx="449">
                  <c:v>379.190185546875</c:v>
                </c:pt>
                <c:pt idx="450">
                  <c:v>374.444091796875</c:v>
                </c:pt>
                <c:pt idx="451">
                  <c:v>378.794677734375</c:v>
                </c:pt>
                <c:pt idx="452">
                  <c:v>378.465087890625</c:v>
                </c:pt>
                <c:pt idx="453">
                  <c:v>378.267333984375</c:v>
                </c:pt>
                <c:pt idx="454">
                  <c:v>376.223876953125</c:v>
                </c:pt>
                <c:pt idx="455">
                  <c:v>376.619384765625</c:v>
                </c:pt>
                <c:pt idx="456">
                  <c:v>376.685302734375</c:v>
                </c:pt>
                <c:pt idx="457">
                  <c:v>375.696533203125</c:v>
                </c:pt>
                <c:pt idx="458">
                  <c:v>374.905517578125</c:v>
                </c:pt>
                <c:pt idx="459">
                  <c:v>375.037353515625</c:v>
                </c:pt>
                <c:pt idx="460">
                  <c:v>374.114501953125</c:v>
                </c:pt>
                <c:pt idx="461">
                  <c:v>374.510009765625</c:v>
                </c:pt>
                <c:pt idx="462">
                  <c:v>374.048583984375</c:v>
                </c:pt>
                <c:pt idx="463">
                  <c:v>373.718994140625</c:v>
                </c:pt>
                <c:pt idx="464">
                  <c:v>373.05978393554687</c:v>
                </c:pt>
                <c:pt idx="465">
                  <c:v>370.55490112304687</c:v>
                </c:pt>
                <c:pt idx="466">
                  <c:v>368.97286987304687</c:v>
                </c:pt>
                <c:pt idx="467">
                  <c:v>370.68673706054687</c:v>
                </c:pt>
                <c:pt idx="468">
                  <c:v>368.11593627929687</c:v>
                </c:pt>
                <c:pt idx="469">
                  <c:v>370.22531127929687</c:v>
                </c:pt>
                <c:pt idx="470">
                  <c:v>368.97286987304687</c:v>
                </c:pt>
                <c:pt idx="471">
                  <c:v>368.57736206054687</c:v>
                </c:pt>
                <c:pt idx="472">
                  <c:v>369.03878784179687</c:v>
                </c:pt>
                <c:pt idx="473">
                  <c:v>365.74288940429687</c:v>
                </c:pt>
                <c:pt idx="474">
                  <c:v>365.47921752929687</c:v>
                </c:pt>
                <c:pt idx="475">
                  <c:v>367.45675659179687</c:v>
                </c:pt>
                <c:pt idx="476">
                  <c:v>366.59982299804687</c:v>
                </c:pt>
                <c:pt idx="477">
                  <c:v>366.46798706054687</c:v>
                </c:pt>
                <c:pt idx="478">
                  <c:v>367.12716674804687</c:v>
                </c:pt>
                <c:pt idx="479">
                  <c:v>364.68820190429688</c:v>
                </c:pt>
                <c:pt idx="480">
                  <c:v>365.21554565429687</c:v>
                </c:pt>
                <c:pt idx="481">
                  <c:v>364.42453002929687</c:v>
                </c:pt>
                <c:pt idx="482">
                  <c:v>362.51290893554687</c:v>
                </c:pt>
                <c:pt idx="483">
                  <c:v>360.86495971679687</c:v>
                </c:pt>
                <c:pt idx="484">
                  <c:v>361.72189331054688</c:v>
                </c:pt>
                <c:pt idx="485">
                  <c:v>361.06271362304687</c:v>
                </c:pt>
                <c:pt idx="486">
                  <c:v>360.73312377929687</c:v>
                </c:pt>
                <c:pt idx="487">
                  <c:v>359.41476440429687</c:v>
                </c:pt>
                <c:pt idx="488">
                  <c:v>358.62374877929687</c:v>
                </c:pt>
                <c:pt idx="489">
                  <c:v>360.33761596679688</c:v>
                </c:pt>
                <c:pt idx="490">
                  <c:v>360.33761596679688</c:v>
                </c:pt>
                <c:pt idx="491">
                  <c:v>359.34884643554687</c:v>
                </c:pt>
                <c:pt idx="492">
                  <c:v>357.56906127929687</c:v>
                </c:pt>
                <c:pt idx="493">
                  <c:v>356.51437377929687</c:v>
                </c:pt>
                <c:pt idx="494">
                  <c:v>357.50314331054687</c:v>
                </c:pt>
                <c:pt idx="495">
                  <c:v>355.32785034179687</c:v>
                </c:pt>
                <c:pt idx="496">
                  <c:v>354.53683471679687</c:v>
                </c:pt>
                <c:pt idx="497">
                  <c:v>354.33908081054687</c:v>
                </c:pt>
                <c:pt idx="498">
                  <c:v>354.40499877929687</c:v>
                </c:pt>
                <c:pt idx="499">
                  <c:v>354.66867065429687</c:v>
                </c:pt>
                <c:pt idx="500">
                  <c:v>353.87765502929687</c:v>
                </c:pt>
                <c:pt idx="501">
                  <c:v>353.94357299804687</c:v>
                </c:pt>
                <c:pt idx="502">
                  <c:v>354.07540893554687</c:v>
                </c:pt>
                <c:pt idx="503">
                  <c:v>353.67990112304688</c:v>
                </c:pt>
                <c:pt idx="504">
                  <c:v>353.41622924804687</c:v>
                </c:pt>
                <c:pt idx="505">
                  <c:v>352.75704956054687</c:v>
                </c:pt>
                <c:pt idx="506">
                  <c:v>352.29562377929687</c:v>
                </c:pt>
                <c:pt idx="507">
                  <c:v>351.96603393554687</c:v>
                </c:pt>
                <c:pt idx="508">
                  <c:v>351.30685424804687</c:v>
                </c:pt>
                <c:pt idx="509">
                  <c:v>350.38400268554687</c:v>
                </c:pt>
                <c:pt idx="510">
                  <c:v>350.12033081054687</c:v>
                </c:pt>
                <c:pt idx="511">
                  <c:v>350.44992065429687</c:v>
                </c:pt>
                <c:pt idx="512">
                  <c:v>349.85665893554687</c:v>
                </c:pt>
                <c:pt idx="513">
                  <c:v>349.26339721679687</c:v>
                </c:pt>
                <c:pt idx="514">
                  <c:v>348.80197143554687</c:v>
                </c:pt>
                <c:pt idx="515">
                  <c:v>349.32931518554688</c:v>
                </c:pt>
                <c:pt idx="516">
                  <c:v>348.53829956054687</c:v>
                </c:pt>
                <c:pt idx="517">
                  <c:v>348.34054565429687</c:v>
                </c:pt>
                <c:pt idx="518">
                  <c:v>347.81320190429687</c:v>
                </c:pt>
                <c:pt idx="519">
                  <c:v>348.14279174804687</c:v>
                </c:pt>
                <c:pt idx="520">
                  <c:v>347.87911987304687</c:v>
                </c:pt>
                <c:pt idx="521">
                  <c:v>347.35177612304687</c:v>
                </c:pt>
                <c:pt idx="522">
                  <c:v>347.41769409179687</c:v>
                </c:pt>
                <c:pt idx="523">
                  <c:v>346.89035034179687</c:v>
                </c:pt>
                <c:pt idx="524">
                  <c:v>346.89035034179687</c:v>
                </c:pt>
                <c:pt idx="525">
                  <c:v>346.16525268554687</c:v>
                </c:pt>
                <c:pt idx="526">
                  <c:v>345.83566284179687</c:v>
                </c:pt>
                <c:pt idx="527">
                  <c:v>345.96749877929687</c:v>
                </c:pt>
                <c:pt idx="528">
                  <c:v>346.03341674804688</c:v>
                </c:pt>
                <c:pt idx="529">
                  <c:v>345.17648315429687</c:v>
                </c:pt>
                <c:pt idx="530">
                  <c:v>345.37423706054687</c:v>
                </c:pt>
                <c:pt idx="531">
                  <c:v>344.58322143554687</c:v>
                </c:pt>
                <c:pt idx="532">
                  <c:v>344.31954956054687</c:v>
                </c:pt>
                <c:pt idx="533">
                  <c:v>344.71505737304687</c:v>
                </c:pt>
                <c:pt idx="534">
                  <c:v>344.91281127929687</c:v>
                </c:pt>
                <c:pt idx="535">
                  <c:v>344.05587768554687</c:v>
                </c:pt>
                <c:pt idx="536">
                  <c:v>343.33078002929687</c:v>
                </c:pt>
                <c:pt idx="537">
                  <c:v>342.93527221679687</c:v>
                </c:pt>
                <c:pt idx="538">
                  <c:v>342.73751831054687</c:v>
                </c:pt>
                <c:pt idx="539">
                  <c:v>342.34201049804687</c:v>
                </c:pt>
                <c:pt idx="540">
                  <c:v>341.02365112304687</c:v>
                </c:pt>
                <c:pt idx="541">
                  <c:v>340.56222534179687</c:v>
                </c:pt>
                <c:pt idx="542">
                  <c:v>339.50753784179687</c:v>
                </c:pt>
                <c:pt idx="543">
                  <c:v>339.11203002929687</c:v>
                </c:pt>
                <c:pt idx="544">
                  <c:v>337.00265502929688</c:v>
                </c:pt>
                <c:pt idx="545">
                  <c:v>337.00265502929688</c:v>
                </c:pt>
                <c:pt idx="546">
                  <c:v>337.00265502929688</c:v>
                </c:pt>
                <c:pt idx="547">
                  <c:v>336.67306518554688</c:v>
                </c:pt>
                <c:pt idx="548">
                  <c:v>336.93673706054687</c:v>
                </c:pt>
                <c:pt idx="549">
                  <c:v>336.60714721679687</c:v>
                </c:pt>
                <c:pt idx="550">
                  <c:v>336.01388549804687</c:v>
                </c:pt>
                <c:pt idx="551">
                  <c:v>335.61837768554688</c:v>
                </c:pt>
                <c:pt idx="552">
                  <c:v>335.55245971679687</c:v>
                </c:pt>
                <c:pt idx="553">
                  <c:v>335.02511596679687</c:v>
                </c:pt>
                <c:pt idx="554">
                  <c:v>335.28878784179687</c:v>
                </c:pt>
                <c:pt idx="555">
                  <c:v>334.30001831054687</c:v>
                </c:pt>
                <c:pt idx="556">
                  <c:v>334.23410034179687</c:v>
                </c:pt>
                <c:pt idx="557">
                  <c:v>333.97042846679688</c:v>
                </c:pt>
                <c:pt idx="558">
                  <c:v>333.11349487304687</c:v>
                </c:pt>
                <c:pt idx="559">
                  <c:v>333.17941284179687</c:v>
                </c:pt>
                <c:pt idx="560">
                  <c:v>332.52023315429687</c:v>
                </c:pt>
                <c:pt idx="561">
                  <c:v>331.59738159179687</c:v>
                </c:pt>
                <c:pt idx="562">
                  <c:v>331.53146362304687</c:v>
                </c:pt>
                <c:pt idx="563">
                  <c:v>331.72921752929687</c:v>
                </c:pt>
                <c:pt idx="564">
                  <c:v>331.46554565429687</c:v>
                </c:pt>
                <c:pt idx="565">
                  <c:v>330.87228393554687</c:v>
                </c:pt>
                <c:pt idx="566">
                  <c:v>331.26779174804687</c:v>
                </c:pt>
                <c:pt idx="567">
                  <c:v>330.21310424804687</c:v>
                </c:pt>
                <c:pt idx="568">
                  <c:v>329.81759643554687</c:v>
                </c:pt>
                <c:pt idx="569">
                  <c:v>330.47677612304687</c:v>
                </c:pt>
                <c:pt idx="570">
                  <c:v>329.61984252929687</c:v>
                </c:pt>
                <c:pt idx="571">
                  <c:v>329.68576049804687</c:v>
                </c:pt>
                <c:pt idx="572">
                  <c:v>328.56515502929687</c:v>
                </c:pt>
                <c:pt idx="573">
                  <c:v>329.15841674804687</c:v>
                </c:pt>
                <c:pt idx="574">
                  <c:v>328.10372924804687</c:v>
                </c:pt>
                <c:pt idx="575">
                  <c:v>327.77413940429687</c:v>
                </c:pt>
                <c:pt idx="576">
                  <c:v>328.49923706054687</c:v>
                </c:pt>
                <c:pt idx="577">
                  <c:v>327.57638549804687</c:v>
                </c:pt>
                <c:pt idx="578">
                  <c:v>326.71945190429687</c:v>
                </c:pt>
                <c:pt idx="579">
                  <c:v>326.25802612304688</c:v>
                </c:pt>
                <c:pt idx="580">
                  <c:v>326.85128784179687</c:v>
                </c:pt>
                <c:pt idx="581">
                  <c:v>326.12619018554687</c:v>
                </c:pt>
                <c:pt idx="582">
                  <c:v>326.32394409179687</c:v>
                </c:pt>
                <c:pt idx="583">
                  <c:v>325.59884643554687</c:v>
                </c:pt>
                <c:pt idx="584">
                  <c:v>324.93966674804687</c:v>
                </c:pt>
                <c:pt idx="585">
                  <c:v>324.93966674804687</c:v>
                </c:pt>
                <c:pt idx="586">
                  <c:v>324.67599487304687</c:v>
                </c:pt>
                <c:pt idx="587">
                  <c:v>324.34640502929688</c:v>
                </c:pt>
                <c:pt idx="588">
                  <c:v>324.08273315429687</c:v>
                </c:pt>
                <c:pt idx="589">
                  <c:v>323.95089721679687</c:v>
                </c:pt>
                <c:pt idx="590">
                  <c:v>323.42355346679687</c:v>
                </c:pt>
                <c:pt idx="591">
                  <c:v>322.89620971679687</c:v>
                </c:pt>
                <c:pt idx="592">
                  <c:v>322.10519409179687</c:v>
                </c:pt>
                <c:pt idx="593">
                  <c:v>321.77560424804687</c:v>
                </c:pt>
                <c:pt idx="594">
                  <c:v>322.10519409179687</c:v>
                </c:pt>
                <c:pt idx="595">
                  <c:v>321.51193237304687</c:v>
                </c:pt>
                <c:pt idx="596">
                  <c:v>321.05050659179687</c:v>
                </c:pt>
                <c:pt idx="597">
                  <c:v>320.45724487304687</c:v>
                </c:pt>
                <c:pt idx="598">
                  <c:v>320.32540893554687</c:v>
                </c:pt>
                <c:pt idx="599">
                  <c:v>318.54562377929687</c:v>
                </c:pt>
                <c:pt idx="600">
                  <c:v>319.00704956054687</c:v>
                </c:pt>
                <c:pt idx="601">
                  <c:v>316.56808471679687</c:v>
                </c:pt>
                <c:pt idx="602">
                  <c:v>315.84298706054687</c:v>
                </c:pt>
                <c:pt idx="603">
                  <c:v>313.93136596679688</c:v>
                </c:pt>
                <c:pt idx="604">
                  <c:v>313.46994018554687</c:v>
                </c:pt>
                <c:pt idx="605">
                  <c:v>311.95382690429688</c:v>
                </c:pt>
                <c:pt idx="606">
                  <c:v>311.09689331054687</c:v>
                </c:pt>
                <c:pt idx="607">
                  <c:v>309.11935424804687</c:v>
                </c:pt>
                <c:pt idx="608">
                  <c:v>307.66915893554687</c:v>
                </c:pt>
                <c:pt idx="609">
                  <c:v>306.41671752929687</c:v>
                </c:pt>
                <c:pt idx="610">
                  <c:v>304.90060424804687</c:v>
                </c:pt>
                <c:pt idx="611">
                  <c:v>303.38449096679687</c:v>
                </c:pt>
                <c:pt idx="612">
                  <c:v>301.93429565429687</c:v>
                </c:pt>
                <c:pt idx="613">
                  <c:v>300.54998779296875</c:v>
                </c:pt>
                <c:pt idx="614">
                  <c:v>299.03387451171875</c:v>
                </c:pt>
                <c:pt idx="615">
                  <c:v>297.97918701171875</c:v>
                </c:pt>
                <c:pt idx="616">
                  <c:v>296.85858154296875</c:v>
                </c:pt>
                <c:pt idx="617">
                  <c:v>295.27655029296875</c:v>
                </c:pt>
                <c:pt idx="618">
                  <c:v>294.48553466796875</c:v>
                </c:pt>
                <c:pt idx="619">
                  <c:v>292.63983154296875</c:v>
                </c:pt>
                <c:pt idx="620">
                  <c:v>290.92596435546875</c:v>
                </c:pt>
                <c:pt idx="621">
                  <c:v>289.60760498046875</c:v>
                </c:pt>
                <c:pt idx="622">
                  <c:v>287.89373779296875</c:v>
                </c:pt>
                <c:pt idx="623">
                  <c:v>286.24578857421875</c:v>
                </c:pt>
                <c:pt idx="624">
                  <c:v>284.59783935546875</c:v>
                </c:pt>
                <c:pt idx="625">
                  <c:v>283.08172607421875</c:v>
                </c:pt>
                <c:pt idx="626">
                  <c:v>281.23602294921875</c:v>
                </c:pt>
                <c:pt idx="627">
                  <c:v>280.04949951171875</c:v>
                </c:pt>
                <c:pt idx="628">
                  <c:v>278.40155029296875</c:v>
                </c:pt>
                <c:pt idx="629">
                  <c:v>277.08319091796875</c:v>
                </c:pt>
                <c:pt idx="630">
                  <c:v>275.43524169921875</c:v>
                </c:pt>
                <c:pt idx="631">
                  <c:v>274.11688232421875</c:v>
                </c:pt>
                <c:pt idx="632">
                  <c:v>272.46893310546875</c:v>
                </c:pt>
                <c:pt idx="633">
                  <c:v>271.48016357421875</c:v>
                </c:pt>
                <c:pt idx="634">
                  <c:v>270.42547607421875</c:v>
                </c:pt>
                <c:pt idx="635">
                  <c:v>269.04119873046875</c:v>
                </c:pt>
                <c:pt idx="636">
                  <c:v>267.19549560546875</c:v>
                </c:pt>
                <c:pt idx="637">
                  <c:v>265.74530029296875</c:v>
                </c:pt>
                <c:pt idx="638">
                  <c:v>264.55874633789062</c:v>
                </c:pt>
                <c:pt idx="639">
                  <c:v>263.63589477539063</c:v>
                </c:pt>
                <c:pt idx="640">
                  <c:v>261.79019165039062</c:v>
                </c:pt>
                <c:pt idx="641">
                  <c:v>261.59243774414062</c:v>
                </c:pt>
                <c:pt idx="642">
                  <c:v>260.73550415039062</c:v>
                </c:pt>
                <c:pt idx="643">
                  <c:v>259.08755493164062</c:v>
                </c:pt>
                <c:pt idx="644">
                  <c:v>257.90103149414062</c:v>
                </c:pt>
                <c:pt idx="645">
                  <c:v>256.84634399414062</c:v>
                </c:pt>
                <c:pt idx="646">
                  <c:v>256.12124633789062</c:v>
                </c:pt>
                <c:pt idx="647">
                  <c:v>254.40737915039062</c:v>
                </c:pt>
                <c:pt idx="648">
                  <c:v>254.07778930664062</c:v>
                </c:pt>
                <c:pt idx="649">
                  <c:v>252.95718383789062</c:v>
                </c:pt>
                <c:pt idx="650">
                  <c:v>252.89126586914063</c:v>
                </c:pt>
                <c:pt idx="651">
                  <c:v>251.90249633789062</c:v>
                </c:pt>
                <c:pt idx="652">
                  <c:v>250.51821899414062</c:v>
                </c:pt>
                <c:pt idx="653">
                  <c:v>249.99087524414062</c:v>
                </c:pt>
                <c:pt idx="654">
                  <c:v>248.54067993164062</c:v>
                </c:pt>
                <c:pt idx="655">
                  <c:v>247.09048461914062</c:v>
                </c:pt>
                <c:pt idx="656">
                  <c:v>246.49722290039062</c:v>
                </c:pt>
                <c:pt idx="657">
                  <c:v>245.83804321289062</c:v>
                </c:pt>
                <c:pt idx="658">
                  <c:v>244.32192993164062</c:v>
                </c:pt>
                <c:pt idx="659">
                  <c:v>243.79458618164062</c:v>
                </c:pt>
                <c:pt idx="660">
                  <c:v>242.08071899414062</c:v>
                </c:pt>
                <c:pt idx="661">
                  <c:v>241.75112915039062</c:v>
                </c:pt>
                <c:pt idx="662">
                  <c:v>240.63052368164062</c:v>
                </c:pt>
                <c:pt idx="663">
                  <c:v>240.43276977539062</c:v>
                </c:pt>
                <c:pt idx="664">
                  <c:v>239.11441040039062</c:v>
                </c:pt>
                <c:pt idx="665">
                  <c:v>238.19154357910156</c:v>
                </c:pt>
                <c:pt idx="666">
                  <c:v>237.00502014160156</c:v>
                </c:pt>
                <c:pt idx="667">
                  <c:v>236.34584045410156</c:v>
                </c:pt>
                <c:pt idx="668">
                  <c:v>236.08216857910156</c:v>
                </c:pt>
                <c:pt idx="669">
                  <c:v>234.23646545410156</c:v>
                </c:pt>
                <c:pt idx="670">
                  <c:v>233.84095764160156</c:v>
                </c:pt>
                <c:pt idx="671">
                  <c:v>233.18177795410156</c:v>
                </c:pt>
                <c:pt idx="672">
                  <c:v>233.04994201660156</c:v>
                </c:pt>
                <c:pt idx="673">
                  <c:v>231.40199279785156</c:v>
                </c:pt>
                <c:pt idx="674">
                  <c:v>231.53382873535156</c:v>
                </c:pt>
                <c:pt idx="675">
                  <c:v>230.94056701660156</c:v>
                </c:pt>
                <c:pt idx="676">
                  <c:v>230.74281311035156</c:v>
                </c:pt>
                <c:pt idx="677">
                  <c:v>229.22669982910156</c:v>
                </c:pt>
                <c:pt idx="678">
                  <c:v>229.29261779785156</c:v>
                </c:pt>
                <c:pt idx="679">
                  <c:v>227.57875061035156</c:v>
                </c:pt>
                <c:pt idx="680">
                  <c:v>227.05140686035156</c:v>
                </c:pt>
                <c:pt idx="681">
                  <c:v>225.93080139160156</c:v>
                </c:pt>
                <c:pt idx="682">
                  <c:v>224.67835998535156</c:v>
                </c:pt>
                <c:pt idx="683">
                  <c:v>224.34877014160156</c:v>
                </c:pt>
                <c:pt idx="684">
                  <c:v>223.16224670410156</c:v>
                </c:pt>
                <c:pt idx="685">
                  <c:v>222.70082092285156</c:v>
                </c:pt>
                <c:pt idx="686">
                  <c:v>221.38246154785156</c:v>
                </c:pt>
                <c:pt idx="687">
                  <c:v>220.5914306640625</c:v>
                </c:pt>
                <c:pt idx="688">
                  <c:v>220.78919982910156</c:v>
                </c:pt>
                <c:pt idx="689">
                  <c:v>219.4049072265625</c:v>
                </c:pt>
                <c:pt idx="690">
                  <c:v>218.0865478515625</c:v>
                </c:pt>
                <c:pt idx="691">
                  <c:v>218.5479736328125</c:v>
                </c:pt>
                <c:pt idx="692">
                  <c:v>217.6910400390625</c:v>
                </c:pt>
                <c:pt idx="693">
                  <c:v>216.2408447265625</c:v>
                </c:pt>
                <c:pt idx="694">
                  <c:v>216.8341064453125</c:v>
                </c:pt>
                <c:pt idx="695">
                  <c:v>216.3067626953125</c:v>
                </c:pt>
                <c:pt idx="696">
                  <c:v>215.2520751953125</c:v>
                </c:pt>
                <c:pt idx="697">
                  <c:v>215.3179931640625</c:v>
                </c:pt>
                <c:pt idx="698">
                  <c:v>214.1314697265625</c:v>
                </c:pt>
                <c:pt idx="699">
                  <c:v>213.9337158203125</c:v>
                </c:pt>
                <c:pt idx="700">
                  <c:v>213.4063720703125</c:v>
                </c:pt>
                <c:pt idx="701">
                  <c:v>213.5382080078125</c:v>
                </c:pt>
                <c:pt idx="702">
                  <c:v>212.8790283203125</c:v>
                </c:pt>
                <c:pt idx="703">
                  <c:v>212.2857666015625</c:v>
                </c:pt>
                <c:pt idx="704">
                  <c:v>212.4835205078125</c:v>
                </c:pt>
                <c:pt idx="705">
                  <c:v>211.8243408203125</c:v>
                </c:pt>
                <c:pt idx="706">
                  <c:v>210.8355712890625</c:v>
                </c:pt>
                <c:pt idx="707">
                  <c:v>210.7696533203125</c:v>
                </c:pt>
                <c:pt idx="708">
                  <c:v>210.1763916015625</c:v>
                </c:pt>
                <c:pt idx="709">
                  <c:v>209.4512939453125</c:v>
                </c:pt>
                <c:pt idx="710">
                  <c:v>209.5831298828125</c:v>
                </c:pt>
                <c:pt idx="711">
                  <c:v>209.1876220703125</c:v>
                </c:pt>
                <c:pt idx="712">
                  <c:v>208.7921142578125</c:v>
                </c:pt>
                <c:pt idx="713">
                  <c:v>208.8580322265625</c:v>
                </c:pt>
                <c:pt idx="714">
                  <c:v>208.7261962890625</c:v>
                </c:pt>
                <c:pt idx="715">
                  <c:v>208.3966064453125</c:v>
                </c:pt>
                <c:pt idx="716">
                  <c:v>208.1329345703125</c:v>
                </c:pt>
                <c:pt idx="717">
                  <c:v>208.2647705078125</c:v>
                </c:pt>
                <c:pt idx="718">
                  <c:v>207.5396728515625</c:v>
                </c:pt>
                <c:pt idx="719">
                  <c:v>207.2760009765625</c:v>
                </c:pt>
                <c:pt idx="720">
                  <c:v>207.6715087890625</c:v>
                </c:pt>
                <c:pt idx="721">
                  <c:v>206.8804931640625</c:v>
                </c:pt>
                <c:pt idx="722">
                  <c:v>206.0894775390625</c:v>
                </c:pt>
                <c:pt idx="723">
                  <c:v>205.7598876953125</c:v>
                </c:pt>
                <c:pt idx="724">
                  <c:v>205.8917236328125</c:v>
                </c:pt>
                <c:pt idx="725">
                  <c:v>205.2984619140625</c:v>
                </c:pt>
                <c:pt idx="726">
                  <c:v>205.1007080078125</c:v>
                </c:pt>
                <c:pt idx="727">
                  <c:v>204.7711181640625</c:v>
                </c:pt>
                <c:pt idx="728">
                  <c:v>203.8482666015625</c:v>
                </c:pt>
                <c:pt idx="729">
                  <c:v>203.3868408203125</c:v>
                </c:pt>
                <c:pt idx="730">
                  <c:v>202.7276611328125</c:v>
                </c:pt>
                <c:pt idx="731">
                  <c:v>202.59580993652344</c:v>
                </c:pt>
                <c:pt idx="732">
                  <c:v>202.06846618652344</c:v>
                </c:pt>
                <c:pt idx="733">
                  <c:v>201.34336853027344</c:v>
                </c:pt>
                <c:pt idx="734">
                  <c:v>200.55235290527344</c:v>
                </c:pt>
                <c:pt idx="735">
                  <c:v>200.48643493652344</c:v>
                </c:pt>
                <c:pt idx="736">
                  <c:v>200.35459899902344</c:v>
                </c:pt>
                <c:pt idx="737">
                  <c:v>199.16807556152344</c:v>
                </c:pt>
                <c:pt idx="738">
                  <c:v>199.29991149902344</c:v>
                </c:pt>
                <c:pt idx="739">
                  <c:v>199.36582946777344</c:v>
                </c:pt>
                <c:pt idx="740">
                  <c:v>199.10215759277344</c:v>
                </c:pt>
                <c:pt idx="741">
                  <c:v>198.31114196777344</c:v>
                </c:pt>
                <c:pt idx="742">
                  <c:v>198.24522399902344</c:v>
                </c:pt>
                <c:pt idx="743">
                  <c:v>197.32237243652344</c:v>
                </c:pt>
                <c:pt idx="744">
                  <c:v>196.99278259277344</c:v>
                </c:pt>
                <c:pt idx="745">
                  <c:v>196.06993103027344</c:v>
                </c:pt>
                <c:pt idx="746">
                  <c:v>196.26768493652344</c:v>
                </c:pt>
                <c:pt idx="747">
                  <c:v>195.14707946777344</c:v>
                </c:pt>
                <c:pt idx="748">
                  <c:v>194.81748962402344</c:v>
                </c:pt>
                <c:pt idx="749">
                  <c:v>194.29014587402344</c:v>
                </c:pt>
                <c:pt idx="750">
                  <c:v>193.76280212402344</c:v>
                </c:pt>
                <c:pt idx="751">
                  <c:v>192.70811462402344</c:v>
                </c:pt>
                <c:pt idx="752">
                  <c:v>192.70811462402344</c:v>
                </c:pt>
                <c:pt idx="753">
                  <c:v>192.31260681152344</c:v>
                </c:pt>
                <c:pt idx="754">
                  <c:v>192.11485290527344</c:v>
                </c:pt>
                <c:pt idx="755">
                  <c:v>191.58750915527344</c:v>
                </c:pt>
                <c:pt idx="756">
                  <c:v>191.32383728027344</c:v>
                </c:pt>
                <c:pt idx="757">
                  <c:v>190.79649353027344</c:v>
                </c:pt>
                <c:pt idx="758">
                  <c:v>190.66465759277344</c:v>
                </c:pt>
                <c:pt idx="759">
                  <c:v>190.13731384277344</c:v>
                </c:pt>
                <c:pt idx="760">
                  <c:v>189.80772399902344</c:v>
                </c:pt>
                <c:pt idx="761">
                  <c:v>189.01670837402344</c:v>
                </c:pt>
                <c:pt idx="762">
                  <c:v>189.14854431152344</c:v>
                </c:pt>
                <c:pt idx="763">
                  <c:v>188.55528259277344</c:v>
                </c:pt>
                <c:pt idx="764">
                  <c:v>188.55528259277344</c:v>
                </c:pt>
                <c:pt idx="765">
                  <c:v>187.69834899902344</c:v>
                </c:pt>
                <c:pt idx="766">
                  <c:v>187.83018493652344</c:v>
                </c:pt>
                <c:pt idx="767">
                  <c:v>187.36875915527344</c:v>
                </c:pt>
                <c:pt idx="768">
                  <c:v>186.77549743652344</c:v>
                </c:pt>
                <c:pt idx="769">
                  <c:v>186.90733337402344</c:v>
                </c:pt>
                <c:pt idx="770">
                  <c:v>186.64366149902344</c:v>
                </c:pt>
                <c:pt idx="771">
                  <c:v>186.31407165527344</c:v>
                </c:pt>
                <c:pt idx="772">
                  <c:v>186.05039978027344</c:v>
                </c:pt>
                <c:pt idx="773">
                  <c:v>185.91856384277344</c:v>
                </c:pt>
                <c:pt idx="774">
                  <c:v>185.25938415527344</c:v>
                </c:pt>
                <c:pt idx="775">
                  <c:v>184.73204040527344</c:v>
                </c:pt>
                <c:pt idx="776">
                  <c:v>184.99571228027344</c:v>
                </c:pt>
                <c:pt idx="777">
                  <c:v>184.46836853027344</c:v>
                </c:pt>
                <c:pt idx="778">
                  <c:v>184.60020446777344</c:v>
                </c:pt>
                <c:pt idx="779">
                  <c:v>184.40245056152344</c:v>
                </c:pt>
                <c:pt idx="780">
                  <c:v>183.94102478027344</c:v>
                </c:pt>
                <c:pt idx="781">
                  <c:v>183.67735290527344</c:v>
                </c:pt>
                <c:pt idx="782">
                  <c:v>183.15000915527344</c:v>
                </c:pt>
                <c:pt idx="783">
                  <c:v>182.88633728027344</c:v>
                </c:pt>
                <c:pt idx="784">
                  <c:v>182.62266540527344</c:v>
                </c:pt>
                <c:pt idx="785">
                  <c:v>182.62266540527344</c:v>
                </c:pt>
                <c:pt idx="786">
                  <c:v>182.62266540527344</c:v>
                </c:pt>
                <c:pt idx="787">
                  <c:v>181.76573181152344</c:v>
                </c:pt>
                <c:pt idx="788">
                  <c:v>181.83164978027344</c:v>
                </c:pt>
                <c:pt idx="789">
                  <c:v>181.23838806152344</c:v>
                </c:pt>
                <c:pt idx="790">
                  <c:v>181.10655212402344</c:v>
                </c:pt>
                <c:pt idx="791">
                  <c:v>181.69981384277344</c:v>
                </c:pt>
                <c:pt idx="792">
                  <c:v>181.10655212402344</c:v>
                </c:pt>
                <c:pt idx="793">
                  <c:v>180.90879821777344</c:v>
                </c:pt>
                <c:pt idx="794">
                  <c:v>181.30430603027344</c:v>
                </c:pt>
                <c:pt idx="795">
                  <c:v>180.57920837402344</c:v>
                </c:pt>
                <c:pt idx="796">
                  <c:v>180.71104431152344</c:v>
                </c:pt>
                <c:pt idx="797">
                  <c:v>180.57920837402344</c:v>
                </c:pt>
                <c:pt idx="798">
                  <c:v>180.51329040527344</c:v>
                </c:pt>
                <c:pt idx="799">
                  <c:v>180.24961853027344</c:v>
                </c:pt>
                <c:pt idx="800">
                  <c:v>180.05186462402344</c:v>
                </c:pt>
                <c:pt idx="801">
                  <c:v>180.51329040527344</c:v>
                </c:pt>
                <c:pt idx="802">
                  <c:v>180.38145446777344</c:v>
                </c:pt>
                <c:pt idx="803">
                  <c:v>180.11778259277344</c:v>
                </c:pt>
                <c:pt idx="804">
                  <c:v>180.24961853027344</c:v>
                </c:pt>
                <c:pt idx="805">
                  <c:v>180.05186462402344</c:v>
                </c:pt>
                <c:pt idx="806">
                  <c:v>179.65635681152344</c:v>
                </c:pt>
                <c:pt idx="807">
                  <c:v>180.38145446777344</c:v>
                </c:pt>
                <c:pt idx="808">
                  <c:v>179.85411071777344</c:v>
                </c:pt>
                <c:pt idx="809">
                  <c:v>179.85411071777344</c:v>
                </c:pt>
                <c:pt idx="810">
                  <c:v>179.59043884277344</c:v>
                </c:pt>
                <c:pt idx="811">
                  <c:v>179.06309509277344</c:v>
                </c:pt>
                <c:pt idx="812">
                  <c:v>178.86534118652344</c:v>
                </c:pt>
                <c:pt idx="813">
                  <c:v>178.66758728027344</c:v>
                </c:pt>
                <c:pt idx="814">
                  <c:v>178.93125915527344</c:v>
                </c:pt>
                <c:pt idx="815">
                  <c:v>178.46983337402344</c:v>
                </c:pt>
                <c:pt idx="816">
                  <c:v>178.00840759277344</c:v>
                </c:pt>
                <c:pt idx="817">
                  <c:v>178.00840759277344</c:v>
                </c:pt>
                <c:pt idx="818">
                  <c:v>177.81065368652344</c:v>
                </c:pt>
                <c:pt idx="819">
                  <c:v>177.81065368652344</c:v>
                </c:pt>
                <c:pt idx="820">
                  <c:v>177.28330993652344</c:v>
                </c:pt>
                <c:pt idx="821">
                  <c:v>177.48106384277344</c:v>
                </c:pt>
                <c:pt idx="822">
                  <c:v>177.01963806152344</c:v>
                </c:pt>
                <c:pt idx="823">
                  <c:v>177.08555603027344</c:v>
                </c:pt>
                <c:pt idx="824">
                  <c:v>177.15147399902344</c:v>
                </c:pt>
                <c:pt idx="825">
                  <c:v>176.75596618652344</c:v>
                </c:pt>
                <c:pt idx="826">
                  <c:v>176.69004821777344</c:v>
                </c:pt>
                <c:pt idx="827">
                  <c:v>176.42637634277344</c:v>
                </c:pt>
                <c:pt idx="828">
                  <c:v>176.49229431152344</c:v>
                </c:pt>
                <c:pt idx="829">
                  <c:v>175.89903259277344</c:v>
                </c:pt>
                <c:pt idx="830">
                  <c:v>175.63536071777344</c:v>
                </c:pt>
                <c:pt idx="831">
                  <c:v>174.97618103027344</c:v>
                </c:pt>
                <c:pt idx="832">
                  <c:v>175.30577087402344</c:v>
                </c:pt>
                <c:pt idx="833">
                  <c:v>174.97618103027344</c:v>
                </c:pt>
                <c:pt idx="834">
                  <c:v>174.77842712402344</c:v>
                </c:pt>
                <c:pt idx="835">
                  <c:v>174.77842712402344</c:v>
                </c:pt>
                <c:pt idx="836">
                  <c:v>175.23985290527344</c:v>
                </c:pt>
                <c:pt idx="837">
                  <c:v>174.97618103027344</c:v>
                </c:pt>
                <c:pt idx="838">
                  <c:v>174.51475524902344</c:v>
                </c:pt>
                <c:pt idx="839">
                  <c:v>173.72373962402344</c:v>
                </c:pt>
                <c:pt idx="840">
                  <c:v>174.11924743652344</c:v>
                </c:pt>
                <c:pt idx="841">
                  <c:v>173.72373962402344</c:v>
                </c:pt>
                <c:pt idx="842">
                  <c:v>173.46006774902344</c:v>
                </c:pt>
                <c:pt idx="843">
                  <c:v>173.39414978027344</c:v>
                </c:pt>
                <c:pt idx="844">
                  <c:v>173.46006774902344</c:v>
                </c:pt>
                <c:pt idx="845">
                  <c:v>173.19639587402344</c:v>
                </c:pt>
                <c:pt idx="846">
                  <c:v>172.86680603027344</c:v>
                </c:pt>
                <c:pt idx="847">
                  <c:v>173.32823181152344</c:v>
                </c:pt>
                <c:pt idx="848">
                  <c:v>172.86680603027344</c:v>
                </c:pt>
                <c:pt idx="849">
                  <c:v>172.60313415527344</c:v>
                </c:pt>
                <c:pt idx="850">
                  <c:v>172.40538024902344</c:v>
                </c:pt>
                <c:pt idx="851">
                  <c:v>172.20762634277344</c:v>
                </c:pt>
                <c:pt idx="852">
                  <c:v>172.40538024902344</c:v>
                </c:pt>
                <c:pt idx="853">
                  <c:v>172.14170837402344</c:v>
                </c:pt>
                <c:pt idx="854">
                  <c:v>171.74620056152344</c:v>
                </c:pt>
                <c:pt idx="855">
                  <c:v>171.74620056152344</c:v>
                </c:pt>
                <c:pt idx="856">
                  <c:v>171.68028259277344</c:v>
                </c:pt>
                <c:pt idx="857">
                  <c:v>171.41661071777344</c:v>
                </c:pt>
                <c:pt idx="858">
                  <c:v>171.41661071777344</c:v>
                </c:pt>
                <c:pt idx="859">
                  <c:v>170.75743103027344</c:v>
                </c:pt>
                <c:pt idx="860">
                  <c:v>170.75743103027344</c:v>
                </c:pt>
                <c:pt idx="861">
                  <c:v>170.23008728027344</c:v>
                </c:pt>
                <c:pt idx="862">
                  <c:v>170.36192321777344</c:v>
                </c:pt>
                <c:pt idx="863">
                  <c:v>170.23008728027344</c:v>
                </c:pt>
                <c:pt idx="864">
                  <c:v>170.09825134277344</c:v>
                </c:pt>
                <c:pt idx="865">
                  <c:v>169.90049743652344</c:v>
                </c:pt>
                <c:pt idx="866">
                  <c:v>169.17539978027344</c:v>
                </c:pt>
                <c:pt idx="867">
                  <c:v>169.30723571777344</c:v>
                </c:pt>
                <c:pt idx="868">
                  <c:v>169.04356384277344</c:v>
                </c:pt>
                <c:pt idx="869">
                  <c:v>169.30723571777344</c:v>
                </c:pt>
                <c:pt idx="870">
                  <c:v>168.91172790527344</c:v>
                </c:pt>
                <c:pt idx="871">
                  <c:v>168.84580993652344</c:v>
                </c:pt>
                <c:pt idx="872">
                  <c:v>168.58213806152344</c:v>
                </c:pt>
                <c:pt idx="873">
                  <c:v>168.31846618652344</c:v>
                </c:pt>
                <c:pt idx="874">
                  <c:v>168.64805603027344</c:v>
                </c:pt>
                <c:pt idx="875">
                  <c:v>168.77989196777344</c:v>
                </c:pt>
                <c:pt idx="876">
                  <c:v>168.18663024902344</c:v>
                </c:pt>
                <c:pt idx="877">
                  <c:v>168.12071228027344</c:v>
                </c:pt>
                <c:pt idx="878">
                  <c:v>168.25254821777344</c:v>
                </c:pt>
                <c:pt idx="879">
                  <c:v>167.72520446777344</c:v>
                </c:pt>
                <c:pt idx="880">
                  <c:v>167.39561462402344</c:v>
                </c:pt>
                <c:pt idx="881">
                  <c:v>167.26377868652344</c:v>
                </c:pt>
                <c:pt idx="882">
                  <c:v>167.26377868652344</c:v>
                </c:pt>
                <c:pt idx="883">
                  <c:v>167.26377868652344</c:v>
                </c:pt>
                <c:pt idx="884">
                  <c:v>166.93418884277344</c:v>
                </c:pt>
                <c:pt idx="885">
                  <c:v>167.06602478027344</c:v>
                </c:pt>
                <c:pt idx="886">
                  <c:v>167.00010681152344</c:v>
                </c:pt>
                <c:pt idx="887">
                  <c:v>166.60458374023437</c:v>
                </c:pt>
                <c:pt idx="888">
                  <c:v>166.86827087402344</c:v>
                </c:pt>
                <c:pt idx="889">
                  <c:v>166.47274780273437</c:v>
                </c:pt>
                <c:pt idx="890">
                  <c:v>166.60458374023437</c:v>
                </c:pt>
                <c:pt idx="891">
                  <c:v>166.67050170898437</c:v>
                </c:pt>
                <c:pt idx="892">
                  <c:v>166.40682983398437</c:v>
                </c:pt>
                <c:pt idx="893">
                  <c:v>166.40682983398437</c:v>
                </c:pt>
                <c:pt idx="894">
                  <c:v>166.27499389648437</c:v>
                </c:pt>
                <c:pt idx="895">
                  <c:v>166.40682983398437</c:v>
                </c:pt>
                <c:pt idx="896">
                  <c:v>166.40682983398437</c:v>
                </c:pt>
                <c:pt idx="897">
                  <c:v>165.87948608398437</c:v>
                </c:pt>
                <c:pt idx="898">
                  <c:v>166.01132202148437</c:v>
                </c:pt>
                <c:pt idx="899">
                  <c:v>166.27499389648437</c:v>
                </c:pt>
                <c:pt idx="900">
                  <c:v>165.74765014648437</c:v>
                </c:pt>
                <c:pt idx="901">
                  <c:v>165.74765014648437</c:v>
                </c:pt>
                <c:pt idx="902">
                  <c:v>165.41806030273438</c:v>
                </c:pt>
                <c:pt idx="903">
                  <c:v>165.15438842773437</c:v>
                </c:pt>
                <c:pt idx="904">
                  <c:v>165.68173217773437</c:v>
                </c:pt>
                <c:pt idx="905">
                  <c:v>165.41806030273438</c:v>
                </c:pt>
                <c:pt idx="906">
                  <c:v>165.08847045898437</c:v>
                </c:pt>
                <c:pt idx="907">
                  <c:v>165.08847045898437</c:v>
                </c:pt>
                <c:pt idx="908">
                  <c:v>165.22030639648437</c:v>
                </c:pt>
                <c:pt idx="909">
                  <c:v>164.42929077148437</c:v>
                </c:pt>
                <c:pt idx="910">
                  <c:v>164.56112670898437</c:v>
                </c:pt>
                <c:pt idx="911">
                  <c:v>164.82479858398437</c:v>
                </c:pt>
                <c:pt idx="912">
                  <c:v>164.82479858398437</c:v>
                </c:pt>
                <c:pt idx="913">
                  <c:v>165.02255249023437</c:v>
                </c:pt>
                <c:pt idx="914">
                  <c:v>164.29745483398437</c:v>
                </c:pt>
                <c:pt idx="915">
                  <c:v>164.36337280273437</c:v>
                </c:pt>
                <c:pt idx="916">
                  <c:v>164.42929077148437</c:v>
                </c:pt>
                <c:pt idx="917">
                  <c:v>164.23153686523437</c:v>
                </c:pt>
                <c:pt idx="918">
                  <c:v>163.96786499023437</c:v>
                </c:pt>
                <c:pt idx="919">
                  <c:v>164.16561889648437</c:v>
                </c:pt>
                <c:pt idx="920">
                  <c:v>163.83602905273437</c:v>
                </c:pt>
                <c:pt idx="921">
                  <c:v>163.77011108398438</c:v>
                </c:pt>
                <c:pt idx="922">
                  <c:v>163.57235717773437</c:v>
                </c:pt>
                <c:pt idx="923">
                  <c:v>163.44052124023437</c:v>
                </c:pt>
                <c:pt idx="924">
                  <c:v>163.70419311523437</c:v>
                </c:pt>
                <c:pt idx="925">
                  <c:v>163.83602905273437</c:v>
                </c:pt>
                <c:pt idx="926">
                  <c:v>163.17684936523437</c:v>
                </c:pt>
                <c:pt idx="927">
                  <c:v>163.37460327148437</c:v>
                </c:pt>
                <c:pt idx="928">
                  <c:v>162.84725952148437</c:v>
                </c:pt>
                <c:pt idx="929">
                  <c:v>162.64950561523437</c:v>
                </c:pt>
                <c:pt idx="930">
                  <c:v>162.51766967773437</c:v>
                </c:pt>
                <c:pt idx="931">
                  <c:v>162.78134155273437</c:v>
                </c:pt>
                <c:pt idx="932">
                  <c:v>162.31991577148437</c:v>
                </c:pt>
                <c:pt idx="933">
                  <c:v>161.92440795898437</c:v>
                </c:pt>
                <c:pt idx="934">
                  <c:v>162.51766967773437</c:v>
                </c:pt>
                <c:pt idx="935">
                  <c:v>162.05624389648437</c:v>
                </c:pt>
                <c:pt idx="936">
                  <c:v>161.66073608398437</c:v>
                </c:pt>
                <c:pt idx="937">
                  <c:v>161.99032592773437</c:v>
                </c:pt>
                <c:pt idx="938">
                  <c:v>161.59481811523438</c:v>
                </c:pt>
                <c:pt idx="939">
                  <c:v>161.52890014648437</c:v>
                </c:pt>
                <c:pt idx="940">
                  <c:v>161.33114624023437</c:v>
                </c:pt>
                <c:pt idx="941">
                  <c:v>161.46298217773437</c:v>
                </c:pt>
                <c:pt idx="942">
                  <c:v>161.26522827148437</c:v>
                </c:pt>
                <c:pt idx="943">
                  <c:v>161.13339233398437</c:v>
                </c:pt>
                <c:pt idx="944">
                  <c:v>161.00155639648437</c:v>
                </c:pt>
                <c:pt idx="945">
                  <c:v>160.93563842773437</c:v>
                </c:pt>
                <c:pt idx="946">
                  <c:v>161.00155639648437</c:v>
                </c:pt>
                <c:pt idx="947">
                  <c:v>160.60604858398438</c:v>
                </c:pt>
                <c:pt idx="948">
                  <c:v>160.60604858398438</c:v>
                </c:pt>
                <c:pt idx="949">
                  <c:v>160.40829467773437</c:v>
                </c:pt>
                <c:pt idx="950">
                  <c:v>160.21054077148437</c:v>
                </c:pt>
                <c:pt idx="951">
                  <c:v>159.61727905273437</c:v>
                </c:pt>
                <c:pt idx="952">
                  <c:v>159.55136108398437</c:v>
                </c:pt>
                <c:pt idx="953">
                  <c:v>159.28768920898437</c:v>
                </c:pt>
                <c:pt idx="954">
                  <c:v>158.95809936523437</c:v>
                </c:pt>
                <c:pt idx="955">
                  <c:v>158.69442749023437</c:v>
                </c:pt>
                <c:pt idx="956">
                  <c:v>158.49667358398437</c:v>
                </c:pt>
                <c:pt idx="957">
                  <c:v>158.36483764648437</c:v>
                </c:pt>
                <c:pt idx="958">
                  <c:v>158.29891967773437</c:v>
                </c:pt>
                <c:pt idx="959">
                  <c:v>158.03524780273437</c:v>
                </c:pt>
                <c:pt idx="960">
                  <c:v>157.90341186523437</c:v>
                </c:pt>
                <c:pt idx="961">
                  <c:v>157.90341186523437</c:v>
                </c:pt>
                <c:pt idx="962">
                  <c:v>157.63973999023437</c:v>
                </c:pt>
                <c:pt idx="963">
                  <c:v>157.57382202148437</c:v>
                </c:pt>
                <c:pt idx="964">
                  <c:v>157.31015014648437</c:v>
                </c:pt>
                <c:pt idx="965">
                  <c:v>157.37606811523437</c:v>
                </c:pt>
                <c:pt idx="966">
                  <c:v>157.57382202148437</c:v>
                </c:pt>
                <c:pt idx="967">
                  <c:v>157.17831420898437</c:v>
                </c:pt>
                <c:pt idx="968">
                  <c:v>157.31015014648437</c:v>
                </c:pt>
                <c:pt idx="969">
                  <c:v>156.98056030273437</c:v>
                </c:pt>
                <c:pt idx="970">
                  <c:v>157.24423217773437</c:v>
                </c:pt>
                <c:pt idx="971">
                  <c:v>157.37606811523437</c:v>
                </c:pt>
                <c:pt idx="972">
                  <c:v>157.11239624023437</c:v>
                </c:pt>
                <c:pt idx="973">
                  <c:v>157.44198608398437</c:v>
                </c:pt>
                <c:pt idx="974">
                  <c:v>156.84872436523437</c:v>
                </c:pt>
                <c:pt idx="975">
                  <c:v>157.17831420898437</c:v>
                </c:pt>
                <c:pt idx="976">
                  <c:v>157.31015014648437</c:v>
                </c:pt>
                <c:pt idx="977">
                  <c:v>157.04647827148437</c:v>
                </c:pt>
                <c:pt idx="978">
                  <c:v>156.91464233398438</c:v>
                </c:pt>
                <c:pt idx="979">
                  <c:v>157.37606811523437</c:v>
                </c:pt>
                <c:pt idx="980">
                  <c:v>156.91464233398438</c:v>
                </c:pt>
                <c:pt idx="981">
                  <c:v>156.98056030273437</c:v>
                </c:pt>
                <c:pt idx="982">
                  <c:v>157.24423217773437</c:v>
                </c:pt>
                <c:pt idx="983">
                  <c:v>157.44198608398437</c:v>
                </c:pt>
                <c:pt idx="984">
                  <c:v>156.98056030273437</c:v>
                </c:pt>
                <c:pt idx="985">
                  <c:v>157.24423217773437</c:v>
                </c:pt>
                <c:pt idx="986">
                  <c:v>156.71688842773437</c:v>
                </c:pt>
                <c:pt idx="987">
                  <c:v>156.58505249023437</c:v>
                </c:pt>
                <c:pt idx="988">
                  <c:v>156.58505249023437</c:v>
                </c:pt>
                <c:pt idx="989">
                  <c:v>156.45321655273437</c:v>
                </c:pt>
                <c:pt idx="990">
                  <c:v>156.45321655273437</c:v>
                </c:pt>
                <c:pt idx="991">
                  <c:v>156.71688842773437</c:v>
                </c:pt>
                <c:pt idx="992">
                  <c:v>156.05770874023437</c:v>
                </c:pt>
                <c:pt idx="993">
                  <c:v>156.12362670898437</c:v>
                </c:pt>
                <c:pt idx="994">
                  <c:v>155.85995483398437</c:v>
                </c:pt>
                <c:pt idx="995">
                  <c:v>155.99179077148437</c:v>
                </c:pt>
                <c:pt idx="996">
                  <c:v>155.92587280273438</c:v>
                </c:pt>
                <c:pt idx="997">
                  <c:v>155.92587280273438</c:v>
                </c:pt>
                <c:pt idx="998">
                  <c:v>155.85995483398437</c:v>
                </c:pt>
                <c:pt idx="999">
                  <c:v>155.46444702148437</c:v>
                </c:pt>
                <c:pt idx="1000">
                  <c:v>155.33261108398437</c:v>
                </c:pt>
                <c:pt idx="1001">
                  <c:v>155.13485717773437</c:v>
                </c:pt>
                <c:pt idx="1002">
                  <c:v>154.87118530273437</c:v>
                </c:pt>
                <c:pt idx="1003">
                  <c:v>154.80526733398437</c:v>
                </c:pt>
                <c:pt idx="1004">
                  <c:v>154.60751342773437</c:v>
                </c:pt>
                <c:pt idx="1005">
                  <c:v>154.40975952148437</c:v>
                </c:pt>
                <c:pt idx="1006">
                  <c:v>154.27792358398437</c:v>
                </c:pt>
                <c:pt idx="1007">
                  <c:v>153.55282592773437</c:v>
                </c:pt>
                <c:pt idx="1008">
                  <c:v>153.35507202148437</c:v>
                </c:pt>
                <c:pt idx="1009">
                  <c:v>153.28915405273437</c:v>
                </c:pt>
                <c:pt idx="1010">
                  <c:v>153.22323608398437</c:v>
                </c:pt>
                <c:pt idx="1011">
                  <c:v>152.62997436523437</c:v>
                </c:pt>
                <c:pt idx="1012">
                  <c:v>152.62997436523437</c:v>
                </c:pt>
                <c:pt idx="1013">
                  <c:v>152.56405639648437</c:v>
                </c:pt>
                <c:pt idx="1014">
                  <c:v>152.30038452148437</c:v>
                </c:pt>
                <c:pt idx="1015">
                  <c:v>152.30038452148437</c:v>
                </c:pt>
                <c:pt idx="1016">
                  <c:v>152.03671264648437</c:v>
                </c:pt>
                <c:pt idx="1017">
                  <c:v>151.90487670898437</c:v>
                </c:pt>
                <c:pt idx="1018">
                  <c:v>152.10263061523438</c:v>
                </c:pt>
                <c:pt idx="1019">
                  <c:v>152.36630249023437</c:v>
                </c:pt>
                <c:pt idx="1020">
                  <c:v>152.23446655273438</c:v>
                </c:pt>
                <c:pt idx="1021">
                  <c:v>151.50936889648437</c:v>
                </c:pt>
                <c:pt idx="1022">
                  <c:v>151.97079467773437</c:v>
                </c:pt>
                <c:pt idx="1023">
                  <c:v>151.64120483398437</c:v>
                </c:pt>
                <c:pt idx="1024">
                  <c:v>151.44345092773437</c:v>
                </c:pt>
                <c:pt idx="1025">
                  <c:v>151.77304077148437</c:v>
                </c:pt>
                <c:pt idx="1026">
                  <c:v>151.37753295898437</c:v>
                </c:pt>
                <c:pt idx="1027">
                  <c:v>151.77304077148437</c:v>
                </c:pt>
                <c:pt idx="1028">
                  <c:v>151.50936889648437</c:v>
                </c:pt>
                <c:pt idx="1029">
                  <c:v>151.24569702148437</c:v>
                </c:pt>
                <c:pt idx="1030">
                  <c:v>151.57528686523437</c:v>
                </c:pt>
                <c:pt idx="1031">
                  <c:v>151.04794311523437</c:v>
                </c:pt>
                <c:pt idx="1032">
                  <c:v>151.90487670898437</c:v>
                </c:pt>
                <c:pt idx="1033">
                  <c:v>151.70712280273438</c:v>
                </c:pt>
                <c:pt idx="1034">
                  <c:v>151.31161499023437</c:v>
                </c:pt>
                <c:pt idx="1035">
                  <c:v>151.90487670898437</c:v>
                </c:pt>
                <c:pt idx="1036">
                  <c:v>151.64120483398437</c:v>
                </c:pt>
                <c:pt idx="1037">
                  <c:v>151.70712280273438</c:v>
                </c:pt>
                <c:pt idx="1038">
                  <c:v>151.64120483398437</c:v>
                </c:pt>
                <c:pt idx="1039">
                  <c:v>151.44345092773437</c:v>
                </c:pt>
                <c:pt idx="1040">
                  <c:v>150.85018920898437</c:v>
                </c:pt>
                <c:pt idx="1041">
                  <c:v>150.91610717773437</c:v>
                </c:pt>
                <c:pt idx="1042">
                  <c:v>150.45468139648437</c:v>
                </c:pt>
                <c:pt idx="1043">
                  <c:v>149.39999389648437</c:v>
                </c:pt>
                <c:pt idx="1044">
                  <c:v>149.66366577148437</c:v>
                </c:pt>
                <c:pt idx="1045">
                  <c:v>149.20223999023437</c:v>
                </c:pt>
                <c:pt idx="1046">
                  <c:v>149.13632202148437</c:v>
                </c:pt>
                <c:pt idx="1047">
                  <c:v>149.39999389648437</c:v>
                </c:pt>
                <c:pt idx="1048">
                  <c:v>148.14753723144531</c:v>
                </c:pt>
                <c:pt idx="1049">
                  <c:v>148.80673217773437</c:v>
                </c:pt>
                <c:pt idx="1050">
                  <c:v>148.74079895019531</c:v>
                </c:pt>
                <c:pt idx="1051">
                  <c:v>148.27937316894531</c:v>
                </c:pt>
                <c:pt idx="1052">
                  <c:v>148.08161926269531</c:v>
                </c:pt>
                <c:pt idx="1053">
                  <c:v>147.88386535644531</c:v>
                </c:pt>
                <c:pt idx="1054">
                  <c:v>147.68611145019531</c:v>
                </c:pt>
                <c:pt idx="1055">
                  <c:v>147.15876770019531</c:v>
                </c:pt>
                <c:pt idx="1056">
                  <c:v>147.02693176269531</c:v>
                </c:pt>
                <c:pt idx="1057">
                  <c:v>147.02693176269531</c:v>
                </c:pt>
                <c:pt idx="1058">
                  <c:v>146.96101379394531</c:v>
                </c:pt>
                <c:pt idx="1059">
                  <c:v>146.56550598144531</c:v>
                </c:pt>
                <c:pt idx="1060">
                  <c:v>146.82917785644531</c:v>
                </c:pt>
                <c:pt idx="1061">
                  <c:v>146.82917785644531</c:v>
                </c:pt>
                <c:pt idx="1062">
                  <c:v>146.56550598144531</c:v>
                </c:pt>
                <c:pt idx="1063">
                  <c:v>146.63142395019531</c:v>
                </c:pt>
                <c:pt idx="1064">
                  <c:v>146.69734191894531</c:v>
                </c:pt>
                <c:pt idx="1065">
                  <c:v>146.36775207519531</c:v>
                </c:pt>
                <c:pt idx="1066">
                  <c:v>147.15876770019531</c:v>
                </c:pt>
                <c:pt idx="1067">
                  <c:v>146.89509582519531</c:v>
                </c:pt>
                <c:pt idx="1068">
                  <c:v>147.02693176269531</c:v>
                </c:pt>
                <c:pt idx="1069">
                  <c:v>146.69734191894531</c:v>
                </c:pt>
                <c:pt idx="1070">
                  <c:v>146.82917785644531</c:v>
                </c:pt>
                <c:pt idx="1071">
                  <c:v>147.35652160644531</c:v>
                </c:pt>
                <c:pt idx="1072">
                  <c:v>146.69734191894531</c:v>
                </c:pt>
                <c:pt idx="1073">
                  <c:v>146.89509582519531</c:v>
                </c:pt>
                <c:pt idx="1074">
                  <c:v>147.15876770019531</c:v>
                </c:pt>
                <c:pt idx="1075">
                  <c:v>147.68611145019531</c:v>
                </c:pt>
                <c:pt idx="1076">
                  <c:v>146.76325988769531</c:v>
                </c:pt>
                <c:pt idx="1077">
                  <c:v>147.35652160644531</c:v>
                </c:pt>
                <c:pt idx="1078">
                  <c:v>146.76325988769531</c:v>
                </c:pt>
                <c:pt idx="1079">
                  <c:v>147.02693176269531</c:v>
                </c:pt>
                <c:pt idx="1080">
                  <c:v>146.69734191894531</c:v>
                </c:pt>
                <c:pt idx="1081">
                  <c:v>146.49958801269531</c:v>
                </c:pt>
                <c:pt idx="1082">
                  <c:v>146.82917785644531</c:v>
                </c:pt>
                <c:pt idx="1083">
                  <c:v>146.23591613769531</c:v>
                </c:pt>
                <c:pt idx="1084">
                  <c:v>146.30183410644531</c:v>
                </c:pt>
                <c:pt idx="1085">
                  <c:v>145.70857238769531</c:v>
                </c:pt>
                <c:pt idx="1086">
                  <c:v>145.64265441894531</c:v>
                </c:pt>
                <c:pt idx="1087">
                  <c:v>145.84040832519531</c:v>
                </c:pt>
                <c:pt idx="1088">
                  <c:v>145.11531066894531</c:v>
                </c:pt>
                <c:pt idx="1089">
                  <c:v>144.25837707519531</c:v>
                </c:pt>
                <c:pt idx="1090">
                  <c:v>144.58796691894531</c:v>
                </c:pt>
                <c:pt idx="1091">
                  <c:v>144.06062316894531</c:v>
                </c:pt>
                <c:pt idx="1092">
                  <c:v>144.06062316894531</c:v>
                </c:pt>
                <c:pt idx="1093">
                  <c:v>144.25837707519531</c:v>
                </c:pt>
                <c:pt idx="1094">
                  <c:v>143.73103332519531</c:v>
                </c:pt>
                <c:pt idx="1095">
                  <c:v>143.66511535644531</c:v>
                </c:pt>
                <c:pt idx="1096">
                  <c:v>143.40144348144531</c:v>
                </c:pt>
                <c:pt idx="1097">
                  <c:v>143.86286926269531</c:v>
                </c:pt>
                <c:pt idx="1098">
                  <c:v>142.74226379394531</c:v>
                </c:pt>
                <c:pt idx="1099">
                  <c:v>143.07185363769531</c:v>
                </c:pt>
                <c:pt idx="1100">
                  <c:v>143.20368957519531</c:v>
                </c:pt>
                <c:pt idx="1101">
                  <c:v>142.94001770019531</c:v>
                </c:pt>
                <c:pt idx="1102">
                  <c:v>142.94001770019531</c:v>
                </c:pt>
                <c:pt idx="1103">
                  <c:v>142.54450988769531</c:v>
                </c:pt>
                <c:pt idx="1104">
                  <c:v>142.94001770019531</c:v>
                </c:pt>
                <c:pt idx="1105">
                  <c:v>142.94001770019531</c:v>
                </c:pt>
                <c:pt idx="1106">
                  <c:v>143.20368957519531</c:v>
                </c:pt>
                <c:pt idx="1107">
                  <c:v>143.40144348144531</c:v>
                </c:pt>
                <c:pt idx="1108">
                  <c:v>143.13777160644531</c:v>
                </c:pt>
                <c:pt idx="1109">
                  <c:v>143.59919738769531</c:v>
                </c:pt>
                <c:pt idx="1110">
                  <c:v>143.53327941894531</c:v>
                </c:pt>
                <c:pt idx="1111">
                  <c:v>143.59919738769531</c:v>
                </c:pt>
                <c:pt idx="1112">
                  <c:v>143.53327941894531</c:v>
                </c:pt>
                <c:pt idx="1113">
                  <c:v>143.13777160644531</c:v>
                </c:pt>
                <c:pt idx="1114">
                  <c:v>142.94001770019531</c:v>
                </c:pt>
                <c:pt idx="1115">
                  <c:v>142.80818176269531</c:v>
                </c:pt>
                <c:pt idx="1116">
                  <c:v>142.67634582519531</c:v>
                </c:pt>
                <c:pt idx="1117">
                  <c:v>142.47859191894531</c:v>
                </c:pt>
                <c:pt idx="1118">
                  <c:v>142.80818176269531</c:v>
                </c:pt>
                <c:pt idx="1119">
                  <c:v>142.47859191894531</c:v>
                </c:pt>
                <c:pt idx="1120">
                  <c:v>142.54450988769531</c:v>
                </c:pt>
                <c:pt idx="1121">
                  <c:v>142.01716613769531</c:v>
                </c:pt>
                <c:pt idx="1122">
                  <c:v>141.88533020019531</c:v>
                </c:pt>
                <c:pt idx="1123">
                  <c:v>141.75349426269531</c:v>
                </c:pt>
                <c:pt idx="1124">
                  <c:v>141.81941223144531</c:v>
                </c:pt>
                <c:pt idx="1125">
                  <c:v>142.21492004394531</c:v>
                </c:pt>
                <c:pt idx="1126">
                  <c:v>142.28083801269531</c:v>
                </c:pt>
                <c:pt idx="1127">
                  <c:v>142.28083801269531</c:v>
                </c:pt>
                <c:pt idx="1128">
                  <c:v>142.41267395019531</c:v>
                </c:pt>
                <c:pt idx="1129">
                  <c:v>142.74226379394531</c:v>
                </c:pt>
                <c:pt idx="1130">
                  <c:v>143.07185363769531</c:v>
                </c:pt>
                <c:pt idx="1131">
                  <c:v>143.00593566894531</c:v>
                </c:pt>
                <c:pt idx="1132">
                  <c:v>142.87409973144531</c:v>
                </c:pt>
                <c:pt idx="1133">
                  <c:v>143.20368957519531</c:v>
                </c:pt>
                <c:pt idx="1134">
                  <c:v>143.26960754394531</c:v>
                </c:pt>
                <c:pt idx="1135">
                  <c:v>143.13777160644531</c:v>
                </c:pt>
                <c:pt idx="1136">
                  <c:v>142.80818176269531</c:v>
                </c:pt>
                <c:pt idx="1137">
                  <c:v>143.46736145019531</c:v>
                </c:pt>
                <c:pt idx="1138">
                  <c:v>143.66511535644531</c:v>
                </c:pt>
                <c:pt idx="1139">
                  <c:v>143.59919738769531</c:v>
                </c:pt>
                <c:pt idx="1140">
                  <c:v>143.46736145019531</c:v>
                </c:pt>
                <c:pt idx="1141">
                  <c:v>143.46736145019531</c:v>
                </c:pt>
                <c:pt idx="1142">
                  <c:v>143.92878723144531</c:v>
                </c:pt>
                <c:pt idx="1143">
                  <c:v>143.53327941894531</c:v>
                </c:pt>
                <c:pt idx="1144">
                  <c:v>143.40144348144531</c:v>
                </c:pt>
                <c:pt idx="1145">
                  <c:v>143.13777160644531</c:v>
                </c:pt>
                <c:pt idx="1146">
                  <c:v>142.94001770019531</c:v>
                </c:pt>
                <c:pt idx="1147">
                  <c:v>143.53327941894531</c:v>
                </c:pt>
                <c:pt idx="1148">
                  <c:v>143.20368957519531</c:v>
                </c:pt>
                <c:pt idx="1149">
                  <c:v>143.26960754394531</c:v>
                </c:pt>
                <c:pt idx="1150">
                  <c:v>142.67634582519531</c:v>
                </c:pt>
                <c:pt idx="1151">
                  <c:v>142.74226379394531</c:v>
                </c:pt>
                <c:pt idx="1152">
                  <c:v>143.20368957519531</c:v>
                </c:pt>
                <c:pt idx="1153">
                  <c:v>142.61042785644531</c:v>
                </c:pt>
                <c:pt idx="1154">
                  <c:v>143.46736145019531</c:v>
                </c:pt>
                <c:pt idx="1155">
                  <c:v>142.54450988769531</c:v>
                </c:pt>
                <c:pt idx="1156">
                  <c:v>143.53327941894531</c:v>
                </c:pt>
                <c:pt idx="1157">
                  <c:v>142.87409973144531</c:v>
                </c:pt>
                <c:pt idx="1158">
                  <c:v>143.13777160644531</c:v>
                </c:pt>
                <c:pt idx="1159">
                  <c:v>143.33552551269531</c:v>
                </c:pt>
                <c:pt idx="1160">
                  <c:v>143.79695129394531</c:v>
                </c:pt>
                <c:pt idx="1161">
                  <c:v>143.33552551269531</c:v>
                </c:pt>
                <c:pt idx="1162">
                  <c:v>142.87409973144531</c:v>
                </c:pt>
                <c:pt idx="1163">
                  <c:v>143.92878723144531</c:v>
                </c:pt>
                <c:pt idx="1164">
                  <c:v>143.53327941894531</c:v>
                </c:pt>
                <c:pt idx="1165">
                  <c:v>144.19245910644531</c:v>
                </c:pt>
                <c:pt idx="1166">
                  <c:v>143.79695129394531</c:v>
                </c:pt>
                <c:pt idx="1167">
                  <c:v>143.92878723144531</c:v>
                </c:pt>
                <c:pt idx="1168">
                  <c:v>145.04939270019531</c:v>
                </c:pt>
                <c:pt idx="1169">
                  <c:v>143.53327941894531</c:v>
                </c:pt>
                <c:pt idx="1170">
                  <c:v>144.65388488769531</c:v>
                </c:pt>
                <c:pt idx="1171">
                  <c:v>144.45613098144531</c:v>
                </c:pt>
                <c:pt idx="1172">
                  <c:v>144.06062316894531</c:v>
                </c:pt>
                <c:pt idx="1173">
                  <c:v>144.19245910644531</c:v>
                </c:pt>
                <c:pt idx="1174">
                  <c:v>143.79695129394531</c:v>
                </c:pt>
                <c:pt idx="1175">
                  <c:v>144.78572082519531</c:v>
                </c:pt>
                <c:pt idx="1176">
                  <c:v>144.39021301269531</c:v>
                </c:pt>
                <c:pt idx="1177">
                  <c:v>144.58796691894531</c:v>
                </c:pt>
                <c:pt idx="1178">
                  <c:v>144.65388488769531</c:v>
                </c:pt>
                <c:pt idx="1179">
                  <c:v>144.52204895019531</c:v>
                </c:pt>
                <c:pt idx="1180">
                  <c:v>144.19245910644531</c:v>
                </c:pt>
                <c:pt idx="1181">
                  <c:v>145.04939270019531</c:v>
                </c:pt>
                <c:pt idx="1182">
                  <c:v>144.58796691894531</c:v>
                </c:pt>
                <c:pt idx="1183">
                  <c:v>144.52204895019531</c:v>
                </c:pt>
                <c:pt idx="1184">
                  <c:v>143.99470520019531</c:v>
                </c:pt>
                <c:pt idx="1185">
                  <c:v>144.71980285644531</c:v>
                </c:pt>
                <c:pt idx="1186">
                  <c:v>145.11531066894531</c:v>
                </c:pt>
                <c:pt idx="1187">
                  <c:v>144.32429504394531</c:v>
                </c:pt>
                <c:pt idx="1188">
                  <c:v>144.98347473144531</c:v>
                </c:pt>
                <c:pt idx="1189">
                  <c:v>145.51081848144531</c:v>
                </c:pt>
                <c:pt idx="1190">
                  <c:v>145.51081848144531</c:v>
                </c:pt>
                <c:pt idx="1191">
                  <c:v>145.37898254394531</c:v>
                </c:pt>
                <c:pt idx="1192">
                  <c:v>144.98347473144531</c:v>
                </c:pt>
                <c:pt idx="1193">
                  <c:v>144.78572082519531</c:v>
                </c:pt>
                <c:pt idx="1194">
                  <c:v>144.85163879394531</c:v>
                </c:pt>
                <c:pt idx="1195">
                  <c:v>145.24714660644531</c:v>
                </c:pt>
                <c:pt idx="1196">
                  <c:v>145.90632629394531</c:v>
                </c:pt>
                <c:pt idx="1197">
                  <c:v>145.64265441894531</c:v>
                </c:pt>
                <c:pt idx="1198">
                  <c:v>145.44490051269531</c:v>
                </c:pt>
                <c:pt idx="1199">
                  <c:v>145.24714660644531</c:v>
                </c:pt>
                <c:pt idx="1200">
                  <c:v>145.37898254394531</c:v>
                </c:pt>
                <c:pt idx="1201">
                  <c:v>145.51081848144531</c:v>
                </c:pt>
                <c:pt idx="1202">
                  <c:v>145.77449035644531</c:v>
                </c:pt>
                <c:pt idx="1203">
                  <c:v>145.18122863769531</c:v>
                </c:pt>
                <c:pt idx="1204">
                  <c:v>145.37898254394531</c:v>
                </c:pt>
                <c:pt idx="1205">
                  <c:v>145.57673645019531</c:v>
                </c:pt>
                <c:pt idx="1206">
                  <c:v>144.98347473144531</c:v>
                </c:pt>
                <c:pt idx="1207">
                  <c:v>145.11531066894531</c:v>
                </c:pt>
                <c:pt idx="1208">
                  <c:v>144.91755676269531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Sheet1!$K$1</c:f>
              <c:strCache>
                <c:ptCount val="1"/>
                <c:pt idx="0">
                  <c:v>WE43 all mag (repeat)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Sheet1!$A$2:$A$1402</c:f>
              <c:numCache>
                <c:formatCode>General</c:formatCode>
                <c:ptCount val="14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  <c:pt idx="901">
                  <c:v>901</c:v>
                </c:pt>
                <c:pt idx="902">
                  <c:v>902</c:v>
                </c:pt>
                <c:pt idx="903">
                  <c:v>903</c:v>
                </c:pt>
                <c:pt idx="904">
                  <c:v>904</c:v>
                </c:pt>
                <c:pt idx="905">
                  <c:v>905</c:v>
                </c:pt>
                <c:pt idx="906">
                  <c:v>906</c:v>
                </c:pt>
                <c:pt idx="907">
                  <c:v>907</c:v>
                </c:pt>
                <c:pt idx="908">
                  <c:v>908</c:v>
                </c:pt>
                <c:pt idx="909">
                  <c:v>909</c:v>
                </c:pt>
                <c:pt idx="910">
                  <c:v>910</c:v>
                </c:pt>
                <c:pt idx="911">
                  <c:v>911</c:v>
                </c:pt>
                <c:pt idx="912">
                  <c:v>912</c:v>
                </c:pt>
                <c:pt idx="913">
                  <c:v>913</c:v>
                </c:pt>
                <c:pt idx="914">
                  <c:v>914</c:v>
                </c:pt>
                <c:pt idx="915">
                  <c:v>915</c:v>
                </c:pt>
                <c:pt idx="916">
                  <c:v>916</c:v>
                </c:pt>
                <c:pt idx="917">
                  <c:v>917</c:v>
                </c:pt>
                <c:pt idx="918">
                  <c:v>918</c:v>
                </c:pt>
                <c:pt idx="919">
                  <c:v>919</c:v>
                </c:pt>
                <c:pt idx="920">
                  <c:v>920</c:v>
                </c:pt>
                <c:pt idx="921">
                  <c:v>921</c:v>
                </c:pt>
                <c:pt idx="922">
                  <c:v>922</c:v>
                </c:pt>
                <c:pt idx="923">
                  <c:v>923</c:v>
                </c:pt>
                <c:pt idx="924">
                  <c:v>924</c:v>
                </c:pt>
                <c:pt idx="925">
                  <c:v>925</c:v>
                </c:pt>
                <c:pt idx="926">
                  <c:v>926</c:v>
                </c:pt>
                <c:pt idx="927">
                  <c:v>927</c:v>
                </c:pt>
                <c:pt idx="928">
                  <c:v>928</c:v>
                </c:pt>
                <c:pt idx="929">
                  <c:v>929</c:v>
                </c:pt>
                <c:pt idx="930">
                  <c:v>930</c:v>
                </c:pt>
                <c:pt idx="931">
                  <c:v>931</c:v>
                </c:pt>
                <c:pt idx="932">
                  <c:v>932</c:v>
                </c:pt>
                <c:pt idx="933">
                  <c:v>933</c:v>
                </c:pt>
                <c:pt idx="934">
                  <c:v>934</c:v>
                </c:pt>
                <c:pt idx="935">
                  <c:v>935</c:v>
                </c:pt>
                <c:pt idx="936">
                  <c:v>936</c:v>
                </c:pt>
                <c:pt idx="937">
                  <c:v>937</c:v>
                </c:pt>
                <c:pt idx="938">
                  <c:v>938</c:v>
                </c:pt>
                <c:pt idx="939">
                  <c:v>939</c:v>
                </c:pt>
                <c:pt idx="940">
                  <c:v>940</c:v>
                </c:pt>
                <c:pt idx="941">
                  <c:v>941</c:v>
                </c:pt>
                <c:pt idx="942">
                  <c:v>942</c:v>
                </c:pt>
                <c:pt idx="943">
                  <c:v>943</c:v>
                </c:pt>
                <c:pt idx="944">
                  <c:v>944</c:v>
                </c:pt>
                <c:pt idx="945">
                  <c:v>945</c:v>
                </c:pt>
                <c:pt idx="946">
                  <c:v>946</c:v>
                </c:pt>
                <c:pt idx="947">
                  <c:v>947</c:v>
                </c:pt>
                <c:pt idx="948">
                  <c:v>948</c:v>
                </c:pt>
                <c:pt idx="949">
                  <c:v>949</c:v>
                </c:pt>
                <c:pt idx="950">
                  <c:v>950</c:v>
                </c:pt>
                <c:pt idx="951">
                  <c:v>951</c:v>
                </c:pt>
                <c:pt idx="952">
                  <c:v>952</c:v>
                </c:pt>
                <c:pt idx="953">
                  <c:v>953</c:v>
                </c:pt>
                <c:pt idx="954">
                  <c:v>954</c:v>
                </c:pt>
                <c:pt idx="955">
                  <c:v>955</c:v>
                </c:pt>
                <c:pt idx="956">
                  <c:v>956</c:v>
                </c:pt>
                <c:pt idx="957">
                  <c:v>957</c:v>
                </c:pt>
                <c:pt idx="958">
                  <c:v>958</c:v>
                </c:pt>
                <c:pt idx="959">
                  <c:v>959</c:v>
                </c:pt>
                <c:pt idx="960">
                  <c:v>960</c:v>
                </c:pt>
                <c:pt idx="961">
                  <c:v>961</c:v>
                </c:pt>
                <c:pt idx="962">
                  <c:v>962</c:v>
                </c:pt>
                <c:pt idx="963">
                  <c:v>963</c:v>
                </c:pt>
                <c:pt idx="964">
                  <c:v>964</c:v>
                </c:pt>
                <c:pt idx="965">
                  <c:v>965</c:v>
                </c:pt>
                <c:pt idx="966">
                  <c:v>966</c:v>
                </c:pt>
                <c:pt idx="967">
                  <c:v>967</c:v>
                </c:pt>
                <c:pt idx="968">
                  <c:v>968</c:v>
                </c:pt>
                <c:pt idx="969">
                  <c:v>969</c:v>
                </c:pt>
                <c:pt idx="970">
                  <c:v>970</c:v>
                </c:pt>
                <c:pt idx="971">
                  <c:v>971</c:v>
                </c:pt>
                <c:pt idx="972">
                  <c:v>972</c:v>
                </c:pt>
                <c:pt idx="973">
                  <c:v>973</c:v>
                </c:pt>
                <c:pt idx="974">
                  <c:v>974</c:v>
                </c:pt>
                <c:pt idx="975">
                  <c:v>975</c:v>
                </c:pt>
                <c:pt idx="976">
                  <c:v>976</c:v>
                </c:pt>
                <c:pt idx="977">
                  <c:v>977</c:v>
                </c:pt>
                <c:pt idx="978">
                  <c:v>978</c:v>
                </c:pt>
                <c:pt idx="979">
                  <c:v>979</c:v>
                </c:pt>
                <c:pt idx="980">
                  <c:v>980</c:v>
                </c:pt>
                <c:pt idx="981">
                  <c:v>981</c:v>
                </c:pt>
                <c:pt idx="982">
                  <c:v>982</c:v>
                </c:pt>
                <c:pt idx="983">
                  <c:v>983</c:v>
                </c:pt>
                <c:pt idx="984">
                  <c:v>984</c:v>
                </c:pt>
                <c:pt idx="985">
                  <c:v>985</c:v>
                </c:pt>
                <c:pt idx="986">
                  <c:v>986</c:v>
                </c:pt>
                <c:pt idx="987">
                  <c:v>987</c:v>
                </c:pt>
                <c:pt idx="988">
                  <c:v>988</c:v>
                </c:pt>
                <c:pt idx="989">
                  <c:v>989</c:v>
                </c:pt>
                <c:pt idx="990">
                  <c:v>990</c:v>
                </c:pt>
                <c:pt idx="991">
                  <c:v>991</c:v>
                </c:pt>
                <c:pt idx="992">
                  <c:v>992</c:v>
                </c:pt>
                <c:pt idx="993">
                  <c:v>993</c:v>
                </c:pt>
                <c:pt idx="994">
                  <c:v>994</c:v>
                </c:pt>
                <c:pt idx="995">
                  <c:v>995</c:v>
                </c:pt>
                <c:pt idx="996">
                  <c:v>996</c:v>
                </c:pt>
                <c:pt idx="997">
                  <c:v>997</c:v>
                </c:pt>
                <c:pt idx="998">
                  <c:v>998</c:v>
                </c:pt>
                <c:pt idx="999">
                  <c:v>999</c:v>
                </c:pt>
                <c:pt idx="1000">
                  <c:v>1000</c:v>
                </c:pt>
                <c:pt idx="1001">
                  <c:v>1001</c:v>
                </c:pt>
                <c:pt idx="1002">
                  <c:v>1002</c:v>
                </c:pt>
                <c:pt idx="1003">
                  <c:v>1003</c:v>
                </c:pt>
                <c:pt idx="1004">
                  <c:v>1004</c:v>
                </c:pt>
                <c:pt idx="1005">
                  <c:v>1005</c:v>
                </c:pt>
                <c:pt idx="1006">
                  <c:v>1006</c:v>
                </c:pt>
                <c:pt idx="1007">
                  <c:v>1007</c:v>
                </c:pt>
                <c:pt idx="1008">
                  <c:v>1008</c:v>
                </c:pt>
                <c:pt idx="1009">
                  <c:v>1009</c:v>
                </c:pt>
                <c:pt idx="1010">
                  <c:v>1010</c:v>
                </c:pt>
                <c:pt idx="1011">
                  <c:v>1011</c:v>
                </c:pt>
                <c:pt idx="1012">
                  <c:v>1012</c:v>
                </c:pt>
                <c:pt idx="1013">
                  <c:v>1013</c:v>
                </c:pt>
                <c:pt idx="1014">
                  <c:v>1014</c:v>
                </c:pt>
                <c:pt idx="1015">
                  <c:v>1015</c:v>
                </c:pt>
              </c:numCache>
            </c:numRef>
          </c:xVal>
          <c:yVal>
            <c:numRef>
              <c:f>Sheet1!$K$2:$K$1402</c:f>
              <c:numCache>
                <c:formatCode>General</c:formatCode>
                <c:ptCount val="1401"/>
                <c:pt idx="0">
                  <c:v>80.515655517578125</c:v>
                </c:pt>
                <c:pt idx="1">
                  <c:v>80.383819580078125</c:v>
                </c:pt>
                <c:pt idx="2">
                  <c:v>80.251983642578125</c:v>
                </c:pt>
                <c:pt idx="3">
                  <c:v>80.317901611328125</c:v>
                </c:pt>
                <c:pt idx="4">
                  <c:v>80.383819580078125</c:v>
                </c:pt>
                <c:pt idx="5">
                  <c:v>80.383819580078125</c:v>
                </c:pt>
                <c:pt idx="6">
                  <c:v>80.647491455078125</c:v>
                </c:pt>
                <c:pt idx="7">
                  <c:v>80.647491455078125</c:v>
                </c:pt>
                <c:pt idx="8">
                  <c:v>80.845245361328125</c:v>
                </c:pt>
                <c:pt idx="9">
                  <c:v>80.713409423828125</c:v>
                </c:pt>
                <c:pt idx="10">
                  <c:v>79.329132080078125</c:v>
                </c:pt>
                <c:pt idx="11">
                  <c:v>80.515655517578125</c:v>
                </c:pt>
                <c:pt idx="12">
                  <c:v>80.120147705078125</c:v>
                </c:pt>
                <c:pt idx="13">
                  <c:v>80.581573486328125</c:v>
                </c:pt>
                <c:pt idx="14">
                  <c:v>80.515655517578125</c:v>
                </c:pt>
                <c:pt idx="15">
                  <c:v>80.515655517578125</c:v>
                </c:pt>
                <c:pt idx="16">
                  <c:v>80.449737548828125</c:v>
                </c:pt>
                <c:pt idx="17">
                  <c:v>80.449737548828125</c:v>
                </c:pt>
                <c:pt idx="18">
                  <c:v>79.988311767578125</c:v>
                </c:pt>
                <c:pt idx="19">
                  <c:v>80.515655517578125</c:v>
                </c:pt>
                <c:pt idx="20">
                  <c:v>80.449737548828125</c:v>
                </c:pt>
                <c:pt idx="21">
                  <c:v>80.845245361328125</c:v>
                </c:pt>
                <c:pt idx="22">
                  <c:v>80.647491455078125</c:v>
                </c:pt>
                <c:pt idx="23">
                  <c:v>80.977081298828125</c:v>
                </c:pt>
                <c:pt idx="24">
                  <c:v>80.515655517578125</c:v>
                </c:pt>
                <c:pt idx="25">
                  <c:v>80.713409423828125</c:v>
                </c:pt>
                <c:pt idx="26">
                  <c:v>80.515655517578125</c:v>
                </c:pt>
                <c:pt idx="27">
                  <c:v>80.251983642578125</c:v>
                </c:pt>
                <c:pt idx="28">
                  <c:v>80.251983642578125</c:v>
                </c:pt>
                <c:pt idx="29">
                  <c:v>81.240753173828125</c:v>
                </c:pt>
                <c:pt idx="30">
                  <c:v>80.977081298828125</c:v>
                </c:pt>
                <c:pt idx="31">
                  <c:v>80.251983642578125</c:v>
                </c:pt>
                <c:pt idx="32">
                  <c:v>80.845245361328125</c:v>
                </c:pt>
                <c:pt idx="33">
                  <c:v>80.911163330078125</c:v>
                </c:pt>
                <c:pt idx="34">
                  <c:v>81.042999267578125</c:v>
                </c:pt>
                <c:pt idx="35">
                  <c:v>81.899932861328125</c:v>
                </c:pt>
                <c:pt idx="36">
                  <c:v>80.713409423828125</c:v>
                </c:pt>
                <c:pt idx="37">
                  <c:v>80.449737548828125</c:v>
                </c:pt>
                <c:pt idx="38">
                  <c:v>80.317901611328125</c:v>
                </c:pt>
                <c:pt idx="39">
                  <c:v>81.636260986328125</c:v>
                </c:pt>
                <c:pt idx="40">
                  <c:v>80.515655517578125</c:v>
                </c:pt>
                <c:pt idx="41">
                  <c:v>80.779327392578125</c:v>
                </c:pt>
                <c:pt idx="42">
                  <c:v>80.911163330078125</c:v>
                </c:pt>
                <c:pt idx="43">
                  <c:v>80.713409423828125</c:v>
                </c:pt>
                <c:pt idx="44">
                  <c:v>80.647491455078125</c:v>
                </c:pt>
                <c:pt idx="45">
                  <c:v>80.977081298828125</c:v>
                </c:pt>
                <c:pt idx="46">
                  <c:v>81.372589111328125</c:v>
                </c:pt>
                <c:pt idx="47">
                  <c:v>81.042999267578125</c:v>
                </c:pt>
                <c:pt idx="48">
                  <c:v>79.988311767578125</c:v>
                </c:pt>
                <c:pt idx="49">
                  <c:v>81.702178955078125</c:v>
                </c:pt>
                <c:pt idx="50">
                  <c:v>80.845245361328125</c:v>
                </c:pt>
                <c:pt idx="51">
                  <c:v>80.977081298828125</c:v>
                </c:pt>
                <c:pt idx="52">
                  <c:v>82.427276611328125</c:v>
                </c:pt>
                <c:pt idx="53">
                  <c:v>81.108917236328125</c:v>
                </c:pt>
                <c:pt idx="54">
                  <c:v>80.845245361328125</c:v>
                </c:pt>
                <c:pt idx="55">
                  <c:v>81.438507080078125</c:v>
                </c:pt>
                <c:pt idx="56">
                  <c:v>81.965850830078125</c:v>
                </c:pt>
                <c:pt idx="57">
                  <c:v>82.097686767578125</c:v>
                </c:pt>
                <c:pt idx="58">
                  <c:v>81.306671142578125</c:v>
                </c:pt>
                <c:pt idx="59">
                  <c:v>81.306671142578125</c:v>
                </c:pt>
                <c:pt idx="60">
                  <c:v>81.174835205078125</c:v>
                </c:pt>
                <c:pt idx="61">
                  <c:v>82.031768798828125</c:v>
                </c:pt>
                <c:pt idx="62">
                  <c:v>81.702178955078125</c:v>
                </c:pt>
                <c:pt idx="63">
                  <c:v>81.834014892578125</c:v>
                </c:pt>
                <c:pt idx="64">
                  <c:v>81.702178955078125</c:v>
                </c:pt>
                <c:pt idx="65">
                  <c:v>82.097686767578125</c:v>
                </c:pt>
                <c:pt idx="66">
                  <c:v>81.438507080078125</c:v>
                </c:pt>
                <c:pt idx="67">
                  <c:v>81.504425048828125</c:v>
                </c:pt>
                <c:pt idx="68">
                  <c:v>82.888702392578125</c:v>
                </c:pt>
                <c:pt idx="69">
                  <c:v>84.404823303222656</c:v>
                </c:pt>
                <c:pt idx="70">
                  <c:v>82.690948486328125</c:v>
                </c:pt>
                <c:pt idx="71">
                  <c:v>82.229522705078125</c:v>
                </c:pt>
                <c:pt idx="72">
                  <c:v>83.350128173828125</c:v>
                </c:pt>
                <c:pt idx="73">
                  <c:v>83.350128173828125</c:v>
                </c:pt>
                <c:pt idx="74">
                  <c:v>83.152374267578125</c:v>
                </c:pt>
                <c:pt idx="75">
                  <c:v>83.481964111328125</c:v>
                </c:pt>
                <c:pt idx="76">
                  <c:v>82.888702392578125</c:v>
                </c:pt>
                <c:pt idx="77">
                  <c:v>84.009315490722656</c:v>
                </c:pt>
                <c:pt idx="78">
                  <c:v>82.625030517578125</c:v>
                </c:pt>
                <c:pt idx="79">
                  <c:v>84.009315490722656</c:v>
                </c:pt>
                <c:pt idx="80">
                  <c:v>83.943397521972656</c:v>
                </c:pt>
                <c:pt idx="81">
                  <c:v>83.547882080078125</c:v>
                </c:pt>
                <c:pt idx="82">
                  <c:v>83.613800048828125</c:v>
                </c:pt>
                <c:pt idx="83">
                  <c:v>84.141151428222656</c:v>
                </c:pt>
                <c:pt idx="84">
                  <c:v>85.129920959472656</c:v>
                </c:pt>
                <c:pt idx="85">
                  <c:v>85.525428771972656</c:v>
                </c:pt>
                <c:pt idx="86">
                  <c:v>85.327674865722656</c:v>
                </c:pt>
                <c:pt idx="87">
                  <c:v>85.327674865722656</c:v>
                </c:pt>
                <c:pt idx="88">
                  <c:v>85.657264709472656</c:v>
                </c:pt>
                <c:pt idx="89">
                  <c:v>86.382362365722656</c:v>
                </c:pt>
                <c:pt idx="90">
                  <c:v>86.184608459472656</c:v>
                </c:pt>
                <c:pt idx="91">
                  <c:v>86.052772521972656</c:v>
                </c:pt>
                <c:pt idx="92">
                  <c:v>86.909706115722656</c:v>
                </c:pt>
                <c:pt idx="93">
                  <c:v>87.700721740722656</c:v>
                </c:pt>
                <c:pt idx="94">
                  <c:v>89.282752990722656</c:v>
                </c:pt>
                <c:pt idx="95">
                  <c:v>90.535202026367188</c:v>
                </c:pt>
                <c:pt idx="96">
                  <c:v>91.458053588867187</c:v>
                </c:pt>
                <c:pt idx="97">
                  <c:v>93.303756713867188</c:v>
                </c:pt>
                <c:pt idx="98">
                  <c:v>94.490280151367188</c:v>
                </c:pt>
                <c:pt idx="99">
                  <c:v>96.665573120117188</c:v>
                </c:pt>
                <c:pt idx="100">
                  <c:v>97.786178588867188</c:v>
                </c:pt>
                <c:pt idx="101">
                  <c:v>99.302291870117188</c:v>
                </c:pt>
                <c:pt idx="102">
                  <c:v>100.48882293701172</c:v>
                </c:pt>
                <c:pt idx="103">
                  <c:v>102.53227996826172</c:v>
                </c:pt>
                <c:pt idx="104">
                  <c:v>104.37798309326172</c:v>
                </c:pt>
                <c:pt idx="105">
                  <c:v>105.49858856201172</c:v>
                </c:pt>
                <c:pt idx="106">
                  <c:v>107.27837371826172</c:v>
                </c:pt>
                <c:pt idx="107">
                  <c:v>108.06938934326172</c:v>
                </c:pt>
                <c:pt idx="108">
                  <c:v>110.37651824951172</c:v>
                </c:pt>
                <c:pt idx="109">
                  <c:v>112.41997528076172</c:v>
                </c:pt>
                <c:pt idx="110">
                  <c:v>114.06792449951172</c:v>
                </c:pt>
                <c:pt idx="111">
                  <c:v>116.63872528076172</c:v>
                </c:pt>
                <c:pt idx="112">
                  <c:v>117.82525634765625</c:v>
                </c:pt>
                <c:pt idx="113">
                  <c:v>120.00054931640625</c:v>
                </c:pt>
                <c:pt idx="114">
                  <c:v>121.25299072265625</c:v>
                </c:pt>
                <c:pt idx="115">
                  <c:v>123.88970947265625</c:v>
                </c:pt>
                <c:pt idx="116">
                  <c:v>126.19683837890625</c:v>
                </c:pt>
                <c:pt idx="117">
                  <c:v>127.51520538330078</c:v>
                </c:pt>
                <c:pt idx="118">
                  <c:v>131.27252197265625</c:v>
                </c:pt>
                <c:pt idx="119">
                  <c:v>133.71148681640625</c:v>
                </c:pt>
                <c:pt idx="120">
                  <c:v>137.20515441894531</c:v>
                </c:pt>
                <c:pt idx="121">
                  <c:v>140.63288879394531</c:v>
                </c:pt>
                <c:pt idx="122">
                  <c:v>141.09431457519531</c:v>
                </c:pt>
                <c:pt idx="123">
                  <c:v>144.85163879394531</c:v>
                </c:pt>
                <c:pt idx="124">
                  <c:v>149.13632202148437</c:v>
                </c:pt>
                <c:pt idx="125">
                  <c:v>152.10263061523438</c:v>
                </c:pt>
                <c:pt idx="126">
                  <c:v>155.66220092773437</c:v>
                </c:pt>
                <c:pt idx="127">
                  <c:v>157.37606811523437</c:v>
                </c:pt>
                <c:pt idx="128">
                  <c:v>163.24276733398438</c:v>
                </c:pt>
                <c:pt idx="129">
                  <c:v>167.26377868652344</c:v>
                </c:pt>
                <c:pt idx="130">
                  <c:v>169.37315368652344</c:v>
                </c:pt>
                <c:pt idx="131">
                  <c:v>171.74620056152344</c:v>
                </c:pt>
                <c:pt idx="132">
                  <c:v>177.21739196777344</c:v>
                </c:pt>
                <c:pt idx="133">
                  <c:v>182.62266540527344</c:v>
                </c:pt>
                <c:pt idx="134">
                  <c:v>186.57774353027344</c:v>
                </c:pt>
                <c:pt idx="135">
                  <c:v>192.57627868652344</c:v>
                </c:pt>
                <c:pt idx="136">
                  <c:v>195.80625915527344</c:v>
                </c:pt>
                <c:pt idx="137">
                  <c:v>196.06993103027344</c:v>
                </c:pt>
                <c:pt idx="138">
                  <c:v>201.01377868652344</c:v>
                </c:pt>
                <c:pt idx="139">
                  <c:v>204.2437744140625</c:v>
                </c:pt>
                <c:pt idx="140">
                  <c:v>208.9239501953125</c:v>
                </c:pt>
                <c:pt idx="141">
                  <c:v>211.0992431640625</c:v>
                </c:pt>
                <c:pt idx="142">
                  <c:v>216.8341064453125</c:v>
                </c:pt>
                <c:pt idx="143">
                  <c:v>221.18470764160156</c:v>
                </c:pt>
                <c:pt idx="144">
                  <c:v>221.11878967285156</c:v>
                </c:pt>
                <c:pt idx="145">
                  <c:v>224.41468811035156</c:v>
                </c:pt>
                <c:pt idx="146">
                  <c:v>226.52406311035156</c:v>
                </c:pt>
                <c:pt idx="147">
                  <c:v>229.75404357910156</c:v>
                </c:pt>
                <c:pt idx="148">
                  <c:v>231.73158264160156</c:v>
                </c:pt>
                <c:pt idx="149">
                  <c:v>237.99378967285156</c:v>
                </c:pt>
                <c:pt idx="150">
                  <c:v>237.73011779785156</c:v>
                </c:pt>
                <c:pt idx="151">
                  <c:v>241.02603149414062</c:v>
                </c:pt>
                <c:pt idx="152">
                  <c:v>242.47622680664062</c:v>
                </c:pt>
                <c:pt idx="153">
                  <c:v>243.59683227539062</c:v>
                </c:pt>
                <c:pt idx="154">
                  <c:v>249.92495727539062</c:v>
                </c:pt>
                <c:pt idx="155">
                  <c:v>251.70474243164062</c:v>
                </c:pt>
                <c:pt idx="156">
                  <c:v>253.61636352539062</c:v>
                </c:pt>
                <c:pt idx="157">
                  <c:v>252.82534790039062</c:v>
                </c:pt>
                <c:pt idx="158">
                  <c:v>256.38491821289062</c:v>
                </c:pt>
                <c:pt idx="159">
                  <c:v>256.97817993164062</c:v>
                </c:pt>
                <c:pt idx="160">
                  <c:v>257.17593383789062</c:v>
                </c:pt>
                <c:pt idx="161">
                  <c:v>262.18569946289062</c:v>
                </c:pt>
                <c:pt idx="162">
                  <c:v>263.76773071289062</c:v>
                </c:pt>
                <c:pt idx="163">
                  <c:v>266.53631591796875</c:v>
                </c:pt>
                <c:pt idx="164">
                  <c:v>268.64569091796875</c:v>
                </c:pt>
                <c:pt idx="165">
                  <c:v>269.83221435546875</c:v>
                </c:pt>
                <c:pt idx="166">
                  <c:v>270.09588623046875</c:v>
                </c:pt>
                <c:pt idx="167">
                  <c:v>272.46893310546875</c:v>
                </c:pt>
                <c:pt idx="168">
                  <c:v>273.65545654296875</c:v>
                </c:pt>
                <c:pt idx="169">
                  <c:v>275.23748779296875</c:v>
                </c:pt>
                <c:pt idx="170">
                  <c:v>273.39178466796875</c:v>
                </c:pt>
                <c:pt idx="171">
                  <c:v>277.08319091796875</c:v>
                </c:pt>
                <c:pt idx="172">
                  <c:v>278.46746826171875</c:v>
                </c:pt>
                <c:pt idx="173">
                  <c:v>279.06072998046875</c:v>
                </c:pt>
                <c:pt idx="174">
                  <c:v>280.57684326171875</c:v>
                </c:pt>
                <c:pt idx="175">
                  <c:v>279.39031982421875</c:v>
                </c:pt>
                <c:pt idx="176">
                  <c:v>283.08172607421875</c:v>
                </c:pt>
                <c:pt idx="177">
                  <c:v>283.01580810546875</c:v>
                </c:pt>
                <c:pt idx="178">
                  <c:v>279.98358154296875</c:v>
                </c:pt>
                <c:pt idx="179">
                  <c:v>283.74090576171875</c:v>
                </c:pt>
                <c:pt idx="180">
                  <c:v>287.69598388671875</c:v>
                </c:pt>
                <c:pt idx="181">
                  <c:v>284.79559326171875</c:v>
                </c:pt>
                <c:pt idx="182">
                  <c:v>287.56414794921875</c:v>
                </c:pt>
                <c:pt idx="183">
                  <c:v>289.27801513671875</c:v>
                </c:pt>
                <c:pt idx="184">
                  <c:v>291.58514404296875</c:v>
                </c:pt>
                <c:pt idx="185">
                  <c:v>292.96942138671875</c:v>
                </c:pt>
                <c:pt idx="186">
                  <c:v>294.48553466796875</c:v>
                </c:pt>
                <c:pt idx="187">
                  <c:v>297.38592529296875</c:v>
                </c:pt>
                <c:pt idx="188">
                  <c:v>297.38592529296875</c:v>
                </c:pt>
                <c:pt idx="189">
                  <c:v>300.41815185546875</c:v>
                </c:pt>
                <c:pt idx="190">
                  <c:v>302.13204956054687</c:v>
                </c:pt>
                <c:pt idx="191">
                  <c:v>300.61590576171875</c:v>
                </c:pt>
                <c:pt idx="192">
                  <c:v>304.96652221679687</c:v>
                </c:pt>
                <c:pt idx="193">
                  <c:v>302.59347534179687</c:v>
                </c:pt>
                <c:pt idx="194">
                  <c:v>306.81222534179687</c:v>
                </c:pt>
                <c:pt idx="195">
                  <c:v>309.97628784179687</c:v>
                </c:pt>
                <c:pt idx="196">
                  <c:v>307.99874877929687</c:v>
                </c:pt>
                <c:pt idx="197">
                  <c:v>309.71261596679687</c:v>
                </c:pt>
                <c:pt idx="198">
                  <c:v>314.26095581054687</c:v>
                </c:pt>
                <c:pt idx="199">
                  <c:v>314.26095581054687</c:v>
                </c:pt>
                <c:pt idx="200">
                  <c:v>316.37033081054687</c:v>
                </c:pt>
                <c:pt idx="201">
                  <c:v>316.56808471679687</c:v>
                </c:pt>
                <c:pt idx="202">
                  <c:v>319.66622924804688</c:v>
                </c:pt>
                <c:pt idx="203">
                  <c:v>319.33663940429687</c:v>
                </c:pt>
                <c:pt idx="204">
                  <c:v>321.24826049804687</c:v>
                </c:pt>
                <c:pt idx="205">
                  <c:v>324.28048706054687</c:v>
                </c:pt>
                <c:pt idx="206">
                  <c:v>325.20333862304687</c:v>
                </c:pt>
                <c:pt idx="207">
                  <c:v>326.71945190429687</c:v>
                </c:pt>
                <c:pt idx="208">
                  <c:v>327.64230346679688</c:v>
                </c:pt>
                <c:pt idx="209">
                  <c:v>328.10372924804687</c:v>
                </c:pt>
                <c:pt idx="210">
                  <c:v>329.02658081054687</c:v>
                </c:pt>
                <c:pt idx="211">
                  <c:v>329.48800659179687</c:v>
                </c:pt>
                <c:pt idx="212">
                  <c:v>330.21310424804687</c:v>
                </c:pt>
                <c:pt idx="213">
                  <c:v>330.47677612304687</c:v>
                </c:pt>
                <c:pt idx="214">
                  <c:v>331.39962768554687</c:v>
                </c:pt>
                <c:pt idx="215">
                  <c:v>332.52023315429687</c:v>
                </c:pt>
                <c:pt idx="216">
                  <c:v>331.72921752929687</c:v>
                </c:pt>
                <c:pt idx="217">
                  <c:v>333.37716674804687</c:v>
                </c:pt>
                <c:pt idx="218">
                  <c:v>335.09103393554687</c:v>
                </c:pt>
                <c:pt idx="219">
                  <c:v>335.61837768554688</c:v>
                </c:pt>
                <c:pt idx="220">
                  <c:v>333.37716674804687</c:v>
                </c:pt>
                <c:pt idx="221">
                  <c:v>336.07980346679687</c:v>
                </c:pt>
                <c:pt idx="222">
                  <c:v>336.54122924804687</c:v>
                </c:pt>
                <c:pt idx="223">
                  <c:v>338.51876831054687</c:v>
                </c:pt>
                <c:pt idx="224">
                  <c:v>339.17794799804687</c:v>
                </c:pt>
                <c:pt idx="225">
                  <c:v>340.75997924804687</c:v>
                </c:pt>
                <c:pt idx="226">
                  <c:v>342.60568237304687</c:v>
                </c:pt>
                <c:pt idx="227">
                  <c:v>343.39669799804687</c:v>
                </c:pt>
                <c:pt idx="228">
                  <c:v>343.59445190429688</c:v>
                </c:pt>
                <c:pt idx="229">
                  <c:v>342.40792846679687</c:v>
                </c:pt>
                <c:pt idx="230">
                  <c:v>343.66036987304687</c:v>
                </c:pt>
                <c:pt idx="231">
                  <c:v>343.06710815429687</c:v>
                </c:pt>
                <c:pt idx="232">
                  <c:v>346.62667846679687</c:v>
                </c:pt>
                <c:pt idx="233">
                  <c:v>346.16525268554687</c:v>
                </c:pt>
                <c:pt idx="234">
                  <c:v>348.80197143554687</c:v>
                </c:pt>
                <c:pt idx="235">
                  <c:v>345.96749877929687</c:v>
                </c:pt>
                <c:pt idx="236">
                  <c:v>350.64767456054687</c:v>
                </c:pt>
                <c:pt idx="237">
                  <c:v>348.14279174804687</c:v>
                </c:pt>
                <c:pt idx="238">
                  <c:v>349.19747924804687</c:v>
                </c:pt>
                <c:pt idx="239">
                  <c:v>353.48214721679687</c:v>
                </c:pt>
                <c:pt idx="240">
                  <c:v>354.60275268554687</c:v>
                </c:pt>
                <c:pt idx="241">
                  <c:v>355.39376831054687</c:v>
                </c:pt>
                <c:pt idx="242">
                  <c:v>354.47091674804687</c:v>
                </c:pt>
                <c:pt idx="243">
                  <c:v>357.10763549804687</c:v>
                </c:pt>
                <c:pt idx="244">
                  <c:v>357.04171752929688</c:v>
                </c:pt>
                <c:pt idx="245">
                  <c:v>357.17355346679687</c:v>
                </c:pt>
                <c:pt idx="246">
                  <c:v>356.51437377929687</c:v>
                </c:pt>
                <c:pt idx="247">
                  <c:v>358.62374877929687</c:v>
                </c:pt>
                <c:pt idx="248">
                  <c:v>358.29415893554687</c:v>
                </c:pt>
                <c:pt idx="249">
                  <c:v>357.56906127929687</c:v>
                </c:pt>
                <c:pt idx="250">
                  <c:v>359.81027221679687</c:v>
                </c:pt>
                <c:pt idx="251">
                  <c:v>360.20578002929687</c:v>
                </c:pt>
                <c:pt idx="252">
                  <c:v>361.12863159179687</c:v>
                </c:pt>
                <c:pt idx="253">
                  <c:v>362.44699096679687</c:v>
                </c:pt>
                <c:pt idx="254">
                  <c:v>363.43576049804687</c:v>
                </c:pt>
                <c:pt idx="255">
                  <c:v>359.81027221679687</c:v>
                </c:pt>
                <c:pt idx="256">
                  <c:v>365.34738159179687</c:v>
                </c:pt>
                <c:pt idx="257">
                  <c:v>361.78781127929687</c:v>
                </c:pt>
                <c:pt idx="258">
                  <c:v>365.61105346679687</c:v>
                </c:pt>
                <c:pt idx="259">
                  <c:v>365.34738159179687</c:v>
                </c:pt>
                <c:pt idx="260">
                  <c:v>366.92941284179687</c:v>
                </c:pt>
                <c:pt idx="261">
                  <c:v>367.91818237304687</c:v>
                </c:pt>
                <c:pt idx="262">
                  <c:v>363.83126831054687</c:v>
                </c:pt>
                <c:pt idx="263">
                  <c:v>365.47921752929687</c:v>
                </c:pt>
                <c:pt idx="264">
                  <c:v>369.10470581054687</c:v>
                </c:pt>
                <c:pt idx="265">
                  <c:v>368.70919799804687</c:v>
                </c:pt>
                <c:pt idx="266">
                  <c:v>370.02755737304687</c:v>
                </c:pt>
                <c:pt idx="267">
                  <c:v>368.44552612304687</c:v>
                </c:pt>
                <c:pt idx="268">
                  <c:v>370.15939331054687</c:v>
                </c:pt>
                <c:pt idx="269">
                  <c:v>370.35714721679687</c:v>
                </c:pt>
                <c:pt idx="270">
                  <c:v>369.36837768554688</c:v>
                </c:pt>
                <c:pt idx="271">
                  <c:v>368.51144409179687</c:v>
                </c:pt>
                <c:pt idx="272">
                  <c:v>369.96163940429688</c:v>
                </c:pt>
                <c:pt idx="273">
                  <c:v>372.66427612304688</c:v>
                </c:pt>
                <c:pt idx="274">
                  <c:v>373.784912109375</c:v>
                </c:pt>
                <c:pt idx="275">
                  <c:v>371.21408081054687</c:v>
                </c:pt>
                <c:pt idx="276">
                  <c:v>375.169189453125</c:v>
                </c:pt>
                <c:pt idx="277">
                  <c:v>375.498779296875</c:v>
                </c:pt>
                <c:pt idx="278">
                  <c:v>376.223876953125</c:v>
                </c:pt>
                <c:pt idx="279">
                  <c:v>373.982666015625</c:v>
                </c:pt>
                <c:pt idx="280">
                  <c:v>374.707763671875</c:v>
                </c:pt>
                <c:pt idx="281">
                  <c:v>377.146728515625</c:v>
                </c:pt>
                <c:pt idx="282">
                  <c:v>377.608154296875</c:v>
                </c:pt>
                <c:pt idx="283">
                  <c:v>383.013427734375</c:v>
                </c:pt>
                <c:pt idx="284">
                  <c:v>383.211181640625</c:v>
                </c:pt>
                <c:pt idx="285">
                  <c:v>385.122802734375</c:v>
                </c:pt>
                <c:pt idx="286">
                  <c:v>382.156494140625</c:v>
                </c:pt>
                <c:pt idx="287">
                  <c:v>387.825439453125</c:v>
                </c:pt>
                <c:pt idx="288">
                  <c:v>386.902587890625</c:v>
                </c:pt>
                <c:pt idx="289">
                  <c:v>389.605224609375</c:v>
                </c:pt>
                <c:pt idx="290">
                  <c:v>387.627685546875</c:v>
                </c:pt>
                <c:pt idx="291">
                  <c:v>389.605224609375</c:v>
                </c:pt>
                <c:pt idx="292">
                  <c:v>393.955810546875</c:v>
                </c:pt>
                <c:pt idx="293">
                  <c:v>395.208251953125</c:v>
                </c:pt>
                <c:pt idx="294">
                  <c:v>395.471923828125</c:v>
                </c:pt>
                <c:pt idx="295">
                  <c:v>395.406005859375</c:v>
                </c:pt>
                <c:pt idx="296">
                  <c:v>399.229248046875</c:v>
                </c:pt>
                <c:pt idx="297">
                  <c:v>400.020263671875</c:v>
                </c:pt>
                <c:pt idx="298">
                  <c:v>397.581298828125</c:v>
                </c:pt>
                <c:pt idx="299">
                  <c:v>401.997802734375</c:v>
                </c:pt>
                <c:pt idx="300">
                  <c:v>404.436767578125</c:v>
                </c:pt>
                <c:pt idx="301">
                  <c:v>403.382080078125</c:v>
                </c:pt>
                <c:pt idx="302">
                  <c:v>400.283935546875</c:v>
                </c:pt>
                <c:pt idx="303">
                  <c:v>405.227783203125</c:v>
                </c:pt>
                <c:pt idx="304">
                  <c:v>402.393310546875</c:v>
                </c:pt>
                <c:pt idx="305">
                  <c:v>406.150634765625</c:v>
                </c:pt>
                <c:pt idx="306">
                  <c:v>406.150634765625</c:v>
                </c:pt>
                <c:pt idx="307">
                  <c:v>412.67654418945312</c:v>
                </c:pt>
                <c:pt idx="308">
                  <c:v>409.24880981445312</c:v>
                </c:pt>
                <c:pt idx="309">
                  <c:v>407.996337890625</c:v>
                </c:pt>
                <c:pt idx="310">
                  <c:v>413.53347778320312</c:v>
                </c:pt>
                <c:pt idx="311">
                  <c:v>414.58816528320312</c:v>
                </c:pt>
                <c:pt idx="312">
                  <c:v>415.57693481445312</c:v>
                </c:pt>
                <c:pt idx="313">
                  <c:v>416.89529418945312</c:v>
                </c:pt>
                <c:pt idx="314">
                  <c:v>415.84060668945312</c:v>
                </c:pt>
                <c:pt idx="315">
                  <c:v>414.91775512695312</c:v>
                </c:pt>
                <c:pt idx="316">
                  <c:v>418.67507934570312</c:v>
                </c:pt>
                <c:pt idx="317">
                  <c:v>418.80691528320312</c:v>
                </c:pt>
                <c:pt idx="318">
                  <c:v>417.42263793945312</c:v>
                </c:pt>
                <c:pt idx="319">
                  <c:v>418.14773559570312</c:v>
                </c:pt>
                <c:pt idx="320">
                  <c:v>419.66384887695312</c:v>
                </c:pt>
                <c:pt idx="321">
                  <c:v>419.59793090820312</c:v>
                </c:pt>
                <c:pt idx="322">
                  <c:v>420.58670043945312</c:v>
                </c:pt>
                <c:pt idx="323">
                  <c:v>419.99343872070312</c:v>
                </c:pt>
                <c:pt idx="324">
                  <c:v>422.16873168945312</c:v>
                </c:pt>
                <c:pt idx="325">
                  <c:v>421.77322387695312</c:v>
                </c:pt>
                <c:pt idx="326">
                  <c:v>420.45486450195312</c:v>
                </c:pt>
                <c:pt idx="327">
                  <c:v>423.09158325195312</c:v>
                </c:pt>
                <c:pt idx="328">
                  <c:v>421.64138793945312</c:v>
                </c:pt>
                <c:pt idx="329">
                  <c:v>423.15750122070312</c:v>
                </c:pt>
                <c:pt idx="330">
                  <c:v>421.04812622070313</c:v>
                </c:pt>
                <c:pt idx="331">
                  <c:v>420.98220825195312</c:v>
                </c:pt>
                <c:pt idx="332">
                  <c:v>419.53201293945312</c:v>
                </c:pt>
                <c:pt idx="333">
                  <c:v>418.27957153320312</c:v>
                </c:pt>
                <c:pt idx="334">
                  <c:v>417.02713012695312</c:v>
                </c:pt>
                <c:pt idx="335">
                  <c:v>417.09304809570312</c:v>
                </c:pt>
                <c:pt idx="336">
                  <c:v>415.44509887695312</c:v>
                </c:pt>
                <c:pt idx="337">
                  <c:v>414.58816528320312</c:v>
                </c:pt>
                <c:pt idx="338">
                  <c:v>413.79714965820312</c:v>
                </c:pt>
                <c:pt idx="339">
                  <c:v>412.01736450195312</c:v>
                </c:pt>
                <c:pt idx="340">
                  <c:v>409.77615356445312</c:v>
                </c:pt>
                <c:pt idx="341">
                  <c:v>408.260009765625</c:v>
                </c:pt>
                <c:pt idx="342">
                  <c:v>408.853271484375</c:v>
                </c:pt>
                <c:pt idx="343">
                  <c:v>404.370849609375</c:v>
                </c:pt>
                <c:pt idx="344">
                  <c:v>402.195556640625</c:v>
                </c:pt>
                <c:pt idx="345">
                  <c:v>401.338623046875</c:v>
                </c:pt>
                <c:pt idx="346">
                  <c:v>398.899658203125</c:v>
                </c:pt>
                <c:pt idx="347">
                  <c:v>396.658447265625</c:v>
                </c:pt>
                <c:pt idx="348">
                  <c:v>393.889892578125</c:v>
                </c:pt>
                <c:pt idx="349">
                  <c:v>393.098876953125</c:v>
                </c:pt>
                <c:pt idx="350">
                  <c:v>390.791748046875</c:v>
                </c:pt>
                <c:pt idx="351">
                  <c:v>390.066650390625</c:v>
                </c:pt>
                <c:pt idx="352">
                  <c:v>387.759521484375</c:v>
                </c:pt>
                <c:pt idx="353">
                  <c:v>385.254638671875</c:v>
                </c:pt>
                <c:pt idx="354">
                  <c:v>384.331787109375</c:v>
                </c:pt>
                <c:pt idx="355">
                  <c:v>381.892822265625</c:v>
                </c:pt>
                <c:pt idx="356">
                  <c:v>380.508544921875</c:v>
                </c:pt>
                <c:pt idx="357">
                  <c:v>379.256103515625</c:v>
                </c:pt>
                <c:pt idx="358">
                  <c:v>377.410400390625</c:v>
                </c:pt>
                <c:pt idx="359">
                  <c:v>376.619384765625</c:v>
                </c:pt>
                <c:pt idx="360">
                  <c:v>376.553466796875</c:v>
                </c:pt>
                <c:pt idx="361">
                  <c:v>374.773681640625</c:v>
                </c:pt>
                <c:pt idx="362">
                  <c:v>373.323486328125</c:v>
                </c:pt>
                <c:pt idx="363">
                  <c:v>372.13693237304687</c:v>
                </c:pt>
                <c:pt idx="364">
                  <c:v>371.01632690429688</c:v>
                </c:pt>
                <c:pt idx="365">
                  <c:v>369.82980346679687</c:v>
                </c:pt>
                <c:pt idx="366">
                  <c:v>369.30245971679687</c:v>
                </c:pt>
                <c:pt idx="367">
                  <c:v>368.18185424804687</c:v>
                </c:pt>
                <c:pt idx="368">
                  <c:v>367.19308471679687</c:v>
                </c:pt>
                <c:pt idx="369">
                  <c:v>366.66574096679688</c:v>
                </c:pt>
                <c:pt idx="370">
                  <c:v>364.75411987304687</c:v>
                </c:pt>
                <c:pt idx="371">
                  <c:v>364.02902221679687</c:v>
                </c:pt>
                <c:pt idx="372">
                  <c:v>362.77658081054687</c:v>
                </c:pt>
                <c:pt idx="373">
                  <c:v>361.85372924804687</c:v>
                </c:pt>
                <c:pt idx="374">
                  <c:v>361.19454956054687</c:v>
                </c:pt>
                <c:pt idx="375">
                  <c:v>361.26046752929687</c:v>
                </c:pt>
                <c:pt idx="376">
                  <c:v>360.99679565429687</c:v>
                </c:pt>
                <c:pt idx="377">
                  <c:v>359.41476440429687</c:v>
                </c:pt>
                <c:pt idx="378">
                  <c:v>358.55783081054687</c:v>
                </c:pt>
                <c:pt idx="379">
                  <c:v>357.96456909179687</c:v>
                </c:pt>
                <c:pt idx="380">
                  <c:v>357.37130737304687</c:v>
                </c:pt>
                <c:pt idx="381">
                  <c:v>357.23947143554687</c:v>
                </c:pt>
                <c:pt idx="382">
                  <c:v>355.78927612304687</c:v>
                </c:pt>
                <c:pt idx="383">
                  <c:v>355.52560424804687</c:v>
                </c:pt>
                <c:pt idx="384">
                  <c:v>354.66867065429687</c:v>
                </c:pt>
                <c:pt idx="385">
                  <c:v>354.40499877929687</c:v>
                </c:pt>
                <c:pt idx="386">
                  <c:v>353.87765502929687</c:v>
                </c:pt>
                <c:pt idx="387">
                  <c:v>352.55929565429687</c:v>
                </c:pt>
                <c:pt idx="388">
                  <c:v>352.62521362304688</c:v>
                </c:pt>
                <c:pt idx="389">
                  <c:v>353.15255737304687</c:v>
                </c:pt>
                <c:pt idx="390">
                  <c:v>353.21847534179687</c:v>
                </c:pt>
                <c:pt idx="391">
                  <c:v>351.70236206054687</c:v>
                </c:pt>
                <c:pt idx="392">
                  <c:v>352.09786987304687</c:v>
                </c:pt>
                <c:pt idx="393">
                  <c:v>352.75704956054687</c:v>
                </c:pt>
                <c:pt idx="394">
                  <c:v>352.16378784179687</c:v>
                </c:pt>
                <c:pt idx="395">
                  <c:v>353.15255737304687</c:v>
                </c:pt>
                <c:pt idx="396">
                  <c:v>352.55929565429687</c:v>
                </c:pt>
                <c:pt idx="397">
                  <c:v>352.75704956054687</c:v>
                </c:pt>
                <c:pt idx="398">
                  <c:v>352.62521362304688</c:v>
                </c:pt>
                <c:pt idx="399">
                  <c:v>351.76828002929687</c:v>
                </c:pt>
                <c:pt idx="400">
                  <c:v>350.71359252929687</c:v>
                </c:pt>
                <c:pt idx="401">
                  <c:v>351.10910034179687</c:v>
                </c:pt>
                <c:pt idx="402">
                  <c:v>350.31808471679687</c:v>
                </c:pt>
                <c:pt idx="403">
                  <c:v>349.46115112304687</c:v>
                </c:pt>
                <c:pt idx="404">
                  <c:v>348.40646362304687</c:v>
                </c:pt>
                <c:pt idx="405">
                  <c:v>347.41769409179687</c:v>
                </c:pt>
                <c:pt idx="406">
                  <c:v>346.62667846679687</c:v>
                </c:pt>
                <c:pt idx="407">
                  <c:v>346.36300659179687</c:v>
                </c:pt>
                <c:pt idx="408">
                  <c:v>345.50607299804687</c:v>
                </c:pt>
                <c:pt idx="409">
                  <c:v>346.03341674804688</c:v>
                </c:pt>
                <c:pt idx="410">
                  <c:v>343.85812377929687</c:v>
                </c:pt>
                <c:pt idx="411">
                  <c:v>343.66036987304687</c:v>
                </c:pt>
                <c:pt idx="412">
                  <c:v>342.67160034179687</c:v>
                </c:pt>
                <c:pt idx="413">
                  <c:v>342.53976440429687</c:v>
                </c:pt>
                <c:pt idx="414">
                  <c:v>342.21017456054687</c:v>
                </c:pt>
                <c:pt idx="415">
                  <c:v>341.94650268554688</c:v>
                </c:pt>
                <c:pt idx="416">
                  <c:v>340.43038940429687</c:v>
                </c:pt>
                <c:pt idx="417">
                  <c:v>340.89181518554687</c:v>
                </c:pt>
                <c:pt idx="418">
                  <c:v>341.22140502929687</c:v>
                </c:pt>
                <c:pt idx="419">
                  <c:v>339.70529174804687</c:v>
                </c:pt>
                <c:pt idx="420">
                  <c:v>339.50753784179687</c:v>
                </c:pt>
                <c:pt idx="421">
                  <c:v>339.24386596679687</c:v>
                </c:pt>
                <c:pt idx="422">
                  <c:v>338.51876831054687</c:v>
                </c:pt>
                <c:pt idx="423">
                  <c:v>337.99142456054687</c:v>
                </c:pt>
                <c:pt idx="424">
                  <c:v>337.92550659179687</c:v>
                </c:pt>
                <c:pt idx="425">
                  <c:v>336.73898315429687</c:v>
                </c:pt>
                <c:pt idx="426">
                  <c:v>336.07980346679687</c:v>
                </c:pt>
                <c:pt idx="427">
                  <c:v>336.27755737304687</c:v>
                </c:pt>
                <c:pt idx="428">
                  <c:v>335.55245971679687</c:v>
                </c:pt>
                <c:pt idx="429">
                  <c:v>334.76144409179687</c:v>
                </c:pt>
                <c:pt idx="430">
                  <c:v>334.95919799804687</c:v>
                </c:pt>
                <c:pt idx="431">
                  <c:v>333.77267456054687</c:v>
                </c:pt>
                <c:pt idx="432">
                  <c:v>333.83859252929687</c:v>
                </c:pt>
                <c:pt idx="433">
                  <c:v>333.17941284179687</c:v>
                </c:pt>
                <c:pt idx="434">
                  <c:v>332.38839721679687</c:v>
                </c:pt>
                <c:pt idx="435">
                  <c:v>332.52023315429687</c:v>
                </c:pt>
                <c:pt idx="436">
                  <c:v>333.31124877929687</c:v>
                </c:pt>
                <c:pt idx="437">
                  <c:v>332.91574096679687</c:v>
                </c:pt>
                <c:pt idx="438">
                  <c:v>332.25656127929687</c:v>
                </c:pt>
                <c:pt idx="439">
                  <c:v>332.32247924804688</c:v>
                </c:pt>
                <c:pt idx="440">
                  <c:v>331.79513549804687</c:v>
                </c:pt>
                <c:pt idx="441">
                  <c:v>331.26779174804687</c:v>
                </c:pt>
                <c:pt idx="442">
                  <c:v>331.72921752929687</c:v>
                </c:pt>
                <c:pt idx="443">
                  <c:v>330.80636596679687</c:v>
                </c:pt>
                <c:pt idx="444">
                  <c:v>330.54269409179687</c:v>
                </c:pt>
                <c:pt idx="445">
                  <c:v>329.75167846679687</c:v>
                </c:pt>
                <c:pt idx="446">
                  <c:v>328.49923706054687</c:v>
                </c:pt>
                <c:pt idx="447">
                  <c:v>328.89474487304687</c:v>
                </c:pt>
                <c:pt idx="448">
                  <c:v>328.30148315429687</c:v>
                </c:pt>
                <c:pt idx="449">
                  <c:v>327.90597534179687</c:v>
                </c:pt>
                <c:pt idx="450">
                  <c:v>327.04904174804687</c:v>
                </c:pt>
                <c:pt idx="451">
                  <c:v>326.78536987304687</c:v>
                </c:pt>
                <c:pt idx="452">
                  <c:v>327.18087768554687</c:v>
                </c:pt>
                <c:pt idx="453">
                  <c:v>327.24679565429687</c:v>
                </c:pt>
                <c:pt idx="454">
                  <c:v>326.78536987304687</c:v>
                </c:pt>
                <c:pt idx="455">
                  <c:v>326.25802612304688</c:v>
                </c:pt>
                <c:pt idx="456">
                  <c:v>325.99435424804688</c:v>
                </c:pt>
                <c:pt idx="457">
                  <c:v>325.07150268554687</c:v>
                </c:pt>
                <c:pt idx="458">
                  <c:v>325.33517456054687</c:v>
                </c:pt>
                <c:pt idx="459">
                  <c:v>324.14865112304687</c:v>
                </c:pt>
                <c:pt idx="460">
                  <c:v>325.20333862304687</c:v>
                </c:pt>
                <c:pt idx="461">
                  <c:v>324.87374877929687</c:v>
                </c:pt>
                <c:pt idx="462">
                  <c:v>324.01681518554687</c:v>
                </c:pt>
                <c:pt idx="463">
                  <c:v>323.62130737304687</c:v>
                </c:pt>
                <c:pt idx="464">
                  <c:v>324.21456909179687</c:v>
                </c:pt>
                <c:pt idx="465">
                  <c:v>323.15988159179687</c:v>
                </c:pt>
                <c:pt idx="466">
                  <c:v>322.96212768554688</c:v>
                </c:pt>
                <c:pt idx="467">
                  <c:v>322.69845581054687</c:v>
                </c:pt>
                <c:pt idx="468">
                  <c:v>323.62130737304687</c:v>
                </c:pt>
                <c:pt idx="469">
                  <c:v>323.48947143554687</c:v>
                </c:pt>
                <c:pt idx="470">
                  <c:v>322.17111206054687</c:v>
                </c:pt>
                <c:pt idx="471">
                  <c:v>322.83029174804687</c:v>
                </c:pt>
                <c:pt idx="472">
                  <c:v>321.11642456054687</c:v>
                </c:pt>
                <c:pt idx="473">
                  <c:v>322.43478393554687</c:v>
                </c:pt>
                <c:pt idx="474">
                  <c:v>322.36886596679687</c:v>
                </c:pt>
                <c:pt idx="475">
                  <c:v>322.83029174804687</c:v>
                </c:pt>
                <c:pt idx="476">
                  <c:v>323.22579956054687</c:v>
                </c:pt>
                <c:pt idx="477">
                  <c:v>323.88497924804687</c:v>
                </c:pt>
                <c:pt idx="478">
                  <c:v>323.35763549804687</c:v>
                </c:pt>
                <c:pt idx="479">
                  <c:v>324.41232299804687</c:v>
                </c:pt>
                <c:pt idx="480">
                  <c:v>324.74191284179687</c:v>
                </c:pt>
                <c:pt idx="481">
                  <c:v>323.95089721679687</c:v>
                </c:pt>
                <c:pt idx="482">
                  <c:v>324.34640502929688</c:v>
                </c:pt>
                <c:pt idx="483">
                  <c:v>324.80783081054687</c:v>
                </c:pt>
                <c:pt idx="484">
                  <c:v>325.40109252929687</c:v>
                </c:pt>
                <c:pt idx="485">
                  <c:v>324.54415893554687</c:v>
                </c:pt>
                <c:pt idx="486">
                  <c:v>324.47824096679687</c:v>
                </c:pt>
                <c:pt idx="487">
                  <c:v>325.40109252929687</c:v>
                </c:pt>
                <c:pt idx="488">
                  <c:v>325.13742065429687</c:v>
                </c:pt>
                <c:pt idx="489">
                  <c:v>325.33517456054687</c:v>
                </c:pt>
                <c:pt idx="490">
                  <c:v>326.06027221679687</c:v>
                </c:pt>
                <c:pt idx="491">
                  <c:v>326.45578002929687</c:v>
                </c:pt>
                <c:pt idx="492">
                  <c:v>326.58761596679687</c:v>
                </c:pt>
                <c:pt idx="493">
                  <c:v>326.38986206054687</c:v>
                </c:pt>
                <c:pt idx="494">
                  <c:v>326.52169799804687</c:v>
                </c:pt>
                <c:pt idx="495">
                  <c:v>327.18087768554687</c:v>
                </c:pt>
                <c:pt idx="496">
                  <c:v>326.91720581054687</c:v>
                </c:pt>
                <c:pt idx="497">
                  <c:v>327.11495971679687</c:v>
                </c:pt>
                <c:pt idx="498">
                  <c:v>327.51046752929687</c:v>
                </c:pt>
                <c:pt idx="499">
                  <c:v>327.70822143554687</c:v>
                </c:pt>
                <c:pt idx="500">
                  <c:v>327.57638549804687</c:v>
                </c:pt>
                <c:pt idx="501">
                  <c:v>328.23556518554687</c:v>
                </c:pt>
                <c:pt idx="502">
                  <c:v>328.30148315429687</c:v>
                </c:pt>
                <c:pt idx="503">
                  <c:v>328.89474487304687</c:v>
                </c:pt>
                <c:pt idx="504">
                  <c:v>329.81759643554687</c:v>
                </c:pt>
                <c:pt idx="505">
                  <c:v>329.42208862304687</c:v>
                </c:pt>
                <c:pt idx="506">
                  <c:v>330.21310424804687</c:v>
                </c:pt>
                <c:pt idx="507">
                  <c:v>330.08126831054687</c:v>
                </c:pt>
                <c:pt idx="508">
                  <c:v>330.67453002929688</c:v>
                </c:pt>
                <c:pt idx="509">
                  <c:v>330.87228393554687</c:v>
                </c:pt>
                <c:pt idx="510">
                  <c:v>330.47677612304687</c:v>
                </c:pt>
                <c:pt idx="511">
                  <c:v>330.41085815429687</c:v>
                </c:pt>
                <c:pt idx="512">
                  <c:v>330.14718627929687</c:v>
                </c:pt>
                <c:pt idx="513">
                  <c:v>330.21310424804687</c:v>
                </c:pt>
                <c:pt idx="514">
                  <c:v>328.89474487304687</c:v>
                </c:pt>
                <c:pt idx="515">
                  <c:v>328.43331909179687</c:v>
                </c:pt>
                <c:pt idx="516">
                  <c:v>328.49923706054687</c:v>
                </c:pt>
                <c:pt idx="517">
                  <c:v>327.31271362304688</c:v>
                </c:pt>
                <c:pt idx="518">
                  <c:v>327.90597534179687</c:v>
                </c:pt>
                <c:pt idx="519">
                  <c:v>327.44454956054687</c:v>
                </c:pt>
                <c:pt idx="520">
                  <c:v>326.98312377929687</c:v>
                </c:pt>
                <c:pt idx="521">
                  <c:v>326.98312377929687</c:v>
                </c:pt>
                <c:pt idx="522">
                  <c:v>327.31271362304688</c:v>
                </c:pt>
                <c:pt idx="523">
                  <c:v>327.24679565429687</c:v>
                </c:pt>
                <c:pt idx="524">
                  <c:v>327.70822143554687</c:v>
                </c:pt>
                <c:pt idx="525">
                  <c:v>327.90597534179687</c:v>
                </c:pt>
                <c:pt idx="526">
                  <c:v>327.51046752929687</c:v>
                </c:pt>
                <c:pt idx="527">
                  <c:v>327.77413940429687</c:v>
                </c:pt>
                <c:pt idx="528">
                  <c:v>326.85128784179687</c:v>
                </c:pt>
                <c:pt idx="529">
                  <c:v>327.24679565429687</c:v>
                </c:pt>
                <c:pt idx="530">
                  <c:v>327.84005737304687</c:v>
                </c:pt>
                <c:pt idx="531">
                  <c:v>327.64230346679688</c:v>
                </c:pt>
                <c:pt idx="532">
                  <c:v>327.77413940429687</c:v>
                </c:pt>
                <c:pt idx="533">
                  <c:v>327.44454956054687</c:v>
                </c:pt>
                <c:pt idx="534">
                  <c:v>327.24679565429687</c:v>
                </c:pt>
                <c:pt idx="535">
                  <c:v>326.65353393554687</c:v>
                </c:pt>
                <c:pt idx="536">
                  <c:v>325.20333862304687</c:v>
                </c:pt>
                <c:pt idx="537">
                  <c:v>326.19210815429687</c:v>
                </c:pt>
                <c:pt idx="538">
                  <c:v>325.66476440429687</c:v>
                </c:pt>
                <c:pt idx="539">
                  <c:v>326.19210815429687</c:v>
                </c:pt>
                <c:pt idx="540">
                  <c:v>326.19210815429687</c:v>
                </c:pt>
                <c:pt idx="541">
                  <c:v>326.19210815429687</c:v>
                </c:pt>
                <c:pt idx="542">
                  <c:v>325.92843627929687</c:v>
                </c:pt>
                <c:pt idx="543">
                  <c:v>326.12619018554687</c:v>
                </c:pt>
                <c:pt idx="544">
                  <c:v>326.32394409179687</c:v>
                </c:pt>
                <c:pt idx="545">
                  <c:v>327.37863159179687</c:v>
                </c:pt>
                <c:pt idx="546">
                  <c:v>327.11495971679687</c:v>
                </c:pt>
                <c:pt idx="547">
                  <c:v>327.64230346679688</c:v>
                </c:pt>
                <c:pt idx="548">
                  <c:v>328.16964721679687</c:v>
                </c:pt>
                <c:pt idx="549">
                  <c:v>327.84005737304687</c:v>
                </c:pt>
                <c:pt idx="550">
                  <c:v>328.63107299804687</c:v>
                </c:pt>
                <c:pt idx="551">
                  <c:v>328.36740112304687</c:v>
                </c:pt>
                <c:pt idx="552">
                  <c:v>329.09249877929687</c:v>
                </c:pt>
                <c:pt idx="553">
                  <c:v>329.22433471679687</c:v>
                </c:pt>
                <c:pt idx="554">
                  <c:v>330.01535034179687</c:v>
                </c:pt>
                <c:pt idx="555">
                  <c:v>329.42208862304687</c:v>
                </c:pt>
                <c:pt idx="556">
                  <c:v>329.35617065429687</c:v>
                </c:pt>
                <c:pt idx="557">
                  <c:v>329.29025268554688</c:v>
                </c:pt>
                <c:pt idx="558">
                  <c:v>329.48800659179687</c:v>
                </c:pt>
                <c:pt idx="559">
                  <c:v>329.35617065429687</c:v>
                </c:pt>
                <c:pt idx="560">
                  <c:v>330.93820190429688</c:v>
                </c:pt>
                <c:pt idx="561">
                  <c:v>331.13595581054687</c:v>
                </c:pt>
                <c:pt idx="562">
                  <c:v>331.26779174804687</c:v>
                </c:pt>
                <c:pt idx="563">
                  <c:v>333.37716674804687</c:v>
                </c:pt>
                <c:pt idx="564">
                  <c:v>331.86105346679687</c:v>
                </c:pt>
                <c:pt idx="565">
                  <c:v>332.84982299804687</c:v>
                </c:pt>
                <c:pt idx="566">
                  <c:v>332.91574096679687</c:v>
                </c:pt>
                <c:pt idx="567">
                  <c:v>333.31124877929687</c:v>
                </c:pt>
                <c:pt idx="568">
                  <c:v>333.24533081054687</c:v>
                </c:pt>
                <c:pt idx="569">
                  <c:v>332.45431518554687</c:v>
                </c:pt>
                <c:pt idx="570">
                  <c:v>332.91574096679687</c:v>
                </c:pt>
                <c:pt idx="571">
                  <c:v>333.70675659179687</c:v>
                </c:pt>
                <c:pt idx="572">
                  <c:v>334.56369018554687</c:v>
                </c:pt>
                <c:pt idx="573">
                  <c:v>333.83859252929687</c:v>
                </c:pt>
                <c:pt idx="574">
                  <c:v>333.97042846679688</c:v>
                </c:pt>
                <c:pt idx="575">
                  <c:v>334.56369018554687</c:v>
                </c:pt>
                <c:pt idx="576">
                  <c:v>334.16818237304687</c:v>
                </c:pt>
                <c:pt idx="577">
                  <c:v>334.36593627929687</c:v>
                </c:pt>
                <c:pt idx="578">
                  <c:v>334.76144409179687</c:v>
                </c:pt>
                <c:pt idx="579">
                  <c:v>334.95919799804687</c:v>
                </c:pt>
                <c:pt idx="580">
                  <c:v>335.28878784179687</c:v>
                </c:pt>
                <c:pt idx="581">
                  <c:v>335.22286987304687</c:v>
                </c:pt>
                <c:pt idx="582">
                  <c:v>335.35470581054688</c:v>
                </c:pt>
                <c:pt idx="583">
                  <c:v>335.48654174804687</c:v>
                </c:pt>
                <c:pt idx="584">
                  <c:v>335.55245971679687</c:v>
                </c:pt>
                <c:pt idx="585">
                  <c:v>335.55245971679687</c:v>
                </c:pt>
                <c:pt idx="586">
                  <c:v>336.40939331054687</c:v>
                </c:pt>
                <c:pt idx="587">
                  <c:v>335.35470581054688</c:v>
                </c:pt>
                <c:pt idx="588">
                  <c:v>336.27755737304687</c:v>
                </c:pt>
                <c:pt idx="589">
                  <c:v>335.61837768554688</c:v>
                </c:pt>
                <c:pt idx="590">
                  <c:v>335.22286987304687</c:v>
                </c:pt>
                <c:pt idx="591">
                  <c:v>334.95919799804687</c:v>
                </c:pt>
                <c:pt idx="592">
                  <c:v>335.22286987304687</c:v>
                </c:pt>
                <c:pt idx="593">
                  <c:v>334.95919799804687</c:v>
                </c:pt>
                <c:pt idx="594">
                  <c:v>335.09103393554687</c:v>
                </c:pt>
                <c:pt idx="595">
                  <c:v>335.09103393554687</c:v>
                </c:pt>
                <c:pt idx="596">
                  <c:v>334.95919799804687</c:v>
                </c:pt>
                <c:pt idx="597">
                  <c:v>334.49777221679687</c:v>
                </c:pt>
                <c:pt idx="598">
                  <c:v>335.15695190429687</c:v>
                </c:pt>
                <c:pt idx="599">
                  <c:v>335.15695190429687</c:v>
                </c:pt>
                <c:pt idx="600">
                  <c:v>334.95919799804687</c:v>
                </c:pt>
                <c:pt idx="601">
                  <c:v>335.35470581054688</c:v>
                </c:pt>
                <c:pt idx="602">
                  <c:v>334.89328002929687</c:v>
                </c:pt>
                <c:pt idx="603">
                  <c:v>335.09103393554687</c:v>
                </c:pt>
                <c:pt idx="604">
                  <c:v>334.49777221679687</c:v>
                </c:pt>
                <c:pt idx="605">
                  <c:v>334.82736206054687</c:v>
                </c:pt>
                <c:pt idx="606">
                  <c:v>334.82736206054687</c:v>
                </c:pt>
                <c:pt idx="607">
                  <c:v>334.23410034179687</c:v>
                </c:pt>
                <c:pt idx="608">
                  <c:v>334.43185424804687</c:v>
                </c:pt>
                <c:pt idx="609">
                  <c:v>333.64083862304688</c:v>
                </c:pt>
                <c:pt idx="610">
                  <c:v>333.50900268554687</c:v>
                </c:pt>
                <c:pt idx="611">
                  <c:v>333.64083862304688</c:v>
                </c:pt>
                <c:pt idx="612">
                  <c:v>332.78390502929687</c:v>
                </c:pt>
                <c:pt idx="613">
                  <c:v>332.25656127929687</c:v>
                </c:pt>
                <c:pt idx="614">
                  <c:v>330.93820190429688</c:v>
                </c:pt>
                <c:pt idx="615">
                  <c:v>329.88351440429687</c:v>
                </c:pt>
                <c:pt idx="616">
                  <c:v>328.16964721679687</c:v>
                </c:pt>
                <c:pt idx="617">
                  <c:v>326.25802612304688</c:v>
                </c:pt>
                <c:pt idx="618">
                  <c:v>324.87374877929687</c:v>
                </c:pt>
                <c:pt idx="619">
                  <c:v>323.35763549804687</c:v>
                </c:pt>
                <c:pt idx="620">
                  <c:v>321.97335815429687</c:v>
                </c:pt>
                <c:pt idx="621">
                  <c:v>319.73214721679687</c:v>
                </c:pt>
                <c:pt idx="622">
                  <c:v>317.16134643554687</c:v>
                </c:pt>
                <c:pt idx="623">
                  <c:v>316.30441284179687</c:v>
                </c:pt>
                <c:pt idx="624">
                  <c:v>314.59054565429687</c:v>
                </c:pt>
                <c:pt idx="625">
                  <c:v>312.61300659179687</c:v>
                </c:pt>
                <c:pt idx="626">
                  <c:v>310.56954956054687</c:v>
                </c:pt>
                <c:pt idx="627">
                  <c:v>308.78976440429687</c:v>
                </c:pt>
                <c:pt idx="628">
                  <c:v>307.40548706054687</c:v>
                </c:pt>
                <c:pt idx="629">
                  <c:v>304.76876831054687</c:v>
                </c:pt>
                <c:pt idx="630">
                  <c:v>302.79122924804687</c:v>
                </c:pt>
                <c:pt idx="631">
                  <c:v>301.47286987304687</c:v>
                </c:pt>
                <c:pt idx="632">
                  <c:v>298.77020263671875</c:v>
                </c:pt>
                <c:pt idx="633">
                  <c:v>296.79266357421875</c:v>
                </c:pt>
                <c:pt idx="634">
                  <c:v>294.81512451171875</c:v>
                </c:pt>
                <c:pt idx="635">
                  <c:v>292.57391357421875</c:v>
                </c:pt>
                <c:pt idx="636">
                  <c:v>290.99188232421875</c:v>
                </c:pt>
                <c:pt idx="637">
                  <c:v>288.35516357421875</c:v>
                </c:pt>
                <c:pt idx="638">
                  <c:v>286.64129638671875</c:v>
                </c:pt>
                <c:pt idx="639">
                  <c:v>284.40008544921875</c:v>
                </c:pt>
                <c:pt idx="640">
                  <c:v>282.29071044921875</c:v>
                </c:pt>
                <c:pt idx="641">
                  <c:v>280.11541748046875</c:v>
                </c:pt>
                <c:pt idx="642">
                  <c:v>278.20379638671875</c:v>
                </c:pt>
                <c:pt idx="643">
                  <c:v>276.81951904296875</c:v>
                </c:pt>
                <c:pt idx="644">
                  <c:v>275.17156982421875</c:v>
                </c:pt>
                <c:pt idx="645">
                  <c:v>272.13934326171875</c:v>
                </c:pt>
                <c:pt idx="646">
                  <c:v>271.87567138671875</c:v>
                </c:pt>
                <c:pt idx="647">
                  <c:v>270.29364013671875</c:v>
                </c:pt>
                <c:pt idx="648">
                  <c:v>268.51385498046875</c:v>
                </c:pt>
                <c:pt idx="649">
                  <c:v>266.93182373046875</c:v>
                </c:pt>
                <c:pt idx="650">
                  <c:v>265.02017211914062</c:v>
                </c:pt>
                <c:pt idx="651">
                  <c:v>263.70181274414062</c:v>
                </c:pt>
                <c:pt idx="652">
                  <c:v>262.11978149414062</c:v>
                </c:pt>
                <c:pt idx="653">
                  <c:v>260.60366821289063</c:v>
                </c:pt>
                <c:pt idx="654">
                  <c:v>260.14224243164062</c:v>
                </c:pt>
                <c:pt idx="655">
                  <c:v>257.83511352539062</c:v>
                </c:pt>
                <c:pt idx="656">
                  <c:v>256.45083618164062</c:v>
                </c:pt>
                <c:pt idx="657">
                  <c:v>254.67105102539062</c:v>
                </c:pt>
                <c:pt idx="658">
                  <c:v>253.28677368164062</c:v>
                </c:pt>
                <c:pt idx="659">
                  <c:v>250.84780883789062</c:v>
                </c:pt>
                <c:pt idx="660">
                  <c:v>249.99087524414062</c:v>
                </c:pt>
                <c:pt idx="661">
                  <c:v>248.47476196289062</c:v>
                </c:pt>
                <c:pt idx="662">
                  <c:v>247.15640258789063</c:v>
                </c:pt>
                <c:pt idx="663">
                  <c:v>245.50845336914063</c:v>
                </c:pt>
                <c:pt idx="664">
                  <c:v>244.58560180664062</c:v>
                </c:pt>
                <c:pt idx="665">
                  <c:v>242.60806274414062</c:v>
                </c:pt>
                <c:pt idx="666">
                  <c:v>241.81704711914062</c:v>
                </c:pt>
                <c:pt idx="667">
                  <c:v>240.10317993164062</c:v>
                </c:pt>
                <c:pt idx="668">
                  <c:v>237.79603576660156</c:v>
                </c:pt>
                <c:pt idx="669">
                  <c:v>237.79603576660156</c:v>
                </c:pt>
                <c:pt idx="670">
                  <c:v>236.67543029785156</c:v>
                </c:pt>
                <c:pt idx="671">
                  <c:v>235.42298889160156</c:v>
                </c:pt>
                <c:pt idx="672">
                  <c:v>234.10462951660156</c:v>
                </c:pt>
                <c:pt idx="673">
                  <c:v>233.64320373535156</c:v>
                </c:pt>
                <c:pt idx="674">
                  <c:v>232.45668029785156</c:v>
                </c:pt>
                <c:pt idx="675">
                  <c:v>231.53382873535156</c:v>
                </c:pt>
                <c:pt idx="676">
                  <c:v>230.67689514160156</c:v>
                </c:pt>
                <c:pt idx="677">
                  <c:v>229.02894592285156</c:v>
                </c:pt>
                <c:pt idx="678">
                  <c:v>228.10609436035156</c:v>
                </c:pt>
                <c:pt idx="679">
                  <c:v>227.57875061035156</c:v>
                </c:pt>
                <c:pt idx="680">
                  <c:v>226.12855529785156</c:v>
                </c:pt>
                <c:pt idx="681">
                  <c:v>225.46937561035156</c:v>
                </c:pt>
                <c:pt idx="682">
                  <c:v>224.28285217285156</c:v>
                </c:pt>
                <c:pt idx="683">
                  <c:v>224.01918029785156</c:v>
                </c:pt>
                <c:pt idx="684">
                  <c:v>223.42591857910156</c:v>
                </c:pt>
                <c:pt idx="685">
                  <c:v>222.43714904785156</c:v>
                </c:pt>
                <c:pt idx="686">
                  <c:v>221.51429748535156</c:v>
                </c:pt>
                <c:pt idx="687">
                  <c:v>219.8663330078125</c:v>
                </c:pt>
                <c:pt idx="688">
                  <c:v>219.0093994140625</c:v>
                </c:pt>
                <c:pt idx="689">
                  <c:v>218.3502197265625</c:v>
                </c:pt>
                <c:pt idx="690">
                  <c:v>217.3614501953125</c:v>
                </c:pt>
                <c:pt idx="691">
                  <c:v>218.8116455078125</c:v>
                </c:pt>
                <c:pt idx="692">
                  <c:v>216.3067626953125</c:v>
                </c:pt>
                <c:pt idx="693">
                  <c:v>215.5157470703125</c:v>
                </c:pt>
                <c:pt idx="694">
                  <c:v>214.5928955078125</c:v>
                </c:pt>
                <c:pt idx="695">
                  <c:v>213.9337158203125</c:v>
                </c:pt>
                <c:pt idx="696">
                  <c:v>213.4722900390625</c:v>
                </c:pt>
                <c:pt idx="697">
                  <c:v>212.8131103515625</c:v>
                </c:pt>
                <c:pt idx="698">
                  <c:v>212.4176025390625</c:v>
                </c:pt>
                <c:pt idx="699">
                  <c:v>211.6265869140625</c:v>
                </c:pt>
                <c:pt idx="700">
                  <c:v>211.3629150390625</c:v>
                </c:pt>
                <c:pt idx="701">
                  <c:v>210.6378173828125</c:v>
                </c:pt>
                <c:pt idx="702">
                  <c:v>209.9786376953125</c:v>
                </c:pt>
                <c:pt idx="703">
                  <c:v>209.6490478515625</c:v>
                </c:pt>
                <c:pt idx="704">
                  <c:v>208.8580322265625</c:v>
                </c:pt>
                <c:pt idx="705">
                  <c:v>209.3853759765625</c:v>
                </c:pt>
                <c:pt idx="706">
                  <c:v>207.8692626953125</c:v>
                </c:pt>
                <c:pt idx="707">
                  <c:v>207.5396728515625</c:v>
                </c:pt>
                <c:pt idx="708">
                  <c:v>206.9464111328125</c:v>
                </c:pt>
                <c:pt idx="709">
                  <c:v>206.1553955078125</c:v>
                </c:pt>
                <c:pt idx="710">
                  <c:v>206.1553955078125</c:v>
                </c:pt>
                <c:pt idx="711">
                  <c:v>205.1666259765625</c:v>
                </c:pt>
                <c:pt idx="712">
                  <c:v>204.5733642578125</c:v>
                </c:pt>
                <c:pt idx="713">
                  <c:v>203.9801025390625</c:v>
                </c:pt>
                <c:pt idx="714">
                  <c:v>203.5845947265625</c:v>
                </c:pt>
                <c:pt idx="715">
                  <c:v>202.8594970703125</c:v>
                </c:pt>
                <c:pt idx="716">
                  <c:v>202.00254821777344</c:v>
                </c:pt>
                <c:pt idx="717">
                  <c:v>201.80479431152344</c:v>
                </c:pt>
                <c:pt idx="718">
                  <c:v>201.34336853027344</c:v>
                </c:pt>
                <c:pt idx="719">
                  <c:v>200.09092712402344</c:v>
                </c:pt>
                <c:pt idx="720">
                  <c:v>200.55235290527344</c:v>
                </c:pt>
                <c:pt idx="721">
                  <c:v>199.95909118652344</c:v>
                </c:pt>
                <c:pt idx="722">
                  <c:v>199.49766540527344</c:v>
                </c:pt>
                <c:pt idx="723">
                  <c:v>199.23399353027344</c:v>
                </c:pt>
                <c:pt idx="724">
                  <c:v>199.29991149902344</c:v>
                </c:pt>
                <c:pt idx="725">
                  <c:v>198.44297790527344</c:v>
                </c:pt>
                <c:pt idx="726">
                  <c:v>197.91563415527344</c:v>
                </c:pt>
                <c:pt idx="727">
                  <c:v>197.65196228027344</c:v>
                </c:pt>
                <c:pt idx="728">
                  <c:v>197.65196228027344</c:v>
                </c:pt>
                <c:pt idx="729">
                  <c:v>197.05870056152344</c:v>
                </c:pt>
                <c:pt idx="730">
                  <c:v>196.66319274902344</c:v>
                </c:pt>
                <c:pt idx="731">
                  <c:v>197.19053649902344</c:v>
                </c:pt>
                <c:pt idx="732">
                  <c:v>196.26768493652344</c:v>
                </c:pt>
                <c:pt idx="733">
                  <c:v>194.68565368652344</c:v>
                </c:pt>
                <c:pt idx="734">
                  <c:v>195.34483337402344</c:v>
                </c:pt>
                <c:pt idx="735">
                  <c:v>195.01524353027344</c:v>
                </c:pt>
                <c:pt idx="736">
                  <c:v>194.68565368652344</c:v>
                </c:pt>
                <c:pt idx="737">
                  <c:v>194.55381774902344</c:v>
                </c:pt>
                <c:pt idx="738">
                  <c:v>194.42198181152344</c:v>
                </c:pt>
                <c:pt idx="739">
                  <c:v>193.89463806152344</c:v>
                </c:pt>
                <c:pt idx="740">
                  <c:v>193.23545837402344</c:v>
                </c:pt>
                <c:pt idx="741">
                  <c:v>193.10362243652344</c:v>
                </c:pt>
                <c:pt idx="742">
                  <c:v>192.70811462402344</c:v>
                </c:pt>
                <c:pt idx="743">
                  <c:v>191.85118103027344</c:v>
                </c:pt>
                <c:pt idx="744">
                  <c:v>191.32383728027344</c:v>
                </c:pt>
                <c:pt idx="745">
                  <c:v>191.19200134277344</c:v>
                </c:pt>
                <c:pt idx="746">
                  <c:v>191.06016540527344</c:v>
                </c:pt>
                <c:pt idx="747">
                  <c:v>189.08262634277344</c:v>
                </c:pt>
                <c:pt idx="748">
                  <c:v>190.40098571777344</c:v>
                </c:pt>
                <c:pt idx="749">
                  <c:v>190.26914978027344</c:v>
                </c:pt>
                <c:pt idx="750">
                  <c:v>190.00547790527344</c:v>
                </c:pt>
                <c:pt idx="751">
                  <c:v>189.67588806152344</c:v>
                </c:pt>
                <c:pt idx="752">
                  <c:v>189.28038024902344</c:v>
                </c:pt>
                <c:pt idx="753">
                  <c:v>189.14854431152344</c:v>
                </c:pt>
                <c:pt idx="754">
                  <c:v>188.55528259277344</c:v>
                </c:pt>
                <c:pt idx="755">
                  <c:v>188.62120056152344</c:v>
                </c:pt>
                <c:pt idx="756">
                  <c:v>188.22569274902344</c:v>
                </c:pt>
                <c:pt idx="757">
                  <c:v>187.96202087402344</c:v>
                </c:pt>
                <c:pt idx="758">
                  <c:v>187.96202087402344</c:v>
                </c:pt>
                <c:pt idx="759">
                  <c:v>187.83018493652344</c:v>
                </c:pt>
                <c:pt idx="760">
                  <c:v>187.23692321777344</c:v>
                </c:pt>
                <c:pt idx="761">
                  <c:v>186.44590759277344</c:v>
                </c:pt>
                <c:pt idx="762">
                  <c:v>186.64366149902344</c:v>
                </c:pt>
                <c:pt idx="763">
                  <c:v>186.70957946777344</c:v>
                </c:pt>
                <c:pt idx="764">
                  <c:v>186.31407165527344</c:v>
                </c:pt>
                <c:pt idx="765">
                  <c:v>185.91856384277344</c:v>
                </c:pt>
                <c:pt idx="766">
                  <c:v>185.52305603027344</c:v>
                </c:pt>
                <c:pt idx="767">
                  <c:v>185.12754821777344</c:v>
                </c:pt>
                <c:pt idx="768">
                  <c:v>184.73204040527344</c:v>
                </c:pt>
                <c:pt idx="769">
                  <c:v>183.94102478027344</c:v>
                </c:pt>
                <c:pt idx="770">
                  <c:v>183.54551696777344</c:v>
                </c:pt>
                <c:pt idx="771">
                  <c:v>183.80918884277344</c:v>
                </c:pt>
                <c:pt idx="772">
                  <c:v>183.34776306152344</c:v>
                </c:pt>
                <c:pt idx="773">
                  <c:v>183.41368103027344</c:v>
                </c:pt>
                <c:pt idx="774">
                  <c:v>182.82041931152344</c:v>
                </c:pt>
                <c:pt idx="775">
                  <c:v>182.35899353027344</c:v>
                </c:pt>
                <c:pt idx="776">
                  <c:v>182.42491149902344</c:v>
                </c:pt>
                <c:pt idx="777">
                  <c:v>182.02940368652344</c:v>
                </c:pt>
                <c:pt idx="778">
                  <c:v>181.69981384277344</c:v>
                </c:pt>
                <c:pt idx="779">
                  <c:v>181.50205993652344</c:v>
                </c:pt>
                <c:pt idx="780">
                  <c:v>181.69981384277344</c:v>
                </c:pt>
                <c:pt idx="781">
                  <c:v>181.50205993652344</c:v>
                </c:pt>
                <c:pt idx="782">
                  <c:v>181.23838806152344</c:v>
                </c:pt>
                <c:pt idx="783">
                  <c:v>181.37022399902344</c:v>
                </c:pt>
                <c:pt idx="784">
                  <c:v>181.43614196777344</c:v>
                </c:pt>
                <c:pt idx="785">
                  <c:v>180.64512634277344</c:v>
                </c:pt>
                <c:pt idx="786">
                  <c:v>180.64512634277344</c:v>
                </c:pt>
                <c:pt idx="787">
                  <c:v>180.90879821777344</c:v>
                </c:pt>
                <c:pt idx="788">
                  <c:v>181.04063415527344</c:v>
                </c:pt>
                <c:pt idx="789">
                  <c:v>181.17247009277344</c:v>
                </c:pt>
                <c:pt idx="790">
                  <c:v>180.71104431152344</c:v>
                </c:pt>
                <c:pt idx="791">
                  <c:v>180.44737243652344</c:v>
                </c:pt>
                <c:pt idx="792">
                  <c:v>180.44737243652344</c:v>
                </c:pt>
                <c:pt idx="793">
                  <c:v>180.05186462402344</c:v>
                </c:pt>
                <c:pt idx="794">
                  <c:v>180.44737243652344</c:v>
                </c:pt>
                <c:pt idx="795">
                  <c:v>180.24961853027344</c:v>
                </c:pt>
                <c:pt idx="796">
                  <c:v>180.57920837402344</c:v>
                </c:pt>
                <c:pt idx="797">
                  <c:v>180.18370056152344</c:v>
                </c:pt>
                <c:pt idx="798">
                  <c:v>180.51329040527344</c:v>
                </c:pt>
                <c:pt idx="799">
                  <c:v>179.98594665527344</c:v>
                </c:pt>
                <c:pt idx="800">
                  <c:v>179.98594665527344</c:v>
                </c:pt>
                <c:pt idx="801">
                  <c:v>179.98594665527344</c:v>
                </c:pt>
                <c:pt idx="802">
                  <c:v>180.51329040527344</c:v>
                </c:pt>
                <c:pt idx="803">
                  <c:v>179.78819274902344</c:v>
                </c:pt>
                <c:pt idx="804">
                  <c:v>180.31553649902344</c:v>
                </c:pt>
                <c:pt idx="805">
                  <c:v>179.85411071777344</c:v>
                </c:pt>
                <c:pt idx="806">
                  <c:v>179.92002868652344</c:v>
                </c:pt>
                <c:pt idx="807">
                  <c:v>179.26084899902344</c:v>
                </c:pt>
                <c:pt idx="808">
                  <c:v>179.65635681152344</c:v>
                </c:pt>
                <c:pt idx="809">
                  <c:v>179.32676696777344</c:v>
                </c:pt>
                <c:pt idx="810">
                  <c:v>178.93125915527344</c:v>
                </c:pt>
                <c:pt idx="811">
                  <c:v>179.26084899902344</c:v>
                </c:pt>
                <c:pt idx="812">
                  <c:v>178.86534118652344</c:v>
                </c:pt>
                <c:pt idx="813">
                  <c:v>178.86534118652344</c:v>
                </c:pt>
                <c:pt idx="814">
                  <c:v>178.99717712402344</c:v>
                </c:pt>
                <c:pt idx="815">
                  <c:v>179.26084899902344</c:v>
                </c:pt>
                <c:pt idx="816">
                  <c:v>178.86534118652344</c:v>
                </c:pt>
                <c:pt idx="817">
                  <c:v>178.86534118652344</c:v>
                </c:pt>
                <c:pt idx="818">
                  <c:v>178.86534118652344</c:v>
                </c:pt>
                <c:pt idx="819">
                  <c:v>178.86534118652344</c:v>
                </c:pt>
                <c:pt idx="820">
                  <c:v>178.79942321777344</c:v>
                </c:pt>
                <c:pt idx="821">
                  <c:v>179.06309509277344</c:v>
                </c:pt>
                <c:pt idx="822">
                  <c:v>179.78819274902344</c:v>
                </c:pt>
                <c:pt idx="823">
                  <c:v>179.19493103027344</c:v>
                </c:pt>
                <c:pt idx="824">
                  <c:v>179.65635681152344</c:v>
                </c:pt>
                <c:pt idx="825">
                  <c:v>179.65635681152344</c:v>
                </c:pt>
                <c:pt idx="826">
                  <c:v>179.92002868652344</c:v>
                </c:pt>
                <c:pt idx="827">
                  <c:v>179.32676696777344</c:v>
                </c:pt>
                <c:pt idx="828">
                  <c:v>179.85411071777344</c:v>
                </c:pt>
                <c:pt idx="829">
                  <c:v>179.52452087402344</c:v>
                </c:pt>
                <c:pt idx="830">
                  <c:v>179.85411071777344</c:v>
                </c:pt>
                <c:pt idx="831">
                  <c:v>179.59043884277344</c:v>
                </c:pt>
                <c:pt idx="832">
                  <c:v>180.05186462402344</c:v>
                </c:pt>
                <c:pt idx="833">
                  <c:v>180.11778259277344</c:v>
                </c:pt>
                <c:pt idx="834">
                  <c:v>179.98594665527344</c:v>
                </c:pt>
                <c:pt idx="835">
                  <c:v>180.11778259277344</c:v>
                </c:pt>
                <c:pt idx="836">
                  <c:v>180.64512634277344</c:v>
                </c:pt>
                <c:pt idx="837">
                  <c:v>180.11778259277344</c:v>
                </c:pt>
                <c:pt idx="838">
                  <c:v>180.44737243652344</c:v>
                </c:pt>
                <c:pt idx="839">
                  <c:v>180.84288024902344</c:v>
                </c:pt>
                <c:pt idx="840">
                  <c:v>180.71104431152344</c:v>
                </c:pt>
                <c:pt idx="841">
                  <c:v>180.71104431152344</c:v>
                </c:pt>
                <c:pt idx="842">
                  <c:v>181.23838806152344</c:v>
                </c:pt>
                <c:pt idx="843">
                  <c:v>181.50205993652344</c:v>
                </c:pt>
                <c:pt idx="844">
                  <c:v>181.63389587402344</c:v>
                </c:pt>
                <c:pt idx="845">
                  <c:v>181.30430603027344</c:v>
                </c:pt>
                <c:pt idx="846">
                  <c:v>181.63389587402344</c:v>
                </c:pt>
                <c:pt idx="847">
                  <c:v>181.83164978027344</c:v>
                </c:pt>
                <c:pt idx="848">
                  <c:v>181.76573181152344</c:v>
                </c:pt>
                <c:pt idx="849">
                  <c:v>181.96348571777344</c:v>
                </c:pt>
                <c:pt idx="850">
                  <c:v>181.89756774902344</c:v>
                </c:pt>
                <c:pt idx="851">
                  <c:v>182.22715759277344</c:v>
                </c:pt>
                <c:pt idx="852">
                  <c:v>181.96348571777344</c:v>
                </c:pt>
                <c:pt idx="853">
                  <c:v>182.09532165527344</c:v>
                </c:pt>
                <c:pt idx="854">
                  <c:v>181.96348571777344</c:v>
                </c:pt>
                <c:pt idx="855">
                  <c:v>181.43614196777344</c:v>
                </c:pt>
                <c:pt idx="856">
                  <c:v>181.89756774902344</c:v>
                </c:pt>
                <c:pt idx="857">
                  <c:v>181.96348571777344</c:v>
                </c:pt>
                <c:pt idx="858">
                  <c:v>181.69981384277344</c:v>
                </c:pt>
                <c:pt idx="859">
                  <c:v>181.04063415527344</c:v>
                </c:pt>
                <c:pt idx="860">
                  <c:v>181.83164978027344</c:v>
                </c:pt>
                <c:pt idx="861">
                  <c:v>181.63389587402344</c:v>
                </c:pt>
                <c:pt idx="862">
                  <c:v>181.76573181152344</c:v>
                </c:pt>
                <c:pt idx="863">
                  <c:v>181.76573181152344</c:v>
                </c:pt>
                <c:pt idx="864">
                  <c:v>181.76573181152344</c:v>
                </c:pt>
                <c:pt idx="865">
                  <c:v>181.56797790527344</c:v>
                </c:pt>
                <c:pt idx="866">
                  <c:v>181.63389587402344</c:v>
                </c:pt>
                <c:pt idx="867">
                  <c:v>181.56797790527344</c:v>
                </c:pt>
                <c:pt idx="868">
                  <c:v>181.37022399902344</c:v>
                </c:pt>
                <c:pt idx="869">
                  <c:v>181.10655212402344</c:v>
                </c:pt>
                <c:pt idx="870">
                  <c:v>181.17247009277344</c:v>
                </c:pt>
                <c:pt idx="871">
                  <c:v>180.77696228027344</c:v>
                </c:pt>
                <c:pt idx="872">
                  <c:v>181.17247009277344</c:v>
                </c:pt>
                <c:pt idx="873">
                  <c:v>180.05186462402344</c:v>
                </c:pt>
                <c:pt idx="874">
                  <c:v>180.90879821777344</c:v>
                </c:pt>
                <c:pt idx="875">
                  <c:v>180.90879821777344</c:v>
                </c:pt>
                <c:pt idx="876">
                  <c:v>180.71104431152344</c:v>
                </c:pt>
                <c:pt idx="877">
                  <c:v>180.77696228027344</c:v>
                </c:pt>
                <c:pt idx="878">
                  <c:v>180.31553649902344</c:v>
                </c:pt>
                <c:pt idx="879">
                  <c:v>180.90879821777344</c:v>
                </c:pt>
                <c:pt idx="880">
                  <c:v>180.90879821777344</c:v>
                </c:pt>
                <c:pt idx="881">
                  <c:v>180.84288024902344</c:v>
                </c:pt>
                <c:pt idx="882">
                  <c:v>180.64512634277344</c:v>
                </c:pt>
                <c:pt idx="883">
                  <c:v>180.11778259277344</c:v>
                </c:pt>
                <c:pt idx="884">
                  <c:v>180.38145446777344</c:v>
                </c:pt>
                <c:pt idx="885">
                  <c:v>179.92002868652344</c:v>
                </c:pt>
                <c:pt idx="886">
                  <c:v>180.31553649902344</c:v>
                </c:pt>
                <c:pt idx="887">
                  <c:v>178.60166931152344</c:v>
                </c:pt>
                <c:pt idx="888">
                  <c:v>179.98594665527344</c:v>
                </c:pt>
                <c:pt idx="889">
                  <c:v>179.39268493652344</c:v>
                </c:pt>
                <c:pt idx="890">
                  <c:v>180.05186462402344</c:v>
                </c:pt>
                <c:pt idx="891">
                  <c:v>179.78819274902344</c:v>
                </c:pt>
                <c:pt idx="892">
                  <c:v>179.59043884277344</c:v>
                </c:pt>
                <c:pt idx="893">
                  <c:v>179.45860290527344</c:v>
                </c:pt>
                <c:pt idx="894">
                  <c:v>179.26084899902344</c:v>
                </c:pt>
                <c:pt idx="895">
                  <c:v>178.99717712402344</c:v>
                </c:pt>
                <c:pt idx="896">
                  <c:v>178.99717712402344</c:v>
                </c:pt>
                <c:pt idx="897">
                  <c:v>178.73350524902344</c:v>
                </c:pt>
                <c:pt idx="898">
                  <c:v>178.53575134277344</c:v>
                </c:pt>
                <c:pt idx="899">
                  <c:v>178.79942321777344</c:v>
                </c:pt>
                <c:pt idx="900">
                  <c:v>178.73350524902344</c:v>
                </c:pt>
                <c:pt idx="901">
                  <c:v>178.27207946777344</c:v>
                </c:pt>
                <c:pt idx="902">
                  <c:v>178.53575134277344</c:v>
                </c:pt>
                <c:pt idx="903">
                  <c:v>178.60166931152344</c:v>
                </c:pt>
                <c:pt idx="904">
                  <c:v>178.46983337402344</c:v>
                </c:pt>
                <c:pt idx="905">
                  <c:v>178.40391540527344</c:v>
                </c:pt>
                <c:pt idx="906">
                  <c:v>178.53575134277344</c:v>
                </c:pt>
                <c:pt idx="907">
                  <c:v>178.07432556152344</c:v>
                </c:pt>
                <c:pt idx="908">
                  <c:v>178.20616149902344</c:v>
                </c:pt>
                <c:pt idx="909">
                  <c:v>178.14024353027344</c:v>
                </c:pt>
                <c:pt idx="910">
                  <c:v>178.20616149902344</c:v>
                </c:pt>
                <c:pt idx="911">
                  <c:v>178.14024353027344</c:v>
                </c:pt>
                <c:pt idx="912">
                  <c:v>177.87657165527344</c:v>
                </c:pt>
                <c:pt idx="913">
                  <c:v>177.74473571777344</c:v>
                </c:pt>
                <c:pt idx="914">
                  <c:v>177.48106384277344</c:v>
                </c:pt>
                <c:pt idx="915">
                  <c:v>176.42637634277344</c:v>
                </c:pt>
                <c:pt idx="916">
                  <c:v>177.01963806152344</c:v>
                </c:pt>
                <c:pt idx="917">
                  <c:v>177.21739196777344</c:v>
                </c:pt>
                <c:pt idx="918">
                  <c:v>177.08555603027344</c:v>
                </c:pt>
                <c:pt idx="919">
                  <c:v>177.15147399902344</c:v>
                </c:pt>
                <c:pt idx="920">
                  <c:v>176.62413024902344</c:v>
                </c:pt>
                <c:pt idx="921">
                  <c:v>176.49229431152344</c:v>
                </c:pt>
                <c:pt idx="922">
                  <c:v>176.49229431152344</c:v>
                </c:pt>
                <c:pt idx="923">
                  <c:v>176.49229431152344</c:v>
                </c:pt>
                <c:pt idx="924">
                  <c:v>176.42637634277344</c:v>
                </c:pt>
                <c:pt idx="925">
                  <c:v>176.16270446777344</c:v>
                </c:pt>
                <c:pt idx="926">
                  <c:v>175.76719665527344</c:v>
                </c:pt>
                <c:pt idx="927">
                  <c:v>175.63536071777344</c:v>
                </c:pt>
                <c:pt idx="928">
                  <c:v>175.63536071777344</c:v>
                </c:pt>
                <c:pt idx="929">
                  <c:v>175.10801696777344</c:v>
                </c:pt>
                <c:pt idx="930">
                  <c:v>174.97618103027344</c:v>
                </c:pt>
                <c:pt idx="931">
                  <c:v>175.30577087402344</c:v>
                </c:pt>
                <c:pt idx="932">
                  <c:v>175.23985290527344</c:v>
                </c:pt>
                <c:pt idx="933">
                  <c:v>175.04209899902344</c:v>
                </c:pt>
                <c:pt idx="934">
                  <c:v>174.71250915527344</c:v>
                </c:pt>
                <c:pt idx="935">
                  <c:v>174.64659118652344</c:v>
                </c:pt>
                <c:pt idx="936">
                  <c:v>174.84434509277344</c:v>
                </c:pt>
                <c:pt idx="937">
                  <c:v>174.97618103027344</c:v>
                </c:pt>
                <c:pt idx="938">
                  <c:v>174.97618103027344</c:v>
                </c:pt>
                <c:pt idx="939">
                  <c:v>174.38291931152344</c:v>
                </c:pt>
                <c:pt idx="940">
                  <c:v>174.58067321777344</c:v>
                </c:pt>
                <c:pt idx="941">
                  <c:v>174.25108337402344</c:v>
                </c:pt>
                <c:pt idx="942">
                  <c:v>174.44883728027344</c:v>
                </c:pt>
                <c:pt idx="943">
                  <c:v>174.05332946777344</c:v>
                </c:pt>
                <c:pt idx="944">
                  <c:v>174.25108337402344</c:v>
                </c:pt>
                <c:pt idx="945">
                  <c:v>174.25108337402344</c:v>
                </c:pt>
                <c:pt idx="946">
                  <c:v>173.72373962402344</c:v>
                </c:pt>
                <c:pt idx="947">
                  <c:v>174.18516540527344</c:v>
                </c:pt>
                <c:pt idx="948">
                  <c:v>173.39414978027344</c:v>
                </c:pt>
                <c:pt idx="949">
                  <c:v>172.99864196777344</c:v>
                </c:pt>
                <c:pt idx="950">
                  <c:v>173.39414978027344</c:v>
                </c:pt>
                <c:pt idx="951">
                  <c:v>173.13047790527344</c:v>
                </c:pt>
                <c:pt idx="952">
                  <c:v>172.53721618652344</c:v>
                </c:pt>
                <c:pt idx="953">
                  <c:v>173.52598571777344</c:v>
                </c:pt>
                <c:pt idx="954">
                  <c:v>172.73497009277344</c:v>
                </c:pt>
                <c:pt idx="955">
                  <c:v>172.86680603027344</c:v>
                </c:pt>
                <c:pt idx="956">
                  <c:v>172.73497009277344</c:v>
                </c:pt>
                <c:pt idx="957">
                  <c:v>172.27354431152344</c:v>
                </c:pt>
                <c:pt idx="958">
                  <c:v>172.93272399902344</c:v>
                </c:pt>
                <c:pt idx="959">
                  <c:v>172.14170837402344</c:v>
                </c:pt>
                <c:pt idx="960">
                  <c:v>171.87803649902344</c:v>
                </c:pt>
                <c:pt idx="961">
                  <c:v>171.35069274902344</c:v>
                </c:pt>
                <c:pt idx="962">
                  <c:v>172.00987243652344</c:v>
                </c:pt>
                <c:pt idx="963">
                  <c:v>171.81211853027344</c:v>
                </c:pt>
                <c:pt idx="964">
                  <c:v>171.41661071777344</c:v>
                </c:pt>
                <c:pt idx="965">
                  <c:v>171.28477478027344</c:v>
                </c:pt>
                <c:pt idx="966">
                  <c:v>171.35069274902344</c:v>
                </c:pt>
                <c:pt idx="967">
                  <c:v>171.28477478027344</c:v>
                </c:pt>
                <c:pt idx="968">
                  <c:v>170.75743103027344</c:v>
                </c:pt>
                <c:pt idx="969">
                  <c:v>171.21885681152344</c:v>
                </c:pt>
                <c:pt idx="970">
                  <c:v>173.26231384277344</c:v>
                </c:pt>
                <c:pt idx="971">
                  <c:v>171.15293884277344</c:v>
                </c:pt>
                <c:pt idx="972">
                  <c:v>170.49375915527344</c:v>
                </c:pt>
                <c:pt idx="973">
                  <c:v>170.82334899902344</c:v>
                </c:pt>
                <c:pt idx="974">
                  <c:v>170.69151306152344</c:v>
                </c:pt>
                <c:pt idx="975">
                  <c:v>170.69151306152344</c:v>
                </c:pt>
                <c:pt idx="976">
                  <c:v>170.03233337402344</c:v>
                </c:pt>
                <c:pt idx="977">
                  <c:v>170.16416931152344</c:v>
                </c:pt>
                <c:pt idx="978">
                  <c:v>169.83457946777344</c:v>
                </c:pt>
                <c:pt idx="979">
                  <c:v>169.63682556152344</c:v>
                </c:pt>
                <c:pt idx="980">
                  <c:v>169.70274353027344</c:v>
                </c:pt>
                <c:pt idx="981">
                  <c:v>169.63682556152344</c:v>
                </c:pt>
                <c:pt idx="982">
                  <c:v>169.63682556152344</c:v>
                </c:pt>
                <c:pt idx="983">
                  <c:v>169.76866149902344</c:v>
                </c:pt>
                <c:pt idx="984">
                  <c:v>169.90049743652344</c:v>
                </c:pt>
                <c:pt idx="985">
                  <c:v>169.04356384277344</c:v>
                </c:pt>
                <c:pt idx="986">
                  <c:v>169.30723571777344</c:v>
                </c:pt>
                <c:pt idx="987">
                  <c:v>168.91172790527344</c:v>
                </c:pt>
                <c:pt idx="988">
                  <c:v>168.84580993652344</c:v>
                </c:pt>
                <c:pt idx="989">
                  <c:v>168.64805603027344</c:v>
                </c:pt>
                <c:pt idx="990">
                  <c:v>168.51622009277344</c:v>
                </c:pt>
                <c:pt idx="991">
                  <c:v>168.71397399902344</c:v>
                </c:pt>
                <c:pt idx="992">
                  <c:v>168.97764587402344</c:v>
                </c:pt>
                <c:pt idx="993">
                  <c:v>168.31846618652344</c:v>
                </c:pt>
                <c:pt idx="994">
                  <c:v>168.18663024902344</c:v>
                </c:pt>
                <c:pt idx="995">
                  <c:v>168.51622009277344</c:v>
                </c:pt>
                <c:pt idx="996">
                  <c:v>168.38438415527344</c:v>
                </c:pt>
                <c:pt idx="997">
                  <c:v>168.12071228027344</c:v>
                </c:pt>
                <c:pt idx="998">
                  <c:v>167.98887634277344</c:v>
                </c:pt>
                <c:pt idx="999">
                  <c:v>168.12071228027344</c:v>
                </c:pt>
                <c:pt idx="1000">
                  <c:v>168.12071228027344</c:v>
                </c:pt>
                <c:pt idx="1001">
                  <c:v>167.85704040527344</c:v>
                </c:pt>
                <c:pt idx="1002">
                  <c:v>167.52745056152344</c:v>
                </c:pt>
                <c:pt idx="1003">
                  <c:v>167.79112243652344</c:v>
                </c:pt>
                <c:pt idx="1004">
                  <c:v>167.59336853027344</c:v>
                </c:pt>
                <c:pt idx="1005">
                  <c:v>167.39561462402344</c:v>
                </c:pt>
                <c:pt idx="1006">
                  <c:v>167.46153259277344</c:v>
                </c:pt>
                <c:pt idx="1007">
                  <c:v>166.86827087402344</c:v>
                </c:pt>
                <c:pt idx="1008">
                  <c:v>166.80235290527344</c:v>
                </c:pt>
                <c:pt idx="1009">
                  <c:v>166.67050170898437</c:v>
                </c:pt>
                <c:pt idx="1010">
                  <c:v>166.80235290527344</c:v>
                </c:pt>
                <c:pt idx="1011">
                  <c:v>168.91172790527344</c:v>
                </c:pt>
                <c:pt idx="1012">
                  <c:v>166.53866577148437</c:v>
                </c:pt>
                <c:pt idx="1013">
                  <c:v>166.40682983398437</c:v>
                </c:pt>
                <c:pt idx="1014">
                  <c:v>165.81356811523437</c:v>
                </c:pt>
                <c:pt idx="1015">
                  <c:v>166.07723999023437</c:v>
                </c:pt>
                <c:pt idx="1016">
                  <c:v>166.40682983398437</c:v>
                </c:pt>
                <c:pt idx="1017">
                  <c:v>165.74765014648437</c:v>
                </c:pt>
                <c:pt idx="1018">
                  <c:v>165.68173217773437</c:v>
                </c:pt>
                <c:pt idx="1019">
                  <c:v>165.81356811523437</c:v>
                </c:pt>
                <c:pt idx="1020">
                  <c:v>165.41806030273438</c:v>
                </c:pt>
                <c:pt idx="1021">
                  <c:v>165.35214233398437</c:v>
                </c:pt>
                <c:pt idx="1022">
                  <c:v>165.35214233398437</c:v>
                </c:pt>
                <c:pt idx="1023">
                  <c:v>165.48397827148437</c:v>
                </c:pt>
                <c:pt idx="1024">
                  <c:v>165.68173217773437</c:v>
                </c:pt>
                <c:pt idx="1025">
                  <c:v>165.41806030273438</c:v>
                </c:pt>
                <c:pt idx="1026">
                  <c:v>165.61581420898437</c:v>
                </c:pt>
                <c:pt idx="1027">
                  <c:v>165.02255249023437</c:v>
                </c:pt>
                <c:pt idx="1028">
                  <c:v>164.89071655273438</c:v>
                </c:pt>
                <c:pt idx="1029">
                  <c:v>164.95663452148437</c:v>
                </c:pt>
                <c:pt idx="1030">
                  <c:v>164.82479858398437</c:v>
                </c:pt>
                <c:pt idx="1031">
                  <c:v>164.95663452148437</c:v>
                </c:pt>
                <c:pt idx="1032">
                  <c:v>164.69296264648437</c:v>
                </c:pt>
                <c:pt idx="1033">
                  <c:v>164.42929077148437</c:v>
                </c:pt>
                <c:pt idx="1034">
                  <c:v>164.56112670898437</c:v>
                </c:pt>
                <c:pt idx="1035">
                  <c:v>164.16561889648437</c:v>
                </c:pt>
                <c:pt idx="1036">
                  <c:v>164.03378295898437</c:v>
                </c:pt>
                <c:pt idx="1037">
                  <c:v>163.83602905273437</c:v>
                </c:pt>
                <c:pt idx="1038">
                  <c:v>163.96786499023437</c:v>
                </c:pt>
                <c:pt idx="1039">
                  <c:v>163.50643920898437</c:v>
                </c:pt>
                <c:pt idx="1040">
                  <c:v>163.70419311523437</c:v>
                </c:pt>
                <c:pt idx="1041">
                  <c:v>163.90194702148437</c:v>
                </c:pt>
                <c:pt idx="1042">
                  <c:v>163.83602905273437</c:v>
                </c:pt>
                <c:pt idx="1043">
                  <c:v>163.96786499023437</c:v>
                </c:pt>
                <c:pt idx="1044">
                  <c:v>163.70419311523437</c:v>
                </c:pt>
                <c:pt idx="1045">
                  <c:v>164.03378295898437</c:v>
                </c:pt>
                <c:pt idx="1046">
                  <c:v>163.63827514648437</c:v>
                </c:pt>
                <c:pt idx="1047">
                  <c:v>163.83602905273437</c:v>
                </c:pt>
                <c:pt idx="1048">
                  <c:v>163.57235717773437</c:v>
                </c:pt>
                <c:pt idx="1049">
                  <c:v>163.96786499023437</c:v>
                </c:pt>
                <c:pt idx="1050">
                  <c:v>163.50643920898437</c:v>
                </c:pt>
                <c:pt idx="1051">
                  <c:v>163.77011108398438</c:v>
                </c:pt>
                <c:pt idx="1052">
                  <c:v>163.17684936523437</c:v>
                </c:pt>
                <c:pt idx="1053">
                  <c:v>164.09970092773437</c:v>
                </c:pt>
                <c:pt idx="1054">
                  <c:v>163.50643920898437</c:v>
                </c:pt>
                <c:pt idx="1055">
                  <c:v>163.50643920898437</c:v>
                </c:pt>
                <c:pt idx="1056">
                  <c:v>162.71542358398437</c:v>
                </c:pt>
                <c:pt idx="1057">
                  <c:v>163.17684936523437</c:v>
                </c:pt>
                <c:pt idx="1058">
                  <c:v>163.11093139648437</c:v>
                </c:pt>
                <c:pt idx="1059">
                  <c:v>162.84725952148437</c:v>
                </c:pt>
                <c:pt idx="1060">
                  <c:v>163.44052124023437</c:v>
                </c:pt>
                <c:pt idx="1061">
                  <c:v>162.97909545898437</c:v>
                </c:pt>
                <c:pt idx="1062">
                  <c:v>162.84725952148437</c:v>
                </c:pt>
                <c:pt idx="1063">
                  <c:v>163.04501342773437</c:v>
                </c:pt>
                <c:pt idx="1064">
                  <c:v>162.91317749023437</c:v>
                </c:pt>
                <c:pt idx="1065">
                  <c:v>163.50643920898437</c:v>
                </c:pt>
                <c:pt idx="1066">
                  <c:v>163.17684936523437</c:v>
                </c:pt>
                <c:pt idx="1067">
                  <c:v>162.91317749023437</c:v>
                </c:pt>
                <c:pt idx="1068">
                  <c:v>162.78134155273437</c:v>
                </c:pt>
                <c:pt idx="1069">
                  <c:v>162.84725952148437</c:v>
                </c:pt>
                <c:pt idx="1070">
                  <c:v>162.51766967773437</c:v>
                </c:pt>
                <c:pt idx="1071">
                  <c:v>162.51766967773437</c:v>
                </c:pt>
                <c:pt idx="1072">
                  <c:v>162.05624389648437</c:v>
                </c:pt>
                <c:pt idx="1073">
                  <c:v>162.05624389648437</c:v>
                </c:pt>
                <c:pt idx="1074">
                  <c:v>160.86972045898437</c:v>
                </c:pt>
                <c:pt idx="1075">
                  <c:v>161.99032592773437</c:v>
                </c:pt>
                <c:pt idx="1076">
                  <c:v>162.05624389648437</c:v>
                </c:pt>
                <c:pt idx="1077">
                  <c:v>162.05624389648437</c:v>
                </c:pt>
                <c:pt idx="1078">
                  <c:v>161.92440795898437</c:v>
                </c:pt>
                <c:pt idx="1079">
                  <c:v>161.33114624023437</c:v>
                </c:pt>
                <c:pt idx="1080">
                  <c:v>161.72665405273438</c:v>
                </c:pt>
                <c:pt idx="1081">
                  <c:v>161.66073608398437</c:v>
                </c:pt>
                <c:pt idx="1082">
                  <c:v>161.72665405273438</c:v>
                </c:pt>
                <c:pt idx="1083">
                  <c:v>161.92440795898437</c:v>
                </c:pt>
                <c:pt idx="1084">
                  <c:v>161.33114624023437</c:v>
                </c:pt>
                <c:pt idx="1085">
                  <c:v>161.46298217773437</c:v>
                </c:pt>
                <c:pt idx="1086">
                  <c:v>161.39706420898437</c:v>
                </c:pt>
                <c:pt idx="1087">
                  <c:v>161.26522827148437</c:v>
                </c:pt>
                <c:pt idx="1088">
                  <c:v>161.00155639648437</c:v>
                </c:pt>
                <c:pt idx="1089">
                  <c:v>161.06747436523437</c:v>
                </c:pt>
                <c:pt idx="1090">
                  <c:v>161.06747436523437</c:v>
                </c:pt>
                <c:pt idx="1091">
                  <c:v>160.93563842773437</c:v>
                </c:pt>
                <c:pt idx="1092">
                  <c:v>159.41952514648437</c:v>
                </c:pt>
                <c:pt idx="1093">
                  <c:v>160.86972045898437</c:v>
                </c:pt>
                <c:pt idx="1094">
                  <c:v>160.47421264648437</c:v>
                </c:pt>
                <c:pt idx="1095">
                  <c:v>160.86972045898437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1943936"/>
        <c:axId val="161945856"/>
      </c:scatterChart>
      <c:valAx>
        <c:axId val="161943936"/>
        <c:scaling>
          <c:orientation val="minMax"/>
          <c:max val="660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r>
                  <a:rPr lang="en-US" sz="1200">
                    <a:latin typeface="Arial" pitchFamily="34" charset="0"/>
                    <a:cs typeface="Arial" pitchFamily="34" charset="0"/>
                  </a:rPr>
                  <a:t>Time</a:t>
                </a:r>
                <a:r>
                  <a:rPr lang="en-US" sz="1200" baseline="0">
                    <a:latin typeface="Arial" pitchFamily="34" charset="0"/>
                    <a:cs typeface="Arial" pitchFamily="34" charset="0"/>
                  </a:rPr>
                  <a:t> (Seconds)</a:t>
                </a:r>
                <a:endParaRPr lang="en-US" sz="1200">
                  <a:latin typeface="Arial" pitchFamily="34" charset="0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0.42606341314291313"/>
              <c:y val="0.9658881474950419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61945856"/>
        <c:crosses val="autoZero"/>
        <c:crossBetween val="midCat"/>
        <c:majorUnit val="60"/>
      </c:valAx>
      <c:valAx>
        <c:axId val="16194585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r>
                  <a:rPr lang="en-US" sz="1200">
                    <a:latin typeface="Arial" pitchFamily="34" charset="0"/>
                    <a:cs typeface="Arial" pitchFamily="34" charset="0"/>
                  </a:rPr>
                  <a:t>Temperature (</a:t>
                </a:r>
                <a:r>
                  <a:rPr lang="en-US" sz="1200" baseline="30000">
                    <a:latin typeface="Arial" pitchFamily="34" charset="0"/>
                    <a:cs typeface="Arial" pitchFamily="34" charset="0"/>
                  </a:rPr>
                  <a:t>o</a:t>
                </a:r>
                <a:r>
                  <a:rPr lang="en-US" sz="1200">
                    <a:latin typeface="Arial" pitchFamily="34" charset="0"/>
                    <a:cs typeface="Arial" pitchFamily="34" charset="0"/>
                  </a:rPr>
                  <a:t>F)</a:t>
                </a:r>
              </a:p>
            </c:rich>
          </c:tx>
          <c:layout>
            <c:manualLayout>
              <c:xMode val="edge"/>
              <c:yMode val="edge"/>
              <c:x val="1.7506964832642142E-3"/>
              <c:y val="0.3856488870429543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6194393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0137162501225695"/>
          <c:y val="0.18265198799040516"/>
          <c:w val="0.23202323341273917"/>
          <c:h val="0.18049758531738178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  <c:txPr>
        <a:bodyPr/>
        <a:lstStyle/>
        <a:p>
          <a:pPr>
            <a:defRPr sz="12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0.45831</cdr:x>
      <cdr:y>0.10349</cdr:y>
    </cdr:from>
    <cdr:to>
      <cdr:x>0.46015</cdr:x>
      <cdr:y>0.92283</cdr:y>
    </cdr:to>
    <cdr:cxnSp macro="">
      <cdr:nvCxnSpPr>
        <cdr:cNvPr id="2" name="Straight Connector 1"/>
        <cdr:cNvCxnSpPr/>
      </cdr:nvCxnSpPr>
      <cdr:spPr>
        <a:xfrm xmlns:a="http://schemas.openxmlformats.org/drawingml/2006/main">
          <a:off x="3972859" y="651115"/>
          <a:ext cx="16009" cy="5154706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FF0000"/>
          </a:solidFill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0.83781</cdr:x>
      <cdr:y>0.10095</cdr:y>
    </cdr:from>
    <cdr:to>
      <cdr:x>0.83966</cdr:x>
      <cdr:y>0.92029</cdr:y>
    </cdr:to>
    <cdr:cxnSp macro="">
      <cdr:nvCxnSpPr>
        <cdr:cNvPr id="3" name="Straight Connector 2"/>
        <cdr:cNvCxnSpPr/>
      </cdr:nvCxnSpPr>
      <cdr:spPr>
        <a:xfrm xmlns:a="http://schemas.openxmlformats.org/drawingml/2006/main">
          <a:off x="7262586" y="635107"/>
          <a:ext cx="16009" cy="5154706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FF0000"/>
          </a:solidFill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0.42968</cdr:x>
      <cdr:y>0.60858</cdr:y>
    </cdr:from>
    <cdr:to>
      <cdr:x>0.46015</cdr:x>
      <cdr:y>0.9012</cdr:y>
    </cdr:to>
    <cdr:sp macro="" textlink="">
      <cdr:nvSpPr>
        <cdr:cNvPr id="4" name="TextBox 1"/>
        <cdr:cNvSpPr txBox="1"/>
      </cdr:nvSpPr>
      <cdr:spPr>
        <a:xfrm xmlns:a="http://schemas.openxmlformats.org/drawingml/2006/main" rot="-5400000">
          <a:off x="2936317" y="4617199"/>
          <a:ext cx="1840968" cy="2641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>
              <a:latin typeface="Arial" pitchFamily="34" charset="0"/>
              <a:cs typeface="Arial" pitchFamily="34" charset="0"/>
            </a:rPr>
            <a:t>Fuel</a:t>
          </a:r>
          <a:r>
            <a:rPr lang="en-US" sz="1200" baseline="0">
              <a:latin typeface="Arial" pitchFamily="34" charset="0"/>
              <a:cs typeface="Arial" pitchFamily="34" charset="0"/>
            </a:rPr>
            <a:t>  Pan  Extinguishment</a:t>
          </a:r>
        </a:p>
      </cdr:txBody>
    </cdr:sp>
  </cdr:relSizeAnchor>
  <cdr:relSizeAnchor xmlns:cdr="http://schemas.openxmlformats.org/drawingml/2006/chartDrawing">
    <cdr:from>
      <cdr:x>0.80918</cdr:x>
      <cdr:y>0.62003</cdr:y>
    </cdr:from>
    <cdr:to>
      <cdr:x>0.83966</cdr:x>
      <cdr:y>0.91265</cdr:y>
    </cdr:to>
    <cdr:sp macro="" textlink="">
      <cdr:nvSpPr>
        <cdr:cNvPr id="5" name="TextBox 1"/>
        <cdr:cNvSpPr txBox="1"/>
      </cdr:nvSpPr>
      <cdr:spPr>
        <a:xfrm xmlns:a="http://schemas.openxmlformats.org/drawingml/2006/main" rot="-5400000">
          <a:off x="6226042" y="4689235"/>
          <a:ext cx="1840968" cy="2641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aseline="0">
              <a:latin typeface="Arial" pitchFamily="34" charset="0"/>
              <a:cs typeface="Arial" pitchFamily="34" charset="0"/>
            </a:rPr>
            <a:t>Cabin  Fire  Extinguishment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3FC04648-106C-4A9E-8F84-5D2109CC63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421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0BEBDF29-975B-415D-A561-025C12FBBE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928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225"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1225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1225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1225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1225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C6304D0-E414-4DBE-8458-C2053A567FCB}" type="slidenum">
              <a:rPr lang="en-US" altLang="en-US" sz="1200" smtClean="0">
                <a:latin typeface="Times New Roman" pitchFamily="18" charset="0"/>
              </a:rPr>
              <a:pPr eaLnBrk="1" hangingPunct="1"/>
              <a:t>1</a:t>
            </a:fld>
            <a:endParaRPr lang="en-US" altLang="en-US" sz="1200" smtClean="0">
              <a:latin typeface="Times New Roman" pitchFamily="18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1D2F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78" descr="title_imagery_no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0"/>
            <a:ext cx="3552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051"/>
          <p:cNvSpPr txBox="1">
            <a:spLocks noChangeArrowheads="1"/>
          </p:cNvSpPr>
          <p:nvPr userDrawn="1"/>
        </p:nvSpPr>
        <p:spPr bwMode="auto">
          <a:xfrm>
            <a:off x="427038" y="4497388"/>
            <a:ext cx="482282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600" dirty="0" smtClean="0">
                <a:solidFill>
                  <a:schemeClr val="bg1"/>
                </a:solidFill>
              </a:rPr>
              <a:t>Presented to:</a:t>
            </a:r>
          </a:p>
          <a:p>
            <a:pPr eaLnBrk="1" hangingPunct="1">
              <a:buFontTx/>
              <a:buNone/>
              <a:defRPr/>
            </a:pPr>
            <a:endParaRPr lang="en-US" sz="16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sz="16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n-US" sz="1600" dirty="0" smtClean="0">
                <a:solidFill>
                  <a:schemeClr val="bg1"/>
                </a:solidFill>
              </a:rPr>
              <a:t>By:</a:t>
            </a:r>
          </a:p>
          <a:p>
            <a:pPr eaLnBrk="1" hangingPunct="1">
              <a:buFontTx/>
              <a:buNone/>
              <a:defRPr/>
            </a:pPr>
            <a:r>
              <a:rPr lang="en-US" sz="1600" dirty="0" smtClean="0">
                <a:solidFill>
                  <a:schemeClr val="bg1"/>
                </a:solidFill>
              </a:rPr>
              <a:t>Date:</a:t>
            </a:r>
          </a:p>
        </p:txBody>
      </p:sp>
      <p:grpSp>
        <p:nvGrpSpPr>
          <p:cNvPr id="6" name="Group 1080"/>
          <p:cNvGrpSpPr>
            <a:grpSpLocks/>
          </p:cNvGrpSpPr>
          <p:nvPr userDrawn="1"/>
        </p:nvGrpSpPr>
        <p:grpSpPr bwMode="auto">
          <a:xfrm>
            <a:off x="5873750" y="269875"/>
            <a:ext cx="2895600" cy="911225"/>
            <a:chOff x="3700" y="170"/>
            <a:chExt cx="1824" cy="574"/>
          </a:xfrm>
        </p:grpSpPr>
        <p:pic>
          <p:nvPicPr>
            <p:cNvPr id="7" name="Picture 1079" descr="NEW FAA LOGO"/>
            <p:cNvPicPr>
              <a:picLocks noChangeAspect="1" noChangeArrowheads="1"/>
            </p:cNvPicPr>
            <p:nvPr userDrawn="1"/>
          </p:nvPicPr>
          <p:blipFill>
            <a:blip r:embed="rId3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700" y="170"/>
              <a:ext cx="573" cy="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800" b="1" smtClean="0">
                  <a:solidFill>
                    <a:schemeClr val="bg1"/>
                  </a:solidFill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800" b="1" smtClean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46088" y="312738"/>
            <a:ext cx="4983162" cy="1395412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Select to edit master title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49263" y="1754188"/>
            <a:ext cx="4951412" cy="17526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Select to edit 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1446353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6E519-AED5-4F6D-A1CD-26842599A6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047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344488"/>
            <a:ext cx="2117725" cy="5554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344488"/>
            <a:ext cx="6202363" cy="5554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48549-A83D-4CD5-81B7-2D0B1C01EC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99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2F02F-5C86-4951-8B51-4FA7B3CE85FA}" type="datetimeFigureOut">
              <a:rPr lang="en-US"/>
              <a:pPr>
                <a:defRPr/>
              </a:pPr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B3AF4-D625-46E2-96B7-8BFADD35C3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28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267D1-3FCB-41C0-A785-A447AAACCBB2}" type="datetimeFigureOut">
              <a:rPr lang="en-US"/>
              <a:pPr>
                <a:defRPr/>
              </a:pPr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2E960-88CB-4DF0-8AAB-352830A8D7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20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F10D1-04F5-40FA-84D8-67797EEBB915}" type="datetimeFigureOut">
              <a:rPr lang="en-US"/>
              <a:pPr>
                <a:defRPr/>
              </a:pPr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0EEFE-1723-4E8B-B9A9-8D80D877D3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33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A23BF-4355-40B8-B6FD-B982363DD479}" type="datetimeFigureOut">
              <a:rPr lang="en-US"/>
              <a:pPr>
                <a:defRPr/>
              </a:pPr>
              <a:t>10/6/2016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554EE-AAE3-4736-8D13-F958823B25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05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DAE4A-E439-4E6A-AD1E-64D2E65ACB21}" type="datetimeFigureOut">
              <a:rPr lang="en-US"/>
              <a:pPr>
                <a:defRPr/>
              </a:pPr>
              <a:t>10/6/2016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5757F-7B59-4734-BB0D-B44E391E92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61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4EBCF-06FB-4782-9F46-11A635399AC4}" type="datetimeFigureOut">
              <a:rPr lang="en-US"/>
              <a:pPr>
                <a:defRPr/>
              </a:pPr>
              <a:t>10/6/2016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A0BFC-DC5B-48ED-9E64-F012BB8E9A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0063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06BCB-8FC2-40D1-90A7-8C9F2B5D6A25}" type="datetimeFigureOut">
              <a:rPr lang="en-US"/>
              <a:pPr>
                <a:defRPr/>
              </a:pPr>
              <a:t>10/6/2016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981B3-C485-467D-A8AB-1764BA423A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5913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60A68-C589-4701-AFC8-862AF813AFA9}" type="datetimeFigureOut">
              <a:rPr lang="en-US"/>
              <a:pPr>
                <a:defRPr/>
              </a:pPr>
              <a:t>10/6/2016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06D7B-0B2F-4895-8A53-B4A65E6446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208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F0AA8-A2BD-499C-824D-DBEA4CE0AC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562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64A5A-C417-4E83-A4CA-185484A3CE7E}" type="datetimeFigureOut">
              <a:rPr lang="en-US"/>
              <a:pPr>
                <a:defRPr/>
              </a:pPr>
              <a:t>10/6/2016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1C60E-E4F7-40E9-AA37-11888CCBF2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35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7038B-E7A7-4D0D-AC71-A52E37ED53A4}" type="datetimeFigureOut">
              <a:rPr lang="en-US"/>
              <a:pPr>
                <a:defRPr/>
              </a:pPr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C9793-40BC-4607-8CCE-70100D8FA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241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B98B9-C025-4D05-9D41-9F96B5C18137}" type="datetimeFigureOut">
              <a:rPr lang="en-US"/>
              <a:pPr>
                <a:defRPr/>
              </a:pPr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2346D-347B-4003-A83A-583806160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132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78934-C2C8-4F8E-9A0C-063CD603F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065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2C421-FAF9-4467-B72C-9F21D43F8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54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AF6C0-E6AB-45D2-AC84-3581ED52C5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30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63B42-65F1-4295-BC5F-46F6818574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920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" name="Rectangle 17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C6084F5-E2C6-4649-B389-B14027DAF22D}" type="slidenum">
              <a:rPr lang="en-US" altLang="en-US" sz="1200" b="1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‹#›</a:t>
            </a:fld>
            <a:r>
              <a:rPr lang="en-US" altLang="en-US" sz="1200" b="1" dirty="0">
                <a:solidFill>
                  <a:schemeClr val="bg1"/>
                </a:solidFill>
              </a:rPr>
              <a:t> of </a:t>
            </a:r>
            <a:r>
              <a:rPr lang="en-US" altLang="en-US" sz="1200" b="1" dirty="0" smtClean="0">
                <a:solidFill>
                  <a:schemeClr val="bg1"/>
                </a:solidFill>
              </a:rPr>
              <a:t>36</a:t>
            </a:r>
            <a:endParaRPr lang="en-US" altLang="en-US" sz="1200" b="1" dirty="0">
              <a:solidFill>
                <a:schemeClr val="bg1"/>
              </a:solidFill>
            </a:endParaRPr>
          </a:p>
        </p:txBody>
      </p:sp>
      <p:grpSp>
        <p:nvGrpSpPr>
          <p:cNvPr id="4" name="Group 25"/>
          <p:cNvGrpSpPr>
            <a:grpSpLocks/>
          </p:cNvGrpSpPr>
          <p:nvPr userDrawn="1"/>
        </p:nvGrpSpPr>
        <p:grpSpPr bwMode="auto">
          <a:xfrm>
            <a:off x="5708650" y="6124575"/>
            <a:ext cx="2047875" cy="661988"/>
            <a:chOff x="3596" y="3858"/>
            <a:chExt cx="1290" cy="417"/>
          </a:xfrm>
        </p:grpSpPr>
        <p:pic>
          <p:nvPicPr>
            <p:cNvPr id="5" name="Picture 26" descr="NEW FAA LOGO"/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596" y="3858"/>
              <a:ext cx="416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200" b="1" smtClean="0">
                  <a:solidFill>
                    <a:schemeClr val="bg1"/>
                  </a:solidFill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200" b="1" smtClean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7" name="Text Box 29"/>
          <p:cNvSpPr txBox="1">
            <a:spLocks noChangeArrowheads="1"/>
          </p:cNvSpPr>
          <p:nvPr userDrawn="1"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200" dirty="0" smtClean="0">
                <a:solidFill>
                  <a:srgbClr val="C0C0C0"/>
                </a:solidFill>
              </a:rPr>
              <a:t>Development of a Flammability Tests for Magnesium</a:t>
            </a:r>
          </a:p>
        </p:txBody>
      </p:sp>
      <p:sp>
        <p:nvSpPr>
          <p:cNvPr id="8" name="Text Box 30"/>
          <p:cNvSpPr txBox="1">
            <a:spLocks noChangeArrowheads="1"/>
          </p:cNvSpPr>
          <p:nvPr userDrawn="1"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200" dirty="0" smtClean="0">
                <a:solidFill>
                  <a:srgbClr val="C0C0C0"/>
                </a:solidFill>
              </a:rPr>
              <a:t>October 27, </a:t>
            </a:r>
            <a:r>
              <a:rPr lang="en-US" sz="1200" dirty="0" smtClean="0">
                <a:solidFill>
                  <a:srgbClr val="C0C0C0"/>
                </a:solidFill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2303640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B9E95-7C63-4C6A-8EC3-FE710D54A9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830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CE094-D3C8-41BB-9175-2E9B18CD0F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98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Select to edit master title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Select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A1E6F1EF-798A-4C22-9294-9DF1069B45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12"/>
          <p:cNvSpPr>
            <a:spLocks noChangeArrowheads="1"/>
          </p:cNvSpPr>
          <p:nvPr/>
        </p:nvSpPr>
        <p:spPr bwMode="auto">
          <a:xfrm>
            <a:off x="0" y="6049927"/>
            <a:ext cx="9144000" cy="801724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2" name="Rectangle 17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16435CB-3DA5-489A-8425-8DC11D83E0D5}" type="slidenum">
              <a:rPr lang="en-US" altLang="en-US" sz="1200" b="1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‹#›</a:t>
            </a:fld>
            <a:r>
              <a:rPr lang="en-US" altLang="en-US" sz="1200" b="1">
                <a:solidFill>
                  <a:schemeClr val="bg1"/>
                </a:solidFill>
              </a:rPr>
              <a:t> of 36</a:t>
            </a:r>
          </a:p>
        </p:txBody>
      </p:sp>
      <p:grpSp>
        <p:nvGrpSpPr>
          <p:cNvPr id="1033" name="Group 25"/>
          <p:cNvGrpSpPr>
            <a:grpSpLocks/>
          </p:cNvGrpSpPr>
          <p:nvPr/>
        </p:nvGrpSpPr>
        <p:grpSpPr bwMode="auto">
          <a:xfrm>
            <a:off x="5708650" y="6124575"/>
            <a:ext cx="2047875" cy="661988"/>
            <a:chOff x="3596" y="3858"/>
            <a:chExt cx="1290" cy="417"/>
          </a:xfrm>
        </p:grpSpPr>
        <p:pic>
          <p:nvPicPr>
            <p:cNvPr id="1036" name="Picture 26" descr="NEW FAA LOGO"/>
            <p:cNvPicPr>
              <a:picLocks noChangeAspect="1" noChangeArrowheads="1"/>
            </p:cNvPicPr>
            <p:nvPr userDrawn="1"/>
          </p:nvPicPr>
          <p:blipFill>
            <a:blip r:embed="rId13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596" y="3858"/>
              <a:ext cx="416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200" b="1" smtClean="0">
                  <a:solidFill>
                    <a:schemeClr val="bg1"/>
                  </a:solidFill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200" b="1" smtClean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1034" name="Text Box 29"/>
          <p:cNvSpPr txBox="1">
            <a:spLocks noChangeArrowheads="1"/>
          </p:cNvSpPr>
          <p:nvPr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200" smtClean="0">
                <a:solidFill>
                  <a:srgbClr val="C0C0C0"/>
                </a:solidFill>
              </a:rPr>
              <a:t>Task Group Session on Seat Structure Test</a:t>
            </a:r>
          </a:p>
        </p:txBody>
      </p:sp>
      <p:sp>
        <p:nvSpPr>
          <p:cNvPr id="1035" name="Text Box 30"/>
          <p:cNvSpPr txBox="1">
            <a:spLocks noChangeArrowheads="1"/>
          </p:cNvSpPr>
          <p:nvPr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200" smtClean="0">
                <a:solidFill>
                  <a:srgbClr val="C0C0C0"/>
                </a:solidFill>
              </a:rPr>
              <a:t>February 8, 2012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95" r:id="rId1"/>
    <p:sldLayoutId id="2147485575" r:id="rId2"/>
    <p:sldLayoutId id="2147485576" r:id="rId3"/>
    <p:sldLayoutId id="2147485577" r:id="rId4"/>
    <p:sldLayoutId id="2147485578" r:id="rId5"/>
    <p:sldLayoutId id="2147485579" r:id="rId6"/>
    <p:sldLayoutId id="2147485596" r:id="rId7"/>
    <p:sldLayoutId id="2147485580" r:id="rId8"/>
    <p:sldLayoutId id="2147485581" r:id="rId9"/>
    <p:sldLayoutId id="2147485582" r:id="rId10"/>
    <p:sldLayoutId id="214748558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B76FD3E2-8671-4ACD-A329-C8D375EC05C0}" type="datetimeFigureOut">
              <a:rPr lang="en-US"/>
              <a:pPr>
                <a:defRPr/>
              </a:pPr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904E2263-B364-499C-B40A-92CC007A72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84" r:id="rId1"/>
    <p:sldLayoutId id="2147485585" r:id="rId2"/>
    <p:sldLayoutId id="2147485586" r:id="rId3"/>
    <p:sldLayoutId id="2147485587" r:id="rId4"/>
    <p:sldLayoutId id="2147485588" r:id="rId5"/>
    <p:sldLayoutId id="2147485589" r:id="rId6"/>
    <p:sldLayoutId id="2147485590" r:id="rId7"/>
    <p:sldLayoutId id="2147485591" r:id="rId8"/>
    <p:sldLayoutId id="2147485592" r:id="rId9"/>
    <p:sldLayoutId id="2147485593" r:id="rId10"/>
    <p:sldLayoutId id="2147485594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image" Target="../media/image23.jpeg"/><Relationship Id="rId7" Type="http://schemas.openxmlformats.org/officeDocument/2006/relationships/oleObject" Target="../embeddings/oleObject9.bin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25.jpeg"/><Relationship Id="rId5" Type="http://schemas.openxmlformats.org/officeDocument/2006/relationships/image" Target="../media/image21.wmf"/><Relationship Id="rId10" Type="http://schemas.openxmlformats.org/officeDocument/2006/relationships/image" Target="../media/image24.jpeg"/><Relationship Id="rId4" Type="http://schemas.openxmlformats.org/officeDocument/2006/relationships/oleObject" Target="../embeddings/oleObject7.bin"/><Relationship Id="rId9" Type="http://schemas.openxmlformats.org/officeDocument/2006/relationships/oleObject" Target="../embeddings/oleObject10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38.wmf"/><Relationship Id="rId4" Type="http://schemas.openxmlformats.org/officeDocument/2006/relationships/oleObject" Target="../embeddings/oleObject1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jpeg"/><Relationship Id="rId5" Type="http://schemas.openxmlformats.org/officeDocument/2006/relationships/image" Target="../media/image5.png"/><Relationship Id="rId4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0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288" y="2633663"/>
            <a:ext cx="4951412" cy="1514475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en-US" altLang="en-US" sz="2800" dirty="0" smtClean="0">
                <a:solidFill>
                  <a:schemeClr val="bg1"/>
                </a:solidFill>
              </a:rPr>
              <a:t>Development of New Flammability Tests for Magnesium-Alloy Cabin Components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754188" y="4497388"/>
            <a:ext cx="37766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</a:rPr>
              <a:t>8</a:t>
            </a:r>
            <a:r>
              <a:rPr lang="en-US" altLang="en-US" sz="1600" baseline="30000" dirty="0">
                <a:solidFill>
                  <a:schemeClr val="bg1"/>
                </a:solidFill>
              </a:rPr>
              <a:t>th</a:t>
            </a:r>
            <a:r>
              <a:rPr lang="en-US" altLang="en-US" sz="1600" dirty="0">
                <a:solidFill>
                  <a:schemeClr val="bg1"/>
                </a:solidFill>
              </a:rPr>
              <a:t> Triennial Conference on Aircraft Fire and Cabin Safety Research, Tropicana Hotel Casino, Atlantic City, NJ</a:t>
            </a:r>
            <a:endParaRPr lang="en-US" altLang="en-US" sz="1600" dirty="0">
              <a:solidFill>
                <a:schemeClr val="bg1"/>
              </a:solidFill>
            </a:endParaRP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843074" y="5577840"/>
            <a:ext cx="34655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</a:rPr>
              <a:t>Tim Marker, FAA Technical Center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1000125" y="5952744"/>
            <a:ext cx="34655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 dirty="0" smtClean="0">
                <a:solidFill>
                  <a:schemeClr val="bg1"/>
                </a:solidFill>
              </a:rPr>
              <a:t>October</a:t>
            </a:r>
            <a:r>
              <a:rPr lang="en-US" altLang="en-US" sz="1600" dirty="0" smtClean="0">
                <a:solidFill>
                  <a:schemeClr val="bg1"/>
                </a:solidFill>
              </a:rPr>
              <a:t> </a:t>
            </a:r>
            <a:r>
              <a:rPr lang="en-US" altLang="en-US" sz="1600" dirty="0" smtClean="0">
                <a:solidFill>
                  <a:schemeClr val="bg1"/>
                </a:solidFill>
              </a:rPr>
              <a:t>24</a:t>
            </a:r>
            <a:r>
              <a:rPr lang="en-US" altLang="en-US" sz="1600" dirty="0" smtClean="0">
                <a:solidFill>
                  <a:schemeClr val="bg1"/>
                </a:solidFill>
              </a:rPr>
              <a:t>-27, </a:t>
            </a:r>
            <a:r>
              <a:rPr lang="en-US" altLang="en-US" sz="1600" dirty="0" smtClean="0">
                <a:solidFill>
                  <a:schemeClr val="bg1"/>
                </a:solidFill>
              </a:rPr>
              <a:t>2016</a:t>
            </a:r>
            <a:endParaRPr lang="en-US" altLang="en-US" sz="1600" dirty="0">
              <a:solidFill>
                <a:schemeClr val="bg1"/>
              </a:solidFill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765175"/>
            <a:ext cx="5530850" cy="1395413"/>
          </a:xfrm>
        </p:spPr>
        <p:txBody>
          <a:bodyPr/>
          <a:lstStyle/>
          <a:p>
            <a:pPr algn="ctr" eaLnBrk="1" hangingPunct="1"/>
            <a:r>
              <a:rPr lang="en-US" altLang="en-US" sz="3200" b="0" dirty="0" smtClean="0"/>
              <a:t>8</a:t>
            </a:r>
            <a:r>
              <a:rPr lang="en-US" altLang="en-US" sz="3200" b="0" baseline="30000" dirty="0" smtClean="0"/>
              <a:t>th</a:t>
            </a:r>
            <a:r>
              <a:rPr lang="en-US" altLang="en-US" sz="3200" b="0" dirty="0" smtClean="0"/>
              <a:t> Triennial International Aircraft Fire and Cabin Safety Research Conference</a:t>
            </a:r>
            <a:endParaRPr lang="en-US" altLang="en-US" sz="32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IMG_09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681038"/>
            <a:ext cx="799465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2644775" y="125413"/>
            <a:ext cx="38544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3200" b="1">
                <a:solidFill>
                  <a:srgbClr val="1D2F68"/>
                </a:solidFill>
              </a:rPr>
              <a:t>Typical Test Result</a:t>
            </a:r>
          </a:p>
        </p:txBody>
      </p:sp>
    </p:spTree>
    <p:extLst>
      <p:ext uri="{BB962C8B-B14F-4D97-AF65-F5344CB8AC3E}">
        <p14:creationId xmlns:p14="http://schemas.microsoft.com/office/powerpoint/2010/main" val="89633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 noGrp="1"/>
          </p:cNvGraphicFramePr>
          <p:nvPr/>
        </p:nvGraphicFramePr>
        <p:xfrm>
          <a:off x="479394" y="62144"/>
          <a:ext cx="8140823" cy="5921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5943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33363"/>
            <a:ext cx="8572500" cy="582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559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331788" y="2908300"/>
            <a:ext cx="6838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 dirty="0"/>
              <a:t>Incapacitation results </a:t>
            </a:r>
            <a:r>
              <a:rPr lang="en-US" sz="1800" u="sng" dirty="0"/>
              <a:t>very similar</a:t>
            </a:r>
            <a:r>
              <a:rPr lang="en-US" sz="1800" dirty="0"/>
              <a:t> for baseline and mag-alloy tests</a:t>
            </a:r>
          </a:p>
        </p:txBody>
      </p:sp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309563" y="2290763"/>
            <a:ext cx="7245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/>
              <a:t>Noticeable difficulty extinguishing burning mag-alloy during AZ31 test</a:t>
            </a:r>
          </a:p>
        </p:txBody>
      </p:sp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309563" y="1660525"/>
            <a:ext cx="7740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/>
              <a:t>Slight flashing of burning mag-alloy during water application for WE43 test</a:t>
            </a:r>
          </a:p>
        </p:txBody>
      </p:sp>
      <p:sp>
        <p:nvSpPr>
          <p:cNvPr id="23557" name="Text Box 8"/>
          <p:cNvSpPr txBox="1">
            <a:spLocks noChangeArrowheads="1"/>
          </p:cNvSpPr>
          <p:nvPr/>
        </p:nvSpPr>
        <p:spPr bwMode="auto">
          <a:xfrm>
            <a:off x="965200" y="3495675"/>
            <a:ext cx="5038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/>
              <a:t>slightly better for mag-alloys at forward location</a:t>
            </a:r>
          </a:p>
        </p:txBody>
      </p:sp>
      <p:sp>
        <p:nvSpPr>
          <p:cNvPr id="23558" name="Text Box 9"/>
          <p:cNvSpPr txBox="1">
            <a:spLocks noChangeArrowheads="1"/>
          </p:cNvSpPr>
          <p:nvPr/>
        </p:nvSpPr>
        <p:spPr bwMode="auto">
          <a:xfrm>
            <a:off x="985838" y="3949700"/>
            <a:ext cx="4670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/>
              <a:t>slightly worse for mag-alloys at mid location</a:t>
            </a:r>
          </a:p>
        </p:txBody>
      </p:sp>
      <p:sp>
        <p:nvSpPr>
          <p:cNvPr id="23559" name="Text Box 10"/>
          <p:cNvSpPr txBox="1">
            <a:spLocks noChangeArrowheads="1"/>
          </p:cNvSpPr>
          <p:nvPr/>
        </p:nvSpPr>
        <p:spPr bwMode="auto">
          <a:xfrm>
            <a:off x="987425" y="4405313"/>
            <a:ext cx="7007225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/>
              <a:t>More severe fire condition caused more rapid incapacitation during</a:t>
            </a:r>
          </a:p>
          <a:p>
            <a:pPr eaLnBrk="1" hangingPunct="1">
              <a:buFontTx/>
              <a:buNone/>
            </a:pPr>
            <a:r>
              <a:rPr lang="en-US" sz="1800"/>
              <a:t> “all-mag” tests</a:t>
            </a:r>
          </a:p>
        </p:txBody>
      </p:sp>
      <p:sp>
        <p:nvSpPr>
          <p:cNvPr id="23560" name="Text Box 2"/>
          <p:cNvSpPr txBox="1">
            <a:spLocks noChangeArrowheads="1"/>
          </p:cNvSpPr>
          <p:nvPr/>
        </p:nvSpPr>
        <p:spPr bwMode="auto">
          <a:xfrm>
            <a:off x="1751013" y="130175"/>
            <a:ext cx="56419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200" b="1">
                <a:solidFill>
                  <a:srgbClr val="1D2F68"/>
                </a:solidFill>
              </a:rPr>
              <a:t>Full-Scale Testing Summary</a:t>
            </a:r>
          </a:p>
        </p:txBody>
      </p:sp>
      <p:sp>
        <p:nvSpPr>
          <p:cNvPr id="23561" name="Text Box 6"/>
          <p:cNvSpPr txBox="1">
            <a:spLocks noChangeArrowheads="1"/>
          </p:cNvSpPr>
          <p:nvPr/>
        </p:nvSpPr>
        <p:spPr bwMode="auto">
          <a:xfrm>
            <a:off x="309563" y="1049338"/>
            <a:ext cx="691356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/>
              <a:t>Magnesium alloy components had little/no effect on survivability</a:t>
            </a:r>
          </a:p>
        </p:txBody>
      </p:sp>
    </p:spTree>
    <p:extLst>
      <p:ext uri="{BB962C8B-B14F-4D97-AF65-F5344CB8AC3E}">
        <p14:creationId xmlns:p14="http://schemas.microsoft.com/office/powerpoint/2010/main" val="374568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0"/>
            <a:ext cx="4818062" cy="60102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3" name="Rectangle 2"/>
          <p:cNvSpPr>
            <a:spLocks noChangeArrowheads="1"/>
          </p:cNvSpPr>
          <p:nvPr/>
        </p:nvSpPr>
        <p:spPr bwMode="auto">
          <a:xfrm>
            <a:off x="5607050" y="2779713"/>
            <a:ext cx="3536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/>
              <a:t>http://www.fire.tc.faa.gov/pdf/AR11-13.pdf</a:t>
            </a:r>
          </a:p>
        </p:txBody>
      </p:sp>
    </p:spTree>
    <p:extLst>
      <p:ext uri="{BB962C8B-B14F-4D97-AF65-F5344CB8AC3E}">
        <p14:creationId xmlns:p14="http://schemas.microsoft.com/office/powerpoint/2010/main" val="392955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1181100" y="2755900"/>
            <a:ext cx="11493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Spring 2007</a:t>
            </a:r>
          </a:p>
        </p:txBody>
      </p:sp>
      <p:sp>
        <p:nvSpPr>
          <p:cNvPr id="25604" name="Picture 4"/>
          <p:cNvSpPr>
            <a:spLocks noChangeAspect="1"/>
          </p:cNvSpPr>
          <p:nvPr/>
        </p:nvSpPr>
        <p:spPr bwMode="auto">
          <a:xfrm>
            <a:off x="3359150" y="989013"/>
            <a:ext cx="2178050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5" name="TextBox 9"/>
          <p:cNvSpPr txBox="1">
            <a:spLocks noChangeArrowheads="1"/>
          </p:cNvSpPr>
          <p:nvPr/>
        </p:nvSpPr>
        <p:spPr bwMode="auto">
          <a:xfrm>
            <a:off x="3983038" y="2722563"/>
            <a:ext cx="11350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Spring 2011</a:t>
            </a:r>
          </a:p>
        </p:txBody>
      </p:sp>
      <p:sp>
        <p:nvSpPr>
          <p:cNvPr id="25606" name="TextBox 10"/>
          <p:cNvSpPr txBox="1">
            <a:spLocks noChangeArrowheads="1"/>
          </p:cNvSpPr>
          <p:nvPr/>
        </p:nvSpPr>
        <p:spPr bwMode="auto">
          <a:xfrm>
            <a:off x="1085850" y="622300"/>
            <a:ext cx="131921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Horizontal Bar</a:t>
            </a:r>
          </a:p>
        </p:txBody>
      </p:sp>
      <p:sp>
        <p:nvSpPr>
          <p:cNvPr id="25607" name="TextBox 11"/>
          <p:cNvSpPr txBox="1">
            <a:spLocks noChangeArrowheads="1"/>
          </p:cNvSpPr>
          <p:nvPr/>
        </p:nvSpPr>
        <p:spPr bwMode="auto">
          <a:xfrm>
            <a:off x="3829050" y="620713"/>
            <a:ext cx="1250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Vertical Cone</a:t>
            </a:r>
          </a:p>
        </p:txBody>
      </p:sp>
      <p:sp>
        <p:nvSpPr>
          <p:cNvPr id="25608" name="Picture 7" descr="magnesium cone 051"/>
          <p:cNvSpPr>
            <a:spLocks noChangeAspect="1" noChangeArrowheads="1"/>
          </p:cNvSpPr>
          <p:nvPr/>
        </p:nvSpPr>
        <p:spPr bwMode="auto">
          <a:xfrm>
            <a:off x="6019800" y="903288"/>
            <a:ext cx="2097088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9" name="TextBox 14"/>
          <p:cNvSpPr txBox="1">
            <a:spLocks noChangeArrowheads="1"/>
          </p:cNvSpPr>
          <p:nvPr/>
        </p:nvSpPr>
        <p:spPr bwMode="auto">
          <a:xfrm>
            <a:off x="6313488" y="620713"/>
            <a:ext cx="1435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Various Shapes</a:t>
            </a:r>
          </a:p>
        </p:txBody>
      </p:sp>
      <p:pic>
        <p:nvPicPr>
          <p:cNvPr id="25610" name="Picture 3" descr="magnesium cone 0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4297363"/>
            <a:ext cx="2382838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1" name="TextBox 17"/>
          <p:cNvSpPr txBox="1">
            <a:spLocks noChangeArrowheads="1"/>
          </p:cNvSpPr>
          <p:nvPr/>
        </p:nvSpPr>
        <p:spPr bwMode="auto">
          <a:xfrm>
            <a:off x="3971925" y="5634038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Summer 2011</a:t>
            </a:r>
          </a:p>
        </p:txBody>
      </p:sp>
      <p:sp>
        <p:nvSpPr>
          <p:cNvPr id="25612" name="TextBox 19"/>
          <p:cNvSpPr txBox="1">
            <a:spLocks noChangeArrowheads="1"/>
          </p:cNvSpPr>
          <p:nvPr/>
        </p:nvSpPr>
        <p:spPr bwMode="auto">
          <a:xfrm>
            <a:off x="3829050" y="3989388"/>
            <a:ext cx="14303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Hollow Cylinder</a:t>
            </a:r>
          </a:p>
        </p:txBody>
      </p:sp>
      <p:sp>
        <p:nvSpPr>
          <p:cNvPr id="25613" name="TextBox 20"/>
          <p:cNvSpPr txBox="1">
            <a:spLocks noChangeArrowheads="1"/>
          </p:cNvSpPr>
          <p:nvPr/>
        </p:nvSpPr>
        <p:spPr bwMode="auto">
          <a:xfrm>
            <a:off x="1011238" y="3903663"/>
            <a:ext cx="1319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Horizontal Bar</a:t>
            </a:r>
          </a:p>
        </p:txBody>
      </p:sp>
      <p:sp>
        <p:nvSpPr>
          <p:cNvPr id="25614" name="TextBox 21"/>
          <p:cNvSpPr txBox="1">
            <a:spLocks noChangeArrowheads="1"/>
          </p:cNvSpPr>
          <p:nvPr/>
        </p:nvSpPr>
        <p:spPr bwMode="auto">
          <a:xfrm>
            <a:off x="1103313" y="5603875"/>
            <a:ext cx="11509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Spring 2012</a:t>
            </a:r>
          </a:p>
        </p:txBody>
      </p:sp>
      <p:graphicFrame>
        <p:nvGraphicFramePr>
          <p:cNvPr id="25615" name="Object 6"/>
          <p:cNvGraphicFramePr>
            <a:graphicFrameLocks noChangeAspect="1"/>
          </p:cNvGraphicFramePr>
          <p:nvPr/>
        </p:nvGraphicFramePr>
        <p:xfrm>
          <a:off x="2797175" y="1660525"/>
          <a:ext cx="411163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70" name="A&amp;L Express Graphic" r:id="rId4" imgW="1837055" imgH="1523365" progId="ALEditor">
                  <p:embed/>
                </p:oleObj>
              </mc:Choice>
              <mc:Fallback>
                <p:oleObj name="A&amp;L Express Graphic" r:id="rId4" imgW="1837055" imgH="1523365" progId="ALEdito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7175" y="1660525"/>
                        <a:ext cx="411163" cy="34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16" name="Object 7"/>
          <p:cNvGraphicFramePr>
            <a:graphicFrameLocks noChangeAspect="1"/>
          </p:cNvGraphicFramePr>
          <p:nvPr/>
        </p:nvGraphicFramePr>
        <p:xfrm>
          <a:off x="5740400" y="1655763"/>
          <a:ext cx="411163" cy="34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71" name="A&amp;L Express Graphic" r:id="rId6" imgW="1837055" imgH="1523365" progId="ALEditor">
                  <p:embed/>
                </p:oleObj>
              </mc:Choice>
              <mc:Fallback>
                <p:oleObj name="A&amp;L Express Graphic" r:id="rId6" imgW="1837055" imgH="1523365" progId="ALEdito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0400" y="1655763"/>
                        <a:ext cx="411163" cy="341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17" name="Object 22"/>
          <p:cNvGraphicFramePr>
            <a:graphicFrameLocks noChangeAspect="1"/>
          </p:cNvGraphicFramePr>
          <p:nvPr/>
        </p:nvGraphicFramePr>
        <p:xfrm>
          <a:off x="5761038" y="4811713"/>
          <a:ext cx="447675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72" name="A&amp;L Express Graphic" r:id="rId7" imgW="1837055" imgH="1523365" progId="ALEditor">
                  <p:embed/>
                </p:oleObj>
              </mc:Choice>
              <mc:Fallback>
                <p:oleObj name="A&amp;L Express Graphic" r:id="rId7" imgW="1837055" imgH="1523365" progId="ALEdito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1038" y="4811713"/>
                        <a:ext cx="447675" cy="37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18" name="Object 23"/>
          <p:cNvGraphicFramePr>
            <a:graphicFrameLocks noChangeAspect="1"/>
          </p:cNvGraphicFramePr>
          <p:nvPr/>
        </p:nvGraphicFramePr>
        <p:xfrm>
          <a:off x="2798763" y="4811713"/>
          <a:ext cx="447675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73" name="A&amp;L Express Graphic" r:id="rId9" imgW="1837055" imgH="1523365" progId="ALEditor">
                  <p:embed/>
                </p:oleObj>
              </mc:Choice>
              <mc:Fallback>
                <p:oleObj name="A&amp;L Express Graphic" r:id="rId9" imgW="1837055" imgH="1523365" progId="ALEdito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8763" y="4811713"/>
                        <a:ext cx="447675" cy="37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619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4287838"/>
            <a:ext cx="2447925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20" name="Picture 3" descr="magnesium cone 007"/>
          <p:cNvSpPr>
            <a:spLocks noChangeAspect="1" noChangeArrowheads="1"/>
          </p:cNvSpPr>
          <p:nvPr/>
        </p:nvSpPr>
        <p:spPr bwMode="auto">
          <a:xfrm>
            <a:off x="3394075" y="1082675"/>
            <a:ext cx="212090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1" name="TextBox 14"/>
          <p:cNvSpPr txBox="1">
            <a:spLocks noChangeArrowheads="1"/>
          </p:cNvSpPr>
          <p:nvPr/>
        </p:nvSpPr>
        <p:spPr bwMode="auto">
          <a:xfrm>
            <a:off x="6313488" y="1470025"/>
            <a:ext cx="2513012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/>
              <a:t>Shorter cones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/>
              <a:t>Taller cones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/>
              <a:t>Stepped cones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/>
              <a:t>Rectangular stepped shape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/>
              <a:t>Horizontal cylinders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/>
              <a:t>Rectangular tubing horizontal</a:t>
            </a:r>
          </a:p>
          <a:p>
            <a:pPr eaLnBrk="1" hangingPunct="1">
              <a:buFontTx/>
              <a:buNone/>
            </a:pPr>
            <a:r>
              <a:rPr lang="en-US"/>
              <a:t>Rectangular tubing vertical</a:t>
            </a:r>
          </a:p>
          <a:p>
            <a:pPr eaLnBrk="1" hangingPunct="1">
              <a:buFontTx/>
              <a:buNone/>
            </a:pPr>
            <a:r>
              <a:rPr lang="en-US"/>
              <a:t>I-Webs horizontal</a:t>
            </a:r>
          </a:p>
          <a:p>
            <a:pPr eaLnBrk="1" hangingPunct="1">
              <a:buFontTx/>
              <a:buNone/>
            </a:pPr>
            <a:r>
              <a:rPr lang="en-US"/>
              <a:t>T-Webs horizontal</a:t>
            </a:r>
          </a:p>
          <a:p>
            <a:pPr eaLnBrk="1" hangingPunct="1">
              <a:buFontTx/>
              <a:buNone/>
            </a:pPr>
            <a:r>
              <a:rPr lang="en-US"/>
              <a:t>Inverted cones</a:t>
            </a:r>
          </a:p>
          <a:p>
            <a:pPr eaLnBrk="1" hangingPunct="1">
              <a:buFontTx/>
              <a:buNone/>
            </a:pPr>
            <a:r>
              <a:rPr lang="en-US"/>
              <a:t>Cylindrical tubes horizontal</a:t>
            </a:r>
          </a:p>
          <a:p>
            <a:pPr eaLnBrk="1" hangingPunct="1">
              <a:buFontTx/>
              <a:buNone/>
            </a:pPr>
            <a:r>
              <a:rPr lang="en-US"/>
              <a:t>Cylindrical tubes vertical</a:t>
            </a:r>
          </a:p>
        </p:txBody>
      </p:sp>
      <p:pic>
        <p:nvPicPr>
          <p:cNvPr id="25622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88" y="928688"/>
            <a:ext cx="2390775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3" name="Picture 30" descr="C:\Documents and Settings\Tim Marker\My Documents\KODAKPICTURES\Magnesium\Magnesium bar5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949325"/>
            <a:ext cx="18129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24" name="Text Box 7"/>
          <p:cNvSpPr txBox="1">
            <a:spLocks noChangeArrowheads="1"/>
          </p:cNvSpPr>
          <p:nvPr/>
        </p:nvSpPr>
        <p:spPr bwMode="auto">
          <a:xfrm>
            <a:off x="1285685" y="115888"/>
            <a:ext cx="65726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200" b="1" dirty="0" smtClean="0">
                <a:solidFill>
                  <a:srgbClr val="1D2F68"/>
                </a:solidFill>
              </a:rPr>
              <a:t>Development </a:t>
            </a:r>
            <a:r>
              <a:rPr lang="en-US" sz="3200" b="1" dirty="0">
                <a:solidFill>
                  <a:srgbClr val="1D2F68"/>
                </a:solidFill>
              </a:rPr>
              <a:t>of a</a:t>
            </a:r>
            <a:r>
              <a:rPr lang="en-US" sz="3200" b="1" dirty="0" smtClean="0">
                <a:solidFill>
                  <a:srgbClr val="1D2F68"/>
                </a:solidFill>
              </a:rPr>
              <a:t> </a:t>
            </a:r>
            <a:r>
              <a:rPr lang="en-US" sz="3200" b="1" dirty="0">
                <a:solidFill>
                  <a:srgbClr val="1D2F68"/>
                </a:solidFill>
              </a:rPr>
              <a:t>Lab-Scale Test</a:t>
            </a:r>
          </a:p>
        </p:txBody>
      </p:sp>
    </p:spTree>
    <p:extLst>
      <p:ext uri="{BB962C8B-B14F-4D97-AF65-F5344CB8AC3E}">
        <p14:creationId xmlns:p14="http://schemas.microsoft.com/office/powerpoint/2010/main" val="220219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1"/>
          <p:cNvSpPr txBox="1">
            <a:spLocks noChangeArrowheads="1"/>
          </p:cNvSpPr>
          <p:nvPr/>
        </p:nvSpPr>
        <p:spPr bwMode="auto">
          <a:xfrm>
            <a:off x="279415" y="111125"/>
            <a:ext cx="85851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3200" b="1" dirty="0" smtClean="0">
                <a:solidFill>
                  <a:srgbClr val="1D2F68"/>
                </a:solidFill>
              </a:rPr>
              <a:t>Magnesium Alloy Flammability </a:t>
            </a:r>
            <a:r>
              <a:rPr lang="en-US" sz="3200" b="1" dirty="0">
                <a:solidFill>
                  <a:srgbClr val="1D2F68"/>
                </a:solidFill>
              </a:rPr>
              <a:t>Testing </a:t>
            </a:r>
            <a:r>
              <a:rPr lang="en-US" sz="3200" b="1" dirty="0" smtClean="0">
                <a:solidFill>
                  <a:srgbClr val="1D2F68"/>
                </a:solidFill>
              </a:rPr>
              <a:t>Rig</a:t>
            </a:r>
            <a:endParaRPr lang="en-US" sz="3200" b="1" dirty="0">
              <a:solidFill>
                <a:srgbClr val="1D2F68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323601"/>
            <a:ext cx="4876800" cy="32527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8829"/>
            <a:ext cx="4649971" cy="348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78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32" y="523533"/>
            <a:ext cx="3710763" cy="2694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31" y="3301097"/>
            <a:ext cx="3710763" cy="269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463" y="523534"/>
            <a:ext cx="3711002" cy="2694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026539" y="0"/>
            <a:ext cx="73084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200" b="1" dirty="0" smtClean="0">
                <a:solidFill>
                  <a:srgbClr val="1D2F68"/>
                </a:solidFill>
              </a:rPr>
              <a:t>Inter-Laboratory Studies (2013-2015)</a:t>
            </a:r>
            <a:endParaRPr lang="en-US" sz="3200" b="1" dirty="0">
              <a:solidFill>
                <a:srgbClr val="1D2F68"/>
              </a:solidFill>
            </a:endParaRPr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962" y="3301097"/>
            <a:ext cx="3714503" cy="269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9488" y="1765005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/>
              <a:t>I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553145" y="1765005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/>
              <a:t>II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59488" y="4449578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/>
              <a:t>III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1624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79375"/>
            <a:ext cx="4522788" cy="58769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46663" y="2819041"/>
            <a:ext cx="36885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/>
              <a:t>https://www.fire.tc.faa.gov/pdf/TC-13-52.pdf</a:t>
            </a:r>
          </a:p>
        </p:txBody>
      </p:sp>
    </p:spTree>
    <p:extLst>
      <p:ext uri="{BB962C8B-B14F-4D97-AF65-F5344CB8AC3E}">
        <p14:creationId xmlns:p14="http://schemas.microsoft.com/office/powerpoint/2010/main" val="382540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2"/>
          <p:cNvSpPr txBox="1">
            <a:spLocks noChangeArrowheads="1"/>
          </p:cNvSpPr>
          <p:nvPr/>
        </p:nvSpPr>
        <p:spPr bwMode="auto">
          <a:xfrm>
            <a:off x="1432519" y="204788"/>
            <a:ext cx="62789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dirty="0" smtClean="0"/>
              <a:t>The Use of Magnesium Alloy in Cabin Areas</a:t>
            </a:r>
            <a:endParaRPr lang="en-US" altLang="en-US" sz="2400" dirty="0"/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158667" y="1627211"/>
            <a:ext cx="2246021" cy="7848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 smtClean="0"/>
              <a:t>Use in 5 primary </a:t>
            </a: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 smtClean="0"/>
              <a:t>seat components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188381" y="1627211"/>
            <a:ext cx="2265364" cy="7848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 smtClean="0"/>
              <a:t>Use in other</a:t>
            </a: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 smtClean="0"/>
              <a:t>cabin components</a:t>
            </a:r>
            <a:endParaRPr lang="en-US" alt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238669" y="816773"/>
            <a:ext cx="46666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i="1" dirty="0" smtClean="0"/>
              <a:t>What is the appropriate method of </a:t>
            </a:r>
            <a:r>
              <a:rPr lang="en-US" sz="2000" i="1" dirty="0"/>
              <a:t>t</a:t>
            </a:r>
            <a:r>
              <a:rPr lang="en-US" sz="2000" i="1" dirty="0" smtClean="0"/>
              <a:t>est?</a:t>
            </a:r>
            <a:endParaRPr lang="en-US" sz="20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558817" y="2625222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Oil Burner</a:t>
            </a:r>
            <a:endParaRPr lang="en-US" sz="1800" dirty="0"/>
          </a:p>
        </p:txBody>
      </p:sp>
      <p:pic>
        <p:nvPicPr>
          <p:cNvPr id="13" name="Picture 2" descr="C:\Users\Tim Marker\AppData\Local\Microsoft\Windows\Temporary Internet Files\Content.IE5\EAG2BY37\check-mark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135" y="2560038"/>
            <a:ext cx="427540" cy="38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3"/>
          <p:cNvSpPr txBox="1">
            <a:spLocks noChangeArrowheads="1"/>
          </p:cNvSpPr>
          <p:nvPr/>
        </p:nvSpPr>
        <p:spPr bwMode="auto">
          <a:xfrm>
            <a:off x="2844010" y="1627211"/>
            <a:ext cx="3015831" cy="7848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 smtClean="0"/>
              <a:t>Use in other non-primary </a:t>
            </a: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 smtClean="0"/>
              <a:t>seat components</a:t>
            </a:r>
          </a:p>
        </p:txBody>
      </p:sp>
      <p:pic>
        <p:nvPicPr>
          <p:cNvPr id="15" name="Picture 2" descr="http://www.optimares.com/images/quadra_img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229" y="2994554"/>
            <a:ext cx="5635938" cy="300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772135" y="3380208"/>
            <a:ext cx="1622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Seatback frame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04688" y="5116753"/>
            <a:ext cx="1221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err="1" smtClean="0">
                <a:solidFill>
                  <a:schemeClr val="bg1"/>
                </a:solidFill>
              </a:rPr>
              <a:t>Crosstubes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98064" y="4050377"/>
            <a:ext cx="1130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Spreaders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10711" y="4681937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Legs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89438" y="5397091"/>
            <a:ext cx="1335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Luggage bar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63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1879600" y="168275"/>
            <a:ext cx="54673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200" b="1">
                <a:solidFill>
                  <a:srgbClr val="1D2F68"/>
                </a:solidFill>
              </a:rPr>
              <a:t>Key Activities and Timeline</a:t>
            </a:r>
          </a:p>
        </p:txBody>
      </p:sp>
      <p:sp>
        <p:nvSpPr>
          <p:cNvPr id="6148" name="Text Box 7"/>
          <p:cNvSpPr txBox="1">
            <a:spLocks noChangeArrowheads="1"/>
          </p:cNvSpPr>
          <p:nvPr/>
        </p:nvSpPr>
        <p:spPr bwMode="auto">
          <a:xfrm>
            <a:off x="234950" y="1366838"/>
            <a:ext cx="45402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/>
              <a:t>(2007) IAMFTWG Mag Task Group formed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904498" y="1870998"/>
            <a:ext cx="3586162" cy="1347787"/>
            <a:chOff x="4936786" y="2193894"/>
            <a:chExt cx="3586495" cy="1348265"/>
          </a:xfrm>
        </p:grpSpPr>
        <p:sp>
          <p:nvSpPr>
            <p:cNvPr id="6162" name="Text Box 8"/>
            <p:cNvSpPr txBox="1">
              <a:spLocks noChangeArrowheads="1"/>
            </p:cNvSpPr>
            <p:nvPr/>
          </p:nvSpPr>
          <p:spPr bwMode="auto">
            <a:xfrm>
              <a:off x="4936786" y="2193894"/>
              <a:ext cx="1639887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600"/>
                <a:t>Discuss Threats</a:t>
              </a:r>
            </a:p>
          </p:txBody>
        </p:sp>
        <p:sp>
          <p:nvSpPr>
            <p:cNvPr id="6163" name="Text Box 10"/>
            <p:cNvSpPr txBox="1">
              <a:spLocks noChangeArrowheads="1"/>
            </p:cNvSpPr>
            <p:nvPr/>
          </p:nvSpPr>
          <p:spPr bwMode="auto">
            <a:xfrm>
              <a:off x="4936786" y="3205609"/>
              <a:ext cx="23495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600"/>
                <a:t>Initial Lab-Scale Testing</a:t>
              </a:r>
            </a:p>
          </p:txBody>
        </p:sp>
        <p:sp>
          <p:nvSpPr>
            <p:cNvPr id="6164" name="Text Box 14"/>
            <p:cNvSpPr txBox="1">
              <a:spLocks noChangeArrowheads="1"/>
            </p:cNvSpPr>
            <p:nvPr/>
          </p:nvSpPr>
          <p:spPr bwMode="auto">
            <a:xfrm>
              <a:off x="4936786" y="2527577"/>
              <a:ext cx="2205037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600"/>
                <a:t>Potential Areas of Use</a:t>
              </a:r>
            </a:p>
          </p:txBody>
        </p:sp>
        <p:sp>
          <p:nvSpPr>
            <p:cNvPr id="6165" name="Text Box 15"/>
            <p:cNvSpPr txBox="1">
              <a:spLocks noChangeArrowheads="1"/>
            </p:cNvSpPr>
            <p:nvPr/>
          </p:nvSpPr>
          <p:spPr bwMode="auto">
            <a:xfrm>
              <a:off x="4936786" y="2864127"/>
              <a:ext cx="358649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600"/>
                <a:t>Establish Need for Threat-Based Test</a:t>
              </a:r>
            </a:p>
          </p:txBody>
        </p:sp>
      </p:grp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234950" y="947738"/>
            <a:ext cx="87884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/>
              <a:t>(2006) FAA approached by industry to discuss potential use of magnesium in aircraft</a:t>
            </a: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234950" y="1797050"/>
            <a:ext cx="40703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/>
              <a:t>(2007-2008) Initial Phase of Research</a:t>
            </a: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306388" y="3275072"/>
            <a:ext cx="332263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/>
              <a:t>(2008-2010) Full-Scale Testing</a:t>
            </a: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315912" y="3767138"/>
            <a:ext cx="43783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/>
              <a:t>(2010-Present) Final Phase of Research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775202" y="1828859"/>
            <a:ext cx="4071086" cy="1446213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2782888" y="1944688"/>
          <a:ext cx="1692275" cy="136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04" name="A&amp;L Express Graphic" r:id="rId3" imgW="1986915" imgH="1605280" progId="ALEditor">
                  <p:embed/>
                </p:oleObj>
              </mc:Choice>
              <mc:Fallback>
                <p:oleObj name="A&amp;L Express Graphic" r:id="rId3" imgW="1986915" imgH="1605280" progId="ALEdito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2888" y="1944688"/>
                        <a:ext cx="1692275" cy="136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2782888" y="3990975"/>
          <a:ext cx="1692275" cy="1366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05" name="A&amp;L Express Graphic" r:id="rId5" imgW="1986915" imgH="1605280" progId="ALEditor">
                  <p:embed/>
                </p:oleObj>
              </mc:Choice>
              <mc:Fallback>
                <p:oleObj name="A&amp;L Express Graphic" r:id="rId5" imgW="1986915" imgH="1605280" progId="ALEdito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2888" y="3990975"/>
                        <a:ext cx="1692275" cy="1366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4775200" y="3833131"/>
            <a:ext cx="4071088" cy="1982878"/>
            <a:chOff x="4775200" y="3833131"/>
            <a:chExt cx="4071088" cy="1982878"/>
          </a:xfrm>
        </p:grpSpPr>
        <p:sp>
          <p:nvSpPr>
            <p:cNvPr id="6158" name="Text Box 12"/>
            <p:cNvSpPr txBox="1">
              <a:spLocks noChangeArrowheads="1"/>
            </p:cNvSpPr>
            <p:nvPr/>
          </p:nvSpPr>
          <p:spPr bwMode="auto">
            <a:xfrm>
              <a:off x="4904498" y="3904568"/>
              <a:ext cx="3851504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600" dirty="0"/>
                <a:t>Lab-Scale Test </a:t>
              </a:r>
              <a:r>
                <a:rPr lang="en-US" sz="1600" dirty="0" smtClean="0"/>
                <a:t>Development (oil burner)</a:t>
              </a:r>
              <a:endParaRPr lang="en-US" sz="1600" dirty="0"/>
            </a:p>
          </p:txBody>
        </p:sp>
        <p:sp>
          <p:nvSpPr>
            <p:cNvPr id="6159" name="Text Box 13"/>
            <p:cNvSpPr txBox="1">
              <a:spLocks noChangeArrowheads="1"/>
            </p:cNvSpPr>
            <p:nvPr/>
          </p:nvSpPr>
          <p:spPr bwMode="auto">
            <a:xfrm>
              <a:off x="4904498" y="4938380"/>
              <a:ext cx="1669965" cy="3363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600" dirty="0"/>
                <a:t>Final FAA Policy</a:t>
              </a:r>
            </a:p>
          </p:txBody>
        </p:sp>
        <p:sp>
          <p:nvSpPr>
            <p:cNvPr id="6160" name="Text Box 12"/>
            <p:cNvSpPr txBox="1">
              <a:spLocks noChangeArrowheads="1"/>
            </p:cNvSpPr>
            <p:nvPr/>
          </p:nvSpPr>
          <p:spPr bwMode="auto">
            <a:xfrm>
              <a:off x="4904498" y="4249276"/>
              <a:ext cx="2298075" cy="338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600"/>
                <a:t>Finalize Lab-Scale Test</a:t>
              </a:r>
            </a:p>
          </p:txBody>
        </p:sp>
        <p:sp>
          <p:nvSpPr>
            <p:cNvPr id="6161" name="Text Box 12"/>
            <p:cNvSpPr txBox="1">
              <a:spLocks noChangeArrowheads="1"/>
            </p:cNvSpPr>
            <p:nvPr/>
          </p:nvSpPr>
          <p:spPr bwMode="auto">
            <a:xfrm>
              <a:off x="4904498" y="4593828"/>
              <a:ext cx="3768724" cy="338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600"/>
                <a:t>Lab-Scale Test Into Fire Test Handbook</a:t>
              </a:r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4775200" y="3833131"/>
              <a:ext cx="4071088" cy="1982878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  <p:sp>
          <p:nvSpPr>
            <p:cNvPr id="22" name="Text Box 13"/>
            <p:cNvSpPr txBox="1">
              <a:spLocks noChangeArrowheads="1"/>
            </p:cNvSpPr>
            <p:nvPr/>
          </p:nvSpPr>
          <p:spPr bwMode="auto">
            <a:xfrm>
              <a:off x="4904498" y="5280931"/>
              <a:ext cx="3303277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600" dirty="0" smtClean="0"/>
                <a:t>Develop In-flight Flammability Test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8471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31" grpId="0"/>
      <p:bldP spid="32" grpId="0"/>
      <p:bldP spid="33" grpId="0"/>
      <p:bldP spid="34" grpId="0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2339658" y="204788"/>
            <a:ext cx="44646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dirty="0" smtClean="0"/>
              <a:t>Non-Primary Seat Components</a:t>
            </a:r>
            <a:endParaRPr lang="en-US" altLang="en-US" sz="2400" dirty="0"/>
          </a:p>
        </p:txBody>
      </p:sp>
      <p:pic>
        <p:nvPicPr>
          <p:cNvPr id="18434" name="Picture 2" descr="http://mechmodeling.com/galleries/aircraft_seating_gallery/photos/05-Aircraft_Seating_Gallery_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53" y="666453"/>
            <a:ext cx="4795284" cy="359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resources0.news.com.au/images/2013/04/06/1226614/015792-tray-tab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433" y="3423682"/>
            <a:ext cx="4331817" cy="243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78395" y="4768172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tray tables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6172262" y="1988701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tray table arms</a:t>
            </a:r>
            <a:endParaRPr lang="en-US" sz="1800" dirty="0"/>
          </a:p>
        </p:txBody>
      </p:sp>
      <p:cxnSp>
        <p:nvCxnSpPr>
          <p:cNvPr id="3" name="Straight Connector 2"/>
          <p:cNvCxnSpPr/>
          <p:nvPr/>
        </p:nvCxnSpPr>
        <p:spPr bwMode="auto">
          <a:xfrm flipH="1">
            <a:off x="5858540" y="2194632"/>
            <a:ext cx="313724" cy="1643721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H="1">
            <a:off x="4795284" y="2173367"/>
            <a:ext cx="1349344" cy="591098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H="1" flipV="1">
            <a:off x="3668233" y="1605516"/>
            <a:ext cx="2504030" cy="567851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H="1">
            <a:off x="3804326" y="4561367"/>
            <a:ext cx="2670902" cy="415128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 flipH="1">
            <a:off x="3827456" y="3753293"/>
            <a:ext cx="202284" cy="1199545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990906" y="5104777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hardware</a:t>
            </a:r>
            <a:endParaRPr lang="en-US" sz="1800" dirty="0"/>
          </a:p>
        </p:txBody>
      </p:sp>
      <p:cxnSp>
        <p:nvCxnSpPr>
          <p:cNvPr id="20" name="Straight Connector 19"/>
          <p:cNvCxnSpPr>
            <a:endCxn id="18" idx="3"/>
          </p:cNvCxnSpPr>
          <p:nvPr/>
        </p:nvCxnSpPr>
        <p:spPr bwMode="auto">
          <a:xfrm flipH="1">
            <a:off x="2137374" y="3937959"/>
            <a:ext cx="277207" cy="1351484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710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2339658" y="204788"/>
            <a:ext cx="44646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dirty="0" smtClean="0"/>
              <a:t>Non-Primary Seat Components</a:t>
            </a:r>
            <a:endParaRPr lang="en-US" alt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31095" y="821544"/>
            <a:ext cx="848180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None/>
            </a:pPr>
            <a:r>
              <a:rPr lang="en-US" sz="2000" i="1" dirty="0" smtClean="0"/>
              <a:t>What is the appropriate method of </a:t>
            </a:r>
            <a:r>
              <a:rPr lang="en-US" sz="2000" i="1" dirty="0" smtClean="0"/>
              <a:t>test, since these components were not</a:t>
            </a:r>
          </a:p>
          <a:p>
            <a:pPr>
              <a:spcBef>
                <a:spcPts val="600"/>
              </a:spcBef>
              <a:buNone/>
            </a:pPr>
            <a:r>
              <a:rPr lang="en-US" sz="2000" i="1" dirty="0" smtClean="0"/>
              <a:t>represented during full-scale tests?</a:t>
            </a:r>
            <a:endParaRPr lang="en-US" sz="20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76183" y="1893865"/>
            <a:ext cx="5433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/>
              <a:t>Consider surface area-to-volume (SAV) ratio…</a:t>
            </a:r>
            <a:endParaRPr lang="en-US" sz="2000" dirty="0"/>
          </a:p>
        </p:txBody>
      </p:sp>
      <p:sp>
        <p:nvSpPr>
          <p:cNvPr id="8" name="TextBox 7"/>
          <p:cNvSpPr txBox="1">
            <a:spLocks/>
          </p:cNvSpPr>
          <p:nvPr/>
        </p:nvSpPr>
        <p:spPr>
          <a:xfrm>
            <a:off x="1461949" y="2414168"/>
            <a:ext cx="1512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/>
              <a:t>Higher SAV</a:t>
            </a:r>
            <a:endParaRPr lang="en-US" sz="2000" dirty="0"/>
          </a:p>
        </p:txBody>
      </p:sp>
      <p:pic>
        <p:nvPicPr>
          <p:cNvPr id="43012" name="Picture 4" descr="Charbase U+221D: PROPORTIONAL 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311" y="2395563"/>
            <a:ext cx="437909" cy="43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>
            <a:spLocks/>
          </p:cNvSpPr>
          <p:nvPr/>
        </p:nvSpPr>
        <p:spPr>
          <a:xfrm>
            <a:off x="3412067" y="2414463"/>
            <a:ext cx="3392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/>
              <a:t>Higher Probability of Ignition</a:t>
            </a:r>
            <a:endParaRPr lang="en-US" sz="2000" dirty="0"/>
          </a:p>
        </p:txBody>
      </p:sp>
      <p:sp>
        <p:nvSpPr>
          <p:cNvPr id="11" name="TextBox 10"/>
          <p:cNvSpPr txBox="1">
            <a:spLocks/>
          </p:cNvSpPr>
          <p:nvPr/>
        </p:nvSpPr>
        <p:spPr>
          <a:xfrm>
            <a:off x="1461949" y="2852052"/>
            <a:ext cx="1449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/>
              <a:t>Lower SAV</a:t>
            </a:r>
            <a:endParaRPr lang="en-US" sz="2000" dirty="0"/>
          </a:p>
        </p:txBody>
      </p:sp>
      <p:pic>
        <p:nvPicPr>
          <p:cNvPr id="12" name="Picture 4" descr="Charbase U+221D: PROPORTIONAL 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311" y="2833447"/>
            <a:ext cx="437909" cy="43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>
            <a:spLocks/>
          </p:cNvSpPr>
          <p:nvPr/>
        </p:nvSpPr>
        <p:spPr>
          <a:xfrm>
            <a:off x="3412067" y="2852347"/>
            <a:ext cx="3334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/>
              <a:t>Lower Probability of Ignition</a:t>
            </a:r>
            <a:endParaRPr lang="en-US" sz="2000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4273428"/>
              </p:ext>
            </p:extLst>
          </p:nvPr>
        </p:nvGraphicFramePr>
        <p:xfrm>
          <a:off x="1461949" y="3539525"/>
          <a:ext cx="1686316" cy="1686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8" r:id="rId4" imgW="2403720" imgH="2403720" progId="">
                  <p:embed/>
                </p:oleObj>
              </mc:Choice>
              <mc:Fallback>
                <p:oleObj r:id="rId4" imgW="2403720" imgH="24037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61949" y="3539525"/>
                        <a:ext cx="1686316" cy="16863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332832" y="5494301"/>
            <a:ext cx="1815433" cy="369332"/>
          </a:xfrm>
          <a:prstGeom prst="rec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 dirty="0"/>
              <a:t>SAV Ratio = </a:t>
            </a:r>
            <a:r>
              <a:rPr lang="en-US" sz="1800" dirty="0" smtClean="0"/>
              <a:t>2.2</a:t>
            </a:r>
            <a:endParaRPr lang="en-US" sz="1800" baseline="300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585049"/>
              </p:ext>
            </p:extLst>
          </p:nvPr>
        </p:nvGraphicFramePr>
        <p:xfrm>
          <a:off x="5029755" y="3543043"/>
          <a:ext cx="2524365" cy="16057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9" r:id="rId6" imgW="3149280" imgH="2003040" progId="">
                  <p:embed/>
                </p:oleObj>
              </mc:Choice>
              <mc:Fallback>
                <p:oleObj r:id="rId6" imgW="3149280" imgH="20030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29755" y="3543043"/>
                        <a:ext cx="2524365" cy="16057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5332564" y="5494301"/>
            <a:ext cx="1943674" cy="369332"/>
          </a:xfrm>
          <a:prstGeom prst="rec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 dirty="0"/>
              <a:t>SAV Ratio = </a:t>
            </a:r>
            <a:r>
              <a:rPr lang="en-US" sz="1800" dirty="0" smtClean="0"/>
              <a:t>63.1</a:t>
            </a:r>
            <a:endParaRPr lang="en-US" sz="1800" baseline="30000" dirty="0"/>
          </a:p>
        </p:txBody>
      </p:sp>
    </p:spTree>
    <p:extLst>
      <p:ext uri="{BB962C8B-B14F-4D97-AF65-F5344CB8AC3E}">
        <p14:creationId xmlns:p14="http://schemas.microsoft.com/office/powerpoint/2010/main" val="284045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8123" y="204788"/>
            <a:ext cx="81877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dirty="0" smtClean="0"/>
              <a:t>Surface Area-to-Volume (SAV) Ratios of </a:t>
            </a:r>
            <a:r>
              <a:rPr lang="en-US" altLang="en-US" sz="2400" dirty="0"/>
              <a:t>S</a:t>
            </a:r>
            <a:r>
              <a:rPr lang="en-US" altLang="en-US" sz="2400" dirty="0" smtClean="0"/>
              <a:t>eat Components</a:t>
            </a:r>
            <a:endParaRPr lang="en-US" altLang="en-US" sz="2400" dirty="0"/>
          </a:p>
        </p:txBody>
      </p:sp>
      <p:sp>
        <p:nvSpPr>
          <p:cNvPr id="2" name="Rectangle 1"/>
          <p:cNvSpPr/>
          <p:nvPr/>
        </p:nvSpPr>
        <p:spPr bwMode="auto">
          <a:xfrm>
            <a:off x="6879722" y="1046241"/>
            <a:ext cx="1201333" cy="3108960"/>
          </a:xfrm>
          <a:prstGeom prst="rect">
            <a:avLst/>
          </a:prstGeom>
          <a:solidFill>
            <a:srgbClr val="66FF33">
              <a:alpha val="3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45" y="1037736"/>
            <a:ext cx="7018110" cy="3125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6837808" y="1715386"/>
            <a:ext cx="1225296" cy="1508760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6837808" y="3219539"/>
            <a:ext cx="1225296" cy="914400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" name="Picture 2" descr="C:\Users\Tim Marker\AppData\Local\Microsoft\Windows\Temporary Internet Files\Content.IE5\EAG2BY37\check-mark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982" y="2216162"/>
            <a:ext cx="564357" cy="50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Tim Marker\AppData\Local\Microsoft\Windows\Temporary Internet Files\Content.IE5\EAG2BY37\check-mark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768" y="3423135"/>
            <a:ext cx="564357" cy="50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694627" y="4500154"/>
            <a:ext cx="37547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dirty="0" smtClean="0"/>
              <a:t>SAV ratio solid </a:t>
            </a:r>
            <a:r>
              <a:rPr lang="en-US" altLang="en-US" sz="2000" dirty="0" smtClean="0"/>
              <a:t>component ≤ </a:t>
            </a:r>
            <a:r>
              <a:rPr lang="en-US" altLang="en-US" sz="2000" dirty="0" smtClean="0"/>
              <a:t>20</a:t>
            </a:r>
            <a:endParaRPr lang="en-US" altLang="en-US" sz="20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594439" y="4937522"/>
            <a:ext cx="39551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dirty="0" smtClean="0"/>
              <a:t>SAV ratio </a:t>
            </a:r>
            <a:r>
              <a:rPr lang="en-US" altLang="en-US" sz="2000" dirty="0" smtClean="0"/>
              <a:t>hollow component </a:t>
            </a:r>
            <a:r>
              <a:rPr lang="en-US" altLang="en-US" sz="2000" dirty="0" smtClean="0"/>
              <a:t>≤ 40</a:t>
            </a:r>
            <a:endParaRPr lang="en-US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87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2"/>
          <p:cNvSpPr txBox="1">
            <a:spLocks noChangeArrowheads="1"/>
          </p:cNvSpPr>
          <p:nvPr/>
        </p:nvSpPr>
        <p:spPr bwMode="auto">
          <a:xfrm>
            <a:off x="1432519" y="204788"/>
            <a:ext cx="62789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dirty="0" smtClean="0"/>
              <a:t>The Use of Magnesium Alloy in Cabin Areas</a:t>
            </a:r>
            <a:endParaRPr lang="en-US" altLang="en-US" sz="2400" dirty="0"/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158667" y="1627211"/>
            <a:ext cx="2246021" cy="7848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 smtClean="0"/>
              <a:t>Use in 5 primary </a:t>
            </a: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 smtClean="0"/>
              <a:t>seat components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188381" y="1627211"/>
            <a:ext cx="2265364" cy="7848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 smtClean="0"/>
              <a:t>Use in other</a:t>
            </a: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 smtClean="0"/>
              <a:t>cabin components</a:t>
            </a:r>
            <a:endParaRPr lang="en-US" altLang="en-US" sz="2000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05272" y="3946289"/>
            <a:ext cx="2209259" cy="7078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 smtClean="0"/>
              <a:t>Accessible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en-US" sz="2000" u="sng" dirty="0"/>
              <a:t>B</a:t>
            </a:r>
            <a:r>
              <a:rPr lang="en-US" altLang="en-US" sz="2000" u="sng" dirty="0" smtClean="0"/>
              <a:t>elow</a:t>
            </a:r>
            <a:r>
              <a:rPr lang="en-US" altLang="en-US" sz="2000" dirty="0" smtClean="0"/>
              <a:t> seat height</a:t>
            </a:r>
            <a:endParaRPr lang="en-US" altLang="en-US" sz="2000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984397" y="4104668"/>
            <a:ext cx="1584088" cy="4001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/>
              <a:t>I</a:t>
            </a:r>
            <a:r>
              <a:rPr lang="en-US" altLang="en-US" sz="2000" dirty="0" smtClean="0"/>
              <a:t>naccessible</a:t>
            </a:r>
            <a:endParaRPr lang="en-US" alt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238669" y="816773"/>
            <a:ext cx="46666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i="1" dirty="0" smtClean="0"/>
              <a:t>What is the appropriate method of </a:t>
            </a:r>
            <a:r>
              <a:rPr lang="en-US" sz="2000" i="1" dirty="0"/>
              <a:t>t</a:t>
            </a:r>
            <a:r>
              <a:rPr lang="en-US" sz="2000" i="1" dirty="0" smtClean="0"/>
              <a:t>est?</a:t>
            </a:r>
            <a:endParaRPr lang="en-US" sz="20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558817" y="2625222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Oil Burner</a:t>
            </a:r>
            <a:endParaRPr lang="en-US" sz="1800" dirty="0"/>
          </a:p>
        </p:txBody>
      </p:sp>
      <p:pic>
        <p:nvPicPr>
          <p:cNvPr id="13" name="Picture 2" descr="C:\Users\Tim Marker\AppData\Local\Microsoft\Windows\Temporary Internet Files\Content.IE5\EAG2BY37\check-mark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135" y="2560038"/>
            <a:ext cx="427540" cy="38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/>
          <p:nvPr/>
        </p:nvCxnSpPr>
        <p:spPr bwMode="auto">
          <a:xfrm flipH="1">
            <a:off x="3923574" y="2610309"/>
            <a:ext cx="3088865" cy="1217412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7012439" y="2610309"/>
            <a:ext cx="1049780" cy="1217412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3236809" y="2547314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Oil Burner</a:t>
            </a:r>
            <a:endParaRPr lang="en-US" sz="1800" dirty="0"/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469381" y="3950780"/>
            <a:ext cx="2236510" cy="7078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 smtClean="0"/>
              <a:t>Accessible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en-US" sz="2000" u="sng" dirty="0" smtClean="0"/>
              <a:t>Above</a:t>
            </a:r>
            <a:r>
              <a:rPr lang="en-US" altLang="en-US" sz="2000" dirty="0" smtClean="0"/>
              <a:t> seat height</a:t>
            </a:r>
            <a:endParaRPr lang="en-US" altLang="en-US" sz="2000" dirty="0"/>
          </a:p>
        </p:txBody>
      </p:sp>
      <p:cxnSp>
        <p:nvCxnSpPr>
          <p:cNvPr id="26" name="Straight Arrow Connector 25"/>
          <p:cNvCxnSpPr/>
          <p:nvPr/>
        </p:nvCxnSpPr>
        <p:spPr bwMode="auto">
          <a:xfrm flipH="1">
            <a:off x="5879757" y="2610309"/>
            <a:ext cx="1132682" cy="1217412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Box 3"/>
          <p:cNvSpPr txBox="1">
            <a:spLocks noChangeArrowheads="1"/>
          </p:cNvSpPr>
          <p:nvPr/>
        </p:nvSpPr>
        <p:spPr bwMode="auto">
          <a:xfrm>
            <a:off x="2844010" y="1627211"/>
            <a:ext cx="3015831" cy="7848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 smtClean="0"/>
              <a:t>Use in other non-primary </a:t>
            </a: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 smtClean="0"/>
              <a:t>seat components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02682" y="2916646"/>
            <a:ext cx="1539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SAV ratio</a:t>
            </a:r>
            <a:r>
              <a:rPr lang="en-US" sz="1800" dirty="0"/>
              <a:t> </a:t>
            </a:r>
            <a:r>
              <a:rPr lang="en-US" sz="1800" dirty="0" err="1" smtClean="0"/>
              <a:t>req</a:t>
            </a:r>
            <a:endParaRPr lang="en-US" sz="1800" dirty="0"/>
          </a:p>
        </p:txBody>
      </p:sp>
      <p:pic>
        <p:nvPicPr>
          <p:cNvPr id="29" name="Picture 2" descr="C:\Users\Tim Marker\AppData\Local\Microsoft\Windows\Temporary Internet Files\Content.IE5\EAG2BY37\check-mark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472" y="2449517"/>
            <a:ext cx="427540" cy="38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Tim Marker\AppData\Local\Microsoft\Windows\Temporary Internet Files\Content.IE5\EAG2BY37\check-mark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333" y="2879909"/>
            <a:ext cx="427540" cy="38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67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191908" y="204788"/>
            <a:ext cx="67601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dirty="0" smtClean="0"/>
              <a:t>Accessible Components Below Seatback Height</a:t>
            </a:r>
            <a:endParaRPr lang="en-US" altLang="en-US" sz="2400" dirty="0"/>
          </a:p>
        </p:txBody>
      </p:sp>
      <p:pic>
        <p:nvPicPr>
          <p:cNvPr id="22530" name="Picture 2" descr="C:\Users\Tim Marker\Desktop\Documents\KODAKPICTURES\Magnesium\Germany 2007 0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973" y="1174911"/>
            <a:ext cx="3611916" cy="481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media-cache-ec0.pinimg.com/736x/79/98/ef/7998efa90a185e6be8eb91d928b88f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165" y="3020140"/>
            <a:ext cx="3960877" cy="297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octagonaero.com/images/layout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35" y="666452"/>
            <a:ext cx="5038037" cy="251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69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2"/>
          <p:cNvSpPr txBox="1">
            <a:spLocks noChangeArrowheads="1"/>
          </p:cNvSpPr>
          <p:nvPr/>
        </p:nvSpPr>
        <p:spPr bwMode="auto">
          <a:xfrm>
            <a:off x="1432519" y="204788"/>
            <a:ext cx="62789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dirty="0" smtClean="0"/>
              <a:t>The Use of Magnesium Alloy in Cabin Areas</a:t>
            </a:r>
            <a:endParaRPr lang="en-US" altLang="en-US" sz="2400" dirty="0"/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158667" y="1627211"/>
            <a:ext cx="2246021" cy="7848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 smtClean="0"/>
              <a:t>Use in 5 primary </a:t>
            </a: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 smtClean="0"/>
              <a:t>seat components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188381" y="1627211"/>
            <a:ext cx="2265364" cy="7848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 smtClean="0"/>
              <a:t>Use in other</a:t>
            </a: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 smtClean="0"/>
              <a:t>cabin components</a:t>
            </a:r>
            <a:endParaRPr lang="en-US" altLang="en-US" sz="2000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05272" y="3946289"/>
            <a:ext cx="2209259" cy="7078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 smtClean="0"/>
              <a:t>Accessible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en-US" sz="2000" u="sng" dirty="0"/>
              <a:t>B</a:t>
            </a:r>
            <a:r>
              <a:rPr lang="en-US" altLang="en-US" sz="2000" u="sng" dirty="0" smtClean="0"/>
              <a:t>elow</a:t>
            </a:r>
            <a:r>
              <a:rPr lang="en-US" altLang="en-US" sz="2000" dirty="0" smtClean="0"/>
              <a:t> seat height</a:t>
            </a:r>
            <a:endParaRPr lang="en-US" altLang="en-US" sz="2000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984397" y="4104668"/>
            <a:ext cx="1584088" cy="4001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/>
              <a:t>I</a:t>
            </a:r>
            <a:r>
              <a:rPr lang="en-US" altLang="en-US" sz="2000" dirty="0" smtClean="0"/>
              <a:t>naccessible</a:t>
            </a:r>
            <a:endParaRPr lang="en-US" alt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238669" y="816773"/>
            <a:ext cx="46666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i="1" dirty="0" smtClean="0"/>
              <a:t>What is the appropriate method of </a:t>
            </a:r>
            <a:r>
              <a:rPr lang="en-US" sz="2000" i="1" dirty="0"/>
              <a:t>t</a:t>
            </a:r>
            <a:r>
              <a:rPr lang="en-US" sz="2000" i="1" dirty="0" smtClean="0"/>
              <a:t>est?</a:t>
            </a:r>
            <a:endParaRPr lang="en-US" sz="20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558817" y="2625222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Oil Burner</a:t>
            </a:r>
            <a:endParaRPr lang="en-US" sz="1800" dirty="0"/>
          </a:p>
        </p:txBody>
      </p:sp>
      <p:pic>
        <p:nvPicPr>
          <p:cNvPr id="13" name="Picture 2" descr="C:\Users\Tim Marker\AppData\Local\Microsoft\Windows\Temporary Internet Files\Content.IE5\EAG2BY37\check-mark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135" y="2560038"/>
            <a:ext cx="427540" cy="38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/>
          <p:nvPr/>
        </p:nvCxnSpPr>
        <p:spPr bwMode="auto">
          <a:xfrm flipH="1">
            <a:off x="3923574" y="2610309"/>
            <a:ext cx="3088865" cy="1217412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7012439" y="2610309"/>
            <a:ext cx="1049780" cy="1217412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3236809" y="2547314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Oil Burner</a:t>
            </a:r>
            <a:endParaRPr lang="en-US" sz="1800" dirty="0"/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469381" y="3950780"/>
            <a:ext cx="2236510" cy="7078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 smtClean="0"/>
              <a:t>Accessible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en-US" sz="2000" u="sng" dirty="0" smtClean="0"/>
              <a:t>Above</a:t>
            </a:r>
            <a:r>
              <a:rPr lang="en-US" altLang="en-US" sz="2000" dirty="0" smtClean="0"/>
              <a:t> seat height</a:t>
            </a:r>
            <a:endParaRPr lang="en-US" altLang="en-US" sz="2000" dirty="0"/>
          </a:p>
        </p:txBody>
      </p:sp>
      <p:cxnSp>
        <p:nvCxnSpPr>
          <p:cNvPr id="26" name="Straight Arrow Connector 25"/>
          <p:cNvCxnSpPr/>
          <p:nvPr/>
        </p:nvCxnSpPr>
        <p:spPr bwMode="auto">
          <a:xfrm flipH="1">
            <a:off x="5879757" y="2610309"/>
            <a:ext cx="1132682" cy="1217412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Box 3"/>
          <p:cNvSpPr txBox="1">
            <a:spLocks noChangeArrowheads="1"/>
          </p:cNvSpPr>
          <p:nvPr/>
        </p:nvSpPr>
        <p:spPr bwMode="auto">
          <a:xfrm>
            <a:off x="2844010" y="1627211"/>
            <a:ext cx="3015831" cy="7848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 smtClean="0"/>
              <a:t>Use in other non-primary </a:t>
            </a: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 smtClean="0"/>
              <a:t>seat components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02682" y="2916646"/>
            <a:ext cx="1539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SAV ratio</a:t>
            </a:r>
            <a:r>
              <a:rPr lang="en-US" sz="1800" dirty="0"/>
              <a:t> </a:t>
            </a:r>
            <a:r>
              <a:rPr lang="en-US" sz="1800" dirty="0" err="1" smtClean="0"/>
              <a:t>req</a:t>
            </a:r>
            <a:endParaRPr lang="en-US" sz="1800" dirty="0"/>
          </a:p>
        </p:txBody>
      </p:sp>
      <p:pic>
        <p:nvPicPr>
          <p:cNvPr id="29" name="Picture 2" descr="C:\Users\Tim Marker\AppData\Local\Microsoft\Windows\Temporary Internet Files\Content.IE5\EAG2BY37\check-mark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472" y="2449517"/>
            <a:ext cx="427540" cy="38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Tim Marker\AppData\Local\Microsoft\Windows\Temporary Internet Files\Content.IE5\EAG2BY37\check-mark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333" y="2879909"/>
            <a:ext cx="427540" cy="38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369791" y="4868756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Oil Burner</a:t>
            </a:r>
            <a:endParaRPr lang="en-US" sz="1800" dirty="0"/>
          </a:p>
        </p:txBody>
      </p:sp>
      <p:sp>
        <p:nvSpPr>
          <p:cNvPr id="21" name="TextBox 20"/>
          <p:cNvSpPr txBox="1"/>
          <p:nvPr/>
        </p:nvSpPr>
        <p:spPr>
          <a:xfrm>
            <a:off x="2335664" y="5238088"/>
            <a:ext cx="1539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SAV ratio</a:t>
            </a:r>
            <a:r>
              <a:rPr lang="en-US" sz="1800" dirty="0"/>
              <a:t> </a:t>
            </a:r>
            <a:r>
              <a:rPr lang="en-US" sz="1800" dirty="0" err="1" smtClean="0"/>
              <a:t>req</a:t>
            </a:r>
            <a:endParaRPr lang="en-US" sz="1800" dirty="0"/>
          </a:p>
        </p:txBody>
      </p:sp>
      <p:pic>
        <p:nvPicPr>
          <p:cNvPr id="23" name="Picture 2" descr="C:\Users\Tim Marker\AppData\Local\Microsoft\Windows\Temporary Internet Files\Content.IE5\EAG2BY37\check-mark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454" y="4770959"/>
            <a:ext cx="427540" cy="38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Tim Marker\AppData\Local\Microsoft\Windows\Temporary Internet Files\Content.IE5\EAG2BY37\check-mark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315" y="5201351"/>
            <a:ext cx="427540" cy="38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85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191908" y="204788"/>
            <a:ext cx="67768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dirty="0" smtClean="0"/>
              <a:t>Accessible Components Above Seatback Height</a:t>
            </a:r>
            <a:endParaRPr lang="en-US" altLang="en-US" sz="2400" dirty="0"/>
          </a:p>
        </p:txBody>
      </p:sp>
      <p:pic>
        <p:nvPicPr>
          <p:cNvPr id="25608" name="Picture 8" descr="http://www.rsvpeventsonline.com/wp-content/uploads/2014/08/iStock_000025357595Med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808082"/>
            <a:ext cx="7785100" cy="518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 bwMode="auto">
          <a:xfrm rot="5400000">
            <a:off x="1702532" y="65118"/>
            <a:ext cx="1577016" cy="2779688"/>
          </a:xfrm>
          <a:prstGeom prst="ellipse">
            <a:avLst/>
          </a:prstGeom>
          <a:noFill/>
          <a:ln w="38100">
            <a:solidFill>
              <a:srgbClr val="00FF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191691" y="1945757"/>
            <a:ext cx="1442486" cy="1332301"/>
          </a:xfrm>
          <a:prstGeom prst="ellipse">
            <a:avLst/>
          </a:prstGeom>
          <a:noFill/>
          <a:ln w="38100">
            <a:solidFill>
              <a:srgbClr val="00FF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686491" y="4288464"/>
            <a:ext cx="1442486" cy="1332301"/>
          </a:xfrm>
          <a:prstGeom prst="ellipse">
            <a:avLst/>
          </a:prstGeom>
          <a:noFill/>
          <a:ln w="38100">
            <a:solidFill>
              <a:srgbClr val="00FF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77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2"/>
          <p:cNvSpPr txBox="1">
            <a:spLocks noChangeArrowheads="1"/>
          </p:cNvSpPr>
          <p:nvPr/>
        </p:nvSpPr>
        <p:spPr bwMode="auto">
          <a:xfrm>
            <a:off x="1432519" y="204788"/>
            <a:ext cx="62789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dirty="0" smtClean="0"/>
              <a:t>The Use of Magnesium Alloy in Cabin Areas</a:t>
            </a:r>
            <a:endParaRPr lang="en-US" altLang="en-US" sz="2400" dirty="0"/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158667" y="1627211"/>
            <a:ext cx="2246021" cy="7848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 smtClean="0"/>
              <a:t>Use in 5 primary </a:t>
            </a: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 smtClean="0"/>
              <a:t>seat components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188381" y="1627211"/>
            <a:ext cx="2265364" cy="7848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 smtClean="0"/>
              <a:t>Use in other</a:t>
            </a: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 smtClean="0"/>
              <a:t>cabin components</a:t>
            </a:r>
            <a:endParaRPr lang="en-US" altLang="en-US" sz="2000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05272" y="3946289"/>
            <a:ext cx="2209259" cy="7078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 smtClean="0"/>
              <a:t>Accessible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en-US" sz="2000" u="sng" dirty="0"/>
              <a:t>B</a:t>
            </a:r>
            <a:r>
              <a:rPr lang="en-US" altLang="en-US" sz="2000" u="sng" dirty="0" smtClean="0"/>
              <a:t>elow</a:t>
            </a:r>
            <a:r>
              <a:rPr lang="en-US" altLang="en-US" sz="2000" dirty="0" smtClean="0"/>
              <a:t> seat height</a:t>
            </a:r>
            <a:endParaRPr lang="en-US" altLang="en-US" sz="2000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984397" y="4104668"/>
            <a:ext cx="1584088" cy="4001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/>
              <a:t>I</a:t>
            </a:r>
            <a:r>
              <a:rPr lang="en-US" altLang="en-US" sz="2000" dirty="0" smtClean="0"/>
              <a:t>naccessible</a:t>
            </a:r>
            <a:endParaRPr lang="en-US" alt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238669" y="816773"/>
            <a:ext cx="46666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i="1" dirty="0" smtClean="0"/>
              <a:t>What is the appropriate method of </a:t>
            </a:r>
            <a:r>
              <a:rPr lang="en-US" sz="2000" i="1" dirty="0"/>
              <a:t>t</a:t>
            </a:r>
            <a:r>
              <a:rPr lang="en-US" sz="2000" i="1" dirty="0" smtClean="0"/>
              <a:t>est?</a:t>
            </a:r>
            <a:endParaRPr lang="en-US" sz="20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558817" y="2625222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Oil Burner</a:t>
            </a:r>
            <a:endParaRPr lang="en-US" sz="1800" dirty="0"/>
          </a:p>
        </p:txBody>
      </p:sp>
      <p:pic>
        <p:nvPicPr>
          <p:cNvPr id="13" name="Picture 2" descr="C:\Users\Tim Marker\AppData\Local\Microsoft\Windows\Temporary Internet Files\Content.IE5\EAG2BY37\check-mark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135" y="2560038"/>
            <a:ext cx="427540" cy="38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/>
          <p:nvPr/>
        </p:nvCxnSpPr>
        <p:spPr bwMode="auto">
          <a:xfrm flipH="1">
            <a:off x="3923574" y="2610309"/>
            <a:ext cx="3088865" cy="1217412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7012439" y="2610309"/>
            <a:ext cx="1049780" cy="1217412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3236809" y="2547314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Oil Burner</a:t>
            </a:r>
            <a:endParaRPr lang="en-US" sz="1800" dirty="0"/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469381" y="3950780"/>
            <a:ext cx="2236510" cy="7078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 smtClean="0"/>
              <a:t>Accessible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en-US" sz="2000" u="sng" dirty="0" smtClean="0"/>
              <a:t>Above</a:t>
            </a:r>
            <a:r>
              <a:rPr lang="en-US" altLang="en-US" sz="2000" dirty="0" smtClean="0"/>
              <a:t> seat height</a:t>
            </a:r>
            <a:endParaRPr lang="en-US" altLang="en-US" sz="2000" dirty="0"/>
          </a:p>
        </p:txBody>
      </p:sp>
      <p:cxnSp>
        <p:nvCxnSpPr>
          <p:cNvPr id="26" name="Straight Arrow Connector 25"/>
          <p:cNvCxnSpPr/>
          <p:nvPr/>
        </p:nvCxnSpPr>
        <p:spPr bwMode="auto">
          <a:xfrm flipH="1">
            <a:off x="5879757" y="2610309"/>
            <a:ext cx="1132682" cy="1217412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Box 3"/>
          <p:cNvSpPr txBox="1">
            <a:spLocks noChangeArrowheads="1"/>
          </p:cNvSpPr>
          <p:nvPr/>
        </p:nvSpPr>
        <p:spPr bwMode="auto">
          <a:xfrm>
            <a:off x="2844010" y="1627211"/>
            <a:ext cx="3015831" cy="7848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 smtClean="0"/>
              <a:t>Use in other non-primary </a:t>
            </a: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000" dirty="0" smtClean="0"/>
              <a:t>seat components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02682" y="2916646"/>
            <a:ext cx="1539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SAV ratio</a:t>
            </a:r>
            <a:r>
              <a:rPr lang="en-US" sz="1800" dirty="0"/>
              <a:t> </a:t>
            </a:r>
            <a:r>
              <a:rPr lang="en-US" sz="1800" dirty="0" err="1" smtClean="0"/>
              <a:t>req</a:t>
            </a:r>
            <a:endParaRPr lang="en-US" sz="1800" dirty="0"/>
          </a:p>
        </p:txBody>
      </p:sp>
      <p:pic>
        <p:nvPicPr>
          <p:cNvPr id="29" name="Picture 2" descr="C:\Users\Tim Marker\AppData\Local\Microsoft\Windows\Temporary Internet Files\Content.IE5\EAG2BY37\check-mark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472" y="2449517"/>
            <a:ext cx="427540" cy="38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Tim Marker\AppData\Local\Microsoft\Windows\Temporary Internet Files\Content.IE5\EAG2BY37\check-mark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333" y="2879909"/>
            <a:ext cx="427540" cy="38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369791" y="4868756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Oil Burner</a:t>
            </a:r>
            <a:endParaRPr lang="en-US" sz="1800" dirty="0"/>
          </a:p>
        </p:txBody>
      </p:sp>
      <p:sp>
        <p:nvSpPr>
          <p:cNvPr id="21" name="TextBox 20"/>
          <p:cNvSpPr txBox="1"/>
          <p:nvPr/>
        </p:nvSpPr>
        <p:spPr>
          <a:xfrm>
            <a:off x="2335664" y="5238088"/>
            <a:ext cx="1539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SAV ratio</a:t>
            </a:r>
            <a:r>
              <a:rPr lang="en-US" sz="1800" dirty="0"/>
              <a:t> </a:t>
            </a:r>
            <a:r>
              <a:rPr lang="en-US" sz="1800" dirty="0" err="1" smtClean="0"/>
              <a:t>req</a:t>
            </a:r>
            <a:endParaRPr lang="en-US" sz="1800" dirty="0"/>
          </a:p>
        </p:txBody>
      </p:sp>
      <p:pic>
        <p:nvPicPr>
          <p:cNvPr id="23" name="Picture 2" descr="C:\Users\Tim Marker\AppData\Local\Microsoft\Windows\Temporary Internet Files\Content.IE5\EAG2BY37\check-mark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454" y="4770959"/>
            <a:ext cx="427540" cy="38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Tim Marker\AppData\Local\Microsoft\Windows\Temporary Internet Files\Content.IE5\EAG2BY37\check-mark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315" y="5201351"/>
            <a:ext cx="427540" cy="38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4776526" y="4868756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Oil Burner</a:t>
            </a:r>
            <a:endParaRPr lang="en-US" sz="1800" dirty="0"/>
          </a:p>
        </p:txBody>
      </p:sp>
      <p:sp>
        <p:nvSpPr>
          <p:cNvPr id="32" name="TextBox 31"/>
          <p:cNvSpPr txBox="1"/>
          <p:nvPr/>
        </p:nvSpPr>
        <p:spPr>
          <a:xfrm>
            <a:off x="4742399" y="5238088"/>
            <a:ext cx="1539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SAV ratio</a:t>
            </a:r>
            <a:r>
              <a:rPr lang="en-US" sz="1800" dirty="0"/>
              <a:t> </a:t>
            </a:r>
            <a:r>
              <a:rPr lang="en-US" sz="1800" dirty="0" err="1" smtClean="0"/>
              <a:t>req</a:t>
            </a:r>
            <a:endParaRPr lang="en-US" sz="1800" dirty="0"/>
          </a:p>
        </p:txBody>
      </p:sp>
      <p:sp>
        <p:nvSpPr>
          <p:cNvPr id="35" name="TextBox 34"/>
          <p:cNvSpPr txBox="1"/>
          <p:nvPr/>
        </p:nvSpPr>
        <p:spPr>
          <a:xfrm>
            <a:off x="5879757" y="4735554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3421" y="4868756"/>
            <a:ext cx="2205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1800" dirty="0" smtClean="0"/>
              <a:t>Ignition/Self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800" dirty="0" smtClean="0"/>
              <a:t>Extinguishment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161659" y="5140229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578385" y="5607420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Run full-scale test</a:t>
            </a:r>
            <a:endParaRPr lang="en-US" sz="1800" dirty="0"/>
          </a:p>
        </p:txBody>
      </p:sp>
      <p:sp>
        <p:nvSpPr>
          <p:cNvPr id="39" name="TextBox 38"/>
          <p:cNvSpPr txBox="1"/>
          <p:nvPr/>
        </p:nvSpPr>
        <p:spPr>
          <a:xfrm>
            <a:off x="6444658" y="5468852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?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76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5" grpId="0"/>
      <p:bldP spid="36" grpId="0"/>
      <p:bldP spid="37" grpId="0"/>
      <p:bldP spid="38" grpId="0"/>
      <p:bldP spid="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Tim Marker\AppData\Local\Microsoft\Windows\Temporary Internet Files\Content.Outlook\1QA37R1X\IMG_0922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352" y="703989"/>
            <a:ext cx="3962934" cy="528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24202" y="242324"/>
            <a:ext cx="7095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/>
              <a:t>Testing of Thin Magnesium Sheet in Radiant Panel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744678" y="1789151"/>
            <a:ext cx="3120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000" dirty="0" smtClean="0"/>
              <a:t>Initial Testing: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2000" dirty="0" smtClean="0"/>
              <a:t> 3- by 4-inch sample size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744678" y="3110679"/>
            <a:ext cx="3120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000" dirty="0" smtClean="0"/>
              <a:t>3- by </a:t>
            </a:r>
            <a:r>
              <a:rPr lang="en-US" sz="2000" dirty="0"/>
              <a:t>3</a:t>
            </a:r>
            <a:r>
              <a:rPr lang="en-US" sz="2000" dirty="0" smtClean="0"/>
              <a:t>-inch sample size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744678" y="4100630"/>
            <a:ext cx="3120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000" dirty="0" smtClean="0"/>
              <a:t>3- by 6-inch sample size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0239" y="4840974"/>
            <a:ext cx="4160113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None/>
            </a:pPr>
            <a:r>
              <a:rPr lang="en-US" sz="1800" u="sng" dirty="0" smtClean="0"/>
              <a:t>Objective:</a:t>
            </a:r>
            <a:r>
              <a:rPr lang="en-US" sz="1800" dirty="0" smtClean="0"/>
              <a:t> force ignition of sample, and</a:t>
            </a:r>
          </a:p>
          <a:p>
            <a:pPr>
              <a:spcBef>
                <a:spcPts val="600"/>
              </a:spcBef>
              <a:buNone/>
            </a:pPr>
            <a:r>
              <a:rPr lang="en-US" sz="1800" dirty="0" smtClean="0"/>
              <a:t>determine it’s ability to self extinguish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814656" y="855078"/>
            <a:ext cx="3120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000" dirty="0" smtClean="0"/>
              <a:t>Electrical arc testing</a:t>
            </a:r>
            <a:endParaRPr lang="en-US" sz="2000" dirty="0"/>
          </a:p>
        </p:txBody>
      </p:sp>
      <p:sp>
        <p:nvSpPr>
          <p:cNvPr id="14" name="Right Arrow 13"/>
          <p:cNvSpPr/>
          <p:nvPr/>
        </p:nvSpPr>
        <p:spPr bwMode="auto">
          <a:xfrm rot="5400000">
            <a:off x="2052637" y="3669054"/>
            <a:ext cx="506826" cy="356326"/>
          </a:xfrm>
          <a:prstGeom prst="rightArrow">
            <a:avLst/>
          </a:prstGeom>
          <a:solidFill>
            <a:srgbClr val="00FF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 rot="5400000">
            <a:off x="2051422" y="2572287"/>
            <a:ext cx="506826" cy="356326"/>
          </a:xfrm>
          <a:prstGeom prst="rightArrow">
            <a:avLst/>
          </a:prstGeom>
          <a:solidFill>
            <a:srgbClr val="00FF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 rot="5400000">
            <a:off x="2057248" y="1330438"/>
            <a:ext cx="506826" cy="356326"/>
          </a:xfrm>
          <a:prstGeom prst="rightArrow">
            <a:avLst/>
          </a:prstGeom>
          <a:solidFill>
            <a:srgbClr val="00FF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31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21" y="786807"/>
            <a:ext cx="6974958" cy="5231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5629" y="242324"/>
            <a:ext cx="5332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/>
              <a:t>3- by 6-inch Thin Magnesium Sample</a:t>
            </a:r>
            <a:endParaRPr lang="en-US" sz="2400" dirty="0"/>
          </a:p>
        </p:txBody>
      </p:sp>
      <p:sp>
        <p:nvSpPr>
          <p:cNvPr id="4" name="Oval 3"/>
          <p:cNvSpPr/>
          <p:nvPr/>
        </p:nvSpPr>
        <p:spPr bwMode="auto">
          <a:xfrm>
            <a:off x="6687878" y="1940439"/>
            <a:ext cx="956931" cy="306749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31360" y="1601885"/>
            <a:ext cx="2028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FF0000"/>
                </a:solidFill>
              </a:rPr>
              <a:t>Initial piloted ignition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5" name="Left Arrow 4"/>
          <p:cNvSpPr/>
          <p:nvPr/>
        </p:nvSpPr>
        <p:spPr bwMode="auto">
          <a:xfrm>
            <a:off x="5092996" y="3160100"/>
            <a:ext cx="1594882" cy="484632"/>
          </a:xfrm>
          <a:prstGeom prst="leftArrow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22621" y="2909558"/>
            <a:ext cx="617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FFFF00"/>
                </a:solidFill>
              </a:rPr>
              <a:t>Burn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08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5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6"/>
          <p:cNvSpPr txBox="1">
            <a:spLocks noChangeArrowheads="1"/>
          </p:cNvSpPr>
          <p:nvPr/>
        </p:nvSpPr>
        <p:spPr bwMode="auto">
          <a:xfrm>
            <a:off x="133350" y="180975"/>
            <a:ext cx="8902700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200" b="1">
                <a:solidFill>
                  <a:srgbClr val="1D2F68"/>
                </a:solidFill>
              </a:rPr>
              <a:t>Magnesium Alloy Use in Commercial Aircraft</a:t>
            </a:r>
          </a:p>
        </p:txBody>
      </p:sp>
      <p:sp>
        <p:nvSpPr>
          <p:cNvPr id="10243" name="Text Box 7"/>
          <p:cNvSpPr txBox="1">
            <a:spLocks noChangeArrowheads="1"/>
          </p:cNvSpPr>
          <p:nvPr/>
        </p:nvSpPr>
        <p:spPr bwMode="auto">
          <a:xfrm>
            <a:off x="317500" y="1230313"/>
            <a:ext cx="8302273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 i="1" u="sng" dirty="0"/>
              <a:t>Industry Question</a:t>
            </a:r>
            <a:r>
              <a:rPr lang="en-US" sz="1800" i="1" dirty="0"/>
              <a:t>: Why can’t </a:t>
            </a:r>
            <a:r>
              <a:rPr lang="en-US" sz="1800" i="1" dirty="0" smtClean="0"/>
              <a:t>Magnesium-Alloy be used in </a:t>
            </a:r>
            <a:r>
              <a:rPr lang="en-US" sz="1800" i="1" dirty="0"/>
              <a:t>the construction of an</a:t>
            </a:r>
          </a:p>
          <a:p>
            <a:pPr eaLnBrk="1" hangingPunct="1">
              <a:buFontTx/>
              <a:buNone/>
            </a:pPr>
            <a:r>
              <a:rPr lang="en-US" sz="1800" i="1" dirty="0"/>
              <a:t>aircraft seat frame?</a:t>
            </a:r>
          </a:p>
        </p:txBody>
      </p:sp>
      <p:sp>
        <p:nvSpPr>
          <p:cNvPr id="10244" name="Text Box 11"/>
          <p:cNvSpPr txBox="1">
            <a:spLocks noChangeArrowheads="1"/>
          </p:cNvSpPr>
          <p:nvPr/>
        </p:nvSpPr>
        <p:spPr bwMode="auto">
          <a:xfrm>
            <a:off x="305593" y="2254805"/>
            <a:ext cx="855862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 i="1" u="sng" dirty="0"/>
              <a:t>Regulatory Response</a:t>
            </a:r>
            <a:r>
              <a:rPr lang="en-US" sz="1800" i="1" dirty="0"/>
              <a:t>: Current FAA TSO C-127 “Rotorcraft and Transport Airplane</a:t>
            </a:r>
          </a:p>
          <a:p>
            <a:pPr eaLnBrk="1" hangingPunct="1">
              <a:buFontTx/>
              <a:buNone/>
            </a:pPr>
            <a:r>
              <a:rPr lang="en-US" sz="1800" i="1" dirty="0"/>
              <a:t>Seating Systems” makes reference to </a:t>
            </a:r>
            <a:r>
              <a:rPr lang="en-US" sz="1800" i="1" dirty="0" smtClean="0"/>
              <a:t>SAE standard </a:t>
            </a:r>
            <a:r>
              <a:rPr lang="en-US" sz="1800" i="1" dirty="0"/>
              <a:t>(AS8049</a:t>
            </a:r>
            <a:r>
              <a:rPr lang="en-US" sz="1800" i="1" dirty="0" smtClean="0"/>
              <a:t>), “Performance</a:t>
            </a:r>
          </a:p>
          <a:p>
            <a:pPr eaLnBrk="1" hangingPunct="1">
              <a:buFontTx/>
              <a:buNone/>
            </a:pPr>
            <a:r>
              <a:rPr lang="en-US" sz="1800" i="1" dirty="0" smtClean="0"/>
              <a:t>Standard for Seats in </a:t>
            </a:r>
            <a:r>
              <a:rPr lang="en-US" sz="1800" i="1" dirty="0"/>
              <a:t>C</a:t>
            </a:r>
            <a:r>
              <a:rPr lang="en-US" sz="1800" i="1" dirty="0" smtClean="0"/>
              <a:t>ivil Rotorcraft, Transport Aircraft and General Aviation”</a:t>
            </a:r>
            <a:endParaRPr lang="en-US" sz="1800" i="1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12398" y="3971555"/>
            <a:ext cx="8207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buClr>
                <a:schemeClr val="bg1"/>
              </a:buClr>
              <a:buFont typeface="Wingdings" pitchFamily="2" charset="2"/>
              <a:buNone/>
            </a:pPr>
            <a:r>
              <a:rPr lang="en-GB" sz="2000">
                <a:latin typeface="Arial" charset="0"/>
              </a:rPr>
              <a:t>Para 3.3.3 states, “Magnesium alloys shall not be used.”</a:t>
            </a:r>
          </a:p>
        </p:txBody>
      </p:sp>
    </p:spTree>
    <p:extLst>
      <p:ext uri="{BB962C8B-B14F-4D97-AF65-F5344CB8AC3E}">
        <p14:creationId xmlns:p14="http://schemas.microsoft.com/office/powerpoint/2010/main" val="314194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0454"/>
            <a:ext cx="4646428" cy="3484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5629" y="242324"/>
            <a:ext cx="5332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/>
              <a:t>3- by 6-inch Thin Magnesium Sample</a:t>
            </a:r>
            <a:endParaRPr lang="en-US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73" y="1520454"/>
            <a:ext cx="4646428" cy="3484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72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13" y="159268"/>
            <a:ext cx="8098175" cy="588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137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49" y="180754"/>
            <a:ext cx="8075702" cy="5863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>
            <a:off x="1135163" y="4699591"/>
            <a:ext cx="7474688" cy="0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6300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28" y="180533"/>
            <a:ext cx="8080744" cy="5867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>
            <a:off x="1137684" y="2626242"/>
            <a:ext cx="7474688" cy="0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3872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6187" y="242324"/>
            <a:ext cx="7111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/>
              <a:t>Results of </a:t>
            </a:r>
            <a:r>
              <a:rPr lang="en-US" sz="2400" dirty="0" smtClean="0"/>
              <a:t>3- </a:t>
            </a:r>
            <a:r>
              <a:rPr lang="en-US" sz="2400" dirty="0" smtClean="0"/>
              <a:t>by 6-inch Magnesium Sample Testing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-21565" y="1080441"/>
            <a:ext cx="9167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/>
            <a:r>
              <a:rPr lang="en-US" sz="1800" dirty="0" smtClean="0"/>
              <a:t>When using 3- by 6-inch </a:t>
            </a:r>
            <a:r>
              <a:rPr lang="en-US" sz="1800" dirty="0"/>
              <a:t>s</a:t>
            </a:r>
            <a:r>
              <a:rPr lang="en-US" sz="1800" dirty="0" smtClean="0"/>
              <a:t>ample size, good separation between good and poor alloys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3563921"/>
            <a:ext cx="8838702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600"/>
              </a:spcBef>
            </a:pPr>
            <a:r>
              <a:rPr lang="en-US" sz="1800" u="sng" dirty="0" smtClean="0"/>
              <a:t>Time of ignition may not be important</a:t>
            </a:r>
            <a:r>
              <a:rPr lang="en-US" sz="1800" dirty="0" smtClean="0"/>
              <a:t>, provided the sample demonstrates ability to</a:t>
            </a:r>
          </a:p>
          <a:p>
            <a:pPr>
              <a:spcBef>
                <a:spcPts val="600"/>
              </a:spcBef>
              <a:buNone/>
            </a:pPr>
            <a:r>
              <a:rPr lang="en-US" sz="1800" dirty="0"/>
              <a:t> </a:t>
            </a:r>
            <a:r>
              <a:rPr lang="en-US" sz="1800" dirty="0" smtClean="0"/>
              <a:t>    self-extinguish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-8741" y="2322181"/>
            <a:ext cx="787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/>
            <a:r>
              <a:rPr lang="en-US" sz="1800" dirty="0"/>
              <a:t>I</a:t>
            </a:r>
            <a:r>
              <a:rPr lang="en-US" sz="1800" dirty="0" smtClean="0"/>
              <a:t>ncreased sample length allows sample the opportunity to self extinguish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4538734"/>
            <a:ext cx="5850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/>
            <a:r>
              <a:rPr lang="en-US" sz="1800" dirty="0" smtClean="0"/>
              <a:t>Weight loss consistent per alloy, between 5 and 30%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159606"/>
            <a:ext cx="667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/>
            <a:r>
              <a:rPr lang="en-US" sz="1800" dirty="0"/>
              <a:t>W</a:t>
            </a:r>
            <a:r>
              <a:rPr lang="en-US" sz="1800" dirty="0" smtClean="0"/>
              <a:t>eight loss more accurate assessment of amount of burning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-4093" y="1701311"/>
            <a:ext cx="9125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/>
            <a:r>
              <a:rPr lang="en-US" sz="1800" dirty="0" smtClean="0"/>
              <a:t>Difficult to ignite 0.050</a:t>
            </a:r>
            <a:r>
              <a:rPr lang="en-US" sz="1800" dirty="0" smtClean="0"/>
              <a:t>-inch </a:t>
            </a:r>
            <a:r>
              <a:rPr lang="en-US" sz="1800" dirty="0" smtClean="0"/>
              <a:t>sample </a:t>
            </a:r>
            <a:r>
              <a:rPr lang="en-US" sz="1800" dirty="0" smtClean="0"/>
              <a:t>thickness; 0.025-inch thickness more appropriate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943051"/>
            <a:ext cx="5218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/>
            <a:r>
              <a:rPr lang="en-US" sz="1800" dirty="0" smtClean="0"/>
              <a:t>Ignition often occurs as pilot flame is </a:t>
            </a:r>
            <a:r>
              <a:rPr lang="en-US" sz="1800" dirty="0" smtClean="0"/>
              <a:t>removed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143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2613" y="242324"/>
            <a:ext cx="5118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/>
              <a:t>Wrap-Up, Conclusions, Future Work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99035" y="4323910"/>
            <a:ext cx="854592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Discuss use of magnesium alloy components located in accessible areas that are </a:t>
            </a:r>
          </a:p>
          <a:p>
            <a:pPr>
              <a:buNone/>
            </a:pPr>
            <a:r>
              <a:rPr lang="en-US" sz="1800" dirty="0"/>
              <a:t>s</a:t>
            </a:r>
            <a:r>
              <a:rPr lang="en-US" sz="1800" dirty="0" smtClean="0"/>
              <a:t>ituated higher than seat back height.  </a:t>
            </a:r>
            <a:r>
              <a:rPr lang="en-US" sz="1800" i="1" dirty="0" smtClean="0"/>
              <a:t>Is there a need to conduct full-scale tests?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9035" y="970362"/>
            <a:ext cx="84369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 smtClean="0"/>
              <a:t>Finalize</a:t>
            </a:r>
            <a:r>
              <a:rPr lang="en-US" sz="1800" dirty="0" smtClean="0"/>
              <a:t> test parameters and pass/fail criteria </a:t>
            </a:r>
            <a:r>
              <a:rPr lang="en-US" sz="1800" dirty="0" smtClean="0"/>
              <a:t>for magnesium alloy </a:t>
            </a:r>
            <a:r>
              <a:rPr lang="en-US" sz="1800" dirty="0" smtClean="0"/>
              <a:t>components</a:t>
            </a:r>
          </a:p>
          <a:p>
            <a:pPr>
              <a:buNone/>
            </a:pPr>
            <a:r>
              <a:rPr lang="en-US" sz="1800" dirty="0" smtClean="0"/>
              <a:t>located in inaccessible areas:</a:t>
            </a:r>
            <a:endParaRPr lang="en-US" sz="1800" dirty="0" smtClean="0"/>
          </a:p>
          <a:p>
            <a:pPr marL="285750" indent="-285750"/>
            <a:r>
              <a:rPr lang="en-US" sz="1800" i="1" dirty="0" smtClean="0"/>
              <a:t>Radiant Panel Apparatus, 3- by 6-inch sample size, 0.025-inch thickness</a:t>
            </a:r>
          </a:p>
          <a:p>
            <a:pPr marL="285750" indent="-285750"/>
            <a:r>
              <a:rPr lang="en-US" sz="1800" i="1" dirty="0" smtClean="0"/>
              <a:t>No ignition before 60 seconds (proposed)</a:t>
            </a:r>
          </a:p>
          <a:p>
            <a:pPr marL="285750" indent="-285750"/>
            <a:r>
              <a:rPr lang="en-US" sz="1800" i="1" dirty="0" smtClean="0"/>
              <a:t>Maximum weight loss of 30% (proposed)</a:t>
            </a:r>
            <a:endParaRPr lang="en-US" sz="1800" i="1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247739" y="3449970"/>
            <a:ext cx="8597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Investigate</a:t>
            </a:r>
            <a:r>
              <a:rPr lang="en-US" sz="1800" dirty="0" smtClean="0"/>
              <a:t> </a:t>
            </a:r>
            <a:r>
              <a:rPr lang="en-US" sz="1800" dirty="0" smtClean="0"/>
              <a:t>use of </a:t>
            </a:r>
            <a:r>
              <a:rPr lang="en-US" sz="1800" dirty="0" smtClean="0"/>
              <a:t>sample holder to prevent thin test samples from curling or lifting.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252395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12681" y="1411906"/>
            <a:ext cx="2518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 smtClean="0"/>
              <a:t>Questions?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6905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382588" y="187325"/>
            <a:ext cx="8596312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200" b="1">
                <a:solidFill>
                  <a:srgbClr val="1D2F68"/>
                </a:solidFill>
              </a:rPr>
              <a:t>Initial Laboratory-Scale Testing (2007-2008)</a:t>
            </a:r>
          </a:p>
        </p:txBody>
      </p:sp>
      <p:pic>
        <p:nvPicPr>
          <p:cNvPr id="11267" name="Picture 5" descr="DSCN26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803275"/>
            <a:ext cx="3538537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268" name="Object 6"/>
          <p:cNvGraphicFramePr>
            <a:graphicFrameLocks noChangeAspect="1"/>
          </p:cNvGraphicFramePr>
          <p:nvPr/>
        </p:nvGraphicFramePr>
        <p:xfrm>
          <a:off x="4672013" y="800100"/>
          <a:ext cx="3395662" cy="2652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7" r:id="rId4" imgW="10180952" imgH="7992591" progId="MSPhotoEd.3">
                  <p:embed/>
                </p:oleObj>
              </mc:Choice>
              <mc:Fallback>
                <p:oleObj r:id="rId4" imgW="10180952" imgH="799259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2013" y="800100"/>
                        <a:ext cx="3395662" cy="2652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69" name="Picture 7" descr="Picture 026edit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" y="3563938"/>
            <a:ext cx="3654425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8" descr="7F55F0E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3557588"/>
            <a:ext cx="3243262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378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106363" y="1008063"/>
            <a:ext cx="8793088" cy="2757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en-US" sz="1800" b="1" dirty="0"/>
              <a:t>Method</a:t>
            </a:r>
            <a:r>
              <a:rPr lang="en-US" sz="1800" dirty="0"/>
              <a:t>: Conduct baseline tests using OEM aluminum-framed triple seats.  Tests will simulate </a:t>
            </a:r>
            <a:r>
              <a:rPr lang="en-US" sz="1800" dirty="0" smtClean="0"/>
              <a:t>a post-crash </a:t>
            </a:r>
            <a:r>
              <a:rPr lang="en-US" sz="1800" dirty="0"/>
              <a:t>fire with fuselage rupture, allowing external fire to directly impact the cabin materials.  </a:t>
            </a:r>
          </a:p>
          <a:p>
            <a:pPr eaLnBrk="1" hangingPunct="1">
              <a:spcBef>
                <a:spcPct val="30000"/>
              </a:spcBef>
              <a:buFontTx/>
              <a:buNone/>
            </a:pPr>
            <a:endParaRPr lang="en-US" sz="1200" dirty="0"/>
          </a:p>
          <a:p>
            <a:pPr eaLnBrk="1" hangingPunct="1">
              <a:spcBef>
                <a:spcPct val="30000"/>
              </a:spcBef>
              <a:buFontTx/>
              <a:buNone/>
            </a:pPr>
            <a:r>
              <a:rPr lang="en-US" sz="1800" dirty="0"/>
              <a:t>Then…</a:t>
            </a:r>
          </a:p>
          <a:p>
            <a:pPr eaLnBrk="1" hangingPunct="1">
              <a:spcBef>
                <a:spcPct val="30000"/>
              </a:spcBef>
              <a:buFontTx/>
              <a:buNone/>
            </a:pPr>
            <a:endParaRPr lang="en-US" sz="1200" dirty="0"/>
          </a:p>
          <a:p>
            <a:pPr eaLnBrk="1" hangingPunct="1">
              <a:spcBef>
                <a:spcPct val="30000"/>
              </a:spcBef>
              <a:buFontTx/>
              <a:buNone/>
            </a:pPr>
            <a:r>
              <a:rPr lang="en-US" sz="1800" dirty="0"/>
              <a:t>Conduct additional tests in an </a:t>
            </a:r>
            <a:r>
              <a:rPr lang="en-US" sz="1800" u="sng" dirty="0"/>
              <a:t>identical fashion</a:t>
            </a:r>
            <a:r>
              <a:rPr lang="en-US" sz="1800" dirty="0"/>
              <a:t> using mag-alloy in the construction of </a:t>
            </a:r>
            <a:r>
              <a:rPr lang="en-US" sz="1800" dirty="0" smtClean="0"/>
              <a:t>the primary </a:t>
            </a:r>
            <a:r>
              <a:rPr lang="en-US" sz="1800" dirty="0"/>
              <a:t>seat components.  External fuel fire permitted to burn for 5 minutes, then internal </a:t>
            </a:r>
            <a:r>
              <a:rPr lang="en-US" sz="1800" dirty="0" smtClean="0"/>
              <a:t>fire permitted </a:t>
            </a:r>
            <a:r>
              <a:rPr lang="en-US" sz="1800" dirty="0"/>
              <a:t>to burn for 5 additional minutes before applying water.</a:t>
            </a:r>
          </a:p>
        </p:txBody>
      </p:sp>
      <p:sp>
        <p:nvSpPr>
          <p:cNvPr id="12291" name="Text Box 15"/>
          <p:cNvSpPr txBox="1">
            <a:spLocks noChangeArrowheads="1"/>
          </p:cNvSpPr>
          <p:nvPr/>
        </p:nvSpPr>
        <p:spPr bwMode="auto">
          <a:xfrm>
            <a:off x="111125" y="4143375"/>
            <a:ext cx="8289449" cy="72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en-US" sz="1800" b="1" dirty="0"/>
              <a:t>Outcome</a:t>
            </a:r>
            <a:r>
              <a:rPr lang="en-US" sz="1800" dirty="0"/>
              <a:t>: Determine if the use of mag-alloy poses additional hazard during </a:t>
            </a:r>
            <a:r>
              <a:rPr lang="en-US" sz="1800" dirty="0" smtClean="0"/>
              <a:t>the</a:t>
            </a:r>
          </a:p>
          <a:p>
            <a:pPr eaLnBrk="1" hangingPunct="1">
              <a:spcBef>
                <a:spcPct val="30000"/>
              </a:spcBef>
              <a:buFontTx/>
              <a:buNone/>
            </a:pPr>
            <a:r>
              <a:rPr lang="en-US" sz="1800" dirty="0" smtClean="0"/>
              <a:t>10-minute event. </a:t>
            </a:r>
            <a:endParaRPr lang="en-US" sz="1800" dirty="0"/>
          </a:p>
        </p:txBody>
      </p:sp>
      <p:sp>
        <p:nvSpPr>
          <p:cNvPr id="12292" name="Text Box 17"/>
          <p:cNvSpPr txBox="1">
            <a:spLocks noChangeArrowheads="1"/>
          </p:cNvSpPr>
          <p:nvPr/>
        </p:nvSpPr>
        <p:spPr bwMode="auto">
          <a:xfrm>
            <a:off x="1676400" y="187325"/>
            <a:ext cx="60007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200" b="1">
                <a:solidFill>
                  <a:srgbClr val="1D2F68"/>
                </a:solidFill>
              </a:rPr>
              <a:t>Full-Scale Testing (2008-2010)</a:t>
            </a:r>
          </a:p>
        </p:txBody>
      </p:sp>
    </p:spTree>
    <p:extLst>
      <p:ext uri="{BB962C8B-B14F-4D97-AF65-F5344CB8AC3E}">
        <p14:creationId xmlns:p14="http://schemas.microsoft.com/office/powerpoint/2010/main" val="206155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4" descr="magseatfram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38" y="774700"/>
            <a:ext cx="6935787" cy="520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15"/>
          <p:cNvSpPr txBox="1">
            <a:spLocks noChangeArrowheads="1"/>
          </p:cNvSpPr>
          <p:nvPr/>
        </p:nvSpPr>
        <p:spPr bwMode="auto">
          <a:xfrm>
            <a:off x="1941513" y="187325"/>
            <a:ext cx="52609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3200" b="1">
                <a:solidFill>
                  <a:srgbClr val="1D2F68"/>
                </a:solidFill>
              </a:rPr>
              <a:t>Primary Seat Components</a:t>
            </a:r>
          </a:p>
        </p:txBody>
      </p:sp>
      <p:sp>
        <p:nvSpPr>
          <p:cNvPr id="13316" name="Text Box 16"/>
          <p:cNvSpPr txBox="1">
            <a:spLocks noChangeArrowheads="1"/>
          </p:cNvSpPr>
          <p:nvPr/>
        </p:nvSpPr>
        <p:spPr bwMode="auto">
          <a:xfrm>
            <a:off x="2305050" y="2684463"/>
            <a:ext cx="1019175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/>
              <a:t>Spreader</a:t>
            </a:r>
          </a:p>
        </p:txBody>
      </p:sp>
      <p:sp>
        <p:nvSpPr>
          <p:cNvPr id="13317" name="Text Box 17"/>
          <p:cNvSpPr txBox="1">
            <a:spLocks noChangeArrowheads="1"/>
          </p:cNvSpPr>
          <p:nvPr/>
        </p:nvSpPr>
        <p:spPr bwMode="auto">
          <a:xfrm>
            <a:off x="1384300" y="4133850"/>
            <a:ext cx="1233488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/>
              <a:t>Cross Tube</a:t>
            </a:r>
          </a:p>
        </p:txBody>
      </p:sp>
      <p:sp>
        <p:nvSpPr>
          <p:cNvPr id="13318" name="Text Box 18"/>
          <p:cNvSpPr txBox="1">
            <a:spLocks noChangeArrowheads="1"/>
          </p:cNvSpPr>
          <p:nvPr/>
        </p:nvSpPr>
        <p:spPr bwMode="auto">
          <a:xfrm>
            <a:off x="6481763" y="3194050"/>
            <a:ext cx="522287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/>
              <a:t>Leg</a:t>
            </a:r>
          </a:p>
        </p:txBody>
      </p:sp>
    </p:spTree>
    <p:extLst>
      <p:ext uri="{BB962C8B-B14F-4D97-AF65-F5344CB8AC3E}">
        <p14:creationId xmlns:p14="http://schemas.microsoft.com/office/powerpoint/2010/main" val="88286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3"/>
          <p:cNvGraphicFramePr>
            <a:graphicFrameLocks noChangeAspect="1"/>
          </p:cNvGraphicFramePr>
          <p:nvPr/>
        </p:nvGraphicFramePr>
        <p:xfrm>
          <a:off x="277813" y="1077913"/>
          <a:ext cx="8588375" cy="440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80" name="A&amp;L Express Graphic" r:id="rId3" imgW="8589645" imgH="4399915" progId="ALEditor">
                  <p:embed/>
                </p:oleObj>
              </mc:Choice>
              <mc:Fallback>
                <p:oleObj name="A&amp;L Express Graphic" r:id="rId3" imgW="8589645" imgH="4399915" progId="ALEdito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813" y="1077913"/>
                        <a:ext cx="8588375" cy="440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6644" name="Object 4"/>
          <p:cNvGraphicFramePr>
            <a:graphicFrameLocks noChangeAspect="1"/>
          </p:cNvGraphicFramePr>
          <p:nvPr/>
        </p:nvGraphicFramePr>
        <p:xfrm>
          <a:off x="5892800" y="2698750"/>
          <a:ext cx="419100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81" name="A&amp;L Express Graphic" r:id="rId5" imgW="557530" imgH="1058545" progId="ALEditor">
                  <p:embed/>
                </p:oleObj>
              </mc:Choice>
              <mc:Fallback>
                <p:oleObj name="A&amp;L Express Graphic" r:id="rId5" imgW="557530" imgH="1058545" progId="ALEdito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2800" y="2698750"/>
                        <a:ext cx="419100" cy="79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6645" name="Object 5"/>
          <p:cNvGraphicFramePr>
            <a:graphicFrameLocks noChangeAspect="1"/>
          </p:cNvGraphicFramePr>
          <p:nvPr/>
        </p:nvGraphicFramePr>
        <p:xfrm>
          <a:off x="6538913" y="2868613"/>
          <a:ext cx="62865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82" name="A&amp;L Express Graphic" r:id="rId7" imgW="820420" imgH="946150" progId="ALEditor">
                  <p:embed/>
                </p:oleObj>
              </mc:Choice>
              <mc:Fallback>
                <p:oleObj name="A&amp;L Express Graphic" r:id="rId7" imgW="820420" imgH="946150" progId="ALEdito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8913" y="2868613"/>
                        <a:ext cx="62865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5" name="Text Box 7"/>
          <p:cNvSpPr txBox="1">
            <a:spLocks noChangeArrowheads="1"/>
          </p:cNvSpPr>
          <p:nvPr/>
        </p:nvSpPr>
        <p:spPr bwMode="auto">
          <a:xfrm>
            <a:off x="1987550" y="193675"/>
            <a:ext cx="51689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3200" b="1">
                <a:solidFill>
                  <a:srgbClr val="1D2F68"/>
                </a:solidFill>
              </a:rPr>
              <a:t>Full-Scale Test Apparatus</a:t>
            </a:r>
          </a:p>
        </p:txBody>
      </p:sp>
      <p:sp>
        <p:nvSpPr>
          <p:cNvPr id="15366" name="Text Box 8"/>
          <p:cNvSpPr txBox="1">
            <a:spLocks noChangeArrowheads="1"/>
          </p:cNvSpPr>
          <p:nvPr/>
        </p:nvSpPr>
        <p:spPr bwMode="auto">
          <a:xfrm>
            <a:off x="6415088" y="4713288"/>
            <a:ext cx="2524125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200"/>
              <a:t>water applied at end of all tests</a:t>
            </a:r>
          </a:p>
          <a:p>
            <a:pPr eaLnBrk="1" hangingPunct="1">
              <a:buFontTx/>
              <a:buNone/>
            </a:pPr>
            <a:r>
              <a:rPr lang="en-US" sz="1200"/>
              <a:t>(not just magnesium), for similarity</a:t>
            </a:r>
          </a:p>
        </p:txBody>
      </p:sp>
    </p:spTree>
    <p:extLst>
      <p:ext uri="{BB962C8B-B14F-4D97-AF65-F5344CB8AC3E}">
        <p14:creationId xmlns:p14="http://schemas.microsoft.com/office/powerpoint/2010/main" val="154233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6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966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49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96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966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49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2849563" y="187325"/>
            <a:ext cx="36544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200" b="1">
                <a:solidFill>
                  <a:srgbClr val="1D2F68"/>
                </a:solidFill>
              </a:rPr>
              <a:t>Full-Scale Testing</a:t>
            </a:r>
          </a:p>
        </p:txBody>
      </p:sp>
      <p:pic>
        <p:nvPicPr>
          <p:cNvPr id="14339" name="Picture 7" descr="IMG_29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736600"/>
            <a:ext cx="3844925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8" descr="IMG_29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738188"/>
            <a:ext cx="3835400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 descr="md_2008_12_Fire-Test_08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3" y="3386138"/>
            <a:ext cx="3833812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9" descr="IMG_298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3379788"/>
            <a:ext cx="3833813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41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IMG_88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603250"/>
            <a:ext cx="8078788" cy="538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1651000" y="115888"/>
            <a:ext cx="5842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3200" b="1">
                <a:solidFill>
                  <a:srgbClr val="1D2F68"/>
                </a:solidFill>
              </a:rPr>
              <a:t>Full-Scale Test Configuration</a:t>
            </a:r>
          </a:p>
        </p:txBody>
      </p:sp>
    </p:spTree>
    <p:extLst>
      <p:ext uri="{BB962C8B-B14F-4D97-AF65-F5344CB8AC3E}">
        <p14:creationId xmlns:p14="http://schemas.microsoft.com/office/powerpoint/2010/main" val="226734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1_Custom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1_Custom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219353</TotalTime>
  <Words>1042</Words>
  <Application>Microsoft Office PowerPoint</Application>
  <PresentationFormat>On-screen Show (4:3)</PresentationFormat>
  <Paragraphs>214</Paragraphs>
  <Slides>36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1_Custom Design</vt:lpstr>
      <vt:lpstr>Custom Design</vt:lpstr>
      <vt:lpstr>A&amp;L Express Graphic</vt:lpstr>
      <vt:lpstr>MSPhotoEd.3</vt:lpstr>
      <vt:lpstr>8th Triennial International Aircraft Fire and Cabin Safety Research Conference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MTONEY</dc:creator>
  <cp:lastModifiedBy>Marker, Tim (FAA)</cp:lastModifiedBy>
  <cp:revision>1130</cp:revision>
  <cp:lastPrinted>2014-10-21T19:26:56Z</cp:lastPrinted>
  <dcterms:created xsi:type="dcterms:W3CDTF">2005-01-28T20:32:53Z</dcterms:created>
  <dcterms:modified xsi:type="dcterms:W3CDTF">2016-10-20T13:21:26Z</dcterms:modified>
</cp:coreProperties>
</file>