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7322" r:id="rId4"/>
  </p:sldMasterIdLst>
  <p:notesMasterIdLst>
    <p:notesMasterId r:id="rId25"/>
  </p:notesMasterIdLst>
  <p:handoutMasterIdLst>
    <p:handoutMasterId r:id="rId26"/>
  </p:handoutMasterIdLst>
  <p:sldIdLst>
    <p:sldId id="1329" r:id="rId5"/>
    <p:sldId id="1332" r:id="rId6"/>
    <p:sldId id="1361" r:id="rId7"/>
    <p:sldId id="1350" r:id="rId8"/>
    <p:sldId id="1374" r:id="rId9"/>
    <p:sldId id="1367" r:id="rId10"/>
    <p:sldId id="1338" r:id="rId11"/>
    <p:sldId id="1368" r:id="rId12"/>
    <p:sldId id="1391" r:id="rId13"/>
    <p:sldId id="1382" r:id="rId14"/>
    <p:sldId id="1390" r:id="rId15"/>
    <p:sldId id="1388" r:id="rId16"/>
    <p:sldId id="1389" r:id="rId17"/>
    <p:sldId id="1377" r:id="rId18"/>
    <p:sldId id="1384" r:id="rId19"/>
    <p:sldId id="1379" r:id="rId20"/>
    <p:sldId id="1383" r:id="rId21"/>
    <p:sldId id="1385" r:id="rId22"/>
    <p:sldId id="1387" r:id="rId23"/>
    <p:sldId id="1357" r:id="rId24"/>
  </p:sldIdLst>
  <p:sldSz cx="12192000" cy="6858000"/>
  <p:notesSz cx="7053263" cy="9309100"/>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3300"/>
    <a:srgbClr val="F8F8F8"/>
    <a:srgbClr val="D9D9D9"/>
    <a:srgbClr val="9999FF"/>
    <a:srgbClr val="800000"/>
    <a:srgbClr val="FFFF99"/>
    <a:srgbClr val="CCFF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2058" autoAdjust="0"/>
    <p:restoredTop sz="84000" autoAdjust="0"/>
  </p:normalViewPr>
  <p:slideViewPr>
    <p:cSldViewPr>
      <p:cViewPr varScale="1">
        <p:scale>
          <a:sx n="72" d="100"/>
          <a:sy n="72" d="100"/>
        </p:scale>
        <p:origin x="66"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7" d="100"/>
          <a:sy n="87" d="100"/>
        </p:scale>
        <p:origin x="3792" y="90"/>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56414" cy="465773"/>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sz="quarter" idx="1"/>
          </p:nvPr>
        </p:nvSpPr>
        <p:spPr>
          <a:xfrm>
            <a:off x="3995218" y="1"/>
            <a:ext cx="3056414" cy="465773"/>
          </a:xfrm>
          <a:prstGeom prst="rect">
            <a:avLst/>
          </a:prstGeom>
        </p:spPr>
        <p:txBody>
          <a:bodyPr vert="horz" lIns="92446" tIns="46223" rIns="92446" bIns="46223" rtlCol="0"/>
          <a:lstStyle>
            <a:lvl1pPr algn="r">
              <a:defRPr sz="1200"/>
            </a:lvl1pPr>
          </a:lstStyle>
          <a:p>
            <a:fld id="{F6364E5C-02B0-430F-8C92-B39BECC80F54}" type="datetimeFigureOut">
              <a:rPr lang="en-US" smtClean="0"/>
              <a:pPr/>
              <a:t>10/17/2019</a:t>
            </a:fld>
            <a:endParaRPr lang="en-US" dirty="0"/>
          </a:p>
        </p:txBody>
      </p:sp>
      <p:sp>
        <p:nvSpPr>
          <p:cNvPr id="4" name="Footer Placeholder 3"/>
          <p:cNvSpPr>
            <a:spLocks noGrp="1"/>
          </p:cNvSpPr>
          <p:nvPr>
            <p:ph type="ftr" sz="quarter" idx="2"/>
          </p:nvPr>
        </p:nvSpPr>
        <p:spPr>
          <a:xfrm>
            <a:off x="0" y="8841739"/>
            <a:ext cx="3056414" cy="465773"/>
          </a:xfrm>
          <a:prstGeom prst="rect">
            <a:avLst/>
          </a:prstGeom>
        </p:spPr>
        <p:txBody>
          <a:bodyPr vert="horz" lIns="92446" tIns="46223" rIns="92446" bIns="4622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95218" y="8841739"/>
            <a:ext cx="3056414" cy="465773"/>
          </a:xfrm>
          <a:prstGeom prst="rect">
            <a:avLst/>
          </a:prstGeom>
        </p:spPr>
        <p:txBody>
          <a:bodyPr vert="horz" lIns="92446" tIns="46223" rIns="92446" bIns="46223" rtlCol="0" anchor="b"/>
          <a:lstStyle>
            <a:lvl1pPr algn="r">
              <a:defRPr sz="1200"/>
            </a:lvl1pPr>
          </a:lstStyle>
          <a:p>
            <a:fld id="{1F0A5164-8BF6-48E8-A29A-690D6C098646}" type="slidenum">
              <a:rPr lang="en-US" smtClean="0"/>
              <a:pPr/>
              <a:t>‹#›</a:t>
            </a:fld>
            <a:endParaRPr lang="en-US" dirty="0"/>
          </a:p>
        </p:txBody>
      </p:sp>
    </p:spTree>
    <p:extLst>
      <p:ext uri="{BB962C8B-B14F-4D97-AF65-F5344CB8AC3E}">
        <p14:creationId xmlns:p14="http://schemas.microsoft.com/office/powerpoint/2010/main" val="2900822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3" y="1"/>
            <a:ext cx="3057052" cy="465773"/>
          </a:xfrm>
          <a:prstGeom prst="rect">
            <a:avLst/>
          </a:prstGeom>
          <a:noFill/>
          <a:ln w="9525">
            <a:noFill/>
            <a:miter lim="800000"/>
            <a:headEnd/>
            <a:tailEnd/>
          </a:ln>
          <a:effectLst/>
        </p:spPr>
        <p:txBody>
          <a:bodyPr vert="horz" wrap="square" lIns="94202" tIns="47101" rIns="94202" bIns="47101" numCol="1" anchor="t" anchorCtr="0" compatLnSpc="1">
            <a:prstTxWarp prst="textNoShape">
              <a:avLst/>
            </a:prstTxWarp>
          </a:bodyPr>
          <a:lstStyle>
            <a:lvl1pPr algn="l">
              <a:defRPr sz="1200" b="0">
                <a:latin typeface="Arial" pitchFamily="34" charset="0"/>
              </a:defRPr>
            </a:lvl1pPr>
          </a:lstStyle>
          <a:p>
            <a:pPr>
              <a:defRPr/>
            </a:pPr>
            <a:endParaRPr lang="en-US" dirty="0"/>
          </a:p>
        </p:txBody>
      </p:sp>
      <p:sp>
        <p:nvSpPr>
          <p:cNvPr id="30723" name="Rectangle 3"/>
          <p:cNvSpPr>
            <a:spLocks noGrp="1" noChangeArrowheads="1"/>
          </p:cNvSpPr>
          <p:nvPr>
            <p:ph type="dt" idx="1"/>
          </p:nvPr>
        </p:nvSpPr>
        <p:spPr bwMode="auto">
          <a:xfrm>
            <a:off x="3994615" y="1"/>
            <a:ext cx="3057052" cy="465773"/>
          </a:xfrm>
          <a:prstGeom prst="rect">
            <a:avLst/>
          </a:prstGeom>
          <a:noFill/>
          <a:ln w="9525">
            <a:noFill/>
            <a:miter lim="800000"/>
            <a:headEnd/>
            <a:tailEnd/>
          </a:ln>
          <a:effectLst/>
        </p:spPr>
        <p:txBody>
          <a:bodyPr vert="horz" wrap="square" lIns="94202" tIns="47101" rIns="94202" bIns="47101" numCol="1" anchor="t" anchorCtr="0" compatLnSpc="1">
            <a:prstTxWarp prst="textNoShape">
              <a:avLst/>
            </a:prstTxWarp>
          </a:bodyPr>
          <a:lstStyle>
            <a:lvl1pPr algn="r">
              <a:defRPr sz="1200" b="0">
                <a:latin typeface="Arial" pitchFamily="34" charset="0"/>
              </a:defRPr>
            </a:lvl1pPr>
          </a:lstStyle>
          <a:p>
            <a:pPr>
              <a:defRPr/>
            </a:pPr>
            <a:endParaRPr lang="en-US" dirty="0"/>
          </a:p>
        </p:txBody>
      </p:sp>
      <p:sp>
        <p:nvSpPr>
          <p:cNvPr id="27652" name="Rectangle 4"/>
          <p:cNvSpPr>
            <a:spLocks noGrp="1" noRot="1" noChangeAspect="1" noChangeArrowheads="1" noTextEdit="1"/>
          </p:cNvSpPr>
          <p:nvPr>
            <p:ph type="sldImg" idx="2"/>
          </p:nvPr>
        </p:nvSpPr>
        <p:spPr bwMode="auto">
          <a:xfrm>
            <a:off x="423863" y="698500"/>
            <a:ext cx="6205537" cy="3490913"/>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705965" y="4422460"/>
            <a:ext cx="5641333" cy="4188778"/>
          </a:xfrm>
          <a:prstGeom prst="rect">
            <a:avLst/>
          </a:prstGeom>
          <a:noFill/>
          <a:ln w="9525">
            <a:noFill/>
            <a:miter lim="800000"/>
            <a:headEnd/>
            <a:tailEnd/>
          </a:ln>
          <a:effectLst/>
        </p:spPr>
        <p:txBody>
          <a:bodyPr vert="horz" wrap="square" lIns="94202" tIns="47101" rIns="94202" bIns="4710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3" y="8841739"/>
            <a:ext cx="3057052" cy="465773"/>
          </a:xfrm>
          <a:prstGeom prst="rect">
            <a:avLst/>
          </a:prstGeom>
          <a:noFill/>
          <a:ln w="9525">
            <a:noFill/>
            <a:miter lim="800000"/>
            <a:headEnd/>
            <a:tailEnd/>
          </a:ln>
          <a:effectLst/>
        </p:spPr>
        <p:txBody>
          <a:bodyPr vert="horz" wrap="square" lIns="94202" tIns="47101" rIns="94202" bIns="47101" numCol="1" anchor="b" anchorCtr="0" compatLnSpc="1">
            <a:prstTxWarp prst="textNoShape">
              <a:avLst/>
            </a:prstTxWarp>
          </a:bodyPr>
          <a:lstStyle>
            <a:lvl1pPr algn="l">
              <a:defRPr sz="1200" b="0">
                <a:latin typeface="Arial" pitchFamily="34" charset="0"/>
              </a:defRPr>
            </a:lvl1pPr>
          </a:lstStyle>
          <a:p>
            <a:pPr>
              <a:defRPr/>
            </a:pPr>
            <a:endParaRPr lang="en-US" dirty="0"/>
          </a:p>
        </p:txBody>
      </p:sp>
      <p:sp>
        <p:nvSpPr>
          <p:cNvPr id="30727" name="Rectangle 7"/>
          <p:cNvSpPr>
            <a:spLocks noGrp="1" noChangeArrowheads="1"/>
          </p:cNvSpPr>
          <p:nvPr>
            <p:ph type="sldNum" sz="quarter" idx="5"/>
          </p:nvPr>
        </p:nvSpPr>
        <p:spPr bwMode="auto">
          <a:xfrm>
            <a:off x="3994615" y="8841739"/>
            <a:ext cx="3057052" cy="465773"/>
          </a:xfrm>
          <a:prstGeom prst="rect">
            <a:avLst/>
          </a:prstGeom>
          <a:noFill/>
          <a:ln w="9525">
            <a:noFill/>
            <a:miter lim="800000"/>
            <a:headEnd/>
            <a:tailEnd/>
          </a:ln>
          <a:effectLst/>
        </p:spPr>
        <p:txBody>
          <a:bodyPr vert="horz" wrap="square" lIns="94202" tIns="47101" rIns="94202" bIns="47101" numCol="1" anchor="b" anchorCtr="0" compatLnSpc="1">
            <a:prstTxWarp prst="textNoShape">
              <a:avLst/>
            </a:prstTxWarp>
          </a:bodyPr>
          <a:lstStyle>
            <a:lvl1pPr algn="r">
              <a:defRPr sz="1200" b="0">
                <a:latin typeface="Arial" pitchFamily="34" charset="0"/>
              </a:defRPr>
            </a:lvl1pPr>
          </a:lstStyle>
          <a:p>
            <a:pPr>
              <a:defRPr/>
            </a:pPr>
            <a:fld id="{0546DABD-0F7E-45FB-8EC5-97B34D90214F}" type="slidenum">
              <a:rPr lang="en-US"/>
              <a:pPr>
                <a:defRPr/>
              </a:pPr>
              <a:t>‹#›</a:t>
            </a:fld>
            <a:endParaRPr lang="en-US" dirty="0"/>
          </a:p>
        </p:txBody>
      </p:sp>
    </p:spTree>
    <p:extLst>
      <p:ext uri="{BB962C8B-B14F-4D97-AF65-F5344CB8AC3E}">
        <p14:creationId xmlns:p14="http://schemas.microsoft.com/office/powerpoint/2010/main" val="38208345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0</a:t>
            </a:fld>
            <a:endParaRPr lang="en-US" dirty="0"/>
          </a:p>
        </p:txBody>
      </p:sp>
    </p:spTree>
    <p:extLst>
      <p:ext uri="{BB962C8B-B14F-4D97-AF65-F5344CB8AC3E}">
        <p14:creationId xmlns:p14="http://schemas.microsoft.com/office/powerpoint/2010/main" val="4013377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9</a:t>
            </a:fld>
            <a:endParaRPr lang="en-US" dirty="0"/>
          </a:p>
        </p:txBody>
      </p:sp>
    </p:spTree>
    <p:extLst>
      <p:ext uri="{BB962C8B-B14F-4D97-AF65-F5344CB8AC3E}">
        <p14:creationId xmlns:p14="http://schemas.microsoft.com/office/powerpoint/2010/main" val="220582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10</a:t>
            </a:fld>
            <a:endParaRPr lang="en-US" dirty="0"/>
          </a:p>
        </p:txBody>
      </p:sp>
    </p:spTree>
    <p:extLst>
      <p:ext uri="{BB962C8B-B14F-4D97-AF65-F5344CB8AC3E}">
        <p14:creationId xmlns:p14="http://schemas.microsoft.com/office/powerpoint/2010/main" val="31219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11</a:t>
            </a:fld>
            <a:endParaRPr lang="en-US" dirty="0"/>
          </a:p>
        </p:txBody>
      </p:sp>
    </p:spTree>
    <p:extLst>
      <p:ext uri="{BB962C8B-B14F-4D97-AF65-F5344CB8AC3E}">
        <p14:creationId xmlns:p14="http://schemas.microsoft.com/office/powerpoint/2010/main" val="4192116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12</a:t>
            </a:fld>
            <a:endParaRPr lang="en-US" dirty="0"/>
          </a:p>
        </p:txBody>
      </p:sp>
    </p:spTree>
    <p:extLst>
      <p:ext uri="{BB962C8B-B14F-4D97-AF65-F5344CB8AC3E}">
        <p14:creationId xmlns:p14="http://schemas.microsoft.com/office/powerpoint/2010/main" val="3868507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13</a:t>
            </a:fld>
            <a:endParaRPr lang="en-US" dirty="0"/>
          </a:p>
        </p:txBody>
      </p:sp>
    </p:spTree>
    <p:extLst>
      <p:ext uri="{BB962C8B-B14F-4D97-AF65-F5344CB8AC3E}">
        <p14:creationId xmlns:p14="http://schemas.microsoft.com/office/powerpoint/2010/main" val="1831738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14</a:t>
            </a:fld>
            <a:endParaRPr lang="en-US" dirty="0"/>
          </a:p>
        </p:txBody>
      </p:sp>
    </p:spTree>
    <p:extLst>
      <p:ext uri="{BB962C8B-B14F-4D97-AF65-F5344CB8AC3E}">
        <p14:creationId xmlns:p14="http://schemas.microsoft.com/office/powerpoint/2010/main" val="597961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15</a:t>
            </a:fld>
            <a:endParaRPr lang="en-US" dirty="0"/>
          </a:p>
        </p:txBody>
      </p:sp>
    </p:spTree>
    <p:extLst>
      <p:ext uri="{BB962C8B-B14F-4D97-AF65-F5344CB8AC3E}">
        <p14:creationId xmlns:p14="http://schemas.microsoft.com/office/powerpoint/2010/main" val="517340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16</a:t>
            </a:fld>
            <a:endParaRPr lang="en-US" dirty="0"/>
          </a:p>
        </p:txBody>
      </p:sp>
    </p:spTree>
    <p:extLst>
      <p:ext uri="{BB962C8B-B14F-4D97-AF65-F5344CB8AC3E}">
        <p14:creationId xmlns:p14="http://schemas.microsoft.com/office/powerpoint/2010/main" val="3645784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17</a:t>
            </a:fld>
            <a:endParaRPr lang="en-US" dirty="0"/>
          </a:p>
        </p:txBody>
      </p:sp>
    </p:spTree>
    <p:extLst>
      <p:ext uri="{BB962C8B-B14F-4D97-AF65-F5344CB8AC3E}">
        <p14:creationId xmlns:p14="http://schemas.microsoft.com/office/powerpoint/2010/main" val="2444390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18</a:t>
            </a:fld>
            <a:endParaRPr lang="en-US" dirty="0"/>
          </a:p>
        </p:txBody>
      </p:sp>
    </p:spTree>
    <p:extLst>
      <p:ext uri="{BB962C8B-B14F-4D97-AF65-F5344CB8AC3E}">
        <p14:creationId xmlns:p14="http://schemas.microsoft.com/office/powerpoint/2010/main" val="395166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1</a:t>
            </a:fld>
            <a:endParaRPr lang="en-US" dirty="0"/>
          </a:p>
        </p:txBody>
      </p:sp>
    </p:spTree>
    <p:extLst>
      <p:ext uri="{BB962C8B-B14F-4D97-AF65-F5344CB8AC3E}">
        <p14:creationId xmlns:p14="http://schemas.microsoft.com/office/powerpoint/2010/main" val="1236477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19</a:t>
            </a:fld>
            <a:endParaRPr lang="en-US" dirty="0"/>
          </a:p>
        </p:txBody>
      </p:sp>
    </p:spTree>
    <p:extLst>
      <p:ext uri="{BB962C8B-B14F-4D97-AF65-F5344CB8AC3E}">
        <p14:creationId xmlns:p14="http://schemas.microsoft.com/office/powerpoint/2010/main" val="1034950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2</a:t>
            </a:fld>
            <a:endParaRPr lang="en-US" dirty="0"/>
          </a:p>
        </p:txBody>
      </p:sp>
    </p:spTree>
    <p:extLst>
      <p:ext uri="{BB962C8B-B14F-4D97-AF65-F5344CB8AC3E}">
        <p14:creationId xmlns:p14="http://schemas.microsoft.com/office/powerpoint/2010/main" val="140566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3</a:t>
            </a:fld>
            <a:endParaRPr lang="en-US" dirty="0"/>
          </a:p>
        </p:txBody>
      </p:sp>
    </p:spTree>
    <p:extLst>
      <p:ext uri="{BB962C8B-B14F-4D97-AF65-F5344CB8AC3E}">
        <p14:creationId xmlns:p14="http://schemas.microsoft.com/office/powerpoint/2010/main" val="4186085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4</a:t>
            </a:fld>
            <a:endParaRPr lang="en-US" dirty="0"/>
          </a:p>
        </p:txBody>
      </p:sp>
    </p:spTree>
    <p:extLst>
      <p:ext uri="{BB962C8B-B14F-4D97-AF65-F5344CB8AC3E}">
        <p14:creationId xmlns:p14="http://schemas.microsoft.com/office/powerpoint/2010/main" val="1106932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5</a:t>
            </a:fld>
            <a:endParaRPr lang="en-US" dirty="0"/>
          </a:p>
        </p:txBody>
      </p:sp>
    </p:spTree>
    <p:extLst>
      <p:ext uri="{BB962C8B-B14F-4D97-AF65-F5344CB8AC3E}">
        <p14:creationId xmlns:p14="http://schemas.microsoft.com/office/powerpoint/2010/main" val="227745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6</a:t>
            </a:fld>
            <a:endParaRPr lang="en-US" dirty="0"/>
          </a:p>
        </p:txBody>
      </p:sp>
    </p:spTree>
    <p:extLst>
      <p:ext uri="{BB962C8B-B14F-4D97-AF65-F5344CB8AC3E}">
        <p14:creationId xmlns:p14="http://schemas.microsoft.com/office/powerpoint/2010/main" val="3740099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7</a:t>
            </a:fld>
            <a:endParaRPr lang="en-US" dirty="0"/>
          </a:p>
        </p:txBody>
      </p:sp>
    </p:spTree>
    <p:extLst>
      <p:ext uri="{BB962C8B-B14F-4D97-AF65-F5344CB8AC3E}">
        <p14:creationId xmlns:p14="http://schemas.microsoft.com/office/powerpoint/2010/main" val="1360874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46DABD-0F7E-45FB-8EC5-97B34D90214F}" type="slidenum">
              <a:rPr lang="en-US" smtClean="0"/>
              <a:pPr>
                <a:defRPr/>
              </a:pPr>
              <a:t>8</a:t>
            </a:fld>
            <a:endParaRPr lang="en-US" dirty="0"/>
          </a:p>
        </p:txBody>
      </p:sp>
    </p:spTree>
    <p:extLst>
      <p:ext uri="{BB962C8B-B14F-4D97-AF65-F5344CB8AC3E}">
        <p14:creationId xmlns:p14="http://schemas.microsoft.com/office/powerpoint/2010/main" val="1123282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Black | Bombardier Challeng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A1E556-6413-2748-8C90-1490CB30C34A}"/>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415"/>
            <a:ext cx="12192000" cy="6860032"/>
          </a:xfrm>
          <a:prstGeom prst="rect">
            <a:avLst/>
          </a:prstGeom>
        </p:spPr>
      </p:pic>
      <p:pic>
        <p:nvPicPr>
          <p:cNvPr id="10" name="Picture 9">
            <a:extLst>
              <a:ext uri="{FF2B5EF4-FFF2-40B4-BE49-F238E27FC236}">
                <a16:creationId xmlns:a16="http://schemas.microsoft.com/office/drawing/2014/main" id="{514FA836-F727-B344-91DC-D21741BAED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66574"/>
            <a:ext cx="1923625" cy="351631"/>
          </a:xfrm>
          <a:prstGeom prst="rect">
            <a:avLst/>
          </a:prstGeom>
        </p:spPr>
      </p:pic>
      <p:sp>
        <p:nvSpPr>
          <p:cNvPr id="2" name="Footer Placeholder 1">
            <a:extLst>
              <a:ext uri="{FF2B5EF4-FFF2-40B4-BE49-F238E27FC236}">
                <a16:creationId xmlns:a16="http://schemas.microsoft.com/office/drawing/2014/main" id="{8D8E1708-9243-4A88-A0A5-D260B7B623CC}"/>
              </a:ext>
            </a:extLst>
          </p:cNvPr>
          <p:cNvSpPr>
            <a:spLocks noGrp="1"/>
          </p:cNvSpPr>
          <p:nvPr>
            <p:ph type="ftr" sz="quarter" idx="10"/>
          </p:nvPr>
        </p:nvSpPr>
        <p:spPr/>
        <p:txBody>
          <a:bodyPr/>
          <a:lstStyle/>
          <a:p>
            <a:r>
              <a:rPr>
                <a:solidFill>
                  <a:srgbClr val="E4551F"/>
                </a:solidFill>
                <a:cs typeface="DIN-Light"/>
              </a:rPr>
              <a:t>Collins Aerospace Proprietary. This document contains no export controlled technical data.</a:t>
            </a:r>
            <a:endParaRPr>
              <a:solidFill>
                <a:srgbClr val="E4551F"/>
              </a:solidFill>
            </a:endParaRPr>
          </a:p>
        </p:txBody>
      </p:sp>
      <p:sp>
        <p:nvSpPr>
          <p:cNvPr id="8" name="Footer Placeholder 3">
            <a:extLst>
              <a:ext uri="{FF2B5EF4-FFF2-40B4-BE49-F238E27FC236}">
                <a16:creationId xmlns:a16="http://schemas.microsoft.com/office/drawing/2014/main" id="{7A93E8BB-E9BC-481A-B9A0-36A3661A3E51}"/>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000000"/>
                </a:solidFill>
                <a:cs typeface="DIN-Light"/>
              </a:rPr>
              <a:t>© 2018 </a:t>
            </a:r>
            <a:r>
              <a:rPr lang="en-US" sz="600" dirty="0">
                <a:solidFill>
                  <a:srgbClr val="000000"/>
                </a:solidFill>
              </a:rPr>
              <a:t>Collins Aerospace, a United Technologies company. All rights reserved.</a:t>
            </a:r>
            <a:endParaRPr lang="en-US" sz="600" dirty="0">
              <a:solidFill>
                <a:srgbClr val="000000"/>
              </a:solidFill>
              <a:cs typeface="DIN-Light"/>
              <a:sym typeface="Verdana"/>
            </a:endParaRPr>
          </a:p>
        </p:txBody>
      </p:sp>
      <p:sp>
        <p:nvSpPr>
          <p:cNvPr id="13" name="Title Placeholder 1"/>
          <p:cNvSpPr>
            <a:spLocks noGrp="1"/>
          </p:cNvSpPr>
          <p:nvPr>
            <p:ph type="title" hasCustomPrompt="1"/>
          </p:nvPr>
        </p:nvSpPr>
        <p:spPr>
          <a:xfrm>
            <a:off x="609600" y="466829"/>
            <a:ext cx="6495845" cy="1617613"/>
          </a:xfrm>
          <a:prstGeom prst="rect">
            <a:avLst/>
          </a:prstGeom>
        </p:spPr>
        <p:txBody>
          <a:bodyPr vert="horz" lIns="91440" tIns="45720" rIns="91440" bIns="45720" rtlCol="0" anchor="b">
            <a:noAutofit/>
          </a:bodyPr>
          <a:lstStyle>
            <a:lvl1pPr>
              <a:defRPr/>
            </a:lvl1pPr>
          </a:lstStyle>
          <a:p>
            <a:pPr lvl="0"/>
            <a:r>
              <a:rPr lang="en-US" dirty="0"/>
              <a:t>TITLE HERE. ALL CAPS. WHITE. 24 PT.</a:t>
            </a:r>
          </a:p>
        </p:txBody>
      </p:sp>
      <p:sp>
        <p:nvSpPr>
          <p:cNvPr id="11" name="Text Placeholder 17">
            <a:extLst>
              <a:ext uri="{FF2B5EF4-FFF2-40B4-BE49-F238E27FC236}">
                <a16:creationId xmlns:a16="http://schemas.microsoft.com/office/drawing/2014/main" id="{7397E52E-98A3-4984-931D-1E63DCDB9A33}"/>
              </a:ext>
            </a:extLst>
          </p:cNvPr>
          <p:cNvSpPr>
            <a:spLocks noGrp="1"/>
          </p:cNvSpPr>
          <p:nvPr>
            <p:ph type="body" sz="quarter" idx="28" hasCustomPrompt="1"/>
          </p:nvPr>
        </p:nvSpPr>
        <p:spPr>
          <a:xfrm>
            <a:off x="609600" y="2138820"/>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487072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ver Slide | Black | Boeing Je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D3350-4D97-FC47-B22E-22F4608B8EE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9" y="417"/>
            <a:ext cx="12192000" cy="6860032"/>
          </a:xfrm>
          <a:prstGeom prst="rect">
            <a:avLst/>
          </a:prstGeom>
        </p:spPr>
      </p:pic>
      <p:pic>
        <p:nvPicPr>
          <p:cNvPr id="9" name="Picture 8">
            <a:extLst>
              <a:ext uri="{FF2B5EF4-FFF2-40B4-BE49-F238E27FC236}">
                <a16:creationId xmlns:a16="http://schemas.microsoft.com/office/drawing/2014/main" id="{78C1337E-176E-D249-820B-95250D18CE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66574"/>
            <a:ext cx="1923625" cy="351631"/>
          </a:xfrm>
          <a:prstGeom prst="rect">
            <a:avLst/>
          </a:prstGeom>
        </p:spPr>
      </p:pic>
      <p:sp>
        <p:nvSpPr>
          <p:cNvPr id="2" name="Footer Placeholder 1">
            <a:extLst>
              <a:ext uri="{FF2B5EF4-FFF2-40B4-BE49-F238E27FC236}">
                <a16:creationId xmlns:a16="http://schemas.microsoft.com/office/drawing/2014/main" id="{FDC90E3C-D267-416C-AE9A-5C84A5ECF902}"/>
              </a:ext>
            </a:extLst>
          </p:cNvPr>
          <p:cNvSpPr>
            <a:spLocks noGrp="1"/>
          </p:cNvSpPr>
          <p:nvPr>
            <p:ph type="ftr" sz="quarter" idx="10"/>
          </p:nvPr>
        </p:nvSpPr>
        <p:spPr/>
        <p:txBody>
          <a:bodyPr/>
          <a:lstStyle/>
          <a:p>
            <a:r>
              <a:rPr>
                <a:solidFill>
                  <a:srgbClr val="E4551F"/>
                </a:solidFill>
                <a:cs typeface="DIN-Light"/>
              </a:rPr>
              <a:t>Collins Aerospace Proprietary. This document contains no export controlled technical data.</a:t>
            </a:r>
            <a:endParaRPr>
              <a:solidFill>
                <a:srgbClr val="E4551F"/>
              </a:solidFill>
            </a:endParaRPr>
          </a:p>
        </p:txBody>
      </p:sp>
      <p:sp>
        <p:nvSpPr>
          <p:cNvPr id="8" name="Footer Placeholder 3">
            <a:extLst>
              <a:ext uri="{FF2B5EF4-FFF2-40B4-BE49-F238E27FC236}">
                <a16:creationId xmlns:a16="http://schemas.microsoft.com/office/drawing/2014/main" id="{5BFD534A-6FF3-4FD8-9AA3-E5F7DBD1F0B5}"/>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FFFFFF"/>
                </a:solidFill>
                <a:cs typeface="DIN-Light"/>
              </a:rPr>
              <a:t>© 2018 </a:t>
            </a:r>
            <a:r>
              <a:rPr lang="en-US" sz="600" dirty="0">
                <a:solidFill>
                  <a:srgbClr val="FFFFFF"/>
                </a:solidFill>
              </a:rPr>
              <a:t>Collins Aerospace, a United Technologies company. All rights reserved.</a:t>
            </a:r>
            <a:endParaRPr lang="en-US" sz="600" dirty="0">
              <a:solidFill>
                <a:srgbClr val="E4551F"/>
              </a:solidFill>
              <a:cs typeface="DIN-Light"/>
              <a:sym typeface="Verdana"/>
            </a:endParaRPr>
          </a:p>
        </p:txBody>
      </p:sp>
      <p:sp>
        <p:nvSpPr>
          <p:cNvPr id="11" name="Title Placeholder 1"/>
          <p:cNvSpPr>
            <a:spLocks noGrp="1"/>
          </p:cNvSpPr>
          <p:nvPr>
            <p:ph type="title" hasCustomPrompt="1"/>
          </p:nvPr>
        </p:nvSpPr>
        <p:spPr>
          <a:xfrm>
            <a:off x="609600" y="466829"/>
            <a:ext cx="6495845" cy="1617613"/>
          </a:xfrm>
          <a:prstGeom prst="rect">
            <a:avLst/>
          </a:prstGeom>
        </p:spPr>
        <p:txBody>
          <a:bodyPr vert="horz" lIns="91440" tIns="45720" rIns="91440" bIns="45720" rtlCol="0" anchor="b">
            <a:noAutofit/>
          </a:bodyPr>
          <a:lstStyle>
            <a:lvl1pPr>
              <a:defRPr/>
            </a:lvl1pPr>
          </a:lstStyle>
          <a:p>
            <a:pPr lvl="0"/>
            <a:r>
              <a:rPr lang="en-US" dirty="0"/>
              <a:t>TITLE HERE. ALL CAPS. WHITE. 24 PT.</a:t>
            </a:r>
          </a:p>
        </p:txBody>
      </p:sp>
      <p:sp>
        <p:nvSpPr>
          <p:cNvPr id="13" name="Text Placeholder 17">
            <a:extLst>
              <a:ext uri="{FF2B5EF4-FFF2-40B4-BE49-F238E27FC236}">
                <a16:creationId xmlns:a16="http://schemas.microsoft.com/office/drawing/2014/main" id="{F5201693-29EC-4219-ADE4-FAD486183409}"/>
              </a:ext>
            </a:extLst>
          </p:cNvPr>
          <p:cNvSpPr>
            <a:spLocks noGrp="1"/>
          </p:cNvSpPr>
          <p:nvPr>
            <p:ph type="body" sz="quarter" idx="28" hasCustomPrompt="1"/>
          </p:nvPr>
        </p:nvSpPr>
        <p:spPr>
          <a:xfrm>
            <a:off x="609600" y="2138820"/>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2016717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ver Slide | Black | Wingle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6310DC6-14A2-4E62-995F-EBA0786E4E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90" t="15" b="15"/>
          <a:stretch/>
        </p:blipFill>
        <p:spPr>
          <a:xfrm>
            <a:off x="0" y="1"/>
            <a:ext cx="12192000" cy="6926580"/>
          </a:xfrm>
          <a:prstGeom prst="rect">
            <a:avLst/>
          </a:prstGeom>
        </p:spPr>
      </p:pic>
      <p:pic>
        <p:nvPicPr>
          <p:cNvPr id="8" name="Picture 7">
            <a:extLst>
              <a:ext uri="{FF2B5EF4-FFF2-40B4-BE49-F238E27FC236}">
                <a16:creationId xmlns:a16="http://schemas.microsoft.com/office/drawing/2014/main" id="{A3492328-EF45-C248-A3F6-4D657BDF65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66574"/>
            <a:ext cx="1923625" cy="351631"/>
          </a:xfrm>
          <a:prstGeom prst="rect">
            <a:avLst/>
          </a:prstGeom>
        </p:spPr>
      </p:pic>
      <p:sp>
        <p:nvSpPr>
          <p:cNvPr id="2" name="Footer Placeholder 1">
            <a:extLst>
              <a:ext uri="{FF2B5EF4-FFF2-40B4-BE49-F238E27FC236}">
                <a16:creationId xmlns:a16="http://schemas.microsoft.com/office/drawing/2014/main" id="{31DC0082-3DE0-4B04-BF48-7733CE217648}"/>
              </a:ext>
            </a:extLst>
          </p:cNvPr>
          <p:cNvSpPr>
            <a:spLocks noGrp="1"/>
          </p:cNvSpPr>
          <p:nvPr>
            <p:ph type="ftr" sz="quarter" idx="10"/>
          </p:nvPr>
        </p:nvSpPr>
        <p:spPr/>
        <p:txBody>
          <a:bodyPr/>
          <a:lstStyle/>
          <a:p>
            <a:r>
              <a:rPr>
                <a:solidFill>
                  <a:srgbClr val="E4551F"/>
                </a:solidFill>
                <a:cs typeface="DIN-Light"/>
              </a:rPr>
              <a:t>Collins Aerospace Proprietary. This document contains no export controlled technical data.</a:t>
            </a:r>
            <a:endParaRPr>
              <a:solidFill>
                <a:srgbClr val="E4551F"/>
              </a:solidFill>
            </a:endParaRPr>
          </a:p>
        </p:txBody>
      </p:sp>
      <p:sp>
        <p:nvSpPr>
          <p:cNvPr id="9" name="Footer Placeholder 3">
            <a:extLst>
              <a:ext uri="{FF2B5EF4-FFF2-40B4-BE49-F238E27FC236}">
                <a16:creationId xmlns:a16="http://schemas.microsoft.com/office/drawing/2014/main" id="{A7740651-10D3-4996-BF65-8CB70E457791}"/>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000000"/>
                </a:solidFill>
                <a:cs typeface="DIN-Light"/>
              </a:rPr>
              <a:t>© 2018 </a:t>
            </a:r>
            <a:r>
              <a:rPr lang="en-US" sz="600" dirty="0">
                <a:solidFill>
                  <a:srgbClr val="000000"/>
                </a:solidFill>
              </a:rPr>
              <a:t>Collins Aerospace, a United Technologies company. All rights reserved.</a:t>
            </a:r>
            <a:endParaRPr lang="en-US" sz="600" dirty="0">
              <a:solidFill>
                <a:srgbClr val="000000"/>
              </a:solidFill>
              <a:cs typeface="DIN-Light"/>
              <a:sym typeface="Verdana"/>
            </a:endParaRPr>
          </a:p>
        </p:txBody>
      </p:sp>
      <p:sp>
        <p:nvSpPr>
          <p:cNvPr id="11" name="Title Placeholder 1"/>
          <p:cNvSpPr>
            <a:spLocks noGrp="1"/>
          </p:cNvSpPr>
          <p:nvPr>
            <p:ph type="title" hasCustomPrompt="1"/>
          </p:nvPr>
        </p:nvSpPr>
        <p:spPr>
          <a:xfrm>
            <a:off x="609600" y="466829"/>
            <a:ext cx="6495845" cy="1617613"/>
          </a:xfrm>
          <a:prstGeom prst="rect">
            <a:avLst/>
          </a:prstGeom>
        </p:spPr>
        <p:txBody>
          <a:bodyPr vert="horz" lIns="91440" tIns="45720" rIns="91440" bIns="45720" rtlCol="0" anchor="b">
            <a:noAutofit/>
          </a:bodyPr>
          <a:lstStyle>
            <a:lvl1pPr>
              <a:defRPr/>
            </a:lvl1pPr>
          </a:lstStyle>
          <a:p>
            <a:pPr lvl="0"/>
            <a:r>
              <a:rPr lang="en-US" dirty="0"/>
              <a:t>TITLE HERE. ALL CAPS. WHITE. 24 PT.</a:t>
            </a:r>
          </a:p>
        </p:txBody>
      </p:sp>
      <p:sp>
        <p:nvSpPr>
          <p:cNvPr id="12" name="Text Placeholder 17">
            <a:extLst>
              <a:ext uri="{FF2B5EF4-FFF2-40B4-BE49-F238E27FC236}">
                <a16:creationId xmlns:a16="http://schemas.microsoft.com/office/drawing/2014/main" id="{733B4E5A-643B-48A7-9A15-65992C4B4255}"/>
              </a:ext>
            </a:extLst>
          </p:cNvPr>
          <p:cNvSpPr>
            <a:spLocks noGrp="1"/>
          </p:cNvSpPr>
          <p:nvPr>
            <p:ph type="body" sz="quarter" idx="28" hasCustomPrompt="1"/>
          </p:nvPr>
        </p:nvSpPr>
        <p:spPr>
          <a:xfrm>
            <a:off x="609600" y="2138820"/>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1998489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Slide | Black | Security Command and Control Cent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AC3ACB-CEF4-C348-B5E4-19B472DC77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31558" y="124183"/>
            <a:ext cx="7825293" cy="6733823"/>
          </a:xfrm>
          <a:prstGeom prst="rect">
            <a:avLst/>
          </a:prstGeom>
        </p:spPr>
      </p:pic>
      <p:pic>
        <p:nvPicPr>
          <p:cNvPr id="8" name="Picture 7">
            <a:extLst>
              <a:ext uri="{FF2B5EF4-FFF2-40B4-BE49-F238E27FC236}">
                <a16:creationId xmlns:a16="http://schemas.microsoft.com/office/drawing/2014/main" id="{A3492328-EF45-C248-A3F6-4D657BDF65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66574"/>
            <a:ext cx="1923625" cy="351631"/>
          </a:xfrm>
          <a:prstGeom prst="rect">
            <a:avLst/>
          </a:prstGeom>
        </p:spPr>
      </p:pic>
      <p:sp>
        <p:nvSpPr>
          <p:cNvPr id="9" name="Footer Placeholder 3">
            <a:extLst>
              <a:ext uri="{FF2B5EF4-FFF2-40B4-BE49-F238E27FC236}">
                <a16:creationId xmlns:a16="http://schemas.microsoft.com/office/drawing/2014/main" id="{F83BE4FA-9633-459F-BE35-179379630BD0}"/>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FFFFFF"/>
                </a:solidFill>
                <a:cs typeface="DIN-Light"/>
              </a:rPr>
              <a:t>© 2018 </a:t>
            </a:r>
            <a:r>
              <a:rPr lang="en-US" sz="600" dirty="0">
                <a:solidFill>
                  <a:srgbClr val="FFFFFF"/>
                </a:solidFill>
              </a:rPr>
              <a:t>Collins Aerospace, a United Technologies company. All rights reserved.</a:t>
            </a:r>
            <a:endParaRPr lang="en-US" sz="600" dirty="0">
              <a:solidFill>
                <a:srgbClr val="E4551F"/>
              </a:solidFill>
              <a:cs typeface="DIN-Light"/>
              <a:sym typeface="Verdana"/>
            </a:endParaRPr>
          </a:p>
        </p:txBody>
      </p:sp>
      <p:sp>
        <p:nvSpPr>
          <p:cNvPr id="2" name="Footer Placeholder 1">
            <a:extLst>
              <a:ext uri="{FF2B5EF4-FFF2-40B4-BE49-F238E27FC236}">
                <a16:creationId xmlns:a16="http://schemas.microsoft.com/office/drawing/2014/main" id="{DF66D99F-B6D3-4373-92AA-35608433899F}"/>
              </a:ext>
            </a:extLst>
          </p:cNvPr>
          <p:cNvSpPr>
            <a:spLocks noGrp="1"/>
          </p:cNvSpPr>
          <p:nvPr>
            <p:ph type="ftr" sz="quarter" idx="10"/>
          </p:nvPr>
        </p:nvSpPr>
        <p:spPr/>
        <p:txBody>
          <a:bodyPr/>
          <a:lstStyle/>
          <a:p>
            <a:r>
              <a:rPr>
                <a:solidFill>
                  <a:srgbClr val="E4551F"/>
                </a:solidFill>
                <a:cs typeface="DIN-Light"/>
              </a:rPr>
              <a:t>Collins Aerospace Proprietary. This document contains no export controlled technical data.</a:t>
            </a:r>
            <a:endParaRPr>
              <a:solidFill>
                <a:srgbClr val="E4551F"/>
              </a:solidFill>
            </a:endParaRPr>
          </a:p>
        </p:txBody>
      </p:sp>
      <p:sp>
        <p:nvSpPr>
          <p:cNvPr id="11" name="Title Placeholder 1"/>
          <p:cNvSpPr>
            <a:spLocks noGrp="1"/>
          </p:cNvSpPr>
          <p:nvPr>
            <p:ph type="title" hasCustomPrompt="1"/>
          </p:nvPr>
        </p:nvSpPr>
        <p:spPr>
          <a:xfrm>
            <a:off x="609600" y="466829"/>
            <a:ext cx="6495845" cy="1617613"/>
          </a:xfrm>
          <a:prstGeom prst="rect">
            <a:avLst/>
          </a:prstGeom>
        </p:spPr>
        <p:txBody>
          <a:bodyPr vert="horz" lIns="91440" tIns="45720" rIns="91440" bIns="45720" rtlCol="0" anchor="b">
            <a:noAutofit/>
          </a:bodyPr>
          <a:lstStyle>
            <a:lvl1pPr>
              <a:defRPr/>
            </a:lvl1pPr>
          </a:lstStyle>
          <a:p>
            <a:pPr lvl="0"/>
            <a:r>
              <a:rPr lang="en-US" dirty="0"/>
              <a:t>TITLE HERE. ALL CAPS. WHITE. 24 PT.</a:t>
            </a:r>
          </a:p>
        </p:txBody>
      </p:sp>
      <p:sp>
        <p:nvSpPr>
          <p:cNvPr id="12" name="Text Placeholder 17">
            <a:extLst>
              <a:ext uri="{FF2B5EF4-FFF2-40B4-BE49-F238E27FC236}">
                <a16:creationId xmlns:a16="http://schemas.microsoft.com/office/drawing/2014/main" id="{04FB63CB-93FC-4AE3-9048-27495C40627B}"/>
              </a:ext>
            </a:extLst>
          </p:cNvPr>
          <p:cNvSpPr>
            <a:spLocks noGrp="1"/>
          </p:cNvSpPr>
          <p:nvPr>
            <p:ph type="body" sz="quarter" idx="28" hasCustomPrompt="1"/>
          </p:nvPr>
        </p:nvSpPr>
        <p:spPr>
          <a:xfrm>
            <a:off x="609600" y="2138820"/>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2510721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Slide | Black | Locomotiv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87181" y="347027"/>
            <a:ext cx="7105457" cy="5656503"/>
          </a:xfrm>
          <a:prstGeom prst="rect">
            <a:avLst/>
          </a:prstGeom>
        </p:spPr>
      </p:pic>
      <p:pic>
        <p:nvPicPr>
          <p:cNvPr id="8" name="Picture 7">
            <a:extLst>
              <a:ext uri="{FF2B5EF4-FFF2-40B4-BE49-F238E27FC236}">
                <a16:creationId xmlns:a16="http://schemas.microsoft.com/office/drawing/2014/main" id="{A3492328-EF45-C248-A3F6-4D657BDF65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66574"/>
            <a:ext cx="1923625" cy="351631"/>
          </a:xfrm>
          <a:prstGeom prst="rect">
            <a:avLst/>
          </a:prstGeom>
        </p:spPr>
      </p:pic>
      <p:sp>
        <p:nvSpPr>
          <p:cNvPr id="9" name="Footer Placeholder 3">
            <a:extLst>
              <a:ext uri="{FF2B5EF4-FFF2-40B4-BE49-F238E27FC236}">
                <a16:creationId xmlns:a16="http://schemas.microsoft.com/office/drawing/2014/main" id="{4AC524A5-0E0C-4F96-99A2-403EA3C95970}"/>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FFFFFF"/>
                </a:solidFill>
                <a:cs typeface="DIN-Light"/>
              </a:rPr>
              <a:t>© 2018 </a:t>
            </a:r>
            <a:r>
              <a:rPr lang="en-US" sz="600" dirty="0">
                <a:solidFill>
                  <a:srgbClr val="FFFFFF"/>
                </a:solidFill>
              </a:rPr>
              <a:t>Collins Aerospace, a United Technologies company. All rights reserved.</a:t>
            </a:r>
            <a:endParaRPr lang="en-US" sz="600" dirty="0">
              <a:solidFill>
                <a:srgbClr val="E4551F"/>
              </a:solidFill>
              <a:cs typeface="DIN-Light"/>
              <a:sym typeface="Verdana"/>
            </a:endParaRPr>
          </a:p>
        </p:txBody>
      </p:sp>
      <p:sp>
        <p:nvSpPr>
          <p:cNvPr id="3" name="Footer Placeholder 2">
            <a:extLst>
              <a:ext uri="{FF2B5EF4-FFF2-40B4-BE49-F238E27FC236}">
                <a16:creationId xmlns:a16="http://schemas.microsoft.com/office/drawing/2014/main" id="{20062EDE-CAB4-47B4-AF8B-72A834EADB15}"/>
              </a:ext>
            </a:extLst>
          </p:cNvPr>
          <p:cNvSpPr>
            <a:spLocks noGrp="1"/>
          </p:cNvSpPr>
          <p:nvPr>
            <p:ph type="ftr" sz="quarter" idx="10"/>
          </p:nvPr>
        </p:nvSpPr>
        <p:spPr/>
        <p:txBody>
          <a:bodyPr/>
          <a:lstStyle/>
          <a:p>
            <a:r>
              <a:rPr>
                <a:solidFill>
                  <a:srgbClr val="E4551F"/>
                </a:solidFill>
                <a:cs typeface="DIN-Light"/>
              </a:rPr>
              <a:t>Collins Aerospace Proprietary. This document contains no export controlled technical data.</a:t>
            </a:r>
            <a:endParaRPr>
              <a:solidFill>
                <a:srgbClr val="E4551F"/>
              </a:solidFill>
            </a:endParaRPr>
          </a:p>
        </p:txBody>
      </p:sp>
      <p:sp>
        <p:nvSpPr>
          <p:cNvPr id="13" name="Title Placeholder 1"/>
          <p:cNvSpPr>
            <a:spLocks noGrp="1"/>
          </p:cNvSpPr>
          <p:nvPr>
            <p:ph type="title" hasCustomPrompt="1"/>
          </p:nvPr>
        </p:nvSpPr>
        <p:spPr>
          <a:xfrm>
            <a:off x="609600" y="466829"/>
            <a:ext cx="6495845" cy="1617613"/>
          </a:xfrm>
          <a:prstGeom prst="rect">
            <a:avLst/>
          </a:prstGeom>
        </p:spPr>
        <p:txBody>
          <a:bodyPr vert="horz" lIns="91440" tIns="45720" rIns="91440" bIns="45720" rtlCol="0" anchor="b">
            <a:noAutofit/>
          </a:bodyPr>
          <a:lstStyle>
            <a:lvl1pPr>
              <a:defRPr/>
            </a:lvl1pPr>
          </a:lstStyle>
          <a:p>
            <a:pPr lvl="0"/>
            <a:r>
              <a:rPr lang="en-US" dirty="0"/>
              <a:t>TITLE HERE. ALL CAPS. WHITE. 24 PT.</a:t>
            </a:r>
          </a:p>
        </p:txBody>
      </p:sp>
      <p:sp>
        <p:nvSpPr>
          <p:cNvPr id="10" name="Text Placeholder 17">
            <a:extLst>
              <a:ext uri="{FF2B5EF4-FFF2-40B4-BE49-F238E27FC236}">
                <a16:creationId xmlns:a16="http://schemas.microsoft.com/office/drawing/2014/main" id="{77ECC5FB-2D20-4497-9909-145C51050D7D}"/>
              </a:ext>
            </a:extLst>
          </p:cNvPr>
          <p:cNvSpPr>
            <a:spLocks noGrp="1"/>
          </p:cNvSpPr>
          <p:nvPr>
            <p:ph type="body" sz="quarter" idx="28" hasCustomPrompt="1"/>
          </p:nvPr>
        </p:nvSpPr>
        <p:spPr>
          <a:xfrm>
            <a:off x="609600" y="2138820"/>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1638646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Slide | White | Boeing 737">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81D3C9-6688-CC45-BF54-30A4400776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1" y="11084"/>
            <a:ext cx="12193472" cy="6858000"/>
          </a:xfrm>
          <a:prstGeom prst="rect">
            <a:avLst/>
          </a:prstGeom>
        </p:spPr>
      </p:pic>
      <p:pic>
        <p:nvPicPr>
          <p:cNvPr id="6" name="Picture 5">
            <a:extLst>
              <a:ext uri="{FF2B5EF4-FFF2-40B4-BE49-F238E27FC236}">
                <a16:creationId xmlns:a16="http://schemas.microsoft.com/office/drawing/2014/main" id="{C79DE39F-1219-A44A-AB4A-D47C0435FB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3" name="Footer Placeholder 2">
            <a:extLst>
              <a:ext uri="{FF2B5EF4-FFF2-40B4-BE49-F238E27FC236}">
                <a16:creationId xmlns:a16="http://schemas.microsoft.com/office/drawing/2014/main" id="{6F131638-5313-45B8-9754-1FA7D04412BB}"/>
              </a:ext>
            </a:extLst>
          </p:cNvPr>
          <p:cNvSpPr>
            <a:spLocks noGrp="1"/>
          </p:cNvSpPr>
          <p:nvPr>
            <p:ph type="ftr" sz="quarter" idx="10"/>
          </p:nvPr>
        </p:nvSpPr>
        <p:spPr/>
        <p:txBody>
          <a:bodyPr/>
          <a:lstStyle/>
          <a:p>
            <a:r>
              <a:rPr>
                <a:solidFill>
                  <a:srgbClr val="E4551F"/>
                </a:solidFill>
                <a:cs typeface="DIN-Light"/>
              </a:rPr>
              <a:t>Collins Aerospace Proprietary. This document contains no export controlled technical data.</a:t>
            </a:r>
            <a:endParaRPr>
              <a:solidFill>
                <a:srgbClr val="E4551F"/>
              </a:solidFill>
            </a:endParaRPr>
          </a:p>
        </p:txBody>
      </p:sp>
      <p:sp>
        <p:nvSpPr>
          <p:cNvPr id="9" name="Footer Placeholder 3">
            <a:extLst>
              <a:ext uri="{FF2B5EF4-FFF2-40B4-BE49-F238E27FC236}">
                <a16:creationId xmlns:a16="http://schemas.microsoft.com/office/drawing/2014/main" id="{A98F9608-51B0-474D-BA5F-F9ECF64ABF5B}"/>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000000"/>
                </a:solidFill>
                <a:cs typeface="DIN-Light"/>
              </a:rPr>
              <a:t>© 2018 </a:t>
            </a:r>
            <a:r>
              <a:rPr lang="en-US" sz="600" dirty="0">
                <a:solidFill>
                  <a:srgbClr val="000000"/>
                </a:solidFill>
              </a:rPr>
              <a:t>Collins Aerospace, a United Technologies company. All rights reserved.</a:t>
            </a:r>
            <a:endParaRPr lang="en-US" sz="600" dirty="0">
              <a:solidFill>
                <a:srgbClr val="E4551F"/>
              </a:solidFill>
              <a:cs typeface="DIN-Light"/>
              <a:sym typeface="Verdana"/>
            </a:endParaRPr>
          </a:p>
        </p:txBody>
      </p:sp>
      <p:sp>
        <p:nvSpPr>
          <p:cNvPr id="10" name="Title Placeholder 1"/>
          <p:cNvSpPr>
            <a:spLocks noGrp="1"/>
          </p:cNvSpPr>
          <p:nvPr>
            <p:ph type="title"/>
          </p:nvPr>
        </p:nvSpPr>
        <p:spPr>
          <a:xfrm>
            <a:off x="609600" y="466829"/>
            <a:ext cx="6495845" cy="1617613"/>
          </a:xfrm>
          <a:prstGeom prst="rect">
            <a:avLst/>
          </a:prstGeom>
        </p:spPr>
        <p:txBody>
          <a:bodyPr vert="horz" lIns="91440" tIns="45720" rIns="91440" bIns="45720" rtlCol="0" anchor="b">
            <a:noAutofit/>
          </a:bodyPr>
          <a:lstStyle/>
          <a:p>
            <a:pPr lvl="0"/>
            <a:r>
              <a:rPr lang="en-US" smtClean="0"/>
              <a:t>Click to edit Master title style</a:t>
            </a:r>
            <a:endParaRPr lang="en-US" dirty="0"/>
          </a:p>
        </p:txBody>
      </p:sp>
      <p:sp>
        <p:nvSpPr>
          <p:cNvPr id="12" name="Text Placeholder 17">
            <a:extLst>
              <a:ext uri="{FF2B5EF4-FFF2-40B4-BE49-F238E27FC236}">
                <a16:creationId xmlns:a16="http://schemas.microsoft.com/office/drawing/2014/main" id="{67AA4070-7CFC-45F6-8A11-958B4586B16F}"/>
              </a:ext>
            </a:extLst>
          </p:cNvPr>
          <p:cNvSpPr>
            <a:spLocks noGrp="1"/>
          </p:cNvSpPr>
          <p:nvPr>
            <p:ph type="body" sz="quarter" idx="28" hasCustomPrompt="1"/>
          </p:nvPr>
        </p:nvSpPr>
        <p:spPr>
          <a:xfrm>
            <a:off x="609600" y="2138820"/>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74187450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 Slide | White | Nacell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7C5CF0-9E37-7A47-9D82-B3A60502BE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3" y="0"/>
            <a:ext cx="12193473" cy="6858000"/>
          </a:xfrm>
          <a:prstGeom prst="rect">
            <a:avLst/>
          </a:prstGeom>
        </p:spPr>
      </p:pic>
      <p:pic>
        <p:nvPicPr>
          <p:cNvPr id="6" name="Picture 5">
            <a:extLst>
              <a:ext uri="{FF2B5EF4-FFF2-40B4-BE49-F238E27FC236}">
                <a16:creationId xmlns:a16="http://schemas.microsoft.com/office/drawing/2014/main" id="{7E30CC2B-A5A6-BB4A-A8F4-3B00AAEDF6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3" name="Footer Placeholder 2">
            <a:extLst>
              <a:ext uri="{FF2B5EF4-FFF2-40B4-BE49-F238E27FC236}">
                <a16:creationId xmlns:a16="http://schemas.microsoft.com/office/drawing/2014/main" id="{03ECB854-D675-4012-A4AC-390DA62756B5}"/>
              </a:ext>
            </a:extLst>
          </p:cNvPr>
          <p:cNvSpPr>
            <a:spLocks noGrp="1"/>
          </p:cNvSpPr>
          <p:nvPr>
            <p:ph type="ftr" sz="quarter" idx="10"/>
          </p:nvPr>
        </p:nvSpPr>
        <p:spPr/>
        <p:txBody>
          <a:bodyPr/>
          <a:lstStyle/>
          <a:p>
            <a:r>
              <a:rPr>
                <a:solidFill>
                  <a:srgbClr val="E4551F"/>
                </a:solidFill>
                <a:cs typeface="DIN-Light"/>
              </a:rPr>
              <a:t>Collins Aerospace Proprietary. This document contains no export controlled technical data.</a:t>
            </a:r>
            <a:endParaRPr>
              <a:solidFill>
                <a:srgbClr val="E4551F"/>
              </a:solidFill>
            </a:endParaRPr>
          </a:p>
        </p:txBody>
      </p:sp>
      <p:sp>
        <p:nvSpPr>
          <p:cNvPr id="9" name="Footer Placeholder 3">
            <a:extLst>
              <a:ext uri="{FF2B5EF4-FFF2-40B4-BE49-F238E27FC236}">
                <a16:creationId xmlns:a16="http://schemas.microsoft.com/office/drawing/2014/main" id="{FADEC670-F06F-4CEE-A2D9-28252A625173}"/>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000000"/>
                </a:solidFill>
                <a:cs typeface="DIN-Light"/>
              </a:rPr>
              <a:t>© 2018 </a:t>
            </a:r>
            <a:r>
              <a:rPr lang="en-US" sz="600" dirty="0">
                <a:solidFill>
                  <a:srgbClr val="000000"/>
                </a:solidFill>
              </a:rPr>
              <a:t>Collins Aerospace, a United Technologies company. All rights reserved.</a:t>
            </a:r>
            <a:endParaRPr lang="en-US" sz="600" dirty="0">
              <a:solidFill>
                <a:srgbClr val="E4551F"/>
              </a:solidFill>
              <a:cs typeface="DIN-Light"/>
              <a:sym typeface="Verdana"/>
            </a:endParaRPr>
          </a:p>
        </p:txBody>
      </p:sp>
      <p:sp>
        <p:nvSpPr>
          <p:cNvPr id="10" name="Title Placeholder 1"/>
          <p:cNvSpPr>
            <a:spLocks noGrp="1"/>
          </p:cNvSpPr>
          <p:nvPr>
            <p:ph type="title"/>
          </p:nvPr>
        </p:nvSpPr>
        <p:spPr>
          <a:xfrm>
            <a:off x="609600" y="466829"/>
            <a:ext cx="6495845" cy="1617613"/>
          </a:xfrm>
          <a:prstGeom prst="rect">
            <a:avLst/>
          </a:prstGeom>
        </p:spPr>
        <p:txBody>
          <a:bodyPr vert="horz" lIns="91440" tIns="45720" rIns="91440" bIns="45720" rtlCol="0" anchor="b">
            <a:noAutofit/>
          </a:bodyPr>
          <a:lstStyle/>
          <a:p>
            <a:pPr lvl="0"/>
            <a:r>
              <a:rPr lang="en-US" smtClean="0"/>
              <a:t>Click to edit Master title style</a:t>
            </a:r>
            <a:endParaRPr lang="en-US" dirty="0"/>
          </a:p>
        </p:txBody>
      </p:sp>
      <p:sp>
        <p:nvSpPr>
          <p:cNvPr id="12" name="Text Placeholder 17">
            <a:extLst>
              <a:ext uri="{FF2B5EF4-FFF2-40B4-BE49-F238E27FC236}">
                <a16:creationId xmlns:a16="http://schemas.microsoft.com/office/drawing/2014/main" id="{38DCDD02-8449-418B-95C3-E9754A49AD92}"/>
              </a:ext>
            </a:extLst>
          </p:cNvPr>
          <p:cNvSpPr>
            <a:spLocks noGrp="1"/>
          </p:cNvSpPr>
          <p:nvPr>
            <p:ph type="body" sz="quarter" idx="28" hasCustomPrompt="1"/>
          </p:nvPr>
        </p:nvSpPr>
        <p:spPr>
          <a:xfrm>
            <a:off x="609600" y="2138820"/>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197444358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Slide | White | Sikorsky MH-60 Black Hawk">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8C3F82-8FA0-924D-8A57-29989F6A4B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 y="0"/>
            <a:ext cx="12192000" cy="6860032"/>
          </a:xfrm>
          <a:prstGeom prst="rect">
            <a:avLst/>
          </a:prstGeom>
        </p:spPr>
      </p:pic>
      <p:pic>
        <p:nvPicPr>
          <p:cNvPr id="6" name="Picture 5">
            <a:extLst>
              <a:ext uri="{FF2B5EF4-FFF2-40B4-BE49-F238E27FC236}">
                <a16:creationId xmlns:a16="http://schemas.microsoft.com/office/drawing/2014/main" id="{7D6474C2-E137-DC46-A951-0FBA354534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9" name="Footer Placeholder 3">
            <a:extLst>
              <a:ext uri="{FF2B5EF4-FFF2-40B4-BE49-F238E27FC236}">
                <a16:creationId xmlns:a16="http://schemas.microsoft.com/office/drawing/2014/main" id="{B1E88948-F082-46DD-BB94-5DCBA60EFCC8}"/>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000000"/>
                </a:solidFill>
                <a:cs typeface="DIN-Light"/>
              </a:rPr>
              <a:t>© 2018 </a:t>
            </a:r>
            <a:r>
              <a:rPr lang="en-US" sz="600" dirty="0">
                <a:solidFill>
                  <a:srgbClr val="000000"/>
                </a:solidFill>
              </a:rPr>
              <a:t>Collins Aerospace, a United Technologies company. All rights reserved.</a:t>
            </a:r>
            <a:endParaRPr lang="en-US" sz="600" dirty="0">
              <a:solidFill>
                <a:srgbClr val="E4551F"/>
              </a:solidFill>
              <a:cs typeface="DIN-Light"/>
              <a:sym typeface="Verdana"/>
            </a:endParaRPr>
          </a:p>
        </p:txBody>
      </p:sp>
      <p:sp>
        <p:nvSpPr>
          <p:cNvPr id="3" name="Footer Placeholder 2">
            <a:extLst>
              <a:ext uri="{FF2B5EF4-FFF2-40B4-BE49-F238E27FC236}">
                <a16:creationId xmlns:a16="http://schemas.microsoft.com/office/drawing/2014/main" id="{4617697A-EAFE-4135-8921-5431440E60A6}"/>
              </a:ext>
            </a:extLst>
          </p:cNvPr>
          <p:cNvSpPr>
            <a:spLocks noGrp="1"/>
          </p:cNvSpPr>
          <p:nvPr>
            <p:ph type="ftr" sz="quarter" idx="10"/>
          </p:nvPr>
        </p:nvSpPr>
        <p:spPr/>
        <p:txBody>
          <a:bodyPr/>
          <a:lstStyle/>
          <a:p>
            <a:r>
              <a:rPr>
                <a:solidFill>
                  <a:srgbClr val="E4551F"/>
                </a:solidFill>
                <a:cs typeface="DIN-Light"/>
              </a:rPr>
              <a:t>Collins Aerospace Proprietary. This document contains no export controlled technical data.</a:t>
            </a:r>
            <a:endParaRPr>
              <a:solidFill>
                <a:srgbClr val="E4551F"/>
              </a:solidFill>
            </a:endParaRPr>
          </a:p>
        </p:txBody>
      </p:sp>
      <p:sp>
        <p:nvSpPr>
          <p:cNvPr id="10" name="Title Placeholder 1"/>
          <p:cNvSpPr>
            <a:spLocks noGrp="1"/>
          </p:cNvSpPr>
          <p:nvPr>
            <p:ph type="title"/>
          </p:nvPr>
        </p:nvSpPr>
        <p:spPr>
          <a:xfrm>
            <a:off x="609600" y="3865063"/>
            <a:ext cx="6495845" cy="1617613"/>
          </a:xfrm>
          <a:prstGeom prst="rect">
            <a:avLst/>
          </a:prstGeom>
        </p:spPr>
        <p:txBody>
          <a:bodyPr vert="horz" lIns="91440" tIns="45720" rIns="91440" bIns="45720" rtlCol="0" anchor="b">
            <a:noAutofit/>
          </a:bodyPr>
          <a:lstStyle/>
          <a:p>
            <a:pPr lvl="0"/>
            <a:r>
              <a:rPr lang="en-US" smtClean="0"/>
              <a:t>Click to edit Master title style</a:t>
            </a:r>
            <a:endParaRPr lang="en-US" dirty="0"/>
          </a:p>
        </p:txBody>
      </p:sp>
      <p:sp>
        <p:nvSpPr>
          <p:cNvPr id="12" name="Text Placeholder 17">
            <a:extLst>
              <a:ext uri="{FF2B5EF4-FFF2-40B4-BE49-F238E27FC236}">
                <a16:creationId xmlns:a16="http://schemas.microsoft.com/office/drawing/2014/main" id="{F9EA1E71-B0DD-465E-9427-5EC5252786D0}"/>
              </a:ext>
            </a:extLst>
          </p:cNvPr>
          <p:cNvSpPr>
            <a:spLocks noGrp="1"/>
          </p:cNvSpPr>
          <p:nvPr>
            <p:ph type="body" sz="quarter" idx="28" hasCustomPrompt="1"/>
          </p:nvPr>
        </p:nvSpPr>
        <p:spPr>
          <a:xfrm>
            <a:off x="609600" y="5525555"/>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9135088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ver Slide | White | Tail">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04FACE-BC53-0847-87C0-EF2E93991D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 y="0"/>
            <a:ext cx="12193473" cy="6858000"/>
          </a:xfrm>
          <a:prstGeom prst="rect">
            <a:avLst/>
          </a:prstGeom>
        </p:spPr>
      </p:pic>
      <p:pic>
        <p:nvPicPr>
          <p:cNvPr id="6" name="Picture 5">
            <a:extLst>
              <a:ext uri="{FF2B5EF4-FFF2-40B4-BE49-F238E27FC236}">
                <a16:creationId xmlns:a16="http://schemas.microsoft.com/office/drawing/2014/main" id="{A3C6D6F6-4941-9E41-A51D-53759FBC12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9" name="Footer Placeholder 3">
            <a:extLst>
              <a:ext uri="{FF2B5EF4-FFF2-40B4-BE49-F238E27FC236}">
                <a16:creationId xmlns:a16="http://schemas.microsoft.com/office/drawing/2014/main" id="{8309BDAA-004B-4140-AABA-BB1364D8F610}"/>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000000"/>
                </a:solidFill>
                <a:cs typeface="DIN-Light"/>
              </a:rPr>
              <a:t>© 2018 </a:t>
            </a:r>
            <a:r>
              <a:rPr lang="en-US" sz="600" dirty="0">
                <a:solidFill>
                  <a:srgbClr val="000000"/>
                </a:solidFill>
              </a:rPr>
              <a:t>Collins Aerospace, a United Technologies company. All rights reserved.</a:t>
            </a:r>
            <a:endParaRPr lang="en-US" sz="600" dirty="0">
              <a:solidFill>
                <a:srgbClr val="E4551F"/>
              </a:solidFill>
              <a:cs typeface="DIN-Light"/>
              <a:sym typeface="Verdana"/>
            </a:endParaRPr>
          </a:p>
        </p:txBody>
      </p:sp>
      <p:sp>
        <p:nvSpPr>
          <p:cNvPr id="3" name="Footer Placeholder 2">
            <a:extLst>
              <a:ext uri="{FF2B5EF4-FFF2-40B4-BE49-F238E27FC236}">
                <a16:creationId xmlns:a16="http://schemas.microsoft.com/office/drawing/2014/main" id="{50D629FB-A82B-419D-8026-16AF265ACD90}"/>
              </a:ext>
            </a:extLst>
          </p:cNvPr>
          <p:cNvSpPr>
            <a:spLocks noGrp="1"/>
          </p:cNvSpPr>
          <p:nvPr>
            <p:ph type="ftr" sz="quarter" idx="10"/>
          </p:nvPr>
        </p:nvSpPr>
        <p:spPr/>
        <p:txBody>
          <a:bodyPr/>
          <a:lstStyle/>
          <a:p>
            <a:r>
              <a:rPr>
                <a:solidFill>
                  <a:srgbClr val="E4551F"/>
                </a:solidFill>
                <a:cs typeface="DIN-Light"/>
              </a:rPr>
              <a:t>Collins Aerospace Proprietary. This document contains no export controlled technical data.</a:t>
            </a:r>
            <a:endParaRPr>
              <a:solidFill>
                <a:srgbClr val="E4551F"/>
              </a:solidFill>
            </a:endParaRPr>
          </a:p>
        </p:txBody>
      </p:sp>
      <p:sp>
        <p:nvSpPr>
          <p:cNvPr id="10" name="Title Placeholder 1"/>
          <p:cNvSpPr>
            <a:spLocks noGrp="1"/>
          </p:cNvSpPr>
          <p:nvPr>
            <p:ph type="title"/>
          </p:nvPr>
        </p:nvSpPr>
        <p:spPr>
          <a:xfrm>
            <a:off x="609600" y="466829"/>
            <a:ext cx="6495845" cy="1617613"/>
          </a:xfrm>
          <a:prstGeom prst="rect">
            <a:avLst/>
          </a:prstGeom>
        </p:spPr>
        <p:txBody>
          <a:bodyPr vert="horz" lIns="91440" tIns="45720" rIns="91440" bIns="45720" rtlCol="0" anchor="b">
            <a:noAutofit/>
          </a:bodyPr>
          <a:lstStyle/>
          <a:p>
            <a:pPr lvl="0"/>
            <a:r>
              <a:rPr lang="en-US" smtClean="0"/>
              <a:t>Click to edit Master title style</a:t>
            </a:r>
            <a:endParaRPr lang="en-US" dirty="0"/>
          </a:p>
        </p:txBody>
      </p:sp>
      <p:sp>
        <p:nvSpPr>
          <p:cNvPr id="12" name="Text Placeholder 17">
            <a:extLst>
              <a:ext uri="{FF2B5EF4-FFF2-40B4-BE49-F238E27FC236}">
                <a16:creationId xmlns:a16="http://schemas.microsoft.com/office/drawing/2014/main" id="{463B4E96-5136-4A6F-B610-5993E3DD7E24}"/>
              </a:ext>
            </a:extLst>
          </p:cNvPr>
          <p:cNvSpPr>
            <a:spLocks noGrp="1"/>
          </p:cNvSpPr>
          <p:nvPr>
            <p:ph type="body" sz="quarter" idx="28" hasCustomPrompt="1"/>
          </p:nvPr>
        </p:nvSpPr>
        <p:spPr>
          <a:xfrm>
            <a:off x="609600" y="2138820"/>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185170601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Slide | White | Airbus A340">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F0AE72-72D5-774B-BB51-17A7F91B79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28"/>
            <a:ext cx="12192000" cy="6860032"/>
          </a:xfrm>
          <a:prstGeom prst="rect">
            <a:avLst/>
          </a:prstGeom>
        </p:spPr>
      </p:pic>
      <p:pic>
        <p:nvPicPr>
          <p:cNvPr id="6" name="Picture 5">
            <a:extLst>
              <a:ext uri="{FF2B5EF4-FFF2-40B4-BE49-F238E27FC236}">
                <a16:creationId xmlns:a16="http://schemas.microsoft.com/office/drawing/2014/main" id="{888268C0-9BA9-8241-A64D-DC266399C4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9" name="Footer Placeholder 3">
            <a:extLst>
              <a:ext uri="{FF2B5EF4-FFF2-40B4-BE49-F238E27FC236}">
                <a16:creationId xmlns:a16="http://schemas.microsoft.com/office/drawing/2014/main" id="{19A03443-77FC-4401-A49C-B5A91E342565}"/>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FFFFFF"/>
                </a:solidFill>
                <a:cs typeface="DIN-Light"/>
              </a:rPr>
              <a:t>© </a:t>
            </a:r>
            <a:r>
              <a:rPr lang="en-US" sz="600" dirty="0" smtClean="0">
                <a:solidFill>
                  <a:srgbClr val="FFFFFF"/>
                </a:solidFill>
                <a:cs typeface="DIN-Light"/>
              </a:rPr>
              <a:t>2019 </a:t>
            </a:r>
            <a:r>
              <a:rPr lang="en-US" sz="600" dirty="0">
                <a:solidFill>
                  <a:srgbClr val="FFFFFF"/>
                </a:solidFill>
              </a:rPr>
              <a:t>Collins Aerospace, a United Technologies company. All rights reserved.</a:t>
            </a:r>
            <a:endParaRPr lang="en-US" sz="600" dirty="0">
              <a:solidFill>
                <a:srgbClr val="FFFFFF"/>
              </a:solidFill>
              <a:cs typeface="DIN-Light"/>
              <a:sym typeface="Verdana"/>
            </a:endParaRPr>
          </a:p>
        </p:txBody>
      </p:sp>
      <p:sp>
        <p:nvSpPr>
          <p:cNvPr id="10" name="Title Placeholder 1"/>
          <p:cNvSpPr>
            <a:spLocks noGrp="1"/>
          </p:cNvSpPr>
          <p:nvPr>
            <p:ph type="title"/>
          </p:nvPr>
        </p:nvSpPr>
        <p:spPr>
          <a:xfrm>
            <a:off x="609600" y="466829"/>
            <a:ext cx="6495845" cy="1617613"/>
          </a:xfrm>
          <a:prstGeom prst="rect">
            <a:avLst/>
          </a:prstGeom>
        </p:spPr>
        <p:txBody>
          <a:bodyPr vert="horz" lIns="91440" tIns="45720" rIns="91440" bIns="45720" rtlCol="0" anchor="b">
            <a:noAutofit/>
          </a:bodyPr>
          <a:lstStyle/>
          <a:p>
            <a:pPr lvl="0"/>
            <a:r>
              <a:rPr lang="en-US" smtClean="0"/>
              <a:t>Click to edit Master title style</a:t>
            </a:r>
            <a:endParaRPr lang="en-US" dirty="0"/>
          </a:p>
        </p:txBody>
      </p:sp>
      <p:sp>
        <p:nvSpPr>
          <p:cNvPr id="12" name="Text Placeholder 17">
            <a:extLst>
              <a:ext uri="{FF2B5EF4-FFF2-40B4-BE49-F238E27FC236}">
                <a16:creationId xmlns:a16="http://schemas.microsoft.com/office/drawing/2014/main" id="{C085BA19-55C6-4C03-91B2-521DB5A34C4F}"/>
              </a:ext>
            </a:extLst>
          </p:cNvPr>
          <p:cNvSpPr>
            <a:spLocks noGrp="1"/>
          </p:cNvSpPr>
          <p:nvPr>
            <p:ph type="body" sz="quarter" idx="28" hasCustomPrompt="1"/>
          </p:nvPr>
        </p:nvSpPr>
        <p:spPr>
          <a:xfrm>
            <a:off x="609600" y="2138820"/>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284300133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Slide | White | Airbus M400">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A90811-AFCA-A945-9F77-046D8D2EF3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606673"/>
            <a:ext cx="11746271" cy="5997883"/>
          </a:xfrm>
          <a:prstGeom prst="rect">
            <a:avLst/>
          </a:prstGeom>
        </p:spPr>
      </p:pic>
      <p:pic>
        <p:nvPicPr>
          <p:cNvPr id="6" name="Picture 5">
            <a:extLst>
              <a:ext uri="{FF2B5EF4-FFF2-40B4-BE49-F238E27FC236}">
                <a16:creationId xmlns:a16="http://schemas.microsoft.com/office/drawing/2014/main" id="{5DF0FDA2-4D72-8E46-8787-DB5122FE5A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9" name="Footer Placeholder 3">
            <a:extLst>
              <a:ext uri="{FF2B5EF4-FFF2-40B4-BE49-F238E27FC236}">
                <a16:creationId xmlns:a16="http://schemas.microsoft.com/office/drawing/2014/main" id="{77B64A35-DFC2-4D2A-911D-4C3FE2C78629}"/>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000000"/>
                </a:solidFill>
                <a:cs typeface="DIN-Light"/>
              </a:rPr>
              <a:t>© </a:t>
            </a:r>
            <a:r>
              <a:rPr lang="en-US" sz="600" dirty="0" smtClean="0">
                <a:solidFill>
                  <a:srgbClr val="000000"/>
                </a:solidFill>
                <a:cs typeface="DIN-Light"/>
              </a:rPr>
              <a:t>2019 </a:t>
            </a:r>
            <a:r>
              <a:rPr lang="en-US" sz="600" dirty="0">
                <a:solidFill>
                  <a:srgbClr val="000000"/>
                </a:solidFill>
              </a:rPr>
              <a:t>Collins Aerospace, a United Technologies company. All rights reserved.</a:t>
            </a:r>
            <a:endParaRPr lang="en-US" sz="600" dirty="0">
              <a:solidFill>
                <a:srgbClr val="E4551F"/>
              </a:solidFill>
              <a:cs typeface="DIN-Light"/>
              <a:sym typeface="Verdana"/>
            </a:endParaRPr>
          </a:p>
        </p:txBody>
      </p:sp>
      <p:sp>
        <p:nvSpPr>
          <p:cNvPr id="10" name="Title Placeholder 1"/>
          <p:cNvSpPr>
            <a:spLocks noGrp="1"/>
          </p:cNvSpPr>
          <p:nvPr>
            <p:ph type="title"/>
          </p:nvPr>
        </p:nvSpPr>
        <p:spPr>
          <a:xfrm>
            <a:off x="609600" y="466829"/>
            <a:ext cx="6495845" cy="1617613"/>
          </a:xfrm>
          <a:prstGeom prst="rect">
            <a:avLst/>
          </a:prstGeom>
        </p:spPr>
        <p:txBody>
          <a:bodyPr vert="horz" lIns="91440" tIns="45720" rIns="91440" bIns="45720" rtlCol="0" anchor="b">
            <a:noAutofit/>
          </a:bodyPr>
          <a:lstStyle/>
          <a:p>
            <a:pPr lvl="0"/>
            <a:r>
              <a:rPr lang="en-US" smtClean="0"/>
              <a:t>Click to edit Master title style</a:t>
            </a:r>
            <a:endParaRPr lang="en-US" dirty="0"/>
          </a:p>
        </p:txBody>
      </p:sp>
      <p:sp>
        <p:nvSpPr>
          <p:cNvPr id="12" name="Text Placeholder 17">
            <a:extLst>
              <a:ext uri="{FF2B5EF4-FFF2-40B4-BE49-F238E27FC236}">
                <a16:creationId xmlns:a16="http://schemas.microsoft.com/office/drawing/2014/main" id="{29A2BD2B-7056-4FE1-BC33-69B2480A5C12}"/>
              </a:ext>
            </a:extLst>
          </p:cNvPr>
          <p:cNvSpPr>
            <a:spLocks noGrp="1"/>
          </p:cNvSpPr>
          <p:nvPr>
            <p:ph type="body" sz="quarter" idx="28" hasCustomPrompt="1"/>
          </p:nvPr>
        </p:nvSpPr>
        <p:spPr>
          <a:xfrm>
            <a:off x="609600" y="2138820"/>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49896514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Black | IDV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A1E556-6413-2748-8C90-1490CB30C3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16"/>
            <a:ext cx="12192000" cy="6860032"/>
          </a:xfrm>
          <a:prstGeom prst="rect">
            <a:avLst/>
          </a:prstGeom>
        </p:spPr>
      </p:pic>
      <p:pic>
        <p:nvPicPr>
          <p:cNvPr id="9" name="Picture 8">
            <a:extLst>
              <a:ext uri="{FF2B5EF4-FFF2-40B4-BE49-F238E27FC236}">
                <a16:creationId xmlns:a16="http://schemas.microsoft.com/office/drawing/2014/main" id="{78C1337E-176E-D249-820B-95250D18CE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66574"/>
            <a:ext cx="1923625" cy="351631"/>
          </a:xfrm>
          <a:prstGeom prst="rect">
            <a:avLst/>
          </a:prstGeom>
        </p:spPr>
      </p:pic>
      <p:sp>
        <p:nvSpPr>
          <p:cNvPr id="2" name="Footer Placeholder 1">
            <a:extLst>
              <a:ext uri="{FF2B5EF4-FFF2-40B4-BE49-F238E27FC236}">
                <a16:creationId xmlns:a16="http://schemas.microsoft.com/office/drawing/2014/main" id="{A8BECCCF-F3B2-48A4-9301-3BA7B371C619}"/>
              </a:ext>
            </a:extLst>
          </p:cNvPr>
          <p:cNvSpPr>
            <a:spLocks noGrp="1"/>
          </p:cNvSpPr>
          <p:nvPr>
            <p:ph type="ftr" sz="quarter" idx="10"/>
          </p:nvPr>
        </p:nvSpPr>
        <p:spPr/>
        <p:txBody>
          <a:bodyPr/>
          <a:lstStyle/>
          <a:p>
            <a:r>
              <a:rPr>
                <a:solidFill>
                  <a:srgbClr val="E4551F"/>
                </a:solidFill>
                <a:cs typeface="DIN-Light"/>
              </a:rPr>
              <a:t>Collins Aerospace Proprietary. This document contains no export controlled technical data.</a:t>
            </a:r>
            <a:endParaRPr>
              <a:solidFill>
                <a:srgbClr val="E4551F"/>
              </a:solidFill>
            </a:endParaRPr>
          </a:p>
        </p:txBody>
      </p:sp>
      <p:sp>
        <p:nvSpPr>
          <p:cNvPr id="10" name="Footer Placeholder 3">
            <a:extLst>
              <a:ext uri="{FF2B5EF4-FFF2-40B4-BE49-F238E27FC236}">
                <a16:creationId xmlns:a16="http://schemas.microsoft.com/office/drawing/2014/main" id="{635752E6-0B15-4060-9233-9EA0618FA601}"/>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FFFFFF"/>
                </a:solidFill>
                <a:cs typeface="DIN-Light"/>
              </a:rPr>
              <a:t>© 2018 </a:t>
            </a:r>
            <a:r>
              <a:rPr lang="en-US" sz="600" dirty="0">
                <a:solidFill>
                  <a:srgbClr val="FFFFFF"/>
                </a:solidFill>
              </a:rPr>
              <a:t>Collins Aerospace, a United Technologies company. All rights reserved.</a:t>
            </a:r>
            <a:endParaRPr lang="en-US" sz="600" dirty="0">
              <a:solidFill>
                <a:srgbClr val="E4551F"/>
              </a:solidFill>
              <a:cs typeface="DIN-Light"/>
              <a:sym typeface="Verdana"/>
            </a:endParaRPr>
          </a:p>
        </p:txBody>
      </p:sp>
      <p:sp>
        <p:nvSpPr>
          <p:cNvPr id="12" name="Title Placeholder 1"/>
          <p:cNvSpPr>
            <a:spLocks noGrp="1"/>
          </p:cNvSpPr>
          <p:nvPr>
            <p:ph type="title" hasCustomPrompt="1"/>
          </p:nvPr>
        </p:nvSpPr>
        <p:spPr>
          <a:xfrm>
            <a:off x="609600" y="466829"/>
            <a:ext cx="6495845" cy="1617613"/>
          </a:xfrm>
          <a:prstGeom prst="rect">
            <a:avLst/>
          </a:prstGeom>
        </p:spPr>
        <p:txBody>
          <a:bodyPr vert="horz" lIns="91440" tIns="45720" rIns="91440" bIns="45720" rtlCol="0" anchor="b">
            <a:noAutofit/>
          </a:bodyPr>
          <a:lstStyle>
            <a:lvl1pPr>
              <a:defRPr/>
            </a:lvl1pPr>
          </a:lstStyle>
          <a:p>
            <a:pPr lvl="0"/>
            <a:r>
              <a:rPr lang="en-US" dirty="0"/>
              <a:t>TITLE HERE. ALL CAPS. WHITE. 24 PT.</a:t>
            </a:r>
          </a:p>
        </p:txBody>
      </p:sp>
      <p:sp>
        <p:nvSpPr>
          <p:cNvPr id="11" name="Text Placeholder 17">
            <a:extLst>
              <a:ext uri="{FF2B5EF4-FFF2-40B4-BE49-F238E27FC236}">
                <a16:creationId xmlns:a16="http://schemas.microsoft.com/office/drawing/2014/main" id="{3A958031-A2A3-44EA-8C57-8DB0B453EA19}"/>
              </a:ext>
            </a:extLst>
          </p:cNvPr>
          <p:cNvSpPr>
            <a:spLocks noGrp="1"/>
          </p:cNvSpPr>
          <p:nvPr>
            <p:ph type="body" sz="quarter" idx="28" hasCustomPrompt="1"/>
          </p:nvPr>
        </p:nvSpPr>
        <p:spPr>
          <a:xfrm>
            <a:off x="609600" y="2138820"/>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2369456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Slide | White | JTAC">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02C6A80-4394-6040-85A5-335D259C0B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9" name="Footer Placeholder 3">
            <a:extLst>
              <a:ext uri="{FF2B5EF4-FFF2-40B4-BE49-F238E27FC236}">
                <a16:creationId xmlns:a16="http://schemas.microsoft.com/office/drawing/2014/main" id="{4D0EAC14-8D6E-48EF-A9FA-01AC98D7E162}"/>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FFFFFF"/>
                </a:solidFill>
                <a:cs typeface="DIN-Light"/>
              </a:rPr>
              <a:t>© 2018 </a:t>
            </a:r>
            <a:r>
              <a:rPr lang="en-US" sz="600" dirty="0">
                <a:solidFill>
                  <a:srgbClr val="FFFFFF"/>
                </a:solidFill>
              </a:rPr>
              <a:t>Collins Aerospace, a United Technologies company. All rights reserved.</a:t>
            </a:r>
            <a:endParaRPr lang="en-US" sz="600" dirty="0">
              <a:solidFill>
                <a:srgbClr val="FFFFFF"/>
              </a:solidFill>
              <a:cs typeface="DIN-Light"/>
              <a:sym typeface="Verdana"/>
            </a:endParaRPr>
          </a:p>
        </p:txBody>
      </p:sp>
      <p:sp>
        <p:nvSpPr>
          <p:cNvPr id="11" name="Title Placeholder 1"/>
          <p:cNvSpPr>
            <a:spLocks noGrp="1"/>
          </p:cNvSpPr>
          <p:nvPr>
            <p:ph type="title"/>
          </p:nvPr>
        </p:nvSpPr>
        <p:spPr>
          <a:xfrm>
            <a:off x="609600" y="466829"/>
            <a:ext cx="6495845" cy="1617613"/>
          </a:xfrm>
          <a:prstGeom prst="rect">
            <a:avLst/>
          </a:prstGeom>
        </p:spPr>
        <p:txBody>
          <a:bodyPr vert="horz" lIns="91440" tIns="45720" rIns="91440" bIns="45720" rtlCol="0" anchor="b">
            <a:noAutofit/>
          </a:bodyPr>
          <a:lstStyle/>
          <a:p>
            <a:pPr lvl="0"/>
            <a:r>
              <a:rPr lang="en-US" smtClean="0"/>
              <a:t>Click to edit Master title style</a:t>
            </a:r>
            <a:endParaRPr lang="en-US" dirty="0"/>
          </a:p>
        </p:txBody>
      </p:sp>
      <p:sp>
        <p:nvSpPr>
          <p:cNvPr id="13" name="Text Placeholder 17">
            <a:extLst>
              <a:ext uri="{FF2B5EF4-FFF2-40B4-BE49-F238E27FC236}">
                <a16:creationId xmlns:a16="http://schemas.microsoft.com/office/drawing/2014/main" id="{5D03DC87-026F-491E-BD43-AF2688C4C408}"/>
              </a:ext>
            </a:extLst>
          </p:cNvPr>
          <p:cNvSpPr>
            <a:spLocks noGrp="1"/>
          </p:cNvSpPr>
          <p:nvPr>
            <p:ph type="body" sz="quarter" idx="28" hasCustomPrompt="1"/>
          </p:nvPr>
        </p:nvSpPr>
        <p:spPr>
          <a:xfrm>
            <a:off x="609600" y="2138820"/>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232274556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Slide | White | Airbus A320">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117AE78D-5B24-2D4A-9B7D-A74F88E58E3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66574"/>
            <a:ext cx="1923625" cy="351631"/>
          </a:xfrm>
          <a:prstGeom prst="rect">
            <a:avLst/>
          </a:prstGeom>
        </p:spPr>
      </p:pic>
      <p:sp>
        <p:nvSpPr>
          <p:cNvPr id="9" name="Footer Placeholder 3">
            <a:extLst>
              <a:ext uri="{FF2B5EF4-FFF2-40B4-BE49-F238E27FC236}">
                <a16:creationId xmlns:a16="http://schemas.microsoft.com/office/drawing/2014/main" id="{B634C8E1-A684-455A-BF70-B7DA8CA9FB72}"/>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000000"/>
                </a:solidFill>
                <a:cs typeface="DIN-Light"/>
              </a:rPr>
              <a:t>© 2018 </a:t>
            </a:r>
            <a:r>
              <a:rPr lang="en-US" sz="600" dirty="0">
                <a:solidFill>
                  <a:srgbClr val="000000"/>
                </a:solidFill>
              </a:rPr>
              <a:t>Collins Aerospace, a United Technologies company. All rights reserved.</a:t>
            </a:r>
            <a:endParaRPr lang="en-US" sz="600" dirty="0">
              <a:solidFill>
                <a:srgbClr val="E4551F"/>
              </a:solidFill>
              <a:cs typeface="DIN-Light"/>
              <a:sym typeface="Verdana"/>
            </a:endParaRPr>
          </a:p>
        </p:txBody>
      </p:sp>
      <p:sp>
        <p:nvSpPr>
          <p:cNvPr id="11" name="Title Placeholder 1"/>
          <p:cNvSpPr>
            <a:spLocks noGrp="1"/>
          </p:cNvSpPr>
          <p:nvPr>
            <p:ph type="title"/>
          </p:nvPr>
        </p:nvSpPr>
        <p:spPr>
          <a:xfrm>
            <a:off x="609600" y="466829"/>
            <a:ext cx="6495845" cy="1617613"/>
          </a:xfrm>
          <a:prstGeom prst="rect">
            <a:avLst/>
          </a:prstGeom>
        </p:spPr>
        <p:txBody>
          <a:bodyPr vert="horz" lIns="91440" tIns="45720" rIns="91440" bIns="45720" rtlCol="0" anchor="b">
            <a:noAutofit/>
          </a:bodyPr>
          <a:lstStyle/>
          <a:p>
            <a:pPr lvl="0"/>
            <a:r>
              <a:rPr lang="en-US" smtClean="0"/>
              <a:t>Click to edit Master title style</a:t>
            </a:r>
            <a:endParaRPr lang="en-US" dirty="0"/>
          </a:p>
        </p:txBody>
      </p:sp>
      <p:sp>
        <p:nvSpPr>
          <p:cNvPr id="13" name="Text Placeholder 17">
            <a:extLst>
              <a:ext uri="{FF2B5EF4-FFF2-40B4-BE49-F238E27FC236}">
                <a16:creationId xmlns:a16="http://schemas.microsoft.com/office/drawing/2014/main" id="{6A9606B8-3A9E-4A99-93A9-80FF04DC5DA6}"/>
              </a:ext>
            </a:extLst>
          </p:cNvPr>
          <p:cNvSpPr>
            <a:spLocks noGrp="1"/>
          </p:cNvSpPr>
          <p:nvPr>
            <p:ph type="body" sz="quarter" idx="28" hasCustomPrompt="1"/>
          </p:nvPr>
        </p:nvSpPr>
        <p:spPr>
          <a:xfrm>
            <a:off x="609600" y="2138820"/>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31304393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lt Cover Slide | Solid | Black">
    <p:bg>
      <p:bgRef idx="1001">
        <a:schemeClr val="bg1"/>
      </p:bgRef>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F4A54FD8-B531-0B4E-8934-C853C4D67D98}"/>
              </a:ext>
            </a:extLst>
          </p:cNvPr>
          <p:cNvSpPr>
            <a:spLocks noGrp="1"/>
          </p:cNvSpPr>
          <p:nvPr>
            <p:ph type="title" hasCustomPrompt="1"/>
          </p:nvPr>
        </p:nvSpPr>
        <p:spPr>
          <a:xfrm>
            <a:off x="609601" y="2697277"/>
            <a:ext cx="6906408" cy="1617613"/>
          </a:xfrm>
          <a:prstGeom prst="rect">
            <a:avLst/>
          </a:prstGeom>
        </p:spPr>
        <p:txBody>
          <a:bodyPr anchor="b"/>
          <a:lstStyle>
            <a:lvl1pPr marL="0" marR="0" indent="0" algn="l" defTabSz="457178" rtl="0" eaLnBrk="1" fontAlgn="auto" latinLnBrk="0" hangingPunct="1">
              <a:lnSpc>
                <a:spcPct val="100000"/>
              </a:lnSpc>
              <a:spcBef>
                <a:spcPct val="0"/>
              </a:spcBef>
              <a:spcAft>
                <a:spcPts val="0"/>
              </a:spcAft>
              <a:buClrTx/>
              <a:buSzTx/>
              <a:buFontTx/>
              <a:buNone/>
              <a:tabLst/>
              <a:defRPr>
                <a:solidFill>
                  <a:schemeClr val="tx1"/>
                </a:solidFill>
              </a:defRPr>
            </a:lvl1pPr>
          </a:lstStyle>
          <a:p>
            <a:pPr marL="0" marR="0" lvl="0" indent="0" algn="l" defTabSz="457178" rtl="0" eaLnBrk="1" fontAlgn="auto" latinLnBrk="0" hangingPunct="1">
              <a:lnSpc>
                <a:spcPct val="100000"/>
              </a:lnSpc>
              <a:spcBef>
                <a:spcPct val="0"/>
              </a:spcBef>
              <a:spcAft>
                <a:spcPts val="0"/>
              </a:spcAft>
              <a:buClrTx/>
              <a:buSzTx/>
              <a:buFontTx/>
              <a:buNone/>
              <a:tabLst/>
              <a:defRPr/>
            </a:pPr>
            <a:r>
              <a:rPr lang="en-US" dirty="0"/>
              <a:t>title HERE. ALL CAPS. white. 24 PT.</a:t>
            </a:r>
          </a:p>
        </p:txBody>
      </p:sp>
      <p:sp>
        <p:nvSpPr>
          <p:cNvPr id="24" name="Text Placeholder 17">
            <a:extLst>
              <a:ext uri="{FF2B5EF4-FFF2-40B4-BE49-F238E27FC236}">
                <a16:creationId xmlns:a16="http://schemas.microsoft.com/office/drawing/2014/main" id="{D31D793F-8D60-444C-B182-F47C65D2738F}"/>
              </a:ext>
            </a:extLst>
          </p:cNvPr>
          <p:cNvSpPr>
            <a:spLocks noGrp="1"/>
          </p:cNvSpPr>
          <p:nvPr>
            <p:ph type="body" sz="quarter" idx="28" hasCustomPrompt="1"/>
          </p:nvPr>
        </p:nvSpPr>
        <p:spPr>
          <a:xfrm>
            <a:off x="609601" y="4376177"/>
            <a:ext cx="690640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cxnSp>
        <p:nvCxnSpPr>
          <p:cNvPr id="23" name="Straight Connector 22"/>
          <p:cNvCxnSpPr/>
          <p:nvPr userDrawn="1"/>
        </p:nvCxnSpPr>
        <p:spPr>
          <a:xfrm>
            <a:off x="609600" y="609600"/>
            <a:ext cx="11582400" cy="0"/>
          </a:xfrm>
          <a:prstGeom prst="line">
            <a:avLst/>
          </a:prstGeom>
          <a:ln w="6350" cap="sq">
            <a:solidFill>
              <a:schemeClr val="accent1"/>
            </a:solidFill>
            <a:headEnd type="oval" w="sm" len="sm"/>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A9C5333A-B230-47F1-B645-49DD0F86AF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149" y="6266574"/>
            <a:ext cx="1923625" cy="351631"/>
          </a:xfrm>
          <a:prstGeom prst="rect">
            <a:avLst/>
          </a:prstGeom>
        </p:spPr>
      </p:pic>
      <p:sp>
        <p:nvSpPr>
          <p:cNvPr id="2" name="Footer Placeholder 1">
            <a:extLst>
              <a:ext uri="{FF2B5EF4-FFF2-40B4-BE49-F238E27FC236}">
                <a16:creationId xmlns:a16="http://schemas.microsoft.com/office/drawing/2014/main" id="{95AAEC19-A6B2-4318-8059-930560E2463A}"/>
              </a:ext>
            </a:extLst>
          </p:cNvPr>
          <p:cNvSpPr>
            <a:spLocks noGrp="1"/>
          </p:cNvSpPr>
          <p:nvPr>
            <p:ph type="ftr" sz="quarter" idx="29"/>
          </p:nvPr>
        </p:nvSpPr>
        <p:spPr/>
        <p:txBody>
          <a:bodyPr/>
          <a:lstStyle/>
          <a:p>
            <a:r>
              <a:rPr>
                <a:solidFill>
                  <a:srgbClr val="E4551F"/>
                </a:solidFill>
              </a:rPr>
              <a:t>Collins Aerospace Proprietary. This document contains no export controlled technical data.</a:t>
            </a:r>
          </a:p>
        </p:txBody>
      </p:sp>
      <p:sp>
        <p:nvSpPr>
          <p:cNvPr id="3" name="Slide Number Placeholder 2">
            <a:extLst>
              <a:ext uri="{FF2B5EF4-FFF2-40B4-BE49-F238E27FC236}">
                <a16:creationId xmlns:a16="http://schemas.microsoft.com/office/drawing/2014/main" id="{2BB0D61B-C032-47A0-817B-E65EADC178ED}"/>
              </a:ext>
            </a:extLst>
          </p:cNvPr>
          <p:cNvSpPr>
            <a:spLocks noGrp="1"/>
          </p:cNvSpPr>
          <p:nvPr>
            <p:ph type="sldNum" sz="quarter" idx="30"/>
          </p:nvPr>
        </p:nvSpPr>
        <p:spPr/>
        <p:txBody>
          <a:bodyPr/>
          <a:lstStyle/>
          <a:p>
            <a:pPr algn="r"/>
            <a:fld id="{01517C5A-21C8-4A78-AA4B-D0D5DD5ADE52}" type="slidenum">
              <a:rPr>
                <a:solidFill>
                  <a:srgbClr val="FFFFFF"/>
                </a:solidFill>
              </a:rPr>
              <a:pPr algn="r"/>
              <a:t>‹#›</a:t>
            </a:fld>
            <a:endParaRPr>
              <a:solidFill>
                <a:srgbClr val="FFFFFF"/>
              </a:solidFill>
            </a:endParaRPr>
          </a:p>
        </p:txBody>
      </p:sp>
    </p:spTree>
    <p:extLst>
      <p:ext uri="{BB962C8B-B14F-4D97-AF65-F5344CB8AC3E}">
        <p14:creationId xmlns:p14="http://schemas.microsoft.com/office/powerpoint/2010/main" val="277608407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lt Cover Slide | Solid | White">
    <p:bg>
      <p:bgRef idx="1001">
        <a:schemeClr val="bg1"/>
      </p:bgRef>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F4A54FD8-B531-0B4E-8934-C853C4D67D98}"/>
              </a:ext>
            </a:extLst>
          </p:cNvPr>
          <p:cNvSpPr>
            <a:spLocks noGrp="1"/>
          </p:cNvSpPr>
          <p:nvPr>
            <p:ph type="title" hasCustomPrompt="1"/>
          </p:nvPr>
        </p:nvSpPr>
        <p:spPr>
          <a:xfrm>
            <a:off x="609601" y="2697277"/>
            <a:ext cx="6906408" cy="1617613"/>
          </a:xfrm>
          <a:prstGeom prst="rect">
            <a:avLst/>
          </a:prstGeom>
        </p:spPr>
        <p:txBody>
          <a:bodyPr anchor="b"/>
          <a:lstStyle>
            <a:lvl1pPr marL="0" marR="0" indent="0" algn="l" defTabSz="457178" rtl="0" eaLnBrk="1" fontAlgn="auto" latinLnBrk="0" hangingPunct="1">
              <a:lnSpc>
                <a:spcPct val="100000"/>
              </a:lnSpc>
              <a:spcBef>
                <a:spcPct val="0"/>
              </a:spcBef>
              <a:spcAft>
                <a:spcPts val="0"/>
              </a:spcAft>
              <a:buClrTx/>
              <a:buSzTx/>
              <a:buFontTx/>
              <a:buNone/>
              <a:tabLst/>
              <a:defRPr>
                <a:solidFill>
                  <a:schemeClr val="tx1"/>
                </a:solidFill>
              </a:defRPr>
            </a:lvl1pPr>
          </a:lstStyle>
          <a:p>
            <a:pPr marL="0" marR="0" lvl="0" indent="0" algn="l" defTabSz="457178" rtl="0" eaLnBrk="1" fontAlgn="auto" latinLnBrk="0" hangingPunct="1">
              <a:lnSpc>
                <a:spcPct val="100000"/>
              </a:lnSpc>
              <a:spcBef>
                <a:spcPct val="0"/>
              </a:spcBef>
              <a:spcAft>
                <a:spcPts val="0"/>
              </a:spcAft>
              <a:buClrTx/>
              <a:buSzTx/>
              <a:buFontTx/>
              <a:buNone/>
              <a:tabLst/>
              <a:defRPr/>
            </a:pPr>
            <a:r>
              <a:rPr lang="en-US" dirty="0"/>
              <a:t>title HERE. ALL CAPS. black. 24 PT.</a:t>
            </a:r>
          </a:p>
        </p:txBody>
      </p:sp>
      <p:sp>
        <p:nvSpPr>
          <p:cNvPr id="24" name="Text Placeholder 17">
            <a:extLst>
              <a:ext uri="{FF2B5EF4-FFF2-40B4-BE49-F238E27FC236}">
                <a16:creationId xmlns:a16="http://schemas.microsoft.com/office/drawing/2014/main" id="{D31D793F-8D60-444C-B182-F47C65D2738F}"/>
              </a:ext>
            </a:extLst>
          </p:cNvPr>
          <p:cNvSpPr>
            <a:spLocks noGrp="1"/>
          </p:cNvSpPr>
          <p:nvPr>
            <p:ph type="body" sz="quarter" idx="28" hasCustomPrompt="1"/>
          </p:nvPr>
        </p:nvSpPr>
        <p:spPr>
          <a:xfrm>
            <a:off x="609603" y="4376177"/>
            <a:ext cx="690640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pic>
        <p:nvPicPr>
          <p:cNvPr id="9" name="Picture 8">
            <a:extLst>
              <a:ext uri="{FF2B5EF4-FFF2-40B4-BE49-F238E27FC236}">
                <a16:creationId xmlns:a16="http://schemas.microsoft.com/office/drawing/2014/main" id="{A45E5816-AD7B-6F48-B91A-2A8D449EE7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cxnSp>
        <p:nvCxnSpPr>
          <p:cNvPr id="8" name="Straight Connector 7"/>
          <p:cNvCxnSpPr/>
          <p:nvPr userDrawn="1"/>
        </p:nvCxnSpPr>
        <p:spPr>
          <a:xfrm>
            <a:off x="609600" y="609600"/>
            <a:ext cx="11582400" cy="9912"/>
          </a:xfrm>
          <a:prstGeom prst="line">
            <a:avLst/>
          </a:prstGeom>
          <a:ln w="6350" cap="sq">
            <a:solidFill>
              <a:schemeClr val="accent1"/>
            </a:solidFill>
            <a:headEnd type="oval" w="sm" len="sm"/>
          </a:ln>
          <a:effectLst/>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5A4A3360-5419-403A-BF9A-FFDBE6F34F28}"/>
              </a:ext>
            </a:extLst>
          </p:cNvPr>
          <p:cNvSpPr>
            <a:spLocks noGrp="1"/>
          </p:cNvSpPr>
          <p:nvPr>
            <p:ph type="ftr" sz="quarter" idx="29"/>
          </p:nvPr>
        </p:nvSpPr>
        <p:spPr/>
        <p:txBody>
          <a:bodyPr/>
          <a:lstStyle/>
          <a:p>
            <a:r>
              <a:rPr>
                <a:solidFill>
                  <a:srgbClr val="E4551F"/>
                </a:solidFill>
              </a:rPr>
              <a:t>Collins Aerospace Proprietary. This document contains no export controlled technical data.</a:t>
            </a:r>
          </a:p>
        </p:txBody>
      </p:sp>
      <p:sp>
        <p:nvSpPr>
          <p:cNvPr id="3" name="Slide Number Placeholder 2">
            <a:extLst>
              <a:ext uri="{FF2B5EF4-FFF2-40B4-BE49-F238E27FC236}">
                <a16:creationId xmlns:a16="http://schemas.microsoft.com/office/drawing/2014/main" id="{558E21A3-FD86-4B24-9BF4-D756D4A8106C}"/>
              </a:ext>
            </a:extLst>
          </p:cNvPr>
          <p:cNvSpPr>
            <a:spLocks noGrp="1"/>
          </p:cNvSpPr>
          <p:nvPr>
            <p:ph type="sldNum" sz="quarter" idx="30"/>
          </p:nvPr>
        </p:nvSpPr>
        <p:spPr/>
        <p:txBody>
          <a:bodyPr/>
          <a:lstStyle/>
          <a:p>
            <a:pPr algn="r"/>
            <a:fld id="{01517C5A-21C8-4A78-AA4B-D0D5DD5ADE52}" type="slidenum">
              <a:rPr>
                <a:solidFill>
                  <a:srgbClr val="000000"/>
                </a:solidFill>
              </a:rPr>
              <a:pPr algn="r"/>
              <a:t>‹#›</a:t>
            </a:fld>
            <a:endParaRPr>
              <a:solidFill>
                <a:srgbClr val="000000"/>
              </a:solidFill>
            </a:endParaRPr>
          </a:p>
        </p:txBody>
      </p:sp>
    </p:spTree>
    <p:extLst>
      <p:ext uri="{BB962C8B-B14F-4D97-AF65-F5344CB8AC3E}">
        <p14:creationId xmlns:p14="http://schemas.microsoft.com/office/powerpoint/2010/main" val="9416189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t Cover Slide | Solid | Terra Cotta">
    <p:bg>
      <p:bgPr>
        <a:solidFill>
          <a:schemeClr val="accent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F4A54FD8-B531-0B4E-8934-C853C4D67D98}"/>
              </a:ext>
            </a:extLst>
          </p:cNvPr>
          <p:cNvSpPr>
            <a:spLocks noGrp="1"/>
          </p:cNvSpPr>
          <p:nvPr>
            <p:ph type="title" hasCustomPrompt="1"/>
          </p:nvPr>
        </p:nvSpPr>
        <p:spPr>
          <a:xfrm>
            <a:off x="609601" y="2697277"/>
            <a:ext cx="6906408" cy="1617613"/>
          </a:xfrm>
          <a:prstGeom prst="rect">
            <a:avLst/>
          </a:prstGeom>
        </p:spPr>
        <p:txBody>
          <a:bodyPr anchor="b"/>
          <a:lstStyle>
            <a:lvl1pPr marL="0" marR="0" indent="0" algn="l" defTabSz="457178" rtl="0" eaLnBrk="1" fontAlgn="auto" latinLnBrk="0" hangingPunct="1">
              <a:lnSpc>
                <a:spcPct val="100000"/>
              </a:lnSpc>
              <a:spcBef>
                <a:spcPct val="0"/>
              </a:spcBef>
              <a:spcAft>
                <a:spcPts val="0"/>
              </a:spcAft>
              <a:buClrTx/>
              <a:buSzTx/>
              <a:buFontTx/>
              <a:buNone/>
              <a:tabLst/>
              <a:defRPr>
                <a:solidFill>
                  <a:schemeClr val="tx1"/>
                </a:solidFill>
              </a:defRPr>
            </a:lvl1pPr>
          </a:lstStyle>
          <a:p>
            <a:pPr marL="0" marR="0" lvl="0" indent="0" algn="l" defTabSz="457178" rtl="0" eaLnBrk="1" fontAlgn="auto" latinLnBrk="0" hangingPunct="1">
              <a:lnSpc>
                <a:spcPct val="100000"/>
              </a:lnSpc>
              <a:spcBef>
                <a:spcPct val="0"/>
              </a:spcBef>
              <a:spcAft>
                <a:spcPts val="0"/>
              </a:spcAft>
              <a:buClrTx/>
              <a:buSzTx/>
              <a:buFontTx/>
              <a:buNone/>
              <a:tabLst/>
              <a:defRPr/>
            </a:pPr>
            <a:r>
              <a:rPr lang="en-US" dirty="0"/>
              <a:t>title HERE. ALL CAPS. WHITE. 24 PT.</a:t>
            </a:r>
          </a:p>
        </p:txBody>
      </p:sp>
      <p:sp>
        <p:nvSpPr>
          <p:cNvPr id="24" name="Text Placeholder 17">
            <a:extLst>
              <a:ext uri="{FF2B5EF4-FFF2-40B4-BE49-F238E27FC236}">
                <a16:creationId xmlns:a16="http://schemas.microsoft.com/office/drawing/2014/main" id="{D31D793F-8D60-444C-B182-F47C65D2738F}"/>
              </a:ext>
            </a:extLst>
          </p:cNvPr>
          <p:cNvSpPr>
            <a:spLocks noGrp="1"/>
          </p:cNvSpPr>
          <p:nvPr>
            <p:ph type="body" sz="quarter" idx="28" hasCustomPrompt="1"/>
          </p:nvPr>
        </p:nvSpPr>
        <p:spPr>
          <a:xfrm>
            <a:off x="609603" y="4376177"/>
            <a:ext cx="6906408" cy="613853"/>
          </a:xfrm>
        </p:spPr>
        <p:txBody>
          <a:bodyPr anchor="t">
            <a:noAutofit/>
          </a:bodyPr>
          <a:lstStyle>
            <a:lvl1pPr marL="0" indent="0">
              <a:buNone/>
              <a:defRPr sz="1100" cap="all" spc="200" baseline="0">
                <a:solidFill>
                  <a:schemeClr val="tx1"/>
                </a:solidFill>
              </a:defRPr>
            </a:lvl1pPr>
          </a:lstStyle>
          <a:p>
            <a:pPr lvl="0"/>
            <a:r>
              <a:rPr lang="en-US" dirty="0"/>
              <a:t>SUBHEAD HERE. ALL CAPS. white. 11 PT.</a:t>
            </a:r>
          </a:p>
        </p:txBody>
      </p:sp>
      <p:cxnSp>
        <p:nvCxnSpPr>
          <p:cNvPr id="8" name="Straight Connector 7"/>
          <p:cNvCxnSpPr/>
          <p:nvPr userDrawn="1"/>
        </p:nvCxnSpPr>
        <p:spPr>
          <a:xfrm>
            <a:off x="609600" y="609600"/>
            <a:ext cx="11582400" cy="9912"/>
          </a:xfrm>
          <a:prstGeom prst="line">
            <a:avLst/>
          </a:prstGeom>
          <a:ln w="6350" cap="sq">
            <a:solidFill>
              <a:schemeClr val="tx1"/>
            </a:solidFill>
            <a:headEnd type="oval" w="sm" len="sm"/>
          </a:ln>
          <a:effectLst/>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024E10CE-6D19-4A8A-AAD8-85840FDD8F3C}"/>
              </a:ext>
            </a:extLst>
          </p:cNvPr>
          <p:cNvSpPr>
            <a:spLocks noGrp="1"/>
          </p:cNvSpPr>
          <p:nvPr>
            <p:ph type="ftr" sz="quarter" idx="29"/>
          </p:nvPr>
        </p:nvSpPr>
        <p:spPr/>
        <p:txBody>
          <a:bodyPr/>
          <a:lstStyle>
            <a:lvl1pPr>
              <a:defRPr>
                <a:solidFill>
                  <a:schemeClr val="bg1"/>
                </a:solidFill>
              </a:defRPr>
            </a:lvl1pPr>
          </a:lstStyle>
          <a:p>
            <a:r>
              <a:rPr>
                <a:solidFill>
                  <a:srgbClr val="000000"/>
                </a:solidFill>
              </a:rPr>
              <a:t>Collins Aerospace Proprietary. This document contains no export controlled technical data.</a:t>
            </a:r>
            <a:endParaRPr dirty="0">
              <a:solidFill>
                <a:srgbClr val="000000"/>
              </a:solidFill>
            </a:endParaRPr>
          </a:p>
        </p:txBody>
      </p:sp>
      <p:sp>
        <p:nvSpPr>
          <p:cNvPr id="3" name="Slide Number Placeholder 2">
            <a:extLst>
              <a:ext uri="{FF2B5EF4-FFF2-40B4-BE49-F238E27FC236}">
                <a16:creationId xmlns:a16="http://schemas.microsoft.com/office/drawing/2014/main" id="{9E4D1D29-7C65-4277-A32E-2FD693FAC8A7}"/>
              </a:ext>
            </a:extLst>
          </p:cNvPr>
          <p:cNvSpPr>
            <a:spLocks noGrp="1"/>
          </p:cNvSpPr>
          <p:nvPr>
            <p:ph type="sldNum" sz="quarter" idx="30"/>
          </p:nvPr>
        </p:nvSpPr>
        <p:spPr/>
        <p:txBody>
          <a:bodyPr/>
          <a:lstStyle/>
          <a:p>
            <a:pPr algn="r"/>
            <a:fld id="{01517C5A-21C8-4A78-AA4B-D0D5DD5ADE52}" type="slidenum">
              <a:rPr>
                <a:solidFill>
                  <a:srgbClr val="FFFFFF"/>
                </a:solidFill>
              </a:rPr>
              <a:pPr algn="r"/>
              <a:t>‹#›</a:t>
            </a:fld>
            <a:endParaRPr>
              <a:solidFill>
                <a:srgbClr val="FFFFFF"/>
              </a:solidFill>
            </a:endParaRPr>
          </a:p>
        </p:txBody>
      </p:sp>
    </p:spTree>
    <p:extLst>
      <p:ext uri="{BB962C8B-B14F-4D97-AF65-F5344CB8AC3E}">
        <p14:creationId xmlns:p14="http://schemas.microsoft.com/office/powerpoint/2010/main" val="323808219"/>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Divider | Solid | Black">
    <p:bg>
      <p:bgRef idx="1001">
        <a:schemeClr val="bg1"/>
      </p:bgRef>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9CF9688B-74D5-7B40-871D-F5EADB2DA9E6}"/>
              </a:ext>
            </a:extLst>
          </p:cNvPr>
          <p:cNvSpPr/>
          <p:nvPr userDrawn="1"/>
        </p:nvSpPr>
        <p:spPr>
          <a:xfrm>
            <a:off x="348901" y="345062"/>
            <a:ext cx="11494220" cy="5647183"/>
          </a:xfrm>
          <a:custGeom>
            <a:avLst/>
            <a:gdLst>
              <a:gd name="connsiteX0" fmla="*/ 385314 w 8620665"/>
              <a:gd name="connsiteY0" fmla="*/ 0 h 4014159"/>
              <a:gd name="connsiteX1" fmla="*/ 8620665 w 8620665"/>
              <a:gd name="connsiteY1" fmla="*/ 0 h 4014159"/>
              <a:gd name="connsiteX2" fmla="*/ 8620665 w 8620665"/>
              <a:gd name="connsiteY2" fmla="*/ 4014159 h 4014159"/>
              <a:gd name="connsiteX3" fmla="*/ 0 w 8620665"/>
              <a:gd name="connsiteY3" fmla="*/ 4014159 h 4014159"/>
              <a:gd name="connsiteX4" fmla="*/ 0 w 8620665"/>
              <a:gd name="connsiteY4" fmla="*/ 408317 h 4014159"/>
              <a:gd name="connsiteX0" fmla="*/ 304632 w 8620665"/>
              <a:gd name="connsiteY0" fmla="*/ 8965 h 4014159"/>
              <a:gd name="connsiteX1" fmla="*/ 8620665 w 8620665"/>
              <a:gd name="connsiteY1" fmla="*/ 0 h 4014159"/>
              <a:gd name="connsiteX2" fmla="*/ 8620665 w 8620665"/>
              <a:gd name="connsiteY2" fmla="*/ 4014159 h 4014159"/>
              <a:gd name="connsiteX3" fmla="*/ 0 w 8620665"/>
              <a:gd name="connsiteY3" fmla="*/ 4014159 h 4014159"/>
              <a:gd name="connsiteX4" fmla="*/ 0 w 8620665"/>
              <a:gd name="connsiteY4" fmla="*/ 408317 h 401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0665" h="4014159">
                <a:moveTo>
                  <a:pt x="304632" y="8965"/>
                </a:moveTo>
                <a:lnTo>
                  <a:pt x="8620665" y="0"/>
                </a:lnTo>
                <a:lnTo>
                  <a:pt x="8620665" y="4014159"/>
                </a:lnTo>
                <a:lnTo>
                  <a:pt x="0" y="4014159"/>
                </a:lnTo>
                <a:lnTo>
                  <a:pt x="0" y="408317"/>
                </a:lnTo>
              </a:path>
            </a:pathLst>
          </a:custGeom>
          <a:noFill/>
          <a:ln w="15875">
            <a:solidFill>
              <a:schemeClr val="tx1"/>
            </a:solidFill>
            <a:headEnd type="oval"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b="0" dirty="0">
              <a:solidFill>
                <a:srgbClr val="FFFFFF"/>
              </a:solidFill>
            </a:endParaRPr>
          </a:p>
        </p:txBody>
      </p:sp>
      <p:sp>
        <p:nvSpPr>
          <p:cNvPr id="8" name="Text Placeholder 17">
            <a:extLst>
              <a:ext uri="{FF2B5EF4-FFF2-40B4-BE49-F238E27FC236}">
                <a16:creationId xmlns:a16="http://schemas.microsoft.com/office/drawing/2014/main" id="{D77F097C-CB5B-3641-B30F-3DA07CE8FD38}"/>
              </a:ext>
            </a:extLst>
          </p:cNvPr>
          <p:cNvSpPr>
            <a:spLocks noGrp="1"/>
          </p:cNvSpPr>
          <p:nvPr>
            <p:ph type="body" sz="quarter" idx="28" hasCustomPrompt="1"/>
          </p:nvPr>
        </p:nvSpPr>
        <p:spPr>
          <a:xfrm>
            <a:off x="602509" y="5407142"/>
            <a:ext cx="6913501" cy="417931"/>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pic>
        <p:nvPicPr>
          <p:cNvPr id="11" name="Picture 10">
            <a:extLst>
              <a:ext uri="{FF2B5EF4-FFF2-40B4-BE49-F238E27FC236}">
                <a16:creationId xmlns:a16="http://schemas.microsoft.com/office/drawing/2014/main" id="{88775191-E448-4A35-BD8D-CDF8EAEF46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149" y="6266574"/>
            <a:ext cx="1923625" cy="351631"/>
          </a:xfrm>
          <a:prstGeom prst="rect">
            <a:avLst/>
          </a:prstGeom>
        </p:spPr>
      </p:pic>
      <p:sp>
        <p:nvSpPr>
          <p:cNvPr id="2" name="Title 1">
            <a:extLst>
              <a:ext uri="{FF2B5EF4-FFF2-40B4-BE49-F238E27FC236}">
                <a16:creationId xmlns:a16="http://schemas.microsoft.com/office/drawing/2014/main" id="{A3EE988F-F066-469F-B9DB-250959693269}"/>
              </a:ext>
            </a:extLst>
          </p:cNvPr>
          <p:cNvSpPr>
            <a:spLocks noGrp="1"/>
          </p:cNvSpPr>
          <p:nvPr>
            <p:ph type="title" hasCustomPrompt="1"/>
          </p:nvPr>
        </p:nvSpPr>
        <p:spPr>
          <a:xfrm>
            <a:off x="604499" y="2061405"/>
            <a:ext cx="10984992" cy="3345736"/>
          </a:xfrm>
        </p:spPr>
        <p:txBody>
          <a:bodyPr vert="horz" lIns="91440" tIns="45720" rIns="91440" bIns="45720" rtlCol="0" anchor="b">
            <a:noAutofit/>
          </a:bodyPr>
          <a:lstStyle>
            <a:lvl1pPr>
              <a:defRPr lang="en-US" sz="4500" spc="500">
                <a:ea typeface="+mn-ea"/>
              </a:defRPr>
            </a:lvl1pPr>
          </a:lstStyle>
          <a:p>
            <a:pPr lvl="0"/>
            <a:r>
              <a:rPr lang="en-US" dirty="0"/>
              <a:t>TRANSITION TITLE. </a:t>
            </a:r>
            <a:br>
              <a:rPr lang="en-US" dirty="0"/>
            </a:br>
            <a:r>
              <a:rPr lang="en-US" dirty="0"/>
              <a:t>ALL CAPS. WHITE. </a:t>
            </a:r>
            <a:br>
              <a:rPr lang="en-US" dirty="0"/>
            </a:br>
            <a:r>
              <a:rPr lang="en-US" dirty="0"/>
              <a:t>45 PT.</a:t>
            </a:r>
          </a:p>
        </p:txBody>
      </p:sp>
      <p:sp>
        <p:nvSpPr>
          <p:cNvPr id="3" name="Footer Placeholder 2">
            <a:extLst>
              <a:ext uri="{FF2B5EF4-FFF2-40B4-BE49-F238E27FC236}">
                <a16:creationId xmlns:a16="http://schemas.microsoft.com/office/drawing/2014/main" id="{FEDB6529-7FFC-481C-8C50-839650D8F5EB}"/>
              </a:ext>
            </a:extLst>
          </p:cNvPr>
          <p:cNvSpPr>
            <a:spLocks noGrp="1"/>
          </p:cNvSpPr>
          <p:nvPr>
            <p:ph type="ftr" sz="quarter" idx="29"/>
          </p:nvPr>
        </p:nvSpPr>
        <p:spPr/>
        <p:txBody>
          <a:bodyPr/>
          <a:lstStyle/>
          <a:p>
            <a:r>
              <a:rPr>
                <a:solidFill>
                  <a:srgbClr val="E4551F"/>
                </a:solidFill>
              </a:rPr>
              <a:t>Collins Aerospace Proprietary. This document contains no export controlled technical data.</a:t>
            </a:r>
          </a:p>
        </p:txBody>
      </p:sp>
      <p:sp>
        <p:nvSpPr>
          <p:cNvPr id="4" name="Slide Number Placeholder 3">
            <a:extLst>
              <a:ext uri="{FF2B5EF4-FFF2-40B4-BE49-F238E27FC236}">
                <a16:creationId xmlns:a16="http://schemas.microsoft.com/office/drawing/2014/main" id="{E2130380-8D6C-48ED-B960-5D3CA89888CE}"/>
              </a:ext>
            </a:extLst>
          </p:cNvPr>
          <p:cNvSpPr>
            <a:spLocks noGrp="1"/>
          </p:cNvSpPr>
          <p:nvPr>
            <p:ph type="sldNum" sz="quarter" idx="30"/>
          </p:nvPr>
        </p:nvSpPr>
        <p:spPr/>
        <p:txBody>
          <a:bodyPr/>
          <a:lstStyle/>
          <a:p>
            <a:pPr algn="r"/>
            <a:fld id="{01517C5A-21C8-4A78-AA4B-D0D5DD5ADE52}" type="slidenum">
              <a:rPr>
                <a:solidFill>
                  <a:srgbClr val="FFFFFF"/>
                </a:solidFill>
              </a:rPr>
              <a:pPr algn="r"/>
              <a:t>‹#›</a:t>
            </a:fld>
            <a:endParaRPr>
              <a:solidFill>
                <a:srgbClr val="FFFFFF"/>
              </a:solidFill>
            </a:endParaRPr>
          </a:p>
        </p:txBody>
      </p:sp>
    </p:spTree>
    <p:extLst>
      <p:ext uri="{BB962C8B-B14F-4D97-AF65-F5344CB8AC3E}">
        <p14:creationId xmlns:p14="http://schemas.microsoft.com/office/powerpoint/2010/main" val="202065446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 Solid | White">
    <p:bg>
      <p:bgRef idx="1001">
        <a:schemeClr val="bg1"/>
      </p:bgRef>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9CF9688B-74D5-7B40-871D-F5EADB2DA9E6}"/>
              </a:ext>
            </a:extLst>
          </p:cNvPr>
          <p:cNvSpPr/>
          <p:nvPr userDrawn="1"/>
        </p:nvSpPr>
        <p:spPr>
          <a:xfrm>
            <a:off x="348901" y="345062"/>
            <a:ext cx="11494220" cy="5647183"/>
          </a:xfrm>
          <a:custGeom>
            <a:avLst/>
            <a:gdLst>
              <a:gd name="connsiteX0" fmla="*/ 385314 w 8620665"/>
              <a:gd name="connsiteY0" fmla="*/ 0 h 4014159"/>
              <a:gd name="connsiteX1" fmla="*/ 8620665 w 8620665"/>
              <a:gd name="connsiteY1" fmla="*/ 0 h 4014159"/>
              <a:gd name="connsiteX2" fmla="*/ 8620665 w 8620665"/>
              <a:gd name="connsiteY2" fmla="*/ 4014159 h 4014159"/>
              <a:gd name="connsiteX3" fmla="*/ 0 w 8620665"/>
              <a:gd name="connsiteY3" fmla="*/ 4014159 h 4014159"/>
              <a:gd name="connsiteX4" fmla="*/ 0 w 8620665"/>
              <a:gd name="connsiteY4" fmla="*/ 408317 h 4014159"/>
              <a:gd name="connsiteX0" fmla="*/ 304632 w 8620665"/>
              <a:gd name="connsiteY0" fmla="*/ 8965 h 4014159"/>
              <a:gd name="connsiteX1" fmla="*/ 8620665 w 8620665"/>
              <a:gd name="connsiteY1" fmla="*/ 0 h 4014159"/>
              <a:gd name="connsiteX2" fmla="*/ 8620665 w 8620665"/>
              <a:gd name="connsiteY2" fmla="*/ 4014159 h 4014159"/>
              <a:gd name="connsiteX3" fmla="*/ 0 w 8620665"/>
              <a:gd name="connsiteY3" fmla="*/ 4014159 h 4014159"/>
              <a:gd name="connsiteX4" fmla="*/ 0 w 8620665"/>
              <a:gd name="connsiteY4" fmla="*/ 408317 h 401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0665" h="4014159">
                <a:moveTo>
                  <a:pt x="304632" y="8965"/>
                </a:moveTo>
                <a:lnTo>
                  <a:pt x="8620665" y="0"/>
                </a:lnTo>
                <a:lnTo>
                  <a:pt x="8620665" y="4014159"/>
                </a:lnTo>
                <a:lnTo>
                  <a:pt x="0" y="4014159"/>
                </a:lnTo>
                <a:lnTo>
                  <a:pt x="0" y="408317"/>
                </a:lnTo>
              </a:path>
            </a:pathLst>
          </a:custGeom>
          <a:noFill/>
          <a:ln w="15875">
            <a:solidFill>
              <a:schemeClr val="tx1"/>
            </a:solidFill>
            <a:headEnd type="oval"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b="0" dirty="0">
              <a:solidFill>
                <a:srgbClr val="FFFFFF"/>
              </a:solidFill>
            </a:endParaRPr>
          </a:p>
        </p:txBody>
      </p:sp>
      <p:sp>
        <p:nvSpPr>
          <p:cNvPr id="8" name="Text Placeholder 17">
            <a:extLst>
              <a:ext uri="{FF2B5EF4-FFF2-40B4-BE49-F238E27FC236}">
                <a16:creationId xmlns:a16="http://schemas.microsoft.com/office/drawing/2014/main" id="{D77F097C-CB5B-3641-B30F-3DA07CE8FD38}"/>
              </a:ext>
            </a:extLst>
          </p:cNvPr>
          <p:cNvSpPr>
            <a:spLocks noGrp="1"/>
          </p:cNvSpPr>
          <p:nvPr>
            <p:ph type="body" sz="quarter" idx="28" hasCustomPrompt="1"/>
          </p:nvPr>
        </p:nvSpPr>
        <p:spPr>
          <a:xfrm>
            <a:off x="602509" y="5407142"/>
            <a:ext cx="6913501" cy="417931"/>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pic>
        <p:nvPicPr>
          <p:cNvPr id="7" name="Picture 6">
            <a:extLst>
              <a:ext uri="{FF2B5EF4-FFF2-40B4-BE49-F238E27FC236}">
                <a16:creationId xmlns:a16="http://schemas.microsoft.com/office/drawing/2014/main" id="{3B602C9D-8D7C-4247-A742-B5A6A7EBC5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6" name="Title 1">
            <a:extLst>
              <a:ext uri="{FF2B5EF4-FFF2-40B4-BE49-F238E27FC236}">
                <a16:creationId xmlns:a16="http://schemas.microsoft.com/office/drawing/2014/main" id="{E8A2C1F3-FA25-47B6-8A37-E9A0CD151D98}"/>
              </a:ext>
            </a:extLst>
          </p:cNvPr>
          <p:cNvSpPr>
            <a:spLocks noGrp="1"/>
          </p:cNvSpPr>
          <p:nvPr>
            <p:ph type="title" hasCustomPrompt="1"/>
          </p:nvPr>
        </p:nvSpPr>
        <p:spPr>
          <a:xfrm>
            <a:off x="604499" y="2061405"/>
            <a:ext cx="10984992" cy="3345736"/>
          </a:xfrm>
        </p:spPr>
        <p:txBody>
          <a:bodyPr vert="horz" lIns="91440" tIns="45720" rIns="91440" bIns="45720" rtlCol="0" anchor="b">
            <a:noAutofit/>
          </a:bodyPr>
          <a:lstStyle>
            <a:lvl1pPr>
              <a:defRPr lang="en-US" sz="4500" spc="500">
                <a:ea typeface="+mn-ea"/>
              </a:defRPr>
            </a:lvl1pPr>
          </a:lstStyle>
          <a:p>
            <a:pPr lvl="0"/>
            <a:r>
              <a:rPr lang="en-US" dirty="0"/>
              <a:t>TRANSITION TITLE. </a:t>
            </a:r>
            <a:br>
              <a:rPr lang="en-US" dirty="0"/>
            </a:br>
            <a:r>
              <a:rPr lang="en-US" dirty="0"/>
              <a:t>ALL CAPS. Black. </a:t>
            </a:r>
            <a:br>
              <a:rPr lang="en-US" dirty="0"/>
            </a:br>
            <a:r>
              <a:rPr lang="en-US" dirty="0"/>
              <a:t>45 PT.</a:t>
            </a:r>
          </a:p>
        </p:txBody>
      </p:sp>
      <p:sp>
        <p:nvSpPr>
          <p:cNvPr id="2" name="Footer Placeholder 1">
            <a:extLst>
              <a:ext uri="{FF2B5EF4-FFF2-40B4-BE49-F238E27FC236}">
                <a16:creationId xmlns:a16="http://schemas.microsoft.com/office/drawing/2014/main" id="{BC2BE83E-D886-418F-9C93-2D5DEA9C3484}"/>
              </a:ext>
            </a:extLst>
          </p:cNvPr>
          <p:cNvSpPr>
            <a:spLocks noGrp="1"/>
          </p:cNvSpPr>
          <p:nvPr>
            <p:ph type="ftr" sz="quarter" idx="29"/>
          </p:nvPr>
        </p:nvSpPr>
        <p:spPr/>
        <p:txBody>
          <a:bodyPr/>
          <a:lstStyle/>
          <a:p>
            <a:r>
              <a:rPr>
                <a:solidFill>
                  <a:srgbClr val="E4551F"/>
                </a:solidFill>
              </a:rPr>
              <a:t>Collins Aerospace Proprietary. This document contains no export controlled technical data.</a:t>
            </a:r>
          </a:p>
        </p:txBody>
      </p:sp>
      <p:sp>
        <p:nvSpPr>
          <p:cNvPr id="3" name="Slide Number Placeholder 2">
            <a:extLst>
              <a:ext uri="{FF2B5EF4-FFF2-40B4-BE49-F238E27FC236}">
                <a16:creationId xmlns:a16="http://schemas.microsoft.com/office/drawing/2014/main" id="{78A2071B-2C30-49B6-95FF-C5CCFE8BAA73}"/>
              </a:ext>
            </a:extLst>
          </p:cNvPr>
          <p:cNvSpPr>
            <a:spLocks noGrp="1"/>
          </p:cNvSpPr>
          <p:nvPr>
            <p:ph type="sldNum" sz="quarter" idx="30"/>
          </p:nvPr>
        </p:nvSpPr>
        <p:spPr/>
        <p:txBody>
          <a:bodyPr/>
          <a:lstStyle/>
          <a:p>
            <a:pPr algn="r"/>
            <a:fld id="{01517C5A-21C8-4A78-AA4B-D0D5DD5ADE52}" type="slidenum">
              <a:rPr>
                <a:solidFill>
                  <a:srgbClr val="000000"/>
                </a:solidFill>
              </a:rPr>
              <a:pPr algn="r"/>
              <a:t>‹#›</a:t>
            </a:fld>
            <a:endParaRPr>
              <a:solidFill>
                <a:srgbClr val="000000"/>
              </a:solidFill>
            </a:endParaRPr>
          </a:p>
        </p:txBody>
      </p:sp>
      <p:sp>
        <p:nvSpPr>
          <p:cNvPr id="9" name="Footer Placeholder 3">
            <a:extLst>
              <a:ext uri="{FF2B5EF4-FFF2-40B4-BE49-F238E27FC236}">
                <a16:creationId xmlns:a16="http://schemas.microsoft.com/office/drawing/2014/main" id="{5CF54B63-FF67-41F9-A6DA-2E8C49D4A399}"/>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349650868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 Solid | Terra Cotta">
    <p:bg>
      <p:bgPr>
        <a:solidFill>
          <a:schemeClr val="accent1"/>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9CF9688B-74D5-7B40-871D-F5EADB2DA9E6}"/>
              </a:ext>
            </a:extLst>
          </p:cNvPr>
          <p:cNvSpPr/>
          <p:nvPr userDrawn="1"/>
        </p:nvSpPr>
        <p:spPr>
          <a:xfrm>
            <a:off x="348901" y="345062"/>
            <a:ext cx="11494220" cy="5647183"/>
          </a:xfrm>
          <a:custGeom>
            <a:avLst/>
            <a:gdLst>
              <a:gd name="connsiteX0" fmla="*/ 385314 w 8620665"/>
              <a:gd name="connsiteY0" fmla="*/ 0 h 4014159"/>
              <a:gd name="connsiteX1" fmla="*/ 8620665 w 8620665"/>
              <a:gd name="connsiteY1" fmla="*/ 0 h 4014159"/>
              <a:gd name="connsiteX2" fmla="*/ 8620665 w 8620665"/>
              <a:gd name="connsiteY2" fmla="*/ 4014159 h 4014159"/>
              <a:gd name="connsiteX3" fmla="*/ 0 w 8620665"/>
              <a:gd name="connsiteY3" fmla="*/ 4014159 h 4014159"/>
              <a:gd name="connsiteX4" fmla="*/ 0 w 8620665"/>
              <a:gd name="connsiteY4" fmla="*/ 408317 h 4014159"/>
              <a:gd name="connsiteX0" fmla="*/ 304632 w 8620665"/>
              <a:gd name="connsiteY0" fmla="*/ 8965 h 4014159"/>
              <a:gd name="connsiteX1" fmla="*/ 8620665 w 8620665"/>
              <a:gd name="connsiteY1" fmla="*/ 0 h 4014159"/>
              <a:gd name="connsiteX2" fmla="*/ 8620665 w 8620665"/>
              <a:gd name="connsiteY2" fmla="*/ 4014159 h 4014159"/>
              <a:gd name="connsiteX3" fmla="*/ 0 w 8620665"/>
              <a:gd name="connsiteY3" fmla="*/ 4014159 h 4014159"/>
              <a:gd name="connsiteX4" fmla="*/ 0 w 8620665"/>
              <a:gd name="connsiteY4" fmla="*/ 408317 h 401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0665" h="4014159">
                <a:moveTo>
                  <a:pt x="304632" y="8965"/>
                </a:moveTo>
                <a:lnTo>
                  <a:pt x="8620665" y="0"/>
                </a:lnTo>
                <a:lnTo>
                  <a:pt x="8620665" y="4014159"/>
                </a:lnTo>
                <a:lnTo>
                  <a:pt x="0" y="4014159"/>
                </a:lnTo>
                <a:lnTo>
                  <a:pt x="0" y="408317"/>
                </a:lnTo>
              </a:path>
            </a:pathLst>
          </a:custGeom>
          <a:noFill/>
          <a:ln w="15875">
            <a:solidFill>
              <a:schemeClr val="tx1"/>
            </a:solidFill>
            <a:headEnd type="oval"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b="0" dirty="0">
              <a:solidFill>
                <a:srgbClr val="FFFFFF"/>
              </a:solidFill>
            </a:endParaRPr>
          </a:p>
        </p:txBody>
      </p:sp>
      <p:sp>
        <p:nvSpPr>
          <p:cNvPr id="8" name="Text Placeholder 17">
            <a:extLst>
              <a:ext uri="{FF2B5EF4-FFF2-40B4-BE49-F238E27FC236}">
                <a16:creationId xmlns:a16="http://schemas.microsoft.com/office/drawing/2014/main" id="{D77F097C-CB5B-3641-B30F-3DA07CE8FD38}"/>
              </a:ext>
            </a:extLst>
          </p:cNvPr>
          <p:cNvSpPr>
            <a:spLocks noGrp="1"/>
          </p:cNvSpPr>
          <p:nvPr>
            <p:ph type="body" sz="quarter" idx="28" hasCustomPrompt="1"/>
          </p:nvPr>
        </p:nvSpPr>
        <p:spPr>
          <a:xfrm>
            <a:off x="602509" y="5407142"/>
            <a:ext cx="6913501" cy="417931"/>
          </a:xfrm>
        </p:spPr>
        <p:txBody>
          <a:bodyPr anchor="t">
            <a:noAutofit/>
          </a:bodyPr>
          <a:lstStyle>
            <a:lvl1pPr marL="0" indent="0">
              <a:buNone/>
              <a:defRPr sz="1100" cap="all" spc="200" baseline="0">
                <a:solidFill>
                  <a:schemeClr val="tx1"/>
                </a:solidFill>
              </a:defRPr>
            </a:lvl1pPr>
          </a:lstStyle>
          <a:p>
            <a:pPr lvl="0"/>
            <a:r>
              <a:rPr lang="en-US" dirty="0"/>
              <a:t>SUBHEAD HERE. ALL CAPS. white. 11 PT.</a:t>
            </a:r>
          </a:p>
        </p:txBody>
      </p:sp>
      <p:sp>
        <p:nvSpPr>
          <p:cNvPr id="12" name="Title 1">
            <a:extLst>
              <a:ext uri="{FF2B5EF4-FFF2-40B4-BE49-F238E27FC236}">
                <a16:creationId xmlns:a16="http://schemas.microsoft.com/office/drawing/2014/main" id="{491C7030-7C21-4D01-94C3-78400167FE0D}"/>
              </a:ext>
            </a:extLst>
          </p:cNvPr>
          <p:cNvSpPr>
            <a:spLocks noGrp="1"/>
          </p:cNvSpPr>
          <p:nvPr>
            <p:ph type="title" hasCustomPrompt="1"/>
          </p:nvPr>
        </p:nvSpPr>
        <p:spPr>
          <a:xfrm>
            <a:off x="604499" y="2061405"/>
            <a:ext cx="10984992" cy="3345736"/>
          </a:xfrm>
        </p:spPr>
        <p:txBody>
          <a:bodyPr vert="horz" lIns="91440" tIns="45720" rIns="91440" bIns="45720" rtlCol="0" anchor="b">
            <a:noAutofit/>
          </a:bodyPr>
          <a:lstStyle>
            <a:lvl1pPr>
              <a:defRPr lang="en-US" sz="4500" spc="500">
                <a:solidFill>
                  <a:schemeClr val="tx1"/>
                </a:solidFill>
                <a:ea typeface="+mn-ea"/>
              </a:defRPr>
            </a:lvl1pPr>
          </a:lstStyle>
          <a:p>
            <a:pPr lvl="0"/>
            <a:r>
              <a:rPr lang="en-US" dirty="0"/>
              <a:t>TRANSITION TITLE. </a:t>
            </a:r>
            <a:br>
              <a:rPr lang="en-US" dirty="0"/>
            </a:br>
            <a:r>
              <a:rPr lang="en-US" dirty="0"/>
              <a:t>ALL CAPS. WHITE. </a:t>
            </a:r>
            <a:br>
              <a:rPr lang="en-US" dirty="0"/>
            </a:br>
            <a:r>
              <a:rPr lang="en-US" dirty="0"/>
              <a:t>45 PT.</a:t>
            </a:r>
          </a:p>
        </p:txBody>
      </p:sp>
      <p:sp>
        <p:nvSpPr>
          <p:cNvPr id="2" name="Footer Placeholder 1">
            <a:extLst>
              <a:ext uri="{FF2B5EF4-FFF2-40B4-BE49-F238E27FC236}">
                <a16:creationId xmlns:a16="http://schemas.microsoft.com/office/drawing/2014/main" id="{BB9FA3B2-D0F0-46D2-9466-44B642FC905B}"/>
              </a:ext>
            </a:extLst>
          </p:cNvPr>
          <p:cNvSpPr>
            <a:spLocks noGrp="1"/>
          </p:cNvSpPr>
          <p:nvPr>
            <p:ph type="ftr" sz="quarter" idx="29"/>
          </p:nvPr>
        </p:nvSpPr>
        <p:spPr/>
        <p:txBody>
          <a:bodyPr/>
          <a:lstStyle>
            <a:lvl1pPr>
              <a:defRPr>
                <a:solidFill>
                  <a:schemeClr val="bg1"/>
                </a:solidFill>
              </a:defRPr>
            </a:lvl1pPr>
          </a:lstStyle>
          <a:p>
            <a:r>
              <a:rPr>
                <a:solidFill>
                  <a:srgbClr val="000000"/>
                </a:solidFill>
              </a:rPr>
              <a:t>Collins Aerospace Proprietary. This document contains no export controlled technical data.</a:t>
            </a:r>
          </a:p>
        </p:txBody>
      </p:sp>
      <p:sp>
        <p:nvSpPr>
          <p:cNvPr id="3" name="Slide Number Placeholder 2">
            <a:extLst>
              <a:ext uri="{FF2B5EF4-FFF2-40B4-BE49-F238E27FC236}">
                <a16:creationId xmlns:a16="http://schemas.microsoft.com/office/drawing/2014/main" id="{053A297C-A2D6-40CA-AD99-EEB809D81A83}"/>
              </a:ext>
            </a:extLst>
          </p:cNvPr>
          <p:cNvSpPr>
            <a:spLocks noGrp="1"/>
          </p:cNvSpPr>
          <p:nvPr>
            <p:ph type="sldNum" sz="quarter" idx="30"/>
          </p:nvPr>
        </p:nvSpPr>
        <p:spPr/>
        <p:txBody>
          <a:bodyPr/>
          <a:lstStyle/>
          <a:p>
            <a:pPr algn="r"/>
            <a:fld id="{01517C5A-21C8-4A78-AA4B-D0D5DD5ADE52}" type="slidenum">
              <a:rPr>
                <a:solidFill>
                  <a:srgbClr val="FFFFFF"/>
                </a:solidFill>
              </a:rPr>
              <a:pPr algn="r"/>
              <a:t>‹#›</a:t>
            </a:fld>
            <a:endParaRPr>
              <a:solidFill>
                <a:srgbClr val="FFFFFF"/>
              </a:solidFill>
            </a:endParaRPr>
          </a:p>
        </p:txBody>
      </p:sp>
    </p:spTree>
    <p:extLst>
      <p:ext uri="{BB962C8B-B14F-4D97-AF65-F5344CB8AC3E}">
        <p14:creationId xmlns:p14="http://schemas.microsoft.com/office/powerpoint/2010/main" val="3261299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Headline + Sub + Body | White">
    <p:bg>
      <p:bgRef idx="1">
        <a:schemeClr val="bg1"/>
      </p:bgRef>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7E5225AB-9C68-48C0-B481-4F436A3B7308}"/>
              </a:ext>
            </a:extLst>
          </p:cNvPr>
          <p:cNvSpPr>
            <a:spLocks noGrp="1"/>
          </p:cNvSpPr>
          <p:nvPr>
            <p:ph type="body" idx="2" hasCustomPrompt="1"/>
          </p:nvPr>
        </p:nvSpPr>
        <p:spPr>
          <a:xfrm>
            <a:off x="609600" y="1166707"/>
            <a:ext cx="10972800" cy="411740"/>
          </a:xfrm>
          <a:prstGeom prst="rect">
            <a:avLst/>
          </a:prstGeom>
        </p:spPr>
        <p:txBody>
          <a:bodyPr anchor="t">
            <a:normAutofit/>
          </a:bodyPr>
          <a:lstStyle>
            <a:lvl1pPr marL="0" marR="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1100" b="0" cap="all" spc="200" baseline="0">
                <a:solidFill>
                  <a:schemeClr val="accent1"/>
                </a:solidFill>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marL="0" marR="0" lvl="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a:pPr>
            <a:r>
              <a:rPr lang="en-US" dirty="0"/>
              <a:t>SUBHEAD HERE. ALL CAPS. TERRA COTTA. 11 PT.</a:t>
            </a:r>
          </a:p>
        </p:txBody>
      </p:sp>
      <p:sp>
        <p:nvSpPr>
          <p:cNvPr id="5" name="Title 4">
            <a:extLst>
              <a:ext uri="{FF2B5EF4-FFF2-40B4-BE49-F238E27FC236}">
                <a16:creationId xmlns:a16="http://schemas.microsoft.com/office/drawing/2014/main" id="{BAFBE7D4-FDCA-0F4E-B63D-291E8DDF9D8B}"/>
              </a:ext>
            </a:extLst>
          </p:cNvPr>
          <p:cNvSpPr>
            <a:spLocks noGrp="1"/>
          </p:cNvSpPr>
          <p:nvPr>
            <p:ph type="title" hasCustomPrompt="1"/>
          </p:nvPr>
        </p:nvSpPr>
        <p:spPr>
          <a:xfrm>
            <a:off x="609600" y="466827"/>
            <a:ext cx="10972800" cy="758500"/>
          </a:xfrm>
        </p:spPr>
        <p:txBody>
          <a:bodyPr/>
          <a:lstStyle>
            <a:lvl1pPr>
              <a:defRPr/>
            </a:lvl1pPr>
          </a:lstStyle>
          <a:p>
            <a:r>
              <a:rPr lang="en-US" dirty="0"/>
              <a:t>TITLE HERE. ALL CAPS. BLACK. 24 PT.</a:t>
            </a:r>
          </a:p>
        </p:txBody>
      </p:sp>
      <p:sp>
        <p:nvSpPr>
          <p:cNvPr id="4" name="Content Placeholder 3">
            <a:extLst>
              <a:ext uri="{FF2B5EF4-FFF2-40B4-BE49-F238E27FC236}">
                <a16:creationId xmlns:a16="http://schemas.microsoft.com/office/drawing/2014/main" id="{7948355C-FA3B-4066-92A2-32029C5A1754}"/>
              </a:ext>
            </a:extLst>
          </p:cNvPr>
          <p:cNvSpPr>
            <a:spLocks noGrp="1"/>
          </p:cNvSpPr>
          <p:nvPr>
            <p:ph sz="half" idx="10" hasCustomPrompt="1"/>
          </p:nvPr>
        </p:nvSpPr>
        <p:spPr>
          <a:xfrm>
            <a:off x="609600" y="1682496"/>
            <a:ext cx="10972800" cy="4401760"/>
          </a:xfrm>
          <a:prstGeom prst="rect">
            <a:avLst/>
          </a:prstGeom>
        </p:spPr>
        <p:txBody>
          <a:bodyPr>
            <a:noAutofit/>
          </a:bodyPr>
          <a:lstStyle>
            <a:lvl1pPr marL="233363" indent="-225425">
              <a:buClr>
                <a:schemeClr val="accent1"/>
              </a:buClr>
              <a:buFont typeface="Arial" panose="020B0604020202020204" pitchFamily="34" charset="0"/>
              <a:buChar char="•"/>
              <a:tabLst/>
              <a:defRPr sz="1600">
                <a:solidFill>
                  <a:schemeClr val="tx1"/>
                </a:solidFill>
              </a:defRPr>
            </a:lvl1pPr>
            <a:lvl2pPr marL="685800" indent="-225425">
              <a:buClr>
                <a:schemeClr val="accent1"/>
              </a:buClr>
              <a:buFont typeface="Arial" panose="020B0604020202020204" pitchFamily="34" charset="0"/>
              <a:buChar char="•"/>
              <a:tabLst/>
              <a:defRPr sz="1400">
                <a:solidFill>
                  <a:schemeClr val="tx1"/>
                </a:solidFill>
              </a:defRPr>
            </a:lvl2pPr>
            <a:lvl3pPr marL="1142944" indent="-228588">
              <a:buClr>
                <a:schemeClr val="accent1"/>
              </a:buClr>
              <a:buFont typeface="Arial" panose="020B0604020202020204" pitchFamily="34" charset="0"/>
              <a:buChar char="•"/>
              <a:defRPr sz="1200">
                <a:solidFill>
                  <a:schemeClr val="tx1"/>
                </a:solidFill>
              </a:defRPr>
            </a:lvl3pPr>
            <a:lvl4pPr>
              <a:defRPr sz="1200">
                <a:solidFill>
                  <a:srgbClr val="FFFFFF"/>
                </a:solidFill>
              </a:defRPr>
            </a:lvl4pPr>
            <a:lvl5pPr>
              <a:defRPr sz="1200">
                <a:solidFill>
                  <a:srgbClr val="FFFFF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A2FC8824-0868-4FA8-BAE4-101D6897D21C}"/>
              </a:ext>
            </a:extLst>
          </p:cNvPr>
          <p:cNvSpPr>
            <a:spLocks noGrp="1"/>
          </p:cNvSpPr>
          <p:nvPr>
            <p:ph type="ftr" sz="quarter" idx="11"/>
          </p:nvPr>
        </p:nvSpPr>
        <p:spPr/>
        <p:txBody>
          <a:bodyPr/>
          <a:lstStyle/>
          <a:p>
            <a:r>
              <a:rPr>
                <a:solidFill>
                  <a:srgbClr val="E4551F"/>
                </a:solidFill>
              </a:rPr>
              <a:t>Collins Aerospace Proprietary. This document contains no export controlled technical data.</a:t>
            </a:r>
          </a:p>
        </p:txBody>
      </p:sp>
      <p:pic>
        <p:nvPicPr>
          <p:cNvPr id="7" name="Picture 6">
            <a:extLst>
              <a:ext uri="{FF2B5EF4-FFF2-40B4-BE49-F238E27FC236}">
                <a16:creationId xmlns:a16="http://schemas.microsoft.com/office/drawing/2014/main" id="{6ABBC995-616B-7C4C-B85E-C9DB4F03F7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6" name="Slide Number Placeholder 5">
            <a:extLst>
              <a:ext uri="{FF2B5EF4-FFF2-40B4-BE49-F238E27FC236}">
                <a16:creationId xmlns:a16="http://schemas.microsoft.com/office/drawing/2014/main" id="{7CE6730C-B129-4981-BDF8-FCCAB3B25DA4}"/>
              </a:ext>
            </a:extLst>
          </p:cNvPr>
          <p:cNvSpPr>
            <a:spLocks noGrp="1"/>
          </p:cNvSpPr>
          <p:nvPr>
            <p:ph type="sldNum" sz="quarter" idx="12"/>
          </p:nvPr>
        </p:nvSpPr>
        <p:spPr/>
        <p:txBody>
          <a:bodyPr/>
          <a:lstStyle/>
          <a:p>
            <a:pPr algn="r"/>
            <a:fld id="{01517C5A-21C8-4A78-AA4B-D0D5DD5ADE52}" type="slidenum">
              <a:rPr>
                <a:solidFill>
                  <a:srgbClr val="000000"/>
                </a:solidFill>
              </a:rPr>
              <a:pPr algn="r"/>
              <a:t>‹#›</a:t>
            </a:fld>
            <a:endParaRPr>
              <a:solidFill>
                <a:srgbClr val="000000"/>
              </a:solidFill>
            </a:endParaRPr>
          </a:p>
        </p:txBody>
      </p:sp>
      <p:sp>
        <p:nvSpPr>
          <p:cNvPr id="8" name="Footer Placeholder 3"/>
          <p:cNvSpPr txBox="1">
            <a:spLocks/>
          </p:cNvSpPr>
          <p:nvPr userDrawn="1"/>
        </p:nvSpPr>
        <p:spPr>
          <a:xfrm>
            <a:off x="7239000" y="6644640"/>
            <a:ext cx="4119372" cy="137160"/>
          </a:xfrm>
          <a:prstGeom prst="rect">
            <a:avLst/>
          </a:prstGeom>
        </p:spPr>
        <p:txBody>
          <a:bodyPr vert="horz" lIns="0" tIns="0" rIns="0" bIns="0" rtlCol="0" anchor="ctr" anchorCtr="0"/>
          <a:lstStyle>
            <a:defPPr>
              <a:defRPr lang="en-US"/>
            </a:defPPr>
            <a:lvl1pPr algn="r" rtl="0" fontAlgn="base">
              <a:spcBef>
                <a:spcPct val="0"/>
              </a:spcBef>
              <a:spcAft>
                <a:spcPct val="0"/>
              </a:spcAft>
              <a:defRPr lang="en-US" sz="600" b="1" kern="1200" spc="0" baseline="0" dirty="0">
                <a:solidFill>
                  <a:schemeClr val="accent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en-US" dirty="0" smtClean="0"/>
              <a:t>U.S. Export Classification: EAR 9E991</a:t>
            </a:r>
            <a:endParaRPr lang="en-US" dirty="0"/>
          </a:p>
        </p:txBody>
      </p:sp>
    </p:spTree>
    <p:extLst>
      <p:ext uri="{BB962C8B-B14F-4D97-AF65-F5344CB8AC3E}">
        <p14:creationId xmlns:p14="http://schemas.microsoft.com/office/powerpoint/2010/main" val="815031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Headline + Body | White">
    <p:bg>
      <p:bgRef idx="1001">
        <a:schemeClr val="bg1"/>
      </p:bgRef>
    </p:bg>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BECF2EFB-1FFD-0640-A59A-CE7F22635474}"/>
              </a:ext>
            </a:extLst>
          </p:cNvPr>
          <p:cNvSpPr>
            <a:spLocks noGrp="1"/>
          </p:cNvSpPr>
          <p:nvPr>
            <p:ph sz="half" idx="2" hasCustomPrompt="1"/>
          </p:nvPr>
        </p:nvSpPr>
        <p:spPr>
          <a:xfrm>
            <a:off x="609600" y="1402078"/>
            <a:ext cx="10972800" cy="4708975"/>
          </a:xfrm>
          <a:prstGeom prst="rect">
            <a:avLst/>
          </a:prstGeom>
        </p:spPr>
        <p:txBody>
          <a:bodyPr>
            <a:noAutofit/>
          </a:bodyPr>
          <a:lstStyle>
            <a:lvl1pPr marL="233363" indent="-225425">
              <a:buClr>
                <a:schemeClr val="accent1"/>
              </a:buClr>
              <a:buFont typeface="Arial" panose="020B0604020202020204" pitchFamily="34" charset="0"/>
              <a:buChar char="•"/>
              <a:tabLst/>
              <a:defRPr sz="1600">
                <a:solidFill>
                  <a:schemeClr val="tx1"/>
                </a:solidFill>
              </a:defRPr>
            </a:lvl1pPr>
            <a:lvl2pPr marL="685800" indent="-225425">
              <a:buClr>
                <a:schemeClr val="accent1"/>
              </a:buClr>
              <a:buFont typeface="Arial" panose="020B0604020202020204" pitchFamily="34" charset="0"/>
              <a:buChar char="•"/>
              <a:tabLst/>
              <a:defRPr sz="1400">
                <a:solidFill>
                  <a:schemeClr val="tx1"/>
                </a:solidFill>
              </a:defRPr>
            </a:lvl2pPr>
            <a:lvl3pPr marL="1142944" indent="-228588">
              <a:buClr>
                <a:schemeClr val="accent1"/>
              </a:buClr>
              <a:buFont typeface="Arial" panose="020B0604020202020204" pitchFamily="34" charset="0"/>
              <a:buChar char="•"/>
              <a:defRPr sz="1200">
                <a:solidFill>
                  <a:schemeClr val="tx1"/>
                </a:solidFill>
              </a:defRPr>
            </a:lvl3pPr>
            <a:lvl4pPr>
              <a:defRPr sz="1200">
                <a:solidFill>
                  <a:srgbClr val="FFFFFF"/>
                </a:solidFill>
              </a:defRPr>
            </a:lvl4pPr>
            <a:lvl5pPr>
              <a:defRPr sz="1200">
                <a:solidFill>
                  <a:srgbClr val="FFFFF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itle 4">
            <a:extLst>
              <a:ext uri="{FF2B5EF4-FFF2-40B4-BE49-F238E27FC236}">
                <a16:creationId xmlns:a16="http://schemas.microsoft.com/office/drawing/2014/main" id="{A539C789-234B-0041-B311-916160AEFC21}"/>
              </a:ext>
            </a:extLst>
          </p:cNvPr>
          <p:cNvSpPr>
            <a:spLocks noGrp="1"/>
          </p:cNvSpPr>
          <p:nvPr>
            <p:ph type="title" hasCustomPrompt="1"/>
          </p:nvPr>
        </p:nvSpPr>
        <p:spPr/>
        <p:txBody>
          <a:bodyPr/>
          <a:lstStyle>
            <a:lvl1pPr>
              <a:defRPr/>
            </a:lvl1pPr>
          </a:lstStyle>
          <a:p>
            <a:r>
              <a:rPr lang="en-US" dirty="0"/>
              <a:t>TITLE HERE. ALL CAPS. BLACK. 24 PT.</a:t>
            </a:r>
          </a:p>
        </p:txBody>
      </p:sp>
      <p:pic>
        <p:nvPicPr>
          <p:cNvPr id="7" name="Picture 6">
            <a:extLst>
              <a:ext uri="{FF2B5EF4-FFF2-40B4-BE49-F238E27FC236}">
                <a16:creationId xmlns:a16="http://schemas.microsoft.com/office/drawing/2014/main" id="{6ABBC995-616B-7C4C-B85E-C9DB4F03F7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3" name="Slide Number Placeholder 2">
            <a:extLst>
              <a:ext uri="{FF2B5EF4-FFF2-40B4-BE49-F238E27FC236}">
                <a16:creationId xmlns:a16="http://schemas.microsoft.com/office/drawing/2014/main" id="{A66F1E04-0B6C-4B81-9C54-243FC5DE3EB1}"/>
              </a:ext>
            </a:extLst>
          </p:cNvPr>
          <p:cNvSpPr>
            <a:spLocks noGrp="1"/>
          </p:cNvSpPr>
          <p:nvPr>
            <p:ph type="sldNum" sz="quarter" idx="11"/>
          </p:nvPr>
        </p:nvSpPr>
        <p:spPr/>
        <p:txBody>
          <a:bodyPr/>
          <a:lstStyle/>
          <a:p>
            <a:pPr algn="r"/>
            <a:fld id="{01517C5A-21C8-4A78-AA4B-D0D5DD5ADE52}" type="slidenum">
              <a:rPr>
                <a:solidFill>
                  <a:srgbClr val="000000"/>
                </a:solidFill>
              </a:rPr>
              <a:pPr algn="r"/>
              <a:t>‹#›</a:t>
            </a:fld>
            <a:endParaRPr>
              <a:solidFill>
                <a:srgbClr val="000000"/>
              </a:solidFill>
            </a:endParaRPr>
          </a:p>
        </p:txBody>
      </p:sp>
      <p:sp>
        <p:nvSpPr>
          <p:cNvPr id="8" name="Footer Placeholder 3"/>
          <p:cNvSpPr txBox="1">
            <a:spLocks/>
          </p:cNvSpPr>
          <p:nvPr userDrawn="1"/>
        </p:nvSpPr>
        <p:spPr>
          <a:xfrm>
            <a:off x="7239000" y="6644640"/>
            <a:ext cx="4119372" cy="137160"/>
          </a:xfrm>
          <a:prstGeom prst="rect">
            <a:avLst/>
          </a:prstGeom>
        </p:spPr>
        <p:txBody>
          <a:bodyPr vert="horz" lIns="0" tIns="0" rIns="0" bIns="0" rtlCol="0" anchor="ctr" anchorCtr="0"/>
          <a:lstStyle>
            <a:defPPr>
              <a:defRPr lang="en-US"/>
            </a:defPPr>
            <a:lvl1pPr algn="r" rtl="0" fontAlgn="base">
              <a:spcBef>
                <a:spcPct val="0"/>
              </a:spcBef>
              <a:spcAft>
                <a:spcPct val="0"/>
              </a:spcAft>
              <a:defRPr lang="en-US" sz="600" b="1" kern="1200" spc="0" baseline="0" dirty="0">
                <a:solidFill>
                  <a:schemeClr val="accent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en-US" dirty="0" smtClean="0"/>
              <a:t>U.S. Export Classification: EAR 9E991</a:t>
            </a:r>
            <a:endParaRPr lang="en-US" dirty="0"/>
          </a:p>
        </p:txBody>
      </p:sp>
    </p:spTree>
    <p:extLst>
      <p:ext uri="{BB962C8B-B14F-4D97-AF65-F5344CB8AC3E}">
        <p14:creationId xmlns:p14="http://schemas.microsoft.com/office/powerpoint/2010/main" val="21165405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Black | Gemini Astrona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1A4537-480B-F54B-9F7B-CCC2859757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475" cy="6858000"/>
          </a:xfrm>
          <a:prstGeom prst="rect">
            <a:avLst/>
          </a:prstGeom>
        </p:spPr>
      </p:pic>
      <p:pic>
        <p:nvPicPr>
          <p:cNvPr id="12" name="Picture 11">
            <a:extLst>
              <a:ext uri="{FF2B5EF4-FFF2-40B4-BE49-F238E27FC236}">
                <a16:creationId xmlns:a16="http://schemas.microsoft.com/office/drawing/2014/main" id="{A69CD399-D091-A64F-8D0A-CC99E50DE9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66574"/>
            <a:ext cx="1923625" cy="351631"/>
          </a:xfrm>
          <a:prstGeom prst="rect">
            <a:avLst/>
          </a:prstGeom>
        </p:spPr>
      </p:pic>
      <p:sp>
        <p:nvSpPr>
          <p:cNvPr id="2" name="Footer Placeholder 1">
            <a:extLst>
              <a:ext uri="{FF2B5EF4-FFF2-40B4-BE49-F238E27FC236}">
                <a16:creationId xmlns:a16="http://schemas.microsoft.com/office/drawing/2014/main" id="{2A0C929E-624C-4FE4-9C75-DD3EF37E9070}"/>
              </a:ext>
            </a:extLst>
          </p:cNvPr>
          <p:cNvSpPr>
            <a:spLocks noGrp="1"/>
          </p:cNvSpPr>
          <p:nvPr>
            <p:ph type="ftr" sz="quarter" idx="10"/>
          </p:nvPr>
        </p:nvSpPr>
        <p:spPr/>
        <p:txBody>
          <a:bodyPr/>
          <a:lstStyle/>
          <a:p>
            <a:r>
              <a:rPr>
                <a:solidFill>
                  <a:srgbClr val="E4551F"/>
                </a:solidFill>
                <a:cs typeface="DIN-Light"/>
              </a:rPr>
              <a:t>Collins Aerospace Proprietary. This document contains no export controlled technical data.</a:t>
            </a:r>
            <a:endParaRPr>
              <a:solidFill>
                <a:srgbClr val="E4551F"/>
              </a:solidFill>
            </a:endParaRPr>
          </a:p>
        </p:txBody>
      </p:sp>
      <p:sp>
        <p:nvSpPr>
          <p:cNvPr id="9" name="Footer Placeholder 3">
            <a:extLst>
              <a:ext uri="{FF2B5EF4-FFF2-40B4-BE49-F238E27FC236}">
                <a16:creationId xmlns:a16="http://schemas.microsoft.com/office/drawing/2014/main" id="{BBE68B8C-A1CD-405B-BDC2-C61FD93BAE27}"/>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FFFFFF"/>
                </a:solidFill>
                <a:cs typeface="DIN-Light"/>
              </a:rPr>
              <a:t>© 2018 </a:t>
            </a:r>
            <a:r>
              <a:rPr lang="en-US" sz="600" dirty="0">
                <a:solidFill>
                  <a:srgbClr val="FFFFFF"/>
                </a:solidFill>
              </a:rPr>
              <a:t>Collins Aerospace, a United Technologies company. All rights reserved.</a:t>
            </a:r>
            <a:endParaRPr lang="en-US" sz="600" dirty="0">
              <a:solidFill>
                <a:srgbClr val="E4551F"/>
              </a:solidFill>
              <a:cs typeface="DIN-Light"/>
              <a:sym typeface="Verdana"/>
            </a:endParaRPr>
          </a:p>
        </p:txBody>
      </p:sp>
      <p:sp>
        <p:nvSpPr>
          <p:cNvPr id="10" name="Title Placeholder 1"/>
          <p:cNvSpPr>
            <a:spLocks noGrp="1"/>
          </p:cNvSpPr>
          <p:nvPr>
            <p:ph type="title" hasCustomPrompt="1"/>
          </p:nvPr>
        </p:nvSpPr>
        <p:spPr>
          <a:xfrm>
            <a:off x="609600" y="466829"/>
            <a:ext cx="6495845" cy="1617613"/>
          </a:xfrm>
          <a:prstGeom prst="rect">
            <a:avLst/>
          </a:prstGeom>
        </p:spPr>
        <p:txBody>
          <a:bodyPr vert="horz" lIns="91440" tIns="45720" rIns="91440" bIns="45720" rtlCol="0" anchor="b">
            <a:noAutofit/>
          </a:bodyPr>
          <a:lstStyle>
            <a:lvl1pPr>
              <a:defRPr/>
            </a:lvl1pPr>
          </a:lstStyle>
          <a:p>
            <a:pPr lvl="0"/>
            <a:r>
              <a:rPr lang="en-US" dirty="0"/>
              <a:t>TITLE HERE. ALL CAPS. WHITE. 24 PT.</a:t>
            </a:r>
          </a:p>
        </p:txBody>
      </p:sp>
      <p:sp>
        <p:nvSpPr>
          <p:cNvPr id="11" name="Text Placeholder 17">
            <a:extLst>
              <a:ext uri="{FF2B5EF4-FFF2-40B4-BE49-F238E27FC236}">
                <a16:creationId xmlns:a16="http://schemas.microsoft.com/office/drawing/2014/main" id="{3C090984-216A-4A23-8537-89008586DB82}"/>
              </a:ext>
            </a:extLst>
          </p:cNvPr>
          <p:cNvSpPr>
            <a:spLocks noGrp="1"/>
          </p:cNvSpPr>
          <p:nvPr>
            <p:ph type="body" sz="quarter" idx="28" hasCustomPrompt="1"/>
          </p:nvPr>
        </p:nvSpPr>
        <p:spPr>
          <a:xfrm>
            <a:off x="609600" y="2138820"/>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2021267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Headline + Sub | White">
    <p:bg>
      <p:bgRef idx="1001">
        <a:schemeClr val="bg1"/>
      </p:bgRef>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387E6DC-BC84-4C86-A9DE-0160AC1C9D99}"/>
              </a:ext>
            </a:extLst>
          </p:cNvPr>
          <p:cNvSpPr>
            <a:spLocks noGrp="1"/>
          </p:cNvSpPr>
          <p:nvPr>
            <p:ph type="body" idx="1" hasCustomPrompt="1"/>
          </p:nvPr>
        </p:nvSpPr>
        <p:spPr>
          <a:xfrm>
            <a:off x="609600" y="1166707"/>
            <a:ext cx="10972800" cy="411740"/>
          </a:xfrm>
          <a:prstGeom prst="rect">
            <a:avLst/>
          </a:prstGeom>
        </p:spPr>
        <p:txBody>
          <a:bodyPr anchor="t">
            <a:normAutofit/>
          </a:bodyPr>
          <a:lstStyle>
            <a:lvl1pPr marL="0" marR="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1100" b="0" cap="all" spc="200" baseline="0">
                <a:solidFill>
                  <a:schemeClr val="accent1"/>
                </a:solidFill>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marL="0" marR="0" lvl="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a:pPr>
            <a:r>
              <a:rPr lang="en-US" dirty="0"/>
              <a:t>SUBHEAD HERE. ALL CAPS. TERRA COTTA. 11 PT.</a:t>
            </a:r>
          </a:p>
        </p:txBody>
      </p:sp>
      <p:sp>
        <p:nvSpPr>
          <p:cNvPr id="4" name="Title 3">
            <a:extLst>
              <a:ext uri="{FF2B5EF4-FFF2-40B4-BE49-F238E27FC236}">
                <a16:creationId xmlns:a16="http://schemas.microsoft.com/office/drawing/2014/main" id="{EE33CA67-2743-BE45-A4E6-B088ACBBAB8E}"/>
              </a:ext>
            </a:extLst>
          </p:cNvPr>
          <p:cNvSpPr>
            <a:spLocks noGrp="1"/>
          </p:cNvSpPr>
          <p:nvPr>
            <p:ph type="title" hasCustomPrompt="1"/>
          </p:nvPr>
        </p:nvSpPr>
        <p:spPr/>
        <p:txBody>
          <a:bodyPr/>
          <a:lstStyle>
            <a:lvl1pPr>
              <a:defRPr/>
            </a:lvl1pPr>
          </a:lstStyle>
          <a:p>
            <a:r>
              <a:rPr lang="en-US" dirty="0"/>
              <a:t>TITLE HERE. ALL CAPS. Black. 24 PT.</a:t>
            </a:r>
          </a:p>
        </p:txBody>
      </p:sp>
      <p:sp>
        <p:nvSpPr>
          <p:cNvPr id="2" name="Footer Placeholder 1">
            <a:extLst>
              <a:ext uri="{FF2B5EF4-FFF2-40B4-BE49-F238E27FC236}">
                <a16:creationId xmlns:a16="http://schemas.microsoft.com/office/drawing/2014/main" id="{FDAD5D2E-A2AC-4899-90EB-41A4D9D5211C}"/>
              </a:ext>
            </a:extLst>
          </p:cNvPr>
          <p:cNvSpPr>
            <a:spLocks noGrp="1"/>
          </p:cNvSpPr>
          <p:nvPr>
            <p:ph type="ftr" sz="quarter" idx="10"/>
          </p:nvPr>
        </p:nvSpPr>
        <p:spPr/>
        <p:txBody>
          <a:bodyPr/>
          <a:lstStyle/>
          <a:p>
            <a:r>
              <a:rPr>
                <a:solidFill>
                  <a:srgbClr val="E4551F"/>
                </a:solidFill>
              </a:rPr>
              <a:t>Collins Aerospace Proprietary. This document contains no export controlled technical data.</a:t>
            </a:r>
          </a:p>
        </p:txBody>
      </p:sp>
      <p:pic>
        <p:nvPicPr>
          <p:cNvPr id="7" name="Picture 6">
            <a:extLst>
              <a:ext uri="{FF2B5EF4-FFF2-40B4-BE49-F238E27FC236}">
                <a16:creationId xmlns:a16="http://schemas.microsoft.com/office/drawing/2014/main" id="{6ABBC995-616B-7C4C-B85E-C9DB4F03F7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3" name="Slide Number Placeholder 2">
            <a:extLst>
              <a:ext uri="{FF2B5EF4-FFF2-40B4-BE49-F238E27FC236}">
                <a16:creationId xmlns:a16="http://schemas.microsoft.com/office/drawing/2014/main" id="{A43E2829-C632-4D45-94B3-B004173EEE88}"/>
              </a:ext>
            </a:extLst>
          </p:cNvPr>
          <p:cNvSpPr>
            <a:spLocks noGrp="1"/>
          </p:cNvSpPr>
          <p:nvPr>
            <p:ph type="sldNum" sz="quarter" idx="11"/>
          </p:nvPr>
        </p:nvSpPr>
        <p:spPr/>
        <p:txBody>
          <a:bodyPr/>
          <a:lstStyle/>
          <a:p>
            <a:pPr algn="r"/>
            <a:fld id="{01517C5A-21C8-4A78-AA4B-D0D5DD5ADE52}" type="slidenum">
              <a:rPr>
                <a:solidFill>
                  <a:srgbClr val="000000"/>
                </a:solidFill>
              </a:rPr>
              <a:pPr algn="r"/>
              <a:t>‹#›</a:t>
            </a:fld>
            <a:endParaRPr>
              <a:solidFill>
                <a:srgbClr val="000000"/>
              </a:solidFill>
            </a:endParaRPr>
          </a:p>
        </p:txBody>
      </p:sp>
    </p:spTree>
    <p:extLst>
      <p:ext uri="{BB962C8B-B14F-4D97-AF65-F5344CB8AC3E}">
        <p14:creationId xmlns:p14="http://schemas.microsoft.com/office/powerpoint/2010/main" val="26355797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Headline | Whit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D42A82-65F5-9643-8C5E-E126C1F2FFB1}"/>
              </a:ext>
            </a:extLst>
          </p:cNvPr>
          <p:cNvSpPr>
            <a:spLocks noGrp="1"/>
          </p:cNvSpPr>
          <p:nvPr>
            <p:ph type="title" hasCustomPrompt="1"/>
          </p:nvPr>
        </p:nvSpPr>
        <p:spPr/>
        <p:txBody>
          <a:bodyPr/>
          <a:lstStyle>
            <a:lvl1pPr>
              <a:defRPr/>
            </a:lvl1pPr>
          </a:lstStyle>
          <a:p>
            <a:r>
              <a:rPr lang="en-US" dirty="0"/>
              <a:t>TITLE HERE. ALL CAPS. Black. 24 PT.</a:t>
            </a:r>
          </a:p>
        </p:txBody>
      </p:sp>
      <p:sp>
        <p:nvSpPr>
          <p:cNvPr id="2" name="Footer Placeholder 1">
            <a:extLst>
              <a:ext uri="{FF2B5EF4-FFF2-40B4-BE49-F238E27FC236}">
                <a16:creationId xmlns:a16="http://schemas.microsoft.com/office/drawing/2014/main" id="{C385A6D3-BFB1-4C67-96C5-155EB52E9927}"/>
              </a:ext>
            </a:extLst>
          </p:cNvPr>
          <p:cNvSpPr>
            <a:spLocks noGrp="1"/>
          </p:cNvSpPr>
          <p:nvPr>
            <p:ph type="ftr" sz="quarter" idx="10"/>
          </p:nvPr>
        </p:nvSpPr>
        <p:spPr/>
        <p:txBody>
          <a:bodyPr/>
          <a:lstStyle/>
          <a:p>
            <a:r>
              <a:rPr>
                <a:solidFill>
                  <a:srgbClr val="E4551F"/>
                </a:solidFill>
              </a:rPr>
              <a:t>Collins Aerospace Proprietary. This document contains no export controlled technical data.</a:t>
            </a:r>
          </a:p>
        </p:txBody>
      </p:sp>
      <p:pic>
        <p:nvPicPr>
          <p:cNvPr id="6" name="Picture 5">
            <a:extLst>
              <a:ext uri="{FF2B5EF4-FFF2-40B4-BE49-F238E27FC236}">
                <a16:creationId xmlns:a16="http://schemas.microsoft.com/office/drawing/2014/main" id="{6ABBC995-616B-7C4C-B85E-C9DB4F03F7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3" name="Slide Number Placeholder 2">
            <a:extLst>
              <a:ext uri="{FF2B5EF4-FFF2-40B4-BE49-F238E27FC236}">
                <a16:creationId xmlns:a16="http://schemas.microsoft.com/office/drawing/2014/main" id="{834C15CF-47DB-495F-9FCC-9F29980C5D44}"/>
              </a:ext>
            </a:extLst>
          </p:cNvPr>
          <p:cNvSpPr>
            <a:spLocks noGrp="1"/>
          </p:cNvSpPr>
          <p:nvPr>
            <p:ph type="sldNum" sz="quarter" idx="11"/>
          </p:nvPr>
        </p:nvSpPr>
        <p:spPr/>
        <p:txBody>
          <a:bodyPr/>
          <a:lstStyle/>
          <a:p>
            <a:pPr algn="r"/>
            <a:fld id="{01517C5A-21C8-4A78-AA4B-D0D5DD5ADE52}" type="slidenum">
              <a:rPr>
                <a:solidFill>
                  <a:srgbClr val="000000"/>
                </a:solidFill>
              </a:rPr>
              <a:pPr algn="r"/>
              <a:t>‹#›</a:t>
            </a:fld>
            <a:endParaRPr>
              <a:solidFill>
                <a:srgbClr val="000000"/>
              </a:solidFill>
            </a:endParaRPr>
          </a:p>
        </p:txBody>
      </p:sp>
    </p:spTree>
    <p:extLst>
      <p:ext uri="{BB962C8B-B14F-4D97-AF65-F5344CB8AC3E}">
        <p14:creationId xmlns:p14="http://schemas.microsoft.com/office/powerpoint/2010/main" val="36553958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3 Collage + Sub | White ">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45A6B3B-BED3-47B7-ABC7-94D4715C5117}"/>
              </a:ext>
            </a:extLst>
          </p:cNvPr>
          <p:cNvSpPr>
            <a:spLocks noGrp="1"/>
          </p:cNvSpPr>
          <p:nvPr>
            <p:ph type="body" idx="1" hasCustomPrompt="1"/>
          </p:nvPr>
        </p:nvSpPr>
        <p:spPr>
          <a:xfrm>
            <a:off x="609600" y="1166707"/>
            <a:ext cx="10972800" cy="411740"/>
          </a:xfrm>
          <a:prstGeom prst="rect">
            <a:avLst/>
          </a:prstGeom>
        </p:spPr>
        <p:txBody>
          <a:bodyPr anchor="t">
            <a:normAutofit/>
          </a:bodyPr>
          <a:lstStyle>
            <a:lvl1pPr marL="0" marR="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1100" b="0" cap="all" spc="200" baseline="0">
                <a:solidFill>
                  <a:schemeClr val="accent1"/>
                </a:solidFill>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marL="0" marR="0" lvl="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a:pPr>
            <a:r>
              <a:rPr lang="en-US" dirty="0"/>
              <a:t>SUBHEAD HERE. ALL CAPS. TERRA COTTA. 11 PT.</a:t>
            </a:r>
          </a:p>
        </p:txBody>
      </p:sp>
      <p:sp>
        <p:nvSpPr>
          <p:cNvPr id="4" name="Title 3">
            <a:extLst>
              <a:ext uri="{FF2B5EF4-FFF2-40B4-BE49-F238E27FC236}">
                <a16:creationId xmlns:a16="http://schemas.microsoft.com/office/drawing/2014/main" id="{1CAFF837-9556-424F-BF3B-DC25B3885715}"/>
              </a:ext>
            </a:extLst>
          </p:cNvPr>
          <p:cNvSpPr>
            <a:spLocks noGrp="1"/>
          </p:cNvSpPr>
          <p:nvPr>
            <p:ph type="title" hasCustomPrompt="1"/>
          </p:nvPr>
        </p:nvSpPr>
        <p:spPr/>
        <p:txBody>
          <a:bodyPr/>
          <a:lstStyle>
            <a:lvl1pPr>
              <a:defRPr/>
            </a:lvl1pPr>
          </a:lstStyle>
          <a:p>
            <a:r>
              <a:rPr lang="en-US" dirty="0"/>
              <a:t>TITLE HERE. ALL CAPS. BLACK. 24 PT.</a:t>
            </a:r>
          </a:p>
        </p:txBody>
      </p:sp>
      <p:sp>
        <p:nvSpPr>
          <p:cNvPr id="2" name="Footer Placeholder 1">
            <a:extLst>
              <a:ext uri="{FF2B5EF4-FFF2-40B4-BE49-F238E27FC236}">
                <a16:creationId xmlns:a16="http://schemas.microsoft.com/office/drawing/2014/main" id="{F0F5C344-815E-4E6C-A632-35A2661C7C86}"/>
              </a:ext>
            </a:extLst>
          </p:cNvPr>
          <p:cNvSpPr>
            <a:spLocks noGrp="1"/>
          </p:cNvSpPr>
          <p:nvPr>
            <p:ph type="ftr" sz="quarter" idx="18"/>
          </p:nvPr>
        </p:nvSpPr>
        <p:spPr/>
        <p:txBody>
          <a:bodyPr/>
          <a:lstStyle/>
          <a:p>
            <a:r>
              <a:rPr>
                <a:solidFill>
                  <a:srgbClr val="E4551F"/>
                </a:solidFill>
              </a:rPr>
              <a:t>Collins Aerospace Proprietary. This document contains no export controlled technical data.</a:t>
            </a:r>
          </a:p>
        </p:txBody>
      </p:sp>
      <p:sp>
        <p:nvSpPr>
          <p:cNvPr id="9" name="Picture Placeholder 3">
            <a:extLst>
              <a:ext uri="{FF2B5EF4-FFF2-40B4-BE49-F238E27FC236}">
                <a16:creationId xmlns:a16="http://schemas.microsoft.com/office/drawing/2014/main" id="{EFF72F07-E416-4EC9-BFB1-4C53521819A2}"/>
              </a:ext>
            </a:extLst>
          </p:cNvPr>
          <p:cNvSpPr>
            <a:spLocks noGrp="1"/>
          </p:cNvSpPr>
          <p:nvPr>
            <p:ph type="pic" sz="quarter" idx="10" hasCustomPrompt="1"/>
          </p:nvPr>
        </p:nvSpPr>
        <p:spPr>
          <a:xfrm>
            <a:off x="0" y="1973738"/>
            <a:ext cx="4145280" cy="913107"/>
          </a:xfrm>
          <a:prstGeom prst="rect">
            <a:avLst/>
          </a:prstGeom>
          <a:ln>
            <a:solidFill>
              <a:schemeClr val="bg1"/>
            </a:solidFill>
          </a:ln>
        </p:spPr>
        <p:txBody>
          <a:bodyPr anchor="ctr"/>
          <a:lstStyle>
            <a:lvl1pPr marL="0" indent="0" algn="ctr">
              <a:buNone/>
              <a:defRPr/>
            </a:lvl1pPr>
          </a:lstStyle>
          <a:p>
            <a:r>
              <a:rPr lang="en-US" dirty="0"/>
              <a:t>INSERT PHOTO HERE</a:t>
            </a:r>
          </a:p>
        </p:txBody>
      </p:sp>
      <p:sp>
        <p:nvSpPr>
          <p:cNvPr id="10" name="Picture Placeholder 3">
            <a:extLst>
              <a:ext uri="{FF2B5EF4-FFF2-40B4-BE49-F238E27FC236}">
                <a16:creationId xmlns:a16="http://schemas.microsoft.com/office/drawing/2014/main" id="{B604ED8E-155F-4A46-8432-A06E849BF6DE}"/>
              </a:ext>
            </a:extLst>
          </p:cNvPr>
          <p:cNvSpPr>
            <a:spLocks noGrp="1"/>
          </p:cNvSpPr>
          <p:nvPr>
            <p:ph type="pic" sz="quarter" idx="14" hasCustomPrompt="1"/>
          </p:nvPr>
        </p:nvSpPr>
        <p:spPr>
          <a:xfrm>
            <a:off x="4130412" y="1973737"/>
            <a:ext cx="8046720" cy="3717557"/>
          </a:xfrm>
          <a:prstGeom prst="rect">
            <a:avLst/>
          </a:prstGeom>
          <a:ln>
            <a:solidFill>
              <a:schemeClr val="bg1"/>
            </a:solidFill>
          </a:ln>
        </p:spPr>
        <p:txBody>
          <a:bodyPr anchor="ctr"/>
          <a:lstStyle>
            <a:lvl1pPr marL="0" indent="0" algn="ctr">
              <a:buNone/>
              <a:defRPr/>
            </a:lvl1pPr>
          </a:lstStyle>
          <a:p>
            <a:r>
              <a:rPr lang="en-US" dirty="0"/>
              <a:t>INSERT PHOTO HERE</a:t>
            </a:r>
          </a:p>
        </p:txBody>
      </p:sp>
      <p:sp>
        <p:nvSpPr>
          <p:cNvPr id="11" name="Picture Placeholder 3">
            <a:extLst>
              <a:ext uri="{FF2B5EF4-FFF2-40B4-BE49-F238E27FC236}">
                <a16:creationId xmlns:a16="http://schemas.microsoft.com/office/drawing/2014/main" id="{B83E9807-3886-4F79-9EE8-B285427DC91C}"/>
              </a:ext>
            </a:extLst>
          </p:cNvPr>
          <p:cNvSpPr>
            <a:spLocks noGrp="1"/>
          </p:cNvSpPr>
          <p:nvPr>
            <p:ph type="pic" sz="quarter" idx="17" hasCustomPrompt="1"/>
          </p:nvPr>
        </p:nvSpPr>
        <p:spPr>
          <a:xfrm>
            <a:off x="0" y="2886846"/>
            <a:ext cx="4145280" cy="2804449"/>
          </a:xfrm>
          <a:prstGeom prst="rect">
            <a:avLst/>
          </a:prstGeom>
          <a:ln>
            <a:solidFill>
              <a:schemeClr val="bg1"/>
            </a:solidFill>
          </a:ln>
        </p:spPr>
        <p:txBody>
          <a:bodyPr anchor="ctr"/>
          <a:lstStyle>
            <a:lvl1pPr marL="0" indent="0" algn="ctr">
              <a:buNone/>
              <a:defRPr/>
            </a:lvl1pPr>
          </a:lstStyle>
          <a:p>
            <a:r>
              <a:rPr lang="en-US" dirty="0"/>
              <a:t>INSERT PHOTO HERE</a:t>
            </a:r>
          </a:p>
        </p:txBody>
      </p:sp>
      <p:pic>
        <p:nvPicPr>
          <p:cNvPr id="12" name="Picture 11">
            <a:extLst>
              <a:ext uri="{FF2B5EF4-FFF2-40B4-BE49-F238E27FC236}">
                <a16:creationId xmlns:a16="http://schemas.microsoft.com/office/drawing/2014/main" id="{6ABBC995-616B-7C4C-B85E-C9DB4F03F7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3" name="Slide Number Placeholder 2">
            <a:extLst>
              <a:ext uri="{FF2B5EF4-FFF2-40B4-BE49-F238E27FC236}">
                <a16:creationId xmlns:a16="http://schemas.microsoft.com/office/drawing/2014/main" id="{EFEC55EE-56F3-4C86-AA4D-E940CBB8B9F7}"/>
              </a:ext>
            </a:extLst>
          </p:cNvPr>
          <p:cNvSpPr>
            <a:spLocks noGrp="1"/>
          </p:cNvSpPr>
          <p:nvPr>
            <p:ph type="sldNum" sz="quarter" idx="19"/>
          </p:nvPr>
        </p:nvSpPr>
        <p:spPr/>
        <p:txBody>
          <a:bodyPr/>
          <a:lstStyle/>
          <a:p>
            <a:pPr algn="r"/>
            <a:fld id="{01517C5A-21C8-4A78-AA4B-D0D5DD5ADE52}" type="slidenum">
              <a:rPr>
                <a:solidFill>
                  <a:srgbClr val="000000"/>
                </a:solidFill>
              </a:rPr>
              <a:pPr algn="r"/>
              <a:t>‹#›</a:t>
            </a:fld>
            <a:endParaRPr>
              <a:solidFill>
                <a:srgbClr val="000000"/>
              </a:solidFill>
            </a:endParaRPr>
          </a:p>
        </p:txBody>
      </p:sp>
    </p:spTree>
    <p:extLst>
      <p:ext uri="{BB962C8B-B14F-4D97-AF65-F5344CB8AC3E}">
        <p14:creationId xmlns:p14="http://schemas.microsoft.com/office/powerpoint/2010/main" val="7580092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3 Collage | White ">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A98B6A-953C-CB4D-B187-26021C9C7CD2}"/>
              </a:ext>
            </a:extLst>
          </p:cNvPr>
          <p:cNvSpPr>
            <a:spLocks noGrp="1"/>
          </p:cNvSpPr>
          <p:nvPr>
            <p:ph type="title" hasCustomPrompt="1"/>
          </p:nvPr>
        </p:nvSpPr>
        <p:spPr/>
        <p:txBody>
          <a:bodyPr/>
          <a:lstStyle>
            <a:lvl1pPr>
              <a:defRPr/>
            </a:lvl1pPr>
          </a:lstStyle>
          <a:p>
            <a:r>
              <a:rPr lang="en-US" dirty="0"/>
              <a:t>TITLE HERE. ALL CAPS. BLACK. 24 PT.</a:t>
            </a:r>
          </a:p>
        </p:txBody>
      </p:sp>
      <p:sp>
        <p:nvSpPr>
          <p:cNvPr id="2" name="Footer Placeholder 1">
            <a:extLst>
              <a:ext uri="{FF2B5EF4-FFF2-40B4-BE49-F238E27FC236}">
                <a16:creationId xmlns:a16="http://schemas.microsoft.com/office/drawing/2014/main" id="{C595D5D8-5FFC-44B7-B3F9-A60157051E28}"/>
              </a:ext>
            </a:extLst>
          </p:cNvPr>
          <p:cNvSpPr>
            <a:spLocks noGrp="1"/>
          </p:cNvSpPr>
          <p:nvPr>
            <p:ph type="ftr" sz="quarter" idx="18"/>
          </p:nvPr>
        </p:nvSpPr>
        <p:spPr/>
        <p:txBody>
          <a:bodyPr/>
          <a:lstStyle/>
          <a:p>
            <a:r>
              <a:rPr>
                <a:solidFill>
                  <a:srgbClr val="E4551F"/>
                </a:solidFill>
              </a:rPr>
              <a:t>Collins Aerospace Proprietary. This document contains no export controlled technical data.</a:t>
            </a:r>
          </a:p>
        </p:txBody>
      </p:sp>
      <p:sp>
        <p:nvSpPr>
          <p:cNvPr id="8" name="Picture Placeholder 3">
            <a:extLst>
              <a:ext uri="{FF2B5EF4-FFF2-40B4-BE49-F238E27FC236}">
                <a16:creationId xmlns:a16="http://schemas.microsoft.com/office/drawing/2014/main" id="{B9372DE6-DCF8-476C-A783-0468C556516F}"/>
              </a:ext>
            </a:extLst>
          </p:cNvPr>
          <p:cNvSpPr>
            <a:spLocks noGrp="1"/>
          </p:cNvSpPr>
          <p:nvPr>
            <p:ph type="pic" sz="quarter" idx="10" hasCustomPrompt="1"/>
          </p:nvPr>
        </p:nvSpPr>
        <p:spPr>
          <a:xfrm>
            <a:off x="0" y="1552919"/>
            <a:ext cx="4145280" cy="1221812"/>
          </a:xfrm>
          <a:prstGeom prst="rect">
            <a:avLst/>
          </a:prstGeom>
          <a:ln>
            <a:solidFill>
              <a:schemeClr val="bg1"/>
            </a:solidFill>
          </a:ln>
        </p:spPr>
        <p:txBody>
          <a:bodyPr anchor="ctr"/>
          <a:lstStyle>
            <a:lvl1pPr marL="0" indent="0" algn="ctr">
              <a:buNone/>
              <a:defRPr/>
            </a:lvl1pPr>
          </a:lstStyle>
          <a:p>
            <a:r>
              <a:rPr lang="en-US" dirty="0"/>
              <a:t>INSERT PHOTO HERE</a:t>
            </a:r>
          </a:p>
        </p:txBody>
      </p:sp>
      <p:sp>
        <p:nvSpPr>
          <p:cNvPr id="9" name="Picture Placeholder 3">
            <a:extLst>
              <a:ext uri="{FF2B5EF4-FFF2-40B4-BE49-F238E27FC236}">
                <a16:creationId xmlns:a16="http://schemas.microsoft.com/office/drawing/2014/main" id="{A05D7251-2D12-4ED9-B64E-0883A8600CE4}"/>
              </a:ext>
            </a:extLst>
          </p:cNvPr>
          <p:cNvSpPr>
            <a:spLocks noGrp="1"/>
          </p:cNvSpPr>
          <p:nvPr>
            <p:ph type="pic" sz="quarter" idx="16" hasCustomPrompt="1"/>
          </p:nvPr>
        </p:nvSpPr>
        <p:spPr>
          <a:xfrm>
            <a:off x="4130412" y="1555531"/>
            <a:ext cx="8046720" cy="4081300"/>
          </a:xfrm>
          <a:prstGeom prst="rect">
            <a:avLst/>
          </a:prstGeom>
          <a:ln>
            <a:solidFill>
              <a:schemeClr val="bg1"/>
            </a:solidFill>
          </a:ln>
        </p:spPr>
        <p:txBody>
          <a:bodyPr anchor="ctr"/>
          <a:lstStyle>
            <a:lvl1pPr marL="0" indent="0" algn="ctr">
              <a:buNone/>
              <a:defRPr/>
            </a:lvl1pPr>
          </a:lstStyle>
          <a:p>
            <a:r>
              <a:rPr lang="en-US" dirty="0"/>
              <a:t>INSERT PHOTO HERE</a:t>
            </a:r>
          </a:p>
        </p:txBody>
      </p:sp>
      <p:sp>
        <p:nvSpPr>
          <p:cNvPr id="10" name="Picture Placeholder 3">
            <a:extLst>
              <a:ext uri="{FF2B5EF4-FFF2-40B4-BE49-F238E27FC236}">
                <a16:creationId xmlns:a16="http://schemas.microsoft.com/office/drawing/2014/main" id="{A891B195-2B7F-4952-BE48-9C09438F1A3D}"/>
              </a:ext>
            </a:extLst>
          </p:cNvPr>
          <p:cNvSpPr>
            <a:spLocks noGrp="1"/>
          </p:cNvSpPr>
          <p:nvPr>
            <p:ph type="pic" sz="quarter" idx="17" hasCustomPrompt="1"/>
          </p:nvPr>
        </p:nvSpPr>
        <p:spPr>
          <a:xfrm>
            <a:off x="0" y="2774731"/>
            <a:ext cx="4145280" cy="2862100"/>
          </a:xfrm>
          <a:prstGeom prst="rect">
            <a:avLst/>
          </a:prstGeom>
          <a:ln>
            <a:solidFill>
              <a:schemeClr val="bg1"/>
            </a:solidFill>
          </a:ln>
        </p:spPr>
        <p:txBody>
          <a:bodyPr anchor="ctr"/>
          <a:lstStyle>
            <a:lvl1pPr marL="0" indent="0" algn="ctr">
              <a:buNone/>
              <a:defRPr/>
            </a:lvl1pPr>
          </a:lstStyle>
          <a:p>
            <a:r>
              <a:rPr lang="en-US" dirty="0"/>
              <a:t>INSERT PHOTO HERE</a:t>
            </a:r>
          </a:p>
        </p:txBody>
      </p:sp>
      <p:pic>
        <p:nvPicPr>
          <p:cNvPr id="11" name="Picture 10">
            <a:extLst>
              <a:ext uri="{FF2B5EF4-FFF2-40B4-BE49-F238E27FC236}">
                <a16:creationId xmlns:a16="http://schemas.microsoft.com/office/drawing/2014/main" id="{6ABBC995-616B-7C4C-B85E-C9DB4F03F7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3" name="Slide Number Placeholder 2">
            <a:extLst>
              <a:ext uri="{FF2B5EF4-FFF2-40B4-BE49-F238E27FC236}">
                <a16:creationId xmlns:a16="http://schemas.microsoft.com/office/drawing/2014/main" id="{FD13834E-16A5-4F30-87AB-A27ECFD0766B}"/>
              </a:ext>
            </a:extLst>
          </p:cNvPr>
          <p:cNvSpPr>
            <a:spLocks noGrp="1"/>
          </p:cNvSpPr>
          <p:nvPr>
            <p:ph type="sldNum" sz="quarter" idx="19"/>
          </p:nvPr>
        </p:nvSpPr>
        <p:spPr/>
        <p:txBody>
          <a:bodyPr/>
          <a:lstStyle/>
          <a:p>
            <a:pPr algn="r"/>
            <a:fld id="{01517C5A-21C8-4A78-AA4B-D0D5DD5ADE52}" type="slidenum">
              <a:rPr>
                <a:solidFill>
                  <a:srgbClr val="000000"/>
                </a:solidFill>
              </a:rPr>
              <a:pPr algn="r"/>
              <a:t>‹#›</a:t>
            </a:fld>
            <a:endParaRPr>
              <a:solidFill>
                <a:srgbClr val="000000"/>
              </a:solidFill>
            </a:endParaRPr>
          </a:p>
        </p:txBody>
      </p:sp>
    </p:spTree>
    <p:extLst>
      <p:ext uri="{BB962C8B-B14F-4D97-AF65-F5344CB8AC3E}">
        <p14:creationId xmlns:p14="http://schemas.microsoft.com/office/powerpoint/2010/main" val="42841647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Two Columns | White">
    <p:bg>
      <p:bgRef idx="1001">
        <a:schemeClr val="bg1"/>
      </p:bgRef>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CDB3C81C-40F3-42DA-9512-9E80A45B2215}"/>
              </a:ext>
            </a:extLst>
          </p:cNvPr>
          <p:cNvSpPr>
            <a:spLocks noGrp="1"/>
          </p:cNvSpPr>
          <p:nvPr>
            <p:ph type="body" idx="1" hasCustomPrompt="1"/>
          </p:nvPr>
        </p:nvSpPr>
        <p:spPr>
          <a:xfrm>
            <a:off x="609600" y="1166707"/>
            <a:ext cx="10972800" cy="411740"/>
          </a:xfrm>
          <a:prstGeom prst="rect">
            <a:avLst/>
          </a:prstGeom>
        </p:spPr>
        <p:txBody>
          <a:bodyPr anchor="t">
            <a:normAutofit/>
          </a:bodyPr>
          <a:lstStyle>
            <a:lvl1pPr marL="0" marR="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1100" b="0" cap="all" spc="200" baseline="0">
                <a:solidFill>
                  <a:schemeClr val="accent1"/>
                </a:solidFill>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marL="0" marR="0" lvl="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a:pPr>
            <a:r>
              <a:rPr lang="en-US" dirty="0"/>
              <a:t>SUBHEAD HERE. ALL CAPS. TERRA COTTA. 11 PT.</a:t>
            </a:r>
          </a:p>
        </p:txBody>
      </p:sp>
      <p:sp>
        <p:nvSpPr>
          <p:cNvPr id="3" name="Title 2">
            <a:extLst>
              <a:ext uri="{FF2B5EF4-FFF2-40B4-BE49-F238E27FC236}">
                <a16:creationId xmlns:a16="http://schemas.microsoft.com/office/drawing/2014/main" id="{670FBF85-F908-9543-AF8C-C05EF7A1286E}"/>
              </a:ext>
            </a:extLst>
          </p:cNvPr>
          <p:cNvSpPr>
            <a:spLocks noGrp="1"/>
          </p:cNvSpPr>
          <p:nvPr>
            <p:ph type="title" hasCustomPrompt="1"/>
          </p:nvPr>
        </p:nvSpPr>
        <p:spPr/>
        <p:txBody>
          <a:bodyPr/>
          <a:lstStyle>
            <a:lvl1pPr>
              <a:defRPr/>
            </a:lvl1pPr>
          </a:lstStyle>
          <a:p>
            <a:r>
              <a:rPr lang="en-US" dirty="0"/>
              <a:t>TITLE HERE. ALL CAPS. BLACK. 24 PT.</a:t>
            </a:r>
          </a:p>
        </p:txBody>
      </p:sp>
      <p:sp>
        <p:nvSpPr>
          <p:cNvPr id="2" name="Footer Placeholder 1">
            <a:extLst>
              <a:ext uri="{FF2B5EF4-FFF2-40B4-BE49-F238E27FC236}">
                <a16:creationId xmlns:a16="http://schemas.microsoft.com/office/drawing/2014/main" id="{449D82DC-4516-4CFC-A86F-BFEA28FF5E60}"/>
              </a:ext>
            </a:extLst>
          </p:cNvPr>
          <p:cNvSpPr>
            <a:spLocks noGrp="1"/>
          </p:cNvSpPr>
          <p:nvPr>
            <p:ph type="ftr" sz="quarter" idx="10"/>
          </p:nvPr>
        </p:nvSpPr>
        <p:spPr/>
        <p:txBody>
          <a:bodyPr/>
          <a:lstStyle/>
          <a:p>
            <a:r>
              <a:rPr>
                <a:solidFill>
                  <a:srgbClr val="E4551F"/>
                </a:solidFill>
              </a:rPr>
              <a:t>Collins Aerospace Proprietary. This document contains no export controlled technical data.</a:t>
            </a:r>
          </a:p>
        </p:txBody>
      </p:sp>
      <p:pic>
        <p:nvPicPr>
          <p:cNvPr id="10" name="Picture 9">
            <a:extLst>
              <a:ext uri="{FF2B5EF4-FFF2-40B4-BE49-F238E27FC236}">
                <a16:creationId xmlns:a16="http://schemas.microsoft.com/office/drawing/2014/main" id="{6ABBC995-616B-7C4C-B85E-C9DB4F03F7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12" name="Content Placeholder 4">
            <a:extLst>
              <a:ext uri="{FF2B5EF4-FFF2-40B4-BE49-F238E27FC236}">
                <a16:creationId xmlns:a16="http://schemas.microsoft.com/office/drawing/2014/main" id="{4C5A4B9D-E5EB-4E0B-9B27-98BCC447BCEE}"/>
              </a:ext>
            </a:extLst>
          </p:cNvPr>
          <p:cNvSpPr>
            <a:spLocks noGrp="1"/>
          </p:cNvSpPr>
          <p:nvPr>
            <p:ph sz="quarter" idx="11"/>
          </p:nvPr>
        </p:nvSpPr>
        <p:spPr>
          <a:xfrm>
            <a:off x="609600" y="1753432"/>
            <a:ext cx="5386917" cy="43726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8">
            <a:extLst>
              <a:ext uri="{FF2B5EF4-FFF2-40B4-BE49-F238E27FC236}">
                <a16:creationId xmlns:a16="http://schemas.microsoft.com/office/drawing/2014/main" id="{F1C83059-51E5-4C78-98F2-FD7F352BC5B4}"/>
              </a:ext>
            </a:extLst>
          </p:cNvPr>
          <p:cNvSpPr>
            <a:spLocks noGrp="1"/>
          </p:cNvSpPr>
          <p:nvPr>
            <p:ph sz="quarter" idx="12"/>
          </p:nvPr>
        </p:nvSpPr>
        <p:spPr>
          <a:xfrm>
            <a:off x="6193367" y="1754662"/>
            <a:ext cx="5386917" cy="436392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a:extLst>
              <a:ext uri="{FF2B5EF4-FFF2-40B4-BE49-F238E27FC236}">
                <a16:creationId xmlns:a16="http://schemas.microsoft.com/office/drawing/2014/main" id="{7DD22D29-83B6-4887-8B46-FACDF1A79E7A}"/>
              </a:ext>
            </a:extLst>
          </p:cNvPr>
          <p:cNvSpPr>
            <a:spLocks noGrp="1"/>
          </p:cNvSpPr>
          <p:nvPr>
            <p:ph type="sldNum" sz="quarter" idx="13"/>
          </p:nvPr>
        </p:nvSpPr>
        <p:spPr/>
        <p:txBody>
          <a:bodyPr/>
          <a:lstStyle/>
          <a:p>
            <a:pPr algn="r"/>
            <a:fld id="{01517C5A-21C8-4A78-AA4B-D0D5DD5ADE52}" type="slidenum">
              <a:rPr>
                <a:solidFill>
                  <a:srgbClr val="000000"/>
                </a:solidFill>
              </a:rPr>
              <a:pPr algn="r"/>
              <a:t>‹#›</a:t>
            </a:fld>
            <a:endParaRPr>
              <a:solidFill>
                <a:srgbClr val="000000"/>
              </a:solidFill>
            </a:endParaRPr>
          </a:p>
        </p:txBody>
      </p:sp>
    </p:spTree>
    <p:extLst>
      <p:ext uri="{BB962C8B-B14F-4D97-AF65-F5344CB8AC3E}">
        <p14:creationId xmlns:p14="http://schemas.microsoft.com/office/powerpoint/2010/main" val="515749387"/>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Three Columns | White">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58B17C-FE6E-4F59-A161-671D59ABF973}"/>
              </a:ext>
            </a:extLst>
          </p:cNvPr>
          <p:cNvSpPr>
            <a:spLocks noGrp="1"/>
          </p:cNvSpPr>
          <p:nvPr>
            <p:ph type="body" idx="13" hasCustomPrompt="1"/>
          </p:nvPr>
        </p:nvSpPr>
        <p:spPr>
          <a:xfrm>
            <a:off x="609600" y="1166707"/>
            <a:ext cx="10972800" cy="411740"/>
          </a:xfrm>
          <a:prstGeom prst="rect">
            <a:avLst/>
          </a:prstGeom>
        </p:spPr>
        <p:txBody>
          <a:bodyPr anchor="t">
            <a:normAutofit/>
          </a:bodyPr>
          <a:lstStyle>
            <a:lvl1pPr marL="0" marR="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1100" b="0" cap="all" spc="200" baseline="0">
                <a:solidFill>
                  <a:schemeClr val="accent1"/>
                </a:solidFill>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marL="0" marR="0" lvl="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a:pPr>
            <a:r>
              <a:rPr lang="en-US" dirty="0"/>
              <a:t>SUBHEAD HERE. ALL CAPS. TERRA COTTA. 11 PT.</a:t>
            </a:r>
          </a:p>
        </p:txBody>
      </p:sp>
      <p:sp>
        <p:nvSpPr>
          <p:cNvPr id="3" name="Title 2">
            <a:extLst>
              <a:ext uri="{FF2B5EF4-FFF2-40B4-BE49-F238E27FC236}">
                <a16:creationId xmlns:a16="http://schemas.microsoft.com/office/drawing/2014/main" id="{7F82CE58-32D5-3345-8D45-4B2911CEFF06}"/>
              </a:ext>
            </a:extLst>
          </p:cNvPr>
          <p:cNvSpPr>
            <a:spLocks noGrp="1"/>
          </p:cNvSpPr>
          <p:nvPr>
            <p:ph type="title" hasCustomPrompt="1"/>
          </p:nvPr>
        </p:nvSpPr>
        <p:spPr/>
        <p:txBody>
          <a:bodyPr/>
          <a:lstStyle>
            <a:lvl1pPr>
              <a:defRPr/>
            </a:lvl1pPr>
          </a:lstStyle>
          <a:p>
            <a:r>
              <a:rPr lang="en-US" dirty="0"/>
              <a:t>TITLE HERE. ALL CAPS. BLACK. 24 PT.</a:t>
            </a:r>
          </a:p>
        </p:txBody>
      </p:sp>
      <p:sp>
        <p:nvSpPr>
          <p:cNvPr id="2" name="Footer Placeholder 1">
            <a:extLst>
              <a:ext uri="{FF2B5EF4-FFF2-40B4-BE49-F238E27FC236}">
                <a16:creationId xmlns:a16="http://schemas.microsoft.com/office/drawing/2014/main" id="{2CD36293-A803-4765-A0C6-F9722EFE8E97}"/>
              </a:ext>
            </a:extLst>
          </p:cNvPr>
          <p:cNvSpPr>
            <a:spLocks noGrp="1"/>
          </p:cNvSpPr>
          <p:nvPr>
            <p:ph type="ftr" sz="quarter" idx="14"/>
          </p:nvPr>
        </p:nvSpPr>
        <p:spPr/>
        <p:txBody>
          <a:bodyPr/>
          <a:lstStyle/>
          <a:p>
            <a:r>
              <a:rPr>
                <a:solidFill>
                  <a:srgbClr val="E4551F"/>
                </a:solidFill>
              </a:rPr>
              <a:t>Collins Aerospace Proprietary. This document contains no export controlled technical data.</a:t>
            </a:r>
          </a:p>
        </p:txBody>
      </p:sp>
      <p:pic>
        <p:nvPicPr>
          <p:cNvPr id="12" name="Picture 11">
            <a:extLst>
              <a:ext uri="{FF2B5EF4-FFF2-40B4-BE49-F238E27FC236}">
                <a16:creationId xmlns:a16="http://schemas.microsoft.com/office/drawing/2014/main" id="{6ABBC995-616B-7C4C-B85E-C9DB4F03F7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13" name="Content Placeholder 2"/>
          <p:cNvSpPr>
            <a:spLocks noGrp="1"/>
          </p:cNvSpPr>
          <p:nvPr>
            <p:ph sz="half" idx="1" hasCustomPrompt="1"/>
          </p:nvPr>
        </p:nvSpPr>
        <p:spPr>
          <a:xfrm>
            <a:off x="609600" y="1688176"/>
            <a:ext cx="3535680" cy="4407824"/>
          </a:xfrm>
        </p:spPr>
        <p:txBody>
          <a:bodyPr>
            <a:noAutofit/>
          </a:bodyPr>
          <a:lstStyle>
            <a:lvl1pPr>
              <a:buClr>
                <a:schemeClr val="accent1"/>
              </a:buClr>
              <a:defRPr sz="1600"/>
            </a:lvl1pPr>
            <a:lvl2pPr>
              <a:buClr>
                <a:schemeClr val="accent1"/>
              </a:buClr>
              <a:defRPr sz="1400"/>
            </a:lvl2pPr>
            <a:lvl3pPr>
              <a:buClr>
                <a:schemeClr val="accent1"/>
              </a:buClr>
              <a:defRPr sz="1200"/>
            </a:lvl3pPr>
            <a:lvl4pPr marL="1371532" indent="0">
              <a:buClr>
                <a:schemeClr val="bg2"/>
              </a:buClr>
              <a:buNone/>
              <a:defRPr sz="1200"/>
            </a:lvl4pPr>
            <a:lvl5pPr>
              <a:buClr>
                <a:schemeClr val="bg2"/>
              </a:buCl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14" name="Content Placeholder 3"/>
          <p:cNvSpPr>
            <a:spLocks noGrp="1"/>
          </p:cNvSpPr>
          <p:nvPr>
            <p:ph sz="half" idx="2" hasCustomPrompt="1"/>
          </p:nvPr>
        </p:nvSpPr>
        <p:spPr>
          <a:xfrm>
            <a:off x="8046720" y="1688176"/>
            <a:ext cx="3535680" cy="4407824"/>
          </a:xfrm>
        </p:spPr>
        <p:txBody>
          <a:bodyPr>
            <a:noAutofit/>
          </a:bodyPr>
          <a:lstStyle>
            <a:lvl1pPr>
              <a:buClr>
                <a:schemeClr val="accent1"/>
              </a:buClr>
              <a:defRPr sz="1600"/>
            </a:lvl1pPr>
            <a:lvl2pPr>
              <a:buClr>
                <a:schemeClr val="accent1"/>
              </a:buClr>
              <a:defRPr sz="1400"/>
            </a:lvl2pPr>
            <a:lvl3pPr>
              <a:buClr>
                <a:schemeClr val="accent1"/>
              </a:buClr>
              <a:defRPr sz="1200"/>
            </a:lvl3pPr>
            <a:lvl4pPr>
              <a:buClr>
                <a:schemeClr val="bg2"/>
              </a:buClr>
              <a:defRPr sz="1200"/>
            </a:lvl4pPr>
            <a:lvl5pPr>
              <a:buClr>
                <a:schemeClr val="bg2"/>
              </a:buCl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15" name="Content Placeholder 3"/>
          <p:cNvSpPr>
            <a:spLocks noGrp="1"/>
          </p:cNvSpPr>
          <p:nvPr>
            <p:ph sz="half" idx="12" hasCustomPrompt="1"/>
          </p:nvPr>
        </p:nvSpPr>
        <p:spPr>
          <a:xfrm>
            <a:off x="4328160" y="1688176"/>
            <a:ext cx="3535680" cy="4407824"/>
          </a:xfrm>
        </p:spPr>
        <p:txBody>
          <a:bodyPr>
            <a:noAutofit/>
          </a:bodyPr>
          <a:lstStyle>
            <a:lvl1pPr>
              <a:buClr>
                <a:schemeClr val="accent1"/>
              </a:buClr>
              <a:defRPr sz="1600"/>
            </a:lvl1pPr>
            <a:lvl2pPr>
              <a:buClr>
                <a:schemeClr val="accent1"/>
              </a:buClr>
              <a:defRPr sz="1400"/>
            </a:lvl2pPr>
            <a:lvl3pPr>
              <a:buClr>
                <a:schemeClr val="accent1"/>
              </a:buClr>
              <a:defRPr sz="1200"/>
            </a:lvl3pPr>
            <a:lvl4pPr>
              <a:buClr>
                <a:schemeClr val="bg2"/>
              </a:buClr>
              <a:defRPr sz="1200"/>
            </a:lvl4pPr>
            <a:lvl5pPr>
              <a:buClr>
                <a:schemeClr val="bg2"/>
              </a:buCl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37C4BAAF-F2D1-459C-AC12-D3DB70C08661}"/>
              </a:ext>
            </a:extLst>
          </p:cNvPr>
          <p:cNvSpPr>
            <a:spLocks noGrp="1"/>
          </p:cNvSpPr>
          <p:nvPr>
            <p:ph type="sldNum" sz="quarter" idx="15"/>
          </p:nvPr>
        </p:nvSpPr>
        <p:spPr/>
        <p:txBody>
          <a:bodyPr/>
          <a:lstStyle/>
          <a:p>
            <a:pPr algn="r"/>
            <a:fld id="{01517C5A-21C8-4A78-AA4B-D0D5DD5ADE52}" type="slidenum">
              <a:rPr>
                <a:solidFill>
                  <a:srgbClr val="000000"/>
                </a:solidFill>
              </a:rPr>
              <a:pPr algn="r"/>
              <a:t>‹#›</a:t>
            </a:fld>
            <a:endParaRPr>
              <a:solidFill>
                <a:srgbClr val="000000"/>
              </a:solidFill>
            </a:endParaRPr>
          </a:p>
        </p:txBody>
      </p:sp>
    </p:spTree>
    <p:extLst>
      <p:ext uri="{BB962C8B-B14F-4D97-AF65-F5344CB8AC3E}">
        <p14:creationId xmlns:p14="http://schemas.microsoft.com/office/powerpoint/2010/main" val="4237687552"/>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 Whit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D2D24D-4C09-1045-A1DC-71AFF869A4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2193"/>
          <a:stretch/>
        </p:blipFill>
        <p:spPr>
          <a:xfrm rot="5400000">
            <a:off x="-619035" y="619037"/>
            <a:ext cx="6858001" cy="5619932"/>
          </a:xfrm>
          <a:prstGeom prst="rect">
            <a:avLst/>
          </a:prstGeom>
        </p:spPr>
      </p:pic>
      <p:sp>
        <p:nvSpPr>
          <p:cNvPr id="8" name="Content Placeholder 2">
            <a:extLst>
              <a:ext uri="{FF2B5EF4-FFF2-40B4-BE49-F238E27FC236}">
                <a16:creationId xmlns:a16="http://schemas.microsoft.com/office/drawing/2014/main" id="{3BF84B69-E00D-6C48-AA83-A9DA1295FCF5}"/>
              </a:ext>
            </a:extLst>
          </p:cNvPr>
          <p:cNvSpPr>
            <a:spLocks noGrp="1"/>
          </p:cNvSpPr>
          <p:nvPr>
            <p:ph idx="1" hasCustomPrompt="1"/>
          </p:nvPr>
        </p:nvSpPr>
        <p:spPr>
          <a:xfrm>
            <a:off x="6798842" y="3741417"/>
            <a:ext cx="4871151" cy="497624"/>
          </a:xfrm>
          <a:prstGeom prst="rect">
            <a:avLst/>
          </a:prstGeom>
        </p:spPr>
        <p:txBody>
          <a:bodyPr anchor="ctr"/>
          <a:lstStyle>
            <a:lvl1pPr marL="0" indent="0">
              <a:buFont typeface="Arial"/>
              <a:buNone/>
              <a:defRPr b="0">
                <a:solidFill>
                  <a:schemeClr val="tx1"/>
                </a:solidFill>
              </a:defRPr>
            </a:lvl1pPr>
            <a:lvl2pPr marL="742913" indent="-285736">
              <a:buFont typeface="Arial"/>
              <a:buChar char="•"/>
              <a:defRPr>
                <a:solidFill>
                  <a:schemeClr val="bg1"/>
                </a:solidFill>
              </a:defRPr>
            </a:lvl2pPr>
            <a:lvl3pPr marL="1200090" indent="-285736">
              <a:buFont typeface="Arial"/>
              <a:buChar char="•"/>
              <a:defRPr>
                <a:solidFill>
                  <a:schemeClr val="bg1"/>
                </a:solidFill>
              </a:defRPr>
            </a:lvl3pPr>
            <a:lvl4pPr marL="1657268" indent="-285736">
              <a:buFont typeface="Arial"/>
              <a:buChar char="•"/>
              <a:defRPr>
                <a:solidFill>
                  <a:schemeClr val="bg1"/>
                </a:solidFill>
              </a:defRPr>
            </a:lvl4pPr>
            <a:lvl5pPr marL="2114445" indent="-285736">
              <a:buFont typeface="Arial"/>
              <a:buChar char="•"/>
              <a:defRPr>
                <a:solidFill>
                  <a:schemeClr val="bg1"/>
                </a:solidFill>
              </a:defRPr>
            </a:lvl5pPr>
          </a:lstStyle>
          <a:p>
            <a:pPr lvl="0"/>
            <a:r>
              <a:rPr lang="en-US" dirty="0"/>
              <a:t>Click to add name</a:t>
            </a:r>
          </a:p>
        </p:txBody>
      </p:sp>
      <p:sp>
        <p:nvSpPr>
          <p:cNvPr id="10" name="Content Placeholder 2">
            <a:extLst>
              <a:ext uri="{FF2B5EF4-FFF2-40B4-BE49-F238E27FC236}">
                <a16:creationId xmlns:a16="http://schemas.microsoft.com/office/drawing/2014/main" id="{66563264-7759-FA45-9A58-015466D60321}"/>
              </a:ext>
            </a:extLst>
          </p:cNvPr>
          <p:cNvSpPr>
            <a:spLocks noGrp="1"/>
          </p:cNvSpPr>
          <p:nvPr>
            <p:ph idx="19" hasCustomPrompt="1"/>
          </p:nvPr>
        </p:nvSpPr>
        <p:spPr>
          <a:xfrm>
            <a:off x="6798842" y="4239041"/>
            <a:ext cx="4871151" cy="497624"/>
          </a:xfrm>
          <a:prstGeom prst="rect">
            <a:avLst/>
          </a:prstGeom>
        </p:spPr>
        <p:txBody>
          <a:bodyPr anchor="ctr"/>
          <a:lstStyle>
            <a:lvl1pPr marL="0" indent="0">
              <a:buFont typeface="Arial"/>
              <a:buNone/>
              <a:defRPr baseline="0">
                <a:solidFill>
                  <a:schemeClr val="tx1"/>
                </a:solidFill>
              </a:defRPr>
            </a:lvl1pPr>
            <a:lvl2pPr marL="742913" indent="-285736">
              <a:buFont typeface="Arial"/>
              <a:buChar char="•"/>
              <a:defRPr>
                <a:solidFill>
                  <a:schemeClr val="bg1"/>
                </a:solidFill>
              </a:defRPr>
            </a:lvl2pPr>
            <a:lvl3pPr marL="1200090" indent="-285736">
              <a:buFont typeface="Arial"/>
              <a:buChar char="•"/>
              <a:defRPr>
                <a:solidFill>
                  <a:schemeClr val="bg1"/>
                </a:solidFill>
              </a:defRPr>
            </a:lvl3pPr>
            <a:lvl4pPr marL="1657268" indent="-285736">
              <a:buFont typeface="Arial"/>
              <a:buChar char="•"/>
              <a:defRPr>
                <a:solidFill>
                  <a:schemeClr val="bg1"/>
                </a:solidFill>
              </a:defRPr>
            </a:lvl4pPr>
            <a:lvl5pPr marL="2114445" indent="-285736">
              <a:buFont typeface="Arial"/>
              <a:buChar char="•"/>
              <a:defRPr>
                <a:solidFill>
                  <a:schemeClr val="bg1"/>
                </a:solidFill>
              </a:defRPr>
            </a:lvl5pPr>
          </a:lstStyle>
          <a:p>
            <a:pPr lvl="0"/>
            <a:r>
              <a:rPr lang="en-US" dirty="0"/>
              <a:t>Click to add title</a:t>
            </a:r>
          </a:p>
        </p:txBody>
      </p:sp>
      <p:sp>
        <p:nvSpPr>
          <p:cNvPr id="12" name="Content Placeholder 2">
            <a:extLst>
              <a:ext uri="{FF2B5EF4-FFF2-40B4-BE49-F238E27FC236}">
                <a16:creationId xmlns:a16="http://schemas.microsoft.com/office/drawing/2014/main" id="{85C073DC-BC1C-4940-80D4-3F38B2AD95E9}"/>
              </a:ext>
            </a:extLst>
          </p:cNvPr>
          <p:cNvSpPr>
            <a:spLocks noGrp="1"/>
          </p:cNvSpPr>
          <p:nvPr>
            <p:ph idx="20" hasCustomPrompt="1"/>
          </p:nvPr>
        </p:nvSpPr>
        <p:spPr>
          <a:xfrm>
            <a:off x="6798842" y="4736665"/>
            <a:ext cx="4871151" cy="497624"/>
          </a:xfrm>
          <a:prstGeom prst="rect">
            <a:avLst/>
          </a:prstGeom>
        </p:spPr>
        <p:txBody>
          <a:bodyPr anchor="ctr"/>
          <a:lstStyle>
            <a:lvl1pPr marL="0" indent="0">
              <a:buFont typeface="Arial"/>
              <a:buNone/>
              <a:defRPr baseline="0">
                <a:solidFill>
                  <a:schemeClr val="tx1"/>
                </a:solidFill>
              </a:defRPr>
            </a:lvl1pPr>
            <a:lvl2pPr marL="742913" indent="-285736">
              <a:buFont typeface="Arial"/>
              <a:buChar char="•"/>
              <a:defRPr>
                <a:solidFill>
                  <a:schemeClr val="bg1"/>
                </a:solidFill>
              </a:defRPr>
            </a:lvl2pPr>
            <a:lvl3pPr marL="1200090" indent="-285736">
              <a:buFont typeface="Arial"/>
              <a:buChar char="•"/>
              <a:defRPr>
                <a:solidFill>
                  <a:schemeClr val="bg1"/>
                </a:solidFill>
              </a:defRPr>
            </a:lvl3pPr>
            <a:lvl4pPr marL="1657268" indent="-285736">
              <a:buFont typeface="Arial"/>
              <a:buChar char="•"/>
              <a:defRPr>
                <a:solidFill>
                  <a:schemeClr val="bg1"/>
                </a:solidFill>
              </a:defRPr>
            </a:lvl4pPr>
            <a:lvl5pPr marL="2114445" indent="-285736">
              <a:buFont typeface="Arial"/>
              <a:buChar char="•"/>
              <a:defRPr>
                <a:solidFill>
                  <a:schemeClr val="bg1"/>
                </a:solidFill>
              </a:defRPr>
            </a:lvl5pPr>
          </a:lstStyle>
          <a:p>
            <a:pPr lvl="0"/>
            <a:r>
              <a:rPr lang="en-US" dirty="0"/>
              <a:t>Click to add phone number</a:t>
            </a:r>
          </a:p>
        </p:txBody>
      </p:sp>
      <p:sp>
        <p:nvSpPr>
          <p:cNvPr id="14" name="Content Placeholder 2">
            <a:extLst>
              <a:ext uri="{FF2B5EF4-FFF2-40B4-BE49-F238E27FC236}">
                <a16:creationId xmlns:a16="http://schemas.microsoft.com/office/drawing/2014/main" id="{6B218102-057F-FF40-966C-013A6C221BE1}"/>
              </a:ext>
            </a:extLst>
          </p:cNvPr>
          <p:cNvSpPr>
            <a:spLocks noGrp="1"/>
          </p:cNvSpPr>
          <p:nvPr>
            <p:ph idx="21" hasCustomPrompt="1"/>
          </p:nvPr>
        </p:nvSpPr>
        <p:spPr>
          <a:xfrm>
            <a:off x="6798842" y="5234289"/>
            <a:ext cx="4871151" cy="497624"/>
          </a:xfrm>
          <a:prstGeom prst="rect">
            <a:avLst/>
          </a:prstGeom>
        </p:spPr>
        <p:txBody>
          <a:bodyPr anchor="ctr"/>
          <a:lstStyle>
            <a:lvl1pPr marL="0" indent="0">
              <a:buFont typeface="Arial"/>
              <a:buNone/>
              <a:defRPr baseline="0">
                <a:solidFill>
                  <a:schemeClr val="tx1"/>
                </a:solidFill>
              </a:defRPr>
            </a:lvl1pPr>
            <a:lvl2pPr marL="742913" indent="-285736">
              <a:buFont typeface="Arial"/>
              <a:buChar char="•"/>
              <a:defRPr>
                <a:solidFill>
                  <a:schemeClr val="bg1"/>
                </a:solidFill>
              </a:defRPr>
            </a:lvl2pPr>
            <a:lvl3pPr marL="1200090" indent="-285736">
              <a:buFont typeface="Arial"/>
              <a:buChar char="•"/>
              <a:defRPr>
                <a:solidFill>
                  <a:schemeClr val="bg1"/>
                </a:solidFill>
              </a:defRPr>
            </a:lvl3pPr>
            <a:lvl4pPr marL="1657268" indent="-285736">
              <a:buFont typeface="Arial"/>
              <a:buChar char="•"/>
              <a:defRPr>
                <a:solidFill>
                  <a:schemeClr val="bg1"/>
                </a:solidFill>
              </a:defRPr>
            </a:lvl4pPr>
            <a:lvl5pPr marL="2114445" indent="-285736">
              <a:buFont typeface="Arial"/>
              <a:buChar char="•"/>
              <a:defRPr>
                <a:solidFill>
                  <a:schemeClr val="bg1"/>
                </a:solidFill>
              </a:defRPr>
            </a:lvl5pPr>
          </a:lstStyle>
          <a:p>
            <a:pPr lvl="0"/>
            <a:r>
              <a:rPr lang="en-US" dirty="0"/>
              <a:t>Click to add email</a:t>
            </a:r>
          </a:p>
        </p:txBody>
      </p:sp>
      <p:sp>
        <p:nvSpPr>
          <p:cNvPr id="2" name="TextBox 1">
            <a:extLst>
              <a:ext uri="{FF2B5EF4-FFF2-40B4-BE49-F238E27FC236}">
                <a16:creationId xmlns:a16="http://schemas.microsoft.com/office/drawing/2014/main" id="{771AFDEE-92E8-CE48-A6CF-DFDDF3E12574}"/>
              </a:ext>
            </a:extLst>
          </p:cNvPr>
          <p:cNvSpPr txBox="1"/>
          <p:nvPr userDrawn="1"/>
        </p:nvSpPr>
        <p:spPr>
          <a:xfrm>
            <a:off x="6798838" y="3121230"/>
            <a:ext cx="2700611" cy="461665"/>
          </a:xfrm>
          <a:prstGeom prst="rect">
            <a:avLst/>
          </a:prstGeom>
          <a:noFill/>
        </p:spPr>
        <p:txBody>
          <a:bodyPr wrap="none" rtlCol="0">
            <a:spAutoFit/>
          </a:bodyPr>
          <a:lstStyle/>
          <a:p>
            <a:pPr defTabSz="457200" fontAlgn="auto">
              <a:spcBef>
                <a:spcPts val="0"/>
              </a:spcBef>
              <a:spcAft>
                <a:spcPts val="0"/>
              </a:spcAft>
            </a:pPr>
            <a:r>
              <a:rPr lang="en-US" sz="2400" b="0" cap="all" spc="500" dirty="0">
                <a:solidFill>
                  <a:srgbClr val="E4551F"/>
                </a:solidFill>
                <a:latin typeface="Arial" panose="020B0604020202020204" pitchFamily="34" charset="0"/>
                <a:cs typeface="Arial" panose="020B0604020202020204" pitchFamily="34" charset="0"/>
              </a:rPr>
              <a:t>THANK YOU.</a:t>
            </a:r>
          </a:p>
        </p:txBody>
      </p:sp>
      <p:pic>
        <p:nvPicPr>
          <p:cNvPr id="13" name="Picture 12">
            <a:extLst>
              <a:ext uri="{FF2B5EF4-FFF2-40B4-BE49-F238E27FC236}">
                <a16:creationId xmlns:a16="http://schemas.microsoft.com/office/drawing/2014/main" id="{89D38C1D-56BF-4D49-B2FD-ECDD69907A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3" name="Footer Placeholder 2">
            <a:extLst>
              <a:ext uri="{FF2B5EF4-FFF2-40B4-BE49-F238E27FC236}">
                <a16:creationId xmlns:a16="http://schemas.microsoft.com/office/drawing/2014/main" id="{B4E77BC2-6090-4087-8B29-C898F11D7762}"/>
              </a:ext>
            </a:extLst>
          </p:cNvPr>
          <p:cNvSpPr>
            <a:spLocks noGrp="1"/>
          </p:cNvSpPr>
          <p:nvPr>
            <p:ph type="ftr" sz="quarter" idx="22"/>
          </p:nvPr>
        </p:nvSpPr>
        <p:spPr/>
        <p:txBody>
          <a:bodyPr/>
          <a:lstStyle/>
          <a:p>
            <a:r>
              <a:rPr>
                <a:solidFill>
                  <a:srgbClr val="E4551F"/>
                </a:solidFill>
              </a:rPr>
              <a:t>Collins Aerospace Proprietary. This document contains no export controlled technical data.</a:t>
            </a:r>
          </a:p>
        </p:txBody>
      </p:sp>
      <p:sp>
        <p:nvSpPr>
          <p:cNvPr id="5" name="Slide Number Placeholder 4">
            <a:extLst>
              <a:ext uri="{FF2B5EF4-FFF2-40B4-BE49-F238E27FC236}">
                <a16:creationId xmlns:a16="http://schemas.microsoft.com/office/drawing/2014/main" id="{032706B3-B467-43B9-BA08-701CC04B987C}"/>
              </a:ext>
            </a:extLst>
          </p:cNvPr>
          <p:cNvSpPr>
            <a:spLocks noGrp="1"/>
          </p:cNvSpPr>
          <p:nvPr>
            <p:ph type="sldNum" sz="quarter" idx="23"/>
          </p:nvPr>
        </p:nvSpPr>
        <p:spPr/>
        <p:txBody>
          <a:bodyPr/>
          <a:lstStyle/>
          <a:p>
            <a:pPr algn="r"/>
            <a:fld id="{01517C5A-21C8-4A78-AA4B-D0D5DD5ADE52}" type="slidenum">
              <a:rPr>
                <a:solidFill>
                  <a:srgbClr val="000000"/>
                </a:solidFill>
              </a:rPr>
              <a:pPr algn="r"/>
              <a:t>‹#›</a:t>
            </a:fld>
            <a:endParaRPr>
              <a:solidFill>
                <a:srgbClr val="000000"/>
              </a:solidFill>
            </a:endParaRPr>
          </a:p>
        </p:txBody>
      </p:sp>
    </p:spTree>
    <p:extLst>
      <p:ext uri="{BB962C8B-B14F-4D97-AF65-F5344CB8AC3E}">
        <p14:creationId xmlns:p14="http://schemas.microsoft.com/office/powerpoint/2010/main" val="351759753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 Whit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BBC995-616B-7C4C-B85E-C9DB4F03F7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3" name="Slide Number Placeholder 2">
            <a:extLst>
              <a:ext uri="{FF2B5EF4-FFF2-40B4-BE49-F238E27FC236}">
                <a16:creationId xmlns:a16="http://schemas.microsoft.com/office/drawing/2014/main" id="{6F882028-C1CE-4B82-A985-EB48E9AC23E1}"/>
              </a:ext>
            </a:extLst>
          </p:cNvPr>
          <p:cNvSpPr>
            <a:spLocks noGrp="1"/>
          </p:cNvSpPr>
          <p:nvPr>
            <p:ph type="sldNum" sz="quarter" idx="11"/>
          </p:nvPr>
        </p:nvSpPr>
        <p:spPr/>
        <p:txBody>
          <a:bodyPr/>
          <a:lstStyle/>
          <a:p>
            <a:pPr algn="r"/>
            <a:fld id="{01517C5A-21C8-4A78-AA4B-D0D5DD5ADE52}" type="slidenum">
              <a:rPr>
                <a:solidFill>
                  <a:srgbClr val="000000"/>
                </a:solidFill>
              </a:rPr>
              <a:pPr algn="r"/>
              <a:t>‹#›</a:t>
            </a:fld>
            <a:endParaRPr>
              <a:solidFill>
                <a:srgbClr val="000000"/>
              </a:solidFill>
            </a:endParaRPr>
          </a:p>
        </p:txBody>
      </p:sp>
      <p:sp>
        <p:nvSpPr>
          <p:cNvPr id="5" name="Footer Placeholder 3"/>
          <p:cNvSpPr txBox="1">
            <a:spLocks/>
          </p:cNvSpPr>
          <p:nvPr userDrawn="1"/>
        </p:nvSpPr>
        <p:spPr>
          <a:xfrm>
            <a:off x="6858000" y="6604555"/>
            <a:ext cx="4119372" cy="137160"/>
          </a:xfrm>
          <a:prstGeom prst="rect">
            <a:avLst/>
          </a:prstGeom>
        </p:spPr>
        <p:txBody>
          <a:bodyPr vert="horz" lIns="0" tIns="0" rIns="0" bIns="0" rtlCol="0" anchor="ctr" anchorCtr="0"/>
          <a:lstStyle>
            <a:defPPr>
              <a:defRPr lang="en-US"/>
            </a:defPPr>
            <a:lvl1pPr algn="r" rtl="0" fontAlgn="base">
              <a:spcBef>
                <a:spcPct val="0"/>
              </a:spcBef>
              <a:spcAft>
                <a:spcPct val="0"/>
              </a:spcAft>
              <a:defRPr lang="en-US" sz="600" b="1" kern="1200" spc="0" baseline="0" dirty="0">
                <a:solidFill>
                  <a:schemeClr val="accent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en-US" dirty="0" smtClean="0"/>
              <a:t>U.S. Export Classification: EAR 9E991</a:t>
            </a:r>
            <a:endParaRPr lang="en-US" dirty="0"/>
          </a:p>
        </p:txBody>
      </p:sp>
    </p:spTree>
    <p:extLst>
      <p:ext uri="{BB962C8B-B14F-4D97-AF65-F5344CB8AC3E}">
        <p14:creationId xmlns:p14="http://schemas.microsoft.com/office/powerpoint/2010/main" val="14507455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lank | White | No Logo">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DB0995-EA19-4990-AF4B-4097FA44D966}"/>
              </a:ext>
            </a:extLst>
          </p:cNvPr>
          <p:cNvSpPr>
            <a:spLocks noGrp="1"/>
          </p:cNvSpPr>
          <p:nvPr>
            <p:ph type="sldNum" sz="quarter" idx="11"/>
          </p:nvPr>
        </p:nvSpPr>
        <p:spPr/>
        <p:txBody>
          <a:bodyPr/>
          <a:lstStyle/>
          <a:p>
            <a:pPr algn="r"/>
            <a:fld id="{01517C5A-21C8-4A78-AA4B-D0D5DD5ADE52}" type="slidenum">
              <a:rPr>
                <a:solidFill>
                  <a:srgbClr val="000000"/>
                </a:solidFill>
              </a:rPr>
              <a:pPr algn="r"/>
              <a:t>‹#›</a:t>
            </a:fld>
            <a:endParaRPr>
              <a:solidFill>
                <a:srgbClr val="000000"/>
              </a:solidFill>
            </a:endParaRPr>
          </a:p>
        </p:txBody>
      </p:sp>
      <p:pic>
        <p:nvPicPr>
          <p:cNvPr id="6" name="Picture 5">
            <a:extLst>
              <a:ext uri="{FF2B5EF4-FFF2-40B4-BE49-F238E27FC236}">
                <a16:creationId xmlns:a16="http://schemas.microsoft.com/office/drawing/2014/main" id="{6ABBC995-616B-7C4C-B85E-C9DB4F03F7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7" name="Footer Placeholder 3"/>
          <p:cNvSpPr txBox="1">
            <a:spLocks/>
          </p:cNvSpPr>
          <p:nvPr userDrawn="1"/>
        </p:nvSpPr>
        <p:spPr>
          <a:xfrm>
            <a:off x="7239000" y="6644640"/>
            <a:ext cx="4119372" cy="137160"/>
          </a:xfrm>
          <a:prstGeom prst="rect">
            <a:avLst/>
          </a:prstGeom>
        </p:spPr>
        <p:txBody>
          <a:bodyPr vert="horz" lIns="0" tIns="0" rIns="0" bIns="0" rtlCol="0" anchor="ctr" anchorCtr="0"/>
          <a:lstStyle>
            <a:defPPr>
              <a:defRPr lang="en-US"/>
            </a:defPPr>
            <a:lvl1pPr algn="r" rtl="0" fontAlgn="base">
              <a:spcBef>
                <a:spcPct val="0"/>
              </a:spcBef>
              <a:spcAft>
                <a:spcPct val="0"/>
              </a:spcAft>
              <a:defRPr lang="en-US" sz="600" b="1" kern="1200" spc="0" baseline="0" dirty="0">
                <a:solidFill>
                  <a:schemeClr val="accent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en-US" dirty="0" smtClean="0"/>
              <a:t>U.S. Export Classification: EAR 9E991</a:t>
            </a:r>
            <a:endParaRPr lang="en-US" dirty="0"/>
          </a:p>
        </p:txBody>
      </p:sp>
    </p:spTree>
    <p:extLst>
      <p:ext uri="{BB962C8B-B14F-4D97-AF65-F5344CB8AC3E}">
        <p14:creationId xmlns:p14="http://schemas.microsoft.com/office/powerpoint/2010/main" val="5138699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Headline + Sub + Body | Black">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D61B13AE-08FF-4182-B13B-7EB8F4FA0536}"/>
              </a:ext>
            </a:extLst>
          </p:cNvPr>
          <p:cNvSpPr>
            <a:spLocks noGrp="1"/>
          </p:cNvSpPr>
          <p:nvPr>
            <p:ph sz="half" idx="2" hasCustomPrompt="1"/>
          </p:nvPr>
        </p:nvSpPr>
        <p:spPr>
          <a:xfrm>
            <a:off x="609600" y="1895352"/>
            <a:ext cx="10972800" cy="4188904"/>
          </a:xfrm>
        </p:spPr>
        <p:txBody>
          <a:bodyPr>
            <a:noAutofit/>
          </a:bodyPr>
          <a:lstStyle>
            <a:lvl1pPr marL="233363" indent="-225425">
              <a:buClr>
                <a:schemeClr val="accent1"/>
              </a:buClr>
              <a:buFont typeface="Arial" panose="020B0604020202020204" pitchFamily="34" charset="0"/>
              <a:buChar char="•"/>
              <a:tabLst/>
              <a:defRPr sz="1600">
                <a:solidFill>
                  <a:schemeClr val="tx1"/>
                </a:solidFill>
              </a:defRPr>
            </a:lvl1pPr>
            <a:lvl2pPr marL="685800" indent="-225425">
              <a:buClr>
                <a:schemeClr val="accent1"/>
              </a:buClr>
              <a:buFont typeface="Arial" panose="020B0604020202020204" pitchFamily="34" charset="0"/>
              <a:buChar char="•"/>
              <a:tabLst/>
              <a:defRPr sz="1400">
                <a:solidFill>
                  <a:schemeClr val="tx1"/>
                </a:solidFill>
              </a:defRPr>
            </a:lvl2pPr>
            <a:lvl3pPr marL="1142944" indent="-228588">
              <a:buClr>
                <a:schemeClr val="accent1"/>
              </a:buClr>
              <a:buFont typeface="Arial" panose="020B0604020202020204" pitchFamily="34" charset="0"/>
              <a:buChar char="•"/>
              <a:defRPr sz="1200">
                <a:solidFill>
                  <a:schemeClr val="tx1"/>
                </a:solidFill>
              </a:defRPr>
            </a:lvl3pPr>
            <a:lvl4pPr>
              <a:defRPr sz="1200">
                <a:solidFill>
                  <a:srgbClr val="FFFFFF"/>
                </a:solidFill>
              </a:defRPr>
            </a:lvl4pPr>
            <a:lvl5pPr>
              <a:defRPr sz="1200">
                <a:solidFill>
                  <a:srgbClr val="FFFFF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7" name="Text Placeholder 2">
            <a:extLst>
              <a:ext uri="{FF2B5EF4-FFF2-40B4-BE49-F238E27FC236}">
                <a16:creationId xmlns:a16="http://schemas.microsoft.com/office/drawing/2014/main" id="{6F01E6AB-8035-CC44-8226-FB6BA86CD6B6}"/>
              </a:ext>
            </a:extLst>
          </p:cNvPr>
          <p:cNvSpPr>
            <a:spLocks noGrp="1"/>
          </p:cNvSpPr>
          <p:nvPr>
            <p:ph type="body" idx="1" hasCustomPrompt="1"/>
          </p:nvPr>
        </p:nvSpPr>
        <p:spPr>
          <a:xfrm>
            <a:off x="609600" y="1166707"/>
            <a:ext cx="10972800" cy="411740"/>
          </a:xfrm>
        </p:spPr>
        <p:txBody>
          <a:bodyPr anchor="t">
            <a:normAutofit/>
          </a:bodyPr>
          <a:lstStyle>
            <a:lvl1pPr marL="0" indent="0">
              <a:buNone/>
              <a:defRPr sz="1100" b="0" cap="all" spc="200" baseline="0">
                <a:solidFill>
                  <a:schemeClr val="accent1"/>
                </a:solidFill>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dirty="0"/>
              <a:t>SUBTITLE | ALL CAPS | TERRA COTTA | 11 PT</a:t>
            </a:r>
          </a:p>
        </p:txBody>
      </p:sp>
      <p:sp>
        <p:nvSpPr>
          <p:cNvPr id="5" name="Title 4">
            <a:extLst>
              <a:ext uri="{FF2B5EF4-FFF2-40B4-BE49-F238E27FC236}">
                <a16:creationId xmlns:a16="http://schemas.microsoft.com/office/drawing/2014/main" id="{BAFBE7D4-FDCA-0F4E-B63D-291E8DDF9D8B}"/>
              </a:ext>
            </a:extLst>
          </p:cNvPr>
          <p:cNvSpPr>
            <a:spLocks noGrp="1"/>
          </p:cNvSpPr>
          <p:nvPr>
            <p:ph type="title" hasCustomPrompt="1"/>
          </p:nvPr>
        </p:nvSpPr>
        <p:spPr/>
        <p:txBody>
          <a:bodyPr/>
          <a:lstStyle>
            <a:lvl1pPr>
              <a:defRPr/>
            </a:lvl1pPr>
          </a:lstStyle>
          <a:p>
            <a:r>
              <a:rPr lang="en-US" dirty="0"/>
              <a:t>TITLE HERE. ALL CAPS. WHITE. 24 PT.</a:t>
            </a:r>
          </a:p>
        </p:txBody>
      </p:sp>
      <p:sp>
        <p:nvSpPr>
          <p:cNvPr id="2" name="Footer Placeholder 1">
            <a:extLst>
              <a:ext uri="{FF2B5EF4-FFF2-40B4-BE49-F238E27FC236}">
                <a16:creationId xmlns:a16="http://schemas.microsoft.com/office/drawing/2014/main" id="{698CEBD0-B598-4282-959B-6D2209CB9E5E}"/>
              </a:ext>
            </a:extLst>
          </p:cNvPr>
          <p:cNvSpPr>
            <a:spLocks noGrp="1"/>
          </p:cNvSpPr>
          <p:nvPr>
            <p:ph type="ftr" sz="quarter" idx="10"/>
          </p:nvPr>
        </p:nvSpPr>
        <p:spPr/>
        <p:txBody>
          <a:bodyPr/>
          <a:lstStyle/>
          <a:p>
            <a:r>
              <a:rPr>
                <a:solidFill>
                  <a:srgbClr val="E4551F"/>
                </a:solidFill>
              </a:rPr>
              <a:t>Collins Aerospace Proprietary. This document contains no export controlled technical data.</a:t>
            </a:r>
          </a:p>
        </p:txBody>
      </p:sp>
      <p:sp>
        <p:nvSpPr>
          <p:cNvPr id="3" name="Slide Number Placeholder 2">
            <a:extLst>
              <a:ext uri="{FF2B5EF4-FFF2-40B4-BE49-F238E27FC236}">
                <a16:creationId xmlns:a16="http://schemas.microsoft.com/office/drawing/2014/main" id="{75D98B8D-DCA3-4BD6-A11A-ED3B7B2C6A53}"/>
              </a:ext>
            </a:extLst>
          </p:cNvPr>
          <p:cNvSpPr>
            <a:spLocks noGrp="1"/>
          </p:cNvSpPr>
          <p:nvPr>
            <p:ph type="sldNum" sz="quarter" idx="11"/>
          </p:nvPr>
        </p:nvSpPr>
        <p:spPr/>
        <p:txBody>
          <a:bodyPr/>
          <a:lstStyle/>
          <a:p>
            <a:pPr algn="r"/>
            <a:fld id="{01517C5A-21C8-4A78-AA4B-D0D5DD5ADE52}" type="slidenum">
              <a:rPr>
                <a:solidFill>
                  <a:srgbClr val="FFFFFF"/>
                </a:solidFill>
              </a:rPr>
              <a:pPr algn="r"/>
              <a:t>‹#›</a:t>
            </a:fld>
            <a:endParaRPr>
              <a:solidFill>
                <a:srgbClr val="FFFFFF"/>
              </a:solidFill>
            </a:endParaRPr>
          </a:p>
        </p:txBody>
      </p:sp>
    </p:spTree>
    <p:extLst>
      <p:ext uri="{BB962C8B-B14F-4D97-AF65-F5344CB8AC3E}">
        <p14:creationId xmlns:p14="http://schemas.microsoft.com/office/powerpoint/2010/main" val="109978028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 Black | Airbus A320">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AF6273-37A3-B740-A7A8-1320539097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15"/>
            <a:ext cx="12192000" cy="6860032"/>
          </a:xfrm>
          <a:prstGeom prst="rect">
            <a:avLst/>
          </a:prstGeom>
        </p:spPr>
      </p:pic>
      <p:pic>
        <p:nvPicPr>
          <p:cNvPr id="7" name="Picture 6">
            <a:extLst>
              <a:ext uri="{FF2B5EF4-FFF2-40B4-BE49-F238E27FC236}">
                <a16:creationId xmlns:a16="http://schemas.microsoft.com/office/drawing/2014/main" id="{6E33522C-82FB-D942-B60E-F0869B3555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66574"/>
            <a:ext cx="1923625" cy="351631"/>
          </a:xfrm>
          <a:prstGeom prst="rect">
            <a:avLst/>
          </a:prstGeom>
        </p:spPr>
      </p:pic>
      <p:sp>
        <p:nvSpPr>
          <p:cNvPr id="2" name="Footer Placeholder 1">
            <a:extLst>
              <a:ext uri="{FF2B5EF4-FFF2-40B4-BE49-F238E27FC236}">
                <a16:creationId xmlns:a16="http://schemas.microsoft.com/office/drawing/2014/main" id="{F103811E-C557-4BCE-838E-CBE868A581D8}"/>
              </a:ext>
            </a:extLst>
          </p:cNvPr>
          <p:cNvSpPr>
            <a:spLocks noGrp="1"/>
          </p:cNvSpPr>
          <p:nvPr>
            <p:ph type="ftr" sz="quarter" idx="10"/>
          </p:nvPr>
        </p:nvSpPr>
        <p:spPr/>
        <p:txBody>
          <a:bodyPr/>
          <a:lstStyle/>
          <a:p>
            <a:r>
              <a:rPr>
                <a:solidFill>
                  <a:srgbClr val="E4551F"/>
                </a:solidFill>
                <a:cs typeface="DIN-Light"/>
              </a:rPr>
              <a:t>Collins Aerospace Proprietary. This document contains no export controlled technical data.</a:t>
            </a:r>
            <a:endParaRPr>
              <a:solidFill>
                <a:srgbClr val="E4551F"/>
              </a:solidFill>
            </a:endParaRPr>
          </a:p>
        </p:txBody>
      </p:sp>
      <p:sp>
        <p:nvSpPr>
          <p:cNvPr id="10" name="Footer Placeholder 3">
            <a:extLst>
              <a:ext uri="{FF2B5EF4-FFF2-40B4-BE49-F238E27FC236}">
                <a16:creationId xmlns:a16="http://schemas.microsoft.com/office/drawing/2014/main" id="{617EE491-6BA7-4E47-B28D-A3D807A2ACC6}"/>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FFFFFF"/>
                </a:solidFill>
                <a:cs typeface="DIN-Light"/>
              </a:rPr>
              <a:t>© 2018 </a:t>
            </a:r>
            <a:r>
              <a:rPr lang="en-US" sz="600" dirty="0">
                <a:solidFill>
                  <a:srgbClr val="FFFFFF"/>
                </a:solidFill>
              </a:rPr>
              <a:t>Collins Aerospace, a United Technologies company. All rights reserved.</a:t>
            </a:r>
            <a:endParaRPr lang="en-US" sz="600" dirty="0">
              <a:solidFill>
                <a:srgbClr val="E4551F"/>
              </a:solidFill>
              <a:cs typeface="DIN-Light"/>
              <a:sym typeface="Verdana"/>
            </a:endParaRPr>
          </a:p>
        </p:txBody>
      </p:sp>
      <p:sp>
        <p:nvSpPr>
          <p:cNvPr id="11" name="Title Placeholder 1"/>
          <p:cNvSpPr>
            <a:spLocks noGrp="1"/>
          </p:cNvSpPr>
          <p:nvPr>
            <p:ph type="title" hasCustomPrompt="1"/>
          </p:nvPr>
        </p:nvSpPr>
        <p:spPr>
          <a:xfrm>
            <a:off x="609600" y="3865063"/>
            <a:ext cx="6495845" cy="1617613"/>
          </a:xfrm>
          <a:prstGeom prst="rect">
            <a:avLst/>
          </a:prstGeom>
        </p:spPr>
        <p:txBody>
          <a:bodyPr vert="horz" lIns="91440" tIns="45720" rIns="91440" bIns="45720" rtlCol="0" anchor="b">
            <a:noAutofit/>
          </a:bodyPr>
          <a:lstStyle>
            <a:lvl1pPr>
              <a:defRPr/>
            </a:lvl1pPr>
          </a:lstStyle>
          <a:p>
            <a:pPr lvl="0"/>
            <a:r>
              <a:rPr lang="en-US" dirty="0"/>
              <a:t>TITLE HERE. ALL CAPS. WHITE. 24 PT.</a:t>
            </a:r>
          </a:p>
        </p:txBody>
      </p:sp>
      <p:sp>
        <p:nvSpPr>
          <p:cNvPr id="14" name="Text Placeholder 17">
            <a:extLst>
              <a:ext uri="{FF2B5EF4-FFF2-40B4-BE49-F238E27FC236}">
                <a16:creationId xmlns:a16="http://schemas.microsoft.com/office/drawing/2014/main" id="{BA7CE48C-440A-4B45-A999-82FB3F90250A}"/>
              </a:ext>
            </a:extLst>
          </p:cNvPr>
          <p:cNvSpPr>
            <a:spLocks noGrp="1"/>
          </p:cNvSpPr>
          <p:nvPr>
            <p:ph type="body" sz="quarter" idx="28" hasCustomPrompt="1"/>
          </p:nvPr>
        </p:nvSpPr>
        <p:spPr>
          <a:xfrm>
            <a:off x="609600" y="5541583"/>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3300303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 Headline + Body | Black">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BECF2EFB-1FFD-0640-A59A-CE7F22635474}"/>
              </a:ext>
            </a:extLst>
          </p:cNvPr>
          <p:cNvSpPr>
            <a:spLocks noGrp="1"/>
          </p:cNvSpPr>
          <p:nvPr>
            <p:ph sz="half" idx="2" hasCustomPrompt="1"/>
          </p:nvPr>
        </p:nvSpPr>
        <p:spPr>
          <a:xfrm>
            <a:off x="609600" y="1401380"/>
            <a:ext cx="10972800" cy="4664517"/>
          </a:xfrm>
        </p:spPr>
        <p:txBody>
          <a:bodyPr>
            <a:noAutofit/>
          </a:bodyPr>
          <a:lstStyle>
            <a:lvl1pPr marL="233363" indent="-233363">
              <a:buClr>
                <a:schemeClr val="accent1"/>
              </a:buClr>
              <a:buFont typeface="Arial" panose="020B0604020202020204" pitchFamily="34" charset="0"/>
              <a:buChar char="•"/>
              <a:tabLst/>
              <a:defRPr sz="1600">
                <a:solidFill>
                  <a:schemeClr val="tx1"/>
                </a:solidFill>
              </a:defRPr>
            </a:lvl1pPr>
            <a:lvl2pPr marL="685800" indent="-225425">
              <a:buClr>
                <a:schemeClr val="accent1"/>
              </a:buClr>
              <a:buFont typeface="Arial" panose="020B0604020202020204" pitchFamily="34" charset="0"/>
              <a:buChar char="•"/>
              <a:tabLst/>
              <a:defRPr sz="1400">
                <a:solidFill>
                  <a:schemeClr val="tx1"/>
                </a:solidFill>
              </a:defRPr>
            </a:lvl2pPr>
            <a:lvl3pPr marL="1142944" indent="-228588">
              <a:buClr>
                <a:schemeClr val="accent1"/>
              </a:buClr>
              <a:buFont typeface="Arial" panose="020B0604020202020204" pitchFamily="34" charset="0"/>
              <a:buChar char="•"/>
              <a:defRPr sz="1200">
                <a:solidFill>
                  <a:schemeClr val="tx1"/>
                </a:solidFill>
              </a:defRPr>
            </a:lvl3pPr>
            <a:lvl4pPr>
              <a:defRPr sz="1200">
                <a:solidFill>
                  <a:srgbClr val="FFFFFF"/>
                </a:solidFill>
              </a:defRPr>
            </a:lvl4pPr>
            <a:lvl5pPr>
              <a:defRPr sz="1200">
                <a:solidFill>
                  <a:srgbClr val="FFFFF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itle 4">
            <a:extLst>
              <a:ext uri="{FF2B5EF4-FFF2-40B4-BE49-F238E27FC236}">
                <a16:creationId xmlns:a16="http://schemas.microsoft.com/office/drawing/2014/main" id="{A539C789-234B-0041-B311-916160AEFC21}"/>
              </a:ext>
            </a:extLst>
          </p:cNvPr>
          <p:cNvSpPr>
            <a:spLocks noGrp="1"/>
          </p:cNvSpPr>
          <p:nvPr>
            <p:ph type="title" hasCustomPrompt="1"/>
          </p:nvPr>
        </p:nvSpPr>
        <p:spPr/>
        <p:txBody>
          <a:bodyPr/>
          <a:lstStyle>
            <a:lvl1pPr>
              <a:defRPr/>
            </a:lvl1pPr>
          </a:lstStyle>
          <a:p>
            <a:r>
              <a:rPr lang="en-US" dirty="0"/>
              <a:t>TITLE HERE. ALL CAPS. WHITE. 24 PT.</a:t>
            </a:r>
          </a:p>
        </p:txBody>
      </p:sp>
      <p:sp>
        <p:nvSpPr>
          <p:cNvPr id="2" name="Footer Placeholder 1">
            <a:extLst>
              <a:ext uri="{FF2B5EF4-FFF2-40B4-BE49-F238E27FC236}">
                <a16:creationId xmlns:a16="http://schemas.microsoft.com/office/drawing/2014/main" id="{349B8D00-5DA5-4638-B20A-F06736E623DE}"/>
              </a:ext>
            </a:extLst>
          </p:cNvPr>
          <p:cNvSpPr>
            <a:spLocks noGrp="1"/>
          </p:cNvSpPr>
          <p:nvPr>
            <p:ph type="ftr" sz="quarter" idx="10"/>
          </p:nvPr>
        </p:nvSpPr>
        <p:spPr/>
        <p:txBody>
          <a:bodyPr/>
          <a:lstStyle/>
          <a:p>
            <a:r>
              <a:rPr>
                <a:solidFill>
                  <a:srgbClr val="E4551F"/>
                </a:solidFill>
              </a:rPr>
              <a:t>Collins Aerospace Proprietary. This document contains no export controlled technical data.</a:t>
            </a:r>
          </a:p>
        </p:txBody>
      </p:sp>
      <p:sp>
        <p:nvSpPr>
          <p:cNvPr id="3" name="Slide Number Placeholder 2">
            <a:extLst>
              <a:ext uri="{FF2B5EF4-FFF2-40B4-BE49-F238E27FC236}">
                <a16:creationId xmlns:a16="http://schemas.microsoft.com/office/drawing/2014/main" id="{14805BD7-0FC8-4CFC-8B71-3CC33B9FBFE6}"/>
              </a:ext>
            </a:extLst>
          </p:cNvPr>
          <p:cNvSpPr>
            <a:spLocks noGrp="1"/>
          </p:cNvSpPr>
          <p:nvPr>
            <p:ph type="sldNum" sz="quarter" idx="11"/>
          </p:nvPr>
        </p:nvSpPr>
        <p:spPr/>
        <p:txBody>
          <a:bodyPr/>
          <a:lstStyle/>
          <a:p>
            <a:pPr algn="r"/>
            <a:fld id="{01517C5A-21C8-4A78-AA4B-D0D5DD5ADE52}" type="slidenum">
              <a:rPr>
                <a:solidFill>
                  <a:srgbClr val="FFFFFF"/>
                </a:solidFill>
              </a:rPr>
              <a:pPr algn="r"/>
              <a:t>‹#›</a:t>
            </a:fld>
            <a:endParaRPr>
              <a:solidFill>
                <a:srgbClr val="FFFFFF"/>
              </a:solidFill>
            </a:endParaRPr>
          </a:p>
        </p:txBody>
      </p:sp>
    </p:spTree>
    <p:extLst>
      <p:ext uri="{BB962C8B-B14F-4D97-AF65-F5344CB8AC3E}">
        <p14:creationId xmlns:p14="http://schemas.microsoft.com/office/powerpoint/2010/main" val="4168930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 Headline + Sub | Black">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CA13725E-EEC9-A541-A129-451A9DC79538}"/>
              </a:ext>
            </a:extLst>
          </p:cNvPr>
          <p:cNvSpPr>
            <a:spLocks noGrp="1"/>
          </p:cNvSpPr>
          <p:nvPr>
            <p:ph type="body" idx="1" hasCustomPrompt="1"/>
          </p:nvPr>
        </p:nvSpPr>
        <p:spPr>
          <a:xfrm>
            <a:off x="609600" y="1166707"/>
            <a:ext cx="10972800" cy="411740"/>
          </a:xfrm>
        </p:spPr>
        <p:txBody>
          <a:bodyPr anchor="t">
            <a:normAutofit/>
          </a:bodyPr>
          <a:lstStyle>
            <a:lvl1pPr marL="0" indent="0">
              <a:buNone/>
              <a:defRPr sz="1100" b="0" cap="all" spc="200" baseline="0">
                <a:solidFill>
                  <a:schemeClr val="accent1"/>
                </a:solidFill>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dirty="0"/>
              <a:t>SUBTITLE | ALL CAPS | TERRA COTTA | 11 PT</a:t>
            </a:r>
          </a:p>
        </p:txBody>
      </p:sp>
      <p:sp>
        <p:nvSpPr>
          <p:cNvPr id="4" name="Title 3">
            <a:extLst>
              <a:ext uri="{FF2B5EF4-FFF2-40B4-BE49-F238E27FC236}">
                <a16:creationId xmlns:a16="http://schemas.microsoft.com/office/drawing/2014/main" id="{EE33CA67-2743-BE45-A4E6-B088ACBBAB8E}"/>
              </a:ext>
            </a:extLst>
          </p:cNvPr>
          <p:cNvSpPr>
            <a:spLocks noGrp="1"/>
          </p:cNvSpPr>
          <p:nvPr>
            <p:ph type="title" hasCustomPrompt="1"/>
          </p:nvPr>
        </p:nvSpPr>
        <p:spPr/>
        <p:txBody>
          <a:bodyPr/>
          <a:lstStyle>
            <a:lvl1pPr>
              <a:defRPr/>
            </a:lvl1pPr>
          </a:lstStyle>
          <a:p>
            <a:r>
              <a:rPr lang="en-US" dirty="0"/>
              <a:t>TITLE HERE. ALL CAPS. WHITE. 24 PT.</a:t>
            </a:r>
          </a:p>
        </p:txBody>
      </p:sp>
      <p:sp>
        <p:nvSpPr>
          <p:cNvPr id="2" name="Footer Placeholder 1">
            <a:extLst>
              <a:ext uri="{FF2B5EF4-FFF2-40B4-BE49-F238E27FC236}">
                <a16:creationId xmlns:a16="http://schemas.microsoft.com/office/drawing/2014/main" id="{8DD23D9B-E365-4390-B4C2-73EC374CAB60}"/>
              </a:ext>
            </a:extLst>
          </p:cNvPr>
          <p:cNvSpPr>
            <a:spLocks noGrp="1"/>
          </p:cNvSpPr>
          <p:nvPr>
            <p:ph type="ftr" sz="quarter" idx="10"/>
          </p:nvPr>
        </p:nvSpPr>
        <p:spPr/>
        <p:txBody>
          <a:bodyPr/>
          <a:lstStyle/>
          <a:p>
            <a:r>
              <a:rPr>
                <a:solidFill>
                  <a:srgbClr val="E4551F"/>
                </a:solidFill>
              </a:rPr>
              <a:t>Collins Aerospace Proprietary. This document contains no export controlled technical data.</a:t>
            </a:r>
          </a:p>
        </p:txBody>
      </p:sp>
      <p:sp>
        <p:nvSpPr>
          <p:cNvPr id="3" name="Slide Number Placeholder 2">
            <a:extLst>
              <a:ext uri="{FF2B5EF4-FFF2-40B4-BE49-F238E27FC236}">
                <a16:creationId xmlns:a16="http://schemas.microsoft.com/office/drawing/2014/main" id="{E04FBCDF-CD63-4BEF-BE6A-CD05B51514E3}"/>
              </a:ext>
            </a:extLst>
          </p:cNvPr>
          <p:cNvSpPr>
            <a:spLocks noGrp="1"/>
          </p:cNvSpPr>
          <p:nvPr>
            <p:ph type="sldNum" sz="quarter" idx="11"/>
          </p:nvPr>
        </p:nvSpPr>
        <p:spPr/>
        <p:txBody>
          <a:bodyPr/>
          <a:lstStyle/>
          <a:p>
            <a:pPr algn="r"/>
            <a:fld id="{01517C5A-21C8-4A78-AA4B-D0D5DD5ADE52}" type="slidenum">
              <a:rPr>
                <a:solidFill>
                  <a:srgbClr val="FFFFFF"/>
                </a:solidFill>
              </a:rPr>
              <a:pPr algn="r"/>
              <a:t>‹#›</a:t>
            </a:fld>
            <a:endParaRPr>
              <a:solidFill>
                <a:srgbClr val="FFFFFF"/>
              </a:solidFill>
            </a:endParaRPr>
          </a:p>
        </p:txBody>
      </p:sp>
    </p:spTree>
    <p:extLst>
      <p:ext uri="{BB962C8B-B14F-4D97-AF65-F5344CB8AC3E}">
        <p14:creationId xmlns:p14="http://schemas.microsoft.com/office/powerpoint/2010/main" val="35827413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 Headline | Blac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D42A82-65F5-9643-8C5E-E126C1F2FFB1}"/>
              </a:ext>
            </a:extLst>
          </p:cNvPr>
          <p:cNvSpPr>
            <a:spLocks noGrp="1"/>
          </p:cNvSpPr>
          <p:nvPr>
            <p:ph type="title" hasCustomPrompt="1"/>
          </p:nvPr>
        </p:nvSpPr>
        <p:spPr/>
        <p:txBody>
          <a:bodyPr/>
          <a:lstStyle>
            <a:lvl1pPr>
              <a:defRPr/>
            </a:lvl1pPr>
          </a:lstStyle>
          <a:p>
            <a:r>
              <a:rPr lang="en-US" dirty="0"/>
              <a:t>TITLE HERE. ALL CAPS. WHITE. 24 PT.</a:t>
            </a:r>
          </a:p>
        </p:txBody>
      </p:sp>
      <p:sp>
        <p:nvSpPr>
          <p:cNvPr id="2" name="Footer Placeholder 1">
            <a:extLst>
              <a:ext uri="{FF2B5EF4-FFF2-40B4-BE49-F238E27FC236}">
                <a16:creationId xmlns:a16="http://schemas.microsoft.com/office/drawing/2014/main" id="{A24F9EE2-4406-4C21-92F4-F3E5A020A8E6}"/>
              </a:ext>
            </a:extLst>
          </p:cNvPr>
          <p:cNvSpPr>
            <a:spLocks noGrp="1"/>
          </p:cNvSpPr>
          <p:nvPr>
            <p:ph type="ftr" sz="quarter" idx="10"/>
          </p:nvPr>
        </p:nvSpPr>
        <p:spPr/>
        <p:txBody>
          <a:bodyPr/>
          <a:lstStyle/>
          <a:p>
            <a:r>
              <a:rPr>
                <a:solidFill>
                  <a:srgbClr val="E4551F"/>
                </a:solidFill>
              </a:rPr>
              <a:t>Collins Aerospace Proprietary. This document contains no export controlled technical data.</a:t>
            </a:r>
          </a:p>
        </p:txBody>
      </p:sp>
      <p:sp>
        <p:nvSpPr>
          <p:cNvPr id="3" name="Slide Number Placeholder 2">
            <a:extLst>
              <a:ext uri="{FF2B5EF4-FFF2-40B4-BE49-F238E27FC236}">
                <a16:creationId xmlns:a16="http://schemas.microsoft.com/office/drawing/2014/main" id="{8EDD45E3-18F7-4B84-9FB9-181D23BECAE6}"/>
              </a:ext>
            </a:extLst>
          </p:cNvPr>
          <p:cNvSpPr>
            <a:spLocks noGrp="1"/>
          </p:cNvSpPr>
          <p:nvPr>
            <p:ph type="sldNum" sz="quarter" idx="11"/>
          </p:nvPr>
        </p:nvSpPr>
        <p:spPr/>
        <p:txBody>
          <a:bodyPr/>
          <a:lstStyle/>
          <a:p>
            <a:pPr algn="r"/>
            <a:fld id="{01517C5A-21C8-4A78-AA4B-D0D5DD5ADE52}" type="slidenum">
              <a:rPr>
                <a:solidFill>
                  <a:srgbClr val="FFFFFF"/>
                </a:solidFill>
              </a:rPr>
              <a:pPr algn="r"/>
              <a:t>‹#›</a:t>
            </a:fld>
            <a:endParaRPr>
              <a:solidFill>
                <a:srgbClr val="FFFFFF"/>
              </a:solidFill>
            </a:endParaRPr>
          </a:p>
        </p:txBody>
      </p:sp>
    </p:spTree>
    <p:extLst>
      <p:ext uri="{BB962C8B-B14F-4D97-AF65-F5344CB8AC3E}">
        <p14:creationId xmlns:p14="http://schemas.microsoft.com/office/powerpoint/2010/main" val="3330848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 3 Collage + Sub | Black">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77EED0EA-774D-0F41-A218-DE820FFCF144}"/>
              </a:ext>
            </a:extLst>
          </p:cNvPr>
          <p:cNvSpPr>
            <a:spLocks noGrp="1"/>
          </p:cNvSpPr>
          <p:nvPr>
            <p:ph type="pic" sz="quarter" idx="10" hasCustomPrompt="1"/>
          </p:nvPr>
        </p:nvSpPr>
        <p:spPr>
          <a:xfrm>
            <a:off x="0" y="1973738"/>
            <a:ext cx="4145280" cy="913107"/>
          </a:xfrm>
          <a:ln>
            <a:solidFill>
              <a:schemeClr val="bg1"/>
            </a:solidFill>
          </a:ln>
        </p:spPr>
        <p:txBody>
          <a:bodyPr anchor="ctr"/>
          <a:lstStyle>
            <a:lvl1pPr marL="0" indent="0" algn="ctr">
              <a:buNone/>
              <a:defRPr/>
            </a:lvl1pPr>
          </a:lstStyle>
          <a:p>
            <a:r>
              <a:rPr lang="en-US" dirty="0"/>
              <a:t>INSERT PHOTO HERE</a:t>
            </a:r>
          </a:p>
        </p:txBody>
      </p:sp>
      <p:sp>
        <p:nvSpPr>
          <p:cNvPr id="18" name="Picture Placeholder 3">
            <a:extLst>
              <a:ext uri="{FF2B5EF4-FFF2-40B4-BE49-F238E27FC236}">
                <a16:creationId xmlns:a16="http://schemas.microsoft.com/office/drawing/2014/main" id="{AA25B962-B6D5-E443-8523-A4362723BE09}"/>
              </a:ext>
            </a:extLst>
          </p:cNvPr>
          <p:cNvSpPr>
            <a:spLocks noGrp="1"/>
          </p:cNvSpPr>
          <p:nvPr>
            <p:ph type="pic" sz="quarter" idx="14" hasCustomPrompt="1"/>
          </p:nvPr>
        </p:nvSpPr>
        <p:spPr>
          <a:xfrm>
            <a:off x="4130412" y="1973736"/>
            <a:ext cx="8046720" cy="4142672"/>
          </a:xfrm>
          <a:ln>
            <a:solidFill>
              <a:schemeClr val="bg1"/>
            </a:solidFill>
          </a:ln>
        </p:spPr>
        <p:txBody>
          <a:bodyPr anchor="ctr"/>
          <a:lstStyle>
            <a:lvl1pPr marL="0" indent="0" algn="ctr">
              <a:buNone/>
              <a:defRPr/>
            </a:lvl1pPr>
          </a:lstStyle>
          <a:p>
            <a:r>
              <a:rPr lang="en-US" dirty="0"/>
              <a:t>INSERT PHOTO HERE</a:t>
            </a:r>
          </a:p>
        </p:txBody>
      </p:sp>
      <p:sp>
        <p:nvSpPr>
          <p:cNvPr id="28" name="Picture Placeholder 3">
            <a:extLst>
              <a:ext uri="{FF2B5EF4-FFF2-40B4-BE49-F238E27FC236}">
                <a16:creationId xmlns:a16="http://schemas.microsoft.com/office/drawing/2014/main" id="{9303EEA9-2941-B74E-9117-7A9AD13BCAF1}"/>
              </a:ext>
            </a:extLst>
          </p:cNvPr>
          <p:cNvSpPr>
            <a:spLocks noGrp="1"/>
          </p:cNvSpPr>
          <p:nvPr>
            <p:ph type="pic" sz="quarter" idx="17" hasCustomPrompt="1"/>
          </p:nvPr>
        </p:nvSpPr>
        <p:spPr>
          <a:xfrm>
            <a:off x="0" y="2886845"/>
            <a:ext cx="4145280" cy="3229565"/>
          </a:xfrm>
          <a:ln>
            <a:solidFill>
              <a:schemeClr val="bg1"/>
            </a:solidFill>
          </a:ln>
        </p:spPr>
        <p:txBody>
          <a:bodyPr anchor="ctr"/>
          <a:lstStyle>
            <a:lvl1pPr marL="0" indent="0" algn="ctr">
              <a:buNone/>
              <a:defRPr/>
            </a:lvl1pPr>
          </a:lstStyle>
          <a:p>
            <a:r>
              <a:rPr lang="en-US" dirty="0"/>
              <a:t>INSERT PHOTO HERE</a:t>
            </a:r>
          </a:p>
        </p:txBody>
      </p:sp>
      <p:sp>
        <p:nvSpPr>
          <p:cNvPr id="8" name="Text Placeholder 2">
            <a:extLst>
              <a:ext uri="{FF2B5EF4-FFF2-40B4-BE49-F238E27FC236}">
                <a16:creationId xmlns:a16="http://schemas.microsoft.com/office/drawing/2014/main" id="{3109CE1B-EC33-4340-989A-4E157D4BA7D2}"/>
              </a:ext>
            </a:extLst>
          </p:cNvPr>
          <p:cNvSpPr>
            <a:spLocks noGrp="1"/>
          </p:cNvSpPr>
          <p:nvPr>
            <p:ph type="body" idx="1" hasCustomPrompt="1"/>
          </p:nvPr>
        </p:nvSpPr>
        <p:spPr>
          <a:xfrm>
            <a:off x="609600" y="1166707"/>
            <a:ext cx="10972800" cy="411740"/>
          </a:xfrm>
        </p:spPr>
        <p:txBody>
          <a:bodyPr anchor="t">
            <a:normAutofit/>
          </a:bodyPr>
          <a:lstStyle>
            <a:lvl1pPr marL="0" indent="0">
              <a:buNone/>
              <a:defRPr sz="1100" b="0" cap="all" spc="200" baseline="0">
                <a:solidFill>
                  <a:schemeClr val="accent1"/>
                </a:solidFill>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dirty="0"/>
              <a:t>SUBTITLE | ALL CAPS | TERRA COTTA | 11 PT</a:t>
            </a:r>
          </a:p>
        </p:txBody>
      </p:sp>
      <p:sp>
        <p:nvSpPr>
          <p:cNvPr id="4" name="Title 3">
            <a:extLst>
              <a:ext uri="{FF2B5EF4-FFF2-40B4-BE49-F238E27FC236}">
                <a16:creationId xmlns:a16="http://schemas.microsoft.com/office/drawing/2014/main" id="{1CAFF837-9556-424F-BF3B-DC25B3885715}"/>
              </a:ext>
            </a:extLst>
          </p:cNvPr>
          <p:cNvSpPr>
            <a:spLocks noGrp="1"/>
          </p:cNvSpPr>
          <p:nvPr>
            <p:ph type="title" hasCustomPrompt="1"/>
          </p:nvPr>
        </p:nvSpPr>
        <p:spPr/>
        <p:txBody>
          <a:bodyPr/>
          <a:lstStyle>
            <a:lvl1pPr>
              <a:defRPr/>
            </a:lvl1pPr>
          </a:lstStyle>
          <a:p>
            <a:r>
              <a:rPr lang="en-US" dirty="0"/>
              <a:t>TITLE HERE. ALL CAPS. WHITE. 24 PT.</a:t>
            </a:r>
          </a:p>
        </p:txBody>
      </p:sp>
      <p:sp>
        <p:nvSpPr>
          <p:cNvPr id="2" name="Footer Placeholder 1">
            <a:extLst>
              <a:ext uri="{FF2B5EF4-FFF2-40B4-BE49-F238E27FC236}">
                <a16:creationId xmlns:a16="http://schemas.microsoft.com/office/drawing/2014/main" id="{794FD6C8-43BC-4102-ACE7-BF469C8BBAFF}"/>
              </a:ext>
            </a:extLst>
          </p:cNvPr>
          <p:cNvSpPr>
            <a:spLocks noGrp="1"/>
          </p:cNvSpPr>
          <p:nvPr>
            <p:ph type="ftr" sz="quarter" idx="18"/>
          </p:nvPr>
        </p:nvSpPr>
        <p:spPr/>
        <p:txBody>
          <a:bodyPr/>
          <a:lstStyle/>
          <a:p>
            <a:r>
              <a:rPr>
                <a:solidFill>
                  <a:srgbClr val="E4551F"/>
                </a:solidFill>
              </a:rPr>
              <a:t>Collins Aerospace Proprietary. This document contains no export controlled technical data.</a:t>
            </a:r>
          </a:p>
        </p:txBody>
      </p:sp>
      <p:sp>
        <p:nvSpPr>
          <p:cNvPr id="3" name="Slide Number Placeholder 2">
            <a:extLst>
              <a:ext uri="{FF2B5EF4-FFF2-40B4-BE49-F238E27FC236}">
                <a16:creationId xmlns:a16="http://schemas.microsoft.com/office/drawing/2014/main" id="{D21BDE68-94B6-4E33-A15B-7D0201FF59A2}"/>
              </a:ext>
            </a:extLst>
          </p:cNvPr>
          <p:cNvSpPr>
            <a:spLocks noGrp="1"/>
          </p:cNvSpPr>
          <p:nvPr>
            <p:ph type="sldNum" sz="quarter" idx="19"/>
          </p:nvPr>
        </p:nvSpPr>
        <p:spPr/>
        <p:txBody>
          <a:bodyPr/>
          <a:lstStyle/>
          <a:p>
            <a:pPr algn="r"/>
            <a:fld id="{01517C5A-21C8-4A78-AA4B-D0D5DD5ADE52}" type="slidenum">
              <a:rPr>
                <a:solidFill>
                  <a:srgbClr val="FFFFFF"/>
                </a:solidFill>
              </a:rPr>
              <a:pPr algn="r"/>
              <a:t>‹#›</a:t>
            </a:fld>
            <a:endParaRPr>
              <a:solidFill>
                <a:srgbClr val="FFFFFF"/>
              </a:solidFill>
            </a:endParaRPr>
          </a:p>
        </p:txBody>
      </p:sp>
    </p:spTree>
    <p:extLst>
      <p:ext uri="{BB962C8B-B14F-4D97-AF65-F5344CB8AC3E}">
        <p14:creationId xmlns:p14="http://schemas.microsoft.com/office/powerpoint/2010/main" val="1785721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3 Collage | Black">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F40DBD9-649C-9E44-A365-E9AF1300ECB3}"/>
              </a:ext>
            </a:extLst>
          </p:cNvPr>
          <p:cNvSpPr>
            <a:spLocks noGrp="1"/>
          </p:cNvSpPr>
          <p:nvPr>
            <p:ph type="pic" sz="quarter" idx="10" hasCustomPrompt="1"/>
          </p:nvPr>
        </p:nvSpPr>
        <p:spPr>
          <a:xfrm>
            <a:off x="0" y="1552919"/>
            <a:ext cx="4145280" cy="1221812"/>
          </a:xfrm>
          <a:ln>
            <a:solidFill>
              <a:schemeClr val="bg1"/>
            </a:solidFill>
          </a:ln>
        </p:spPr>
        <p:txBody>
          <a:bodyPr anchor="ctr"/>
          <a:lstStyle>
            <a:lvl1pPr marL="0" indent="0" algn="ctr">
              <a:buNone/>
              <a:defRPr/>
            </a:lvl1pPr>
          </a:lstStyle>
          <a:p>
            <a:r>
              <a:rPr lang="en-US" dirty="0"/>
              <a:t>INSERT PHOTO HERE</a:t>
            </a:r>
          </a:p>
        </p:txBody>
      </p:sp>
      <p:sp>
        <p:nvSpPr>
          <p:cNvPr id="17" name="Picture Placeholder 3">
            <a:extLst>
              <a:ext uri="{FF2B5EF4-FFF2-40B4-BE49-F238E27FC236}">
                <a16:creationId xmlns:a16="http://schemas.microsoft.com/office/drawing/2014/main" id="{1115DFFC-CD2E-F041-805B-96932B19DA14}"/>
              </a:ext>
            </a:extLst>
          </p:cNvPr>
          <p:cNvSpPr>
            <a:spLocks noGrp="1"/>
          </p:cNvSpPr>
          <p:nvPr>
            <p:ph type="pic" sz="quarter" idx="16" hasCustomPrompt="1"/>
          </p:nvPr>
        </p:nvSpPr>
        <p:spPr>
          <a:xfrm>
            <a:off x="4130412" y="1555531"/>
            <a:ext cx="8046720" cy="4560876"/>
          </a:xfrm>
          <a:ln>
            <a:solidFill>
              <a:schemeClr val="bg1"/>
            </a:solidFill>
          </a:ln>
        </p:spPr>
        <p:txBody>
          <a:bodyPr anchor="ctr"/>
          <a:lstStyle>
            <a:lvl1pPr marL="0" indent="0" algn="ctr">
              <a:buNone/>
              <a:defRPr/>
            </a:lvl1pPr>
          </a:lstStyle>
          <a:p>
            <a:r>
              <a:rPr lang="en-US" dirty="0"/>
              <a:t>INSERT PHOTO HERE</a:t>
            </a:r>
          </a:p>
        </p:txBody>
      </p:sp>
      <p:sp>
        <p:nvSpPr>
          <p:cNvPr id="18" name="Picture Placeholder 3">
            <a:extLst>
              <a:ext uri="{FF2B5EF4-FFF2-40B4-BE49-F238E27FC236}">
                <a16:creationId xmlns:a16="http://schemas.microsoft.com/office/drawing/2014/main" id="{5025509D-C23E-E24C-9625-BD927A967CA9}"/>
              </a:ext>
            </a:extLst>
          </p:cNvPr>
          <p:cNvSpPr>
            <a:spLocks noGrp="1"/>
          </p:cNvSpPr>
          <p:nvPr>
            <p:ph type="pic" sz="quarter" idx="17" hasCustomPrompt="1"/>
          </p:nvPr>
        </p:nvSpPr>
        <p:spPr>
          <a:xfrm>
            <a:off x="0" y="2774731"/>
            <a:ext cx="4145280" cy="3341676"/>
          </a:xfrm>
          <a:ln>
            <a:solidFill>
              <a:schemeClr val="bg1"/>
            </a:solidFill>
          </a:ln>
        </p:spPr>
        <p:txBody>
          <a:bodyPr anchor="ctr"/>
          <a:lstStyle>
            <a:lvl1pPr marL="0" indent="0" algn="ctr">
              <a:buNone/>
              <a:defRPr/>
            </a:lvl1pPr>
          </a:lstStyle>
          <a:p>
            <a:r>
              <a:rPr lang="en-US" dirty="0"/>
              <a:t>INSERT PHOTO HERE</a:t>
            </a:r>
          </a:p>
        </p:txBody>
      </p:sp>
      <p:sp>
        <p:nvSpPr>
          <p:cNvPr id="4" name="Title 3">
            <a:extLst>
              <a:ext uri="{FF2B5EF4-FFF2-40B4-BE49-F238E27FC236}">
                <a16:creationId xmlns:a16="http://schemas.microsoft.com/office/drawing/2014/main" id="{A2A98B6A-953C-CB4D-B187-26021C9C7CD2}"/>
              </a:ext>
            </a:extLst>
          </p:cNvPr>
          <p:cNvSpPr>
            <a:spLocks noGrp="1"/>
          </p:cNvSpPr>
          <p:nvPr>
            <p:ph type="title" hasCustomPrompt="1"/>
          </p:nvPr>
        </p:nvSpPr>
        <p:spPr/>
        <p:txBody>
          <a:bodyPr/>
          <a:lstStyle>
            <a:lvl1pPr>
              <a:defRPr/>
            </a:lvl1pPr>
          </a:lstStyle>
          <a:p>
            <a:r>
              <a:rPr lang="en-US" dirty="0"/>
              <a:t>TITLE HERE. ALL CAPS. WHITE. 24 PT.</a:t>
            </a:r>
          </a:p>
        </p:txBody>
      </p:sp>
      <p:sp>
        <p:nvSpPr>
          <p:cNvPr id="2" name="Footer Placeholder 1">
            <a:extLst>
              <a:ext uri="{FF2B5EF4-FFF2-40B4-BE49-F238E27FC236}">
                <a16:creationId xmlns:a16="http://schemas.microsoft.com/office/drawing/2014/main" id="{1821283D-BD12-4875-AF80-4F52F686B3DF}"/>
              </a:ext>
            </a:extLst>
          </p:cNvPr>
          <p:cNvSpPr>
            <a:spLocks noGrp="1"/>
          </p:cNvSpPr>
          <p:nvPr>
            <p:ph type="ftr" sz="quarter" idx="18"/>
          </p:nvPr>
        </p:nvSpPr>
        <p:spPr/>
        <p:txBody>
          <a:bodyPr/>
          <a:lstStyle/>
          <a:p>
            <a:r>
              <a:rPr>
                <a:solidFill>
                  <a:srgbClr val="E4551F"/>
                </a:solidFill>
              </a:rPr>
              <a:t>Collins Aerospace Proprietary. This document contains no export controlled technical data.</a:t>
            </a:r>
          </a:p>
        </p:txBody>
      </p:sp>
      <p:sp>
        <p:nvSpPr>
          <p:cNvPr id="3" name="Slide Number Placeholder 2">
            <a:extLst>
              <a:ext uri="{FF2B5EF4-FFF2-40B4-BE49-F238E27FC236}">
                <a16:creationId xmlns:a16="http://schemas.microsoft.com/office/drawing/2014/main" id="{E0CF32B8-F448-4736-85DD-63E5A177F60E}"/>
              </a:ext>
            </a:extLst>
          </p:cNvPr>
          <p:cNvSpPr>
            <a:spLocks noGrp="1"/>
          </p:cNvSpPr>
          <p:nvPr>
            <p:ph type="sldNum" sz="quarter" idx="19"/>
          </p:nvPr>
        </p:nvSpPr>
        <p:spPr/>
        <p:txBody>
          <a:bodyPr/>
          <a:lstStyle/>
          <a:p>
            <a:pPr algn="r"/>
            <a:fld id="{01517C5A-21C8-4A78-AA4B-D0D5DD5ADE52}" type="slidenum">
              <a:rPr>
                <a:solidFill>
                  <a:srgbClr val="FFFFFF"/>
                </a:solidFill>
              </a:rPr>
              <a:pPr algn="r"/>
              <a:t>‹#›</a:t>
            </a:fld>
            <a:endParaRPr>
              <a:solidFill>
                <a:srgbClr val="FFFFFF"/>
              </a:solidFill>
            </a:endParaRPr>
          </a:p>
        </p:txBody>
      </p:sp>
    </p:spTree>
    <p:extLst>
      <p:ext uri="{BB962C8B-B14F-4D97-AF65-F5344CB8AC3E}">
        <p14:creationId xmlns:p14="http://schemas.microsoft.com/office/powerpoint/2010/main" val="32519429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Two Columns | Black">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044BBBB-5C96-3A4C-B91C-AC2AB125BBA5}"/>
              </a:ext>
            </a:extLst>
          </p:cNvPr>
          <p:cNvSpPr>
            <a:spLocks noGrp="1"/>
          </p:cNvSpPr>
          <p:nvPr>
            <p:ph type="body" idx="1" hasCustomPrompt="1"/>
          </p:nvPr>
        </p:nvSpPr>
        <p:spPr>
          <a:xfrm>
            <a:off x="609600" y="1166707"/>
            <a:ext cx="10972800" cy="411740"/>
          </a:xfrm>
        </p:spPr>
        <p:txBody>
          <a:bodyPr anchor="t">
            <a:normAutofit/>
          </a:bodyPr>
          <a:lstStyle>
            <a:lvl1pPr marL="0" indent="0">
              <a:buNone/>
              <a:defRPr sz="1100" b="0" cap="all" spc="200" baseline="0">
                <a:solidFill>
                  <a:schemeClr val="accent1"/>
                </a:solidFill>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dirty="0"/>
              <a:t>SUBTITLE | ALL CAPS | TERRA COTTA | 11 PT</a:t>
            </a:r>
          </a:p>
        </p:txBody>
      </p:sp>
      <p:sp>
        <p:nvSpPr>
          <p:cNvPr id="3" name="Title 2">
            <a:extLst>
              <a:ext uri="{FF2B5EF4-FFF2-40B4-BE49-F238E27FC236}">
                <a16:creationId xmlns:a16="http://schemas.microsoft.com/office/drawing/2014/main" id="{670FBF85-F908-9543-AF8C-C05EF7A1286E}"/>
              </a:ext>
            </a:extLst>
          </p:cNvPr>
          <p:cNvSpPr>
            <a:spLocks noGrp="1"/>
          </p:cNvSpPr>
          <p:nvPr>
            <p:ph type="title" hasCustomPrompt="1"/>
          </p:nvPr>
        </p:nvSpPr>
        <p:spPr/>
        <p:txBody>
          <a:bodyPr/>
          <a:lstStyle>
            <a:lvl1pPr>
              <a:defRPr/>
            </a:lvl1pPr>
          </a:lstStyle>
          <a:p>
            <a:r>
              <a:rPr lang="en-US" dirty="0"/>
              <a:t>TITLE HERE. ALL CAPS. WHITE. 24 PT.</a:t>
            </a:r>
          </a:p>
        </p:txBody>
      </p:sp>
      <p:sp>
        <p:nvSpPr>
          <p:cNvPr id="2" name="Footer Placeholder 1">
            <a:extLst>
              <a:ext uri="{FF2B5EF4-FFF2-40B4-BE49-F238E27FC236}">
                <a16:creationId xmlns:a16="http://schemas.microsoft.com/office/drawing/2014/main" id="{7D401187-5DE5-46F5-BE19-2596CA0E38C0}"/>
              </a:ext>
            </a:extLst>
          </p:cNvPr>
          <p:cNvSpPr>
            <a:spLocks noGrp="1"/>
          </p:cNvSpPr>
          <p:nvPr>
            <p:ph type="ftr" sz="quarter" idx="12"/>
          </p:nvPr>
        </p:nvSpPr>
        <p:spPr/>
        <p:txBody>
          <a:bodyPr/>
          <a:lstStyle/>
          <a:p>
            <a:r>
              <a:rPr>
                <a:solidFill>
                  <a:srgbClr val="E4551F"/>
                </a:solidFill>
              </a:rPr>
              <a:t>Collins Aerospace Proprietary. This document contains no export controlled technical data.</a:t>
            </a:r>
          </a:p>
        </p:txBody>
      </p:sp>
      <p:sp>
        <p:nvSpPr>
          <p:cNvPr id="11" name="Content Placeholder 4">
            <a:extLst>
              <a:ext uri="{FF2B5EF4-FFF2-40B4-BE49-F238E27FC236}">
                <a16:creationId xmlns:a16="http://schemas.microsoft.com/office/drawing/2014/main" id="{4C5A4B9D-E5EB-4E0B-9B27-98BCC447BCEE}"/>
              </a:ext>
            </a:extLst>
          </p:cNvPr>
          <p:cNvSpPr>
            <a:spLocks noGrp="1"/>
          </p:cNvSpPr>
          <p:nvPr>
            <p:ph sz="quarter" idx="11"/>
          </p:nvPr>
        </p:nvSpPr>
        <p:spPr>
          <a:xfrm>
            <a:off x="609600" y="1753431"/>
            <a:ext cx="5386917" cy="43275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8">
            <a:extLst>
              <a:ext uri="{FF2B5EF4-FFF2-40B4-BE49-F238E27FC236}">
                <a16:creationId xmlns:a16="http://schemas.microsoft.com/office/drawing/2014/main" id="{F1C83059-51E5-4C78-98F2-FD7F352BC5B4}"/>
              </a:ext>
            </a:extLst>
          </p:cNvPr>
          <p:cNvSpPr>
            <a:spLocks noGrp="1"/>
          </p:cNvSpPr>
          <p:nvPr>
            <p:ph sz="quarter" idx="13"/>
          </p:nvPr>
        </p:nvSpPr>
        <p:spPr>
          <a:xfrm>
            <a:off x="6193367" y="1754660"/>
            <a:ext cx="5386917" cy="43188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a:extLst>
              <a:ext uri="{FF2B5EF4-FFF2-40B4-BE49-F238E27FC236}">
                <a16:creationId xmlns:a16="http://schemas.microsoft.com/office/drawing/2014/main" id="{B79ED366-2A05-459B-9DF8-5BF698B7A4FA}"/>
              </a:ext>
            </a:extLst>
          </p:cNvPr>
          <p:cNvSpPr>
            <a:spLocks noGrp="1"/>
          </p:cNvSpPr>
          <p:nvPr>
            <p:ph type="sldNum" sz="quarter" idx="14"/>
          </p:nvPr>
        </p:nvSpPr>
        <p:spPr/>
        <p:txBody>
          <a:bodyPr/>
          <a:lstStyle/>
          <a:p>
            <a:pPr algn="r"/>
            <a:fld id="{01517C5A-21C8-4A78-AA4B-D0D5DD5ADE52}" type="slidenum">
              <a:rPr>
                <a:solidFill>
                  <a:srgbClr val="FFFFFF"/>
                </a:solidFill>
              </a:rPr>
              <a:pPr algn="r"/>
              <a:t>‹#›</a:t>
            </a:fld>
            <a:endParaRPr>
              <a:solidFill>
                <a:srgbClr val="FFFFFF"/>
              </a:solidFill>
            </a:endParaRPr>
          </a:p>
        </p:txBody>
      </p:sp>
    </p:spTree>
    <p:extLst>
      <p:ext uri="{BB962C8B-B14F-4D97-AF65-F5344CB8AC3E}">
        <p14:creationId xmlns:p14="http://schemas.microsoft.com/office/powerpoint/2010/main" val="1705406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 Three Columns | Black">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ED6962E5-3DA9-814E-8D8E-BA7C9106E7CA}"/>
              </a:ext>
            </a:extLst>
          </p:cNvPr>
          <p:cNvSpPr>
            <a:spLocks noGrp="1"/>
          </p:cNvSpPr>
          <p:nvPr>
            <p:ph type="body" idx="16" hasCustomPrompt="1"/>
          </p:nvPr>
        </p:nvSpPr>
        <p:spPr>
          <a:xfrm>
            <a:off x="609600" y="1166707"/>
            <a:ext cx="10972800" cy="411740"/>
          </a:xfrm>
        </p:spPr>
        <p:txBody>
          <a:bodyPr anchor="t">
            <a:normAutofit/>
          </a:bodyPr>
          <a:lstStyle>
            <a:lvl1pPr marL="0" indent="0">
              <a:buNone/>
              <a:defRPr sz="1100" b="0" cap="all" spc="200" baseline="0">
                <a:solidFill>
                  <a:schemeClr val="accent1"/>
                </a:solidFill>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dirty="0"/>
              <a:t>SUBTITLE | ALL CAPS | TERRA COTTA | 11 PT</a:t>
            </a:r>
          </a:p>
        </p:txBody>
      </p:sp>
      <p:sp>
        <p:nvSpPr>
          <p:cNvPr id="3" name="Title 2">
            <a:extLst>
              <a:ext uri="{FF2B5EF4-FFF2-40B4-BE49-F238E27FC236}">
                <a16:creationId xmlns:a16="http://schemas.microsoft.com/office/drawing/2014/main" id="{7F82CE58-32D5-3345-8D45-4B2911CEFF06}"/>
              </a:ext>
            </a:extLst>
          </p:cNvPr>
          <p:cNvSpPr>
            <a:spLocks noGrp="1"/>
          </p:cNvSpPr>
          <p:nvPr>
            <p:ph type="title" hasCustomPrompt="1"/>
          </p:nvPr>
        </p:nvSpPr>
        <p:spPr/>
        <p:txBody>
          <a:bodyPr/>
          <a:lstStyle>
            <a:lvl1pPr>
              <a:defRPr/>
            </a:lvl1pPr>
          </a:lstStyle>
          <a:p>
            <a:r>
              <a:rPr lang="en-US" dirty="0"/>
              <a:t>TITLE HERE. ALL CAPS. WHITE. 24 PT.</a:t>
            </a:r>
          </a:p>
        </p:txBody>
      </p:sp>
      <p:sp>
        <p:nvSpPr>
          <p:cNvPr id="2" name="Footer Placeholder 1">
            <a:extLst>
              <a:ext uri="{FF2B5EF4-FFF2-40B4-BE49-F238E27FC236}">
                <a16:creationId xmlns:a16="http://schemas.microsoft.com/office/drawing/2014/main" id="{198A64F6-4B15-444C-BB90-5F5E8F3B383D}"/>
              </a:ext>
            </a:extLst>
          </p:cNvPr>
          <p:cNvSpPr>
            <a:spLocks noGrp="1"/>
          </p:cNvSpPr>
          <p:nvPr>
            <p:ph type="ftr" sz="quarter" idx="17"/>
          </p:nvPr>
        </p:nvSpPr>
        <p:spPr/>
        <p:txBody>
          <a:bodyPr/>
          <a:lstStyle/>
          <a:p>
            <a:r>
              <a:rPr>
                <a:solidFill>
                  <a:srgbClr val="E4551F"/>
                </a:solidFill>
              </a:rPr>
              <a:t>Collins Aerospace Proprietary. This document contains no export controlled technical data.</a:t>
            </a:r>
          </a:p>
        </p:txBody>
      </p:sp>
      <p:sp>
        <p:nvSpPr>
          <p:cNvPr id="12" name="Content Placeholder 2"/>
          <p:cNvSpPr>
            <a:spLocks noGrp="1"/>
          </p:cNvSpPr>
          <p:nvPr>
            <p:ph sz="half" idx="1" hasCustomPrompt="1"/>
          </p:nvPr>
        </p:nvSpPr>
        <p:spPr>
          <a:xfrm>
            <a:off x="609600" y="1688175"/>
            <a:ext cx="3535680" cy="4392772"/>
          </a:xfrm>
        </p:spPr>
        <p:txBody>
          <a:bodyPr>
            <a:noAutofit/>
          </a:bodyPr>
          <a:lstStyle>
            <a:lvl1pPr>
              <a:buClr>
                <a:schemeClr val="accent1"/>
              </a:buClr>
              <a:defRPr sz="1600"/>
            </a:lvl1pPr>
            <a:lvl2pPr>
              <a:buClr>
                <a:schemeClr val="accent1"/>
              </a:buClr>
              <a:defRPr sz="1400"/>
            </a:lvl2pPr>
            <a:lvl3pPr>
              <a:buClr>
                <a:schemeClr val="accent1"/>
              </a:buClr>
              <a:defRPr sz="1200"/>
            </a:lvl3pPr>
            <a:lvl4pPr marL="1371532" indent="0">
              <a:buClr>
                <a:schemeClr val="bg2"/>
              </a:buClr>
              <a:buNone/>
              <a:defRPr sz="1200"/>
            </a:lvl4pPr>
            <a:lvl5pPr>
              <a:buClr>
                <a:schemeClr val="bg2"/>
              </a:buCl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13" name="Content Placeholder 3"/>
          <p:cNvSpPr>
            <a:spLocks noGrp="1"/>
          </p:cNvSpPr>
          <p:nvPr>
            <p:ph sz="half" idx="2" hasCustomPrompt="1"/>
          </p:nvPr>
        </p:nvSpPr>
        <p:spPr>
          <a:xfrm>
            <a:off x="8046720" y="1688175"/>
            <a:ext cx="3535680" cy="4392772"/>
          </a:xfrm>
        </p:spPr>
        <p:txBody>
          <a:bodyPr>
            <a:noAutofit/>
          </a:bodyPr>
          <a:lstStyle>
            <a:lvl1pPr>
              <a:buClr>
                <a:schemeClr val="accent1"/>
              </a:buClr>
              <a:defRPr sz="1600"/>
            </a:lvl1pPr>
            <a:lvl2pPr>
              <a:buClr>
                <a:schemeClr val="accent1"/>
              </a:buClr>
              <a:defRPr sz="1400"/>
            </a:lvl2pPr>
            <a:lvl3pPr>
              <a:buClr>
                <a:schemeClr val="accent1"/>
              </a:buClr>
              <a:defRPr sz="1200"/>
            </a:lvl3pPr>
            <a:lvl4pPr>
              <a:buClr>
                <a:schemeClr val="bg2"/>
              </a:buClr>
              <a:defRPr sz="1200"/>
            </a:lvl4pPr>
            <a:lvl5pPr>
              <a:buClr>
                <a:schemeClr val="bg2"/>
              </a:buCl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14" name="Content Placeholder 3"/>
          <p:cNvSpPr>
            <a:spLocks noGrp="1"/>
          </p:cNvSpPr>
          <p:nvPr>
            <p:ph sz="half" idx="12" hasCustomPrompt="1"/>
          </p:nvPr>
        </p:nvSpPr>
        <p:spPr>
          <a:xfrm>
            <a:off x="4328160" y="1688175"/>
            <a:ext cx="3535680" cy="4392772"/>
          </a:xfrm>
        </p:spPr>
        <p:txBody>
          <a:bodyPr>
            <a:noAutofit/>
          </a:bodyPr>
          <a:lstStyle>
            <a:lvl1pPr>
              <a:buClr>
                <a:schemeClr val="accent1"/>
              </a:buClr>
              <a:defRPr sz="1600"/>
            </a:lvl1pPr>
            <a:lvl2pPr>
              <a:buClr>
                <a:schemeClr val="accent1"/>
              </a:buClr>
              <a:defRPr sz="1400"/>
            </a:lvl2pPr>
            <a:lvl3pPr>
              <a:buClr>
                <a:schemeClr val="accent1"/>
              </a:buClr>
              <a:defRPr sz="1200"/>
            </a:lvl3pPr>
            <a:lvl4pPr>
              <a:buClr>
                <a:schemeClr val="bg2"/>
              </a:buClr>
              <a:defRPr sz="1200"/>
            </a:lvl4pPr>
            <a:lvl5pPr>
              <a:buClr>
                <a:schemeClr val="bg2"/>
              </a:buCl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B5B9F715-BBA8-46EE-81BA-5AB0ECF70AFF}"/>
              </a:ext>
            </a:extLst>
          </p:cNvPr>
          <p:cNvSpPr>
            <a:spLocks noGrp="1"/>
          </p:cNvSpPr>
          <p:nvPr>
            <p:ph type="sldNum" sz="quarter" idx="18"/>
          </p:nvPr>
        </p:nvSpPr>
        <p:spPr/>
        <p:txBody>
          <a:bodyPr/>
          <a:lstStyle/>
          <a:p>
            <a:pPr algn="r"/>
            <a:fld id="{01517C5A-21C8-4A78-AA4B-D0D5DD5ADE52}" type="slidenum">
              <a:rPr>
                <a:solidFill>
                  <a:srgbClr val="FFFFFF"/>
                </a:solidFill>
              </a:rPr>
              <a:pPr algn="r"/>
              <a:t>‹#›</a:t>
            </a:fld>
            <a:endParaRPr>
              <a:solidFill>
                <a:srgbClr val="FFFFFF"/>
              </a:solidFill>
            </a:endParaRPr>
          </a:p>
        </p:txBody>
      </p:sp>
    </p:spTree>
    <p:extLst>
      <p:ext uri="{BB962C8B-B14F-4D97-AF65-F5344CB8AC3E}">
        <p14:creationId xmlns:p14="http://schemas.microsoft.com/office/powerpoint/2010/main" val="3523992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hank You | Blac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3E82E80-41F8-5A4F-9047-2FA2E9AB9A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13"/>
            <a:ext cx="12192000" cy="6860032"/>
          </a:xfrm>
          <a:prstGeom prst="rect">
            <a:avLst/>
          </a:prstGeom>
        </p:spPr>
      </p:pic>
      <p:sp>
        <p:nvSpPr>
          <p:cNvPr id="8" name="Content Placeholder 2">
            <a:extLst>
              <a:ext uri="{FF2B5EF4-FFF2-40B4-BE49-F238E27FC236}">
                <a16:creationId xmlns:a16="http://schemas.microsoft.com/office/drawing/2014/main" id="{3BF84B69-E00D-6C48-AA83-A9DA1295FCF5}"/>
              </a:ext>
            </a:extLst>
          </p:cNvPr>
          <p:cNvSpPr>
            <a:spLocks noGrp="1"/>
          </p:cNvSpPr>
          <p:nvPr>
            <p:ph idx="1" hasCustomPrompt="1"/>
          </p:nvPr>
        </p:nvSpPr>
        <p:spPr>
          <a:xfrm>
            <a:off x="609609" y="1259991"/>
            <a:ext cx="4883972" cy="497624"/>
          </a:xfrm>
        </p:spPr>
        <p:txBody>
          <a:bodyPr anchor="ctr"/>
          <a:lstStyle>
            <a:lvl1pPr marL="0" indent="0">
              <a:buFont typeface="Arial"/>
              <a:buNone/>
              <a:defRPr b="0">
                <a:solidFill>
                  <a:schemeClr val="tx1"/>
                </a:solidFill>
              </a:defRPr>
            </a:lvl1pPr>
            <a:lvl2pPr marL="742913" indent="-285736">
              <a:buFont typeface="Arial"/>
              <a:buChar char="•"/>
              <a:defRPr>
                <a:solidFill>
                  <a:schemeClr val="bg1"/>
                </a:solidFill>
              </a:defRPr>
            </a:lvl2pPr>
            <a:lvl3pPr marL="1200090" indent="-285736">
              <a:buFont typeface="Arial"/>
              <a:buChar char="•"/>
              <a:defRPr>
                <a:solidFill>
                  <a:schemeClr val="bg1"/>
                </a:solidFill>
              </a:defRPr>
            </a:lvl3pPr>
            <a:lvl4pPr marL="1657268" indent="-285736">
              <a:buFont typeface="Arial"/>
              <a:buChar char="•"/>
              <a:defRPr>
                <a:solidFill>
                  <a:schemeClr val="bg1"/>
                </a:solidFill>
              </a:defRPr>
            </a:lvl4pPr>
            <a:lvl5pPr marL="2114445" indent="-285736">
              <a:buFont typeface="Arial"/>
              <a:buChar char="•"/>
              <a:defRPr>
                <a:solidFill>
                  <a:schemeClr val="bg1"/>
                </a:solidFill>
              </a:defRPr>
            </a:lvl5pPr>
          </a:lstStyle>
          <a:p>
            <a:pPr lvl="0"/>
            <a:r>
              <a:rPr lang="en-US" dirty="0"/>
              <a:t>Click to add name</a:t>
            </a:r>
          </a:p>
        </p:txBody>
      </p:sp>
      <p:sp>
        <p:nvSpPr>
          <p:cNvPr id="10" name="Content Placeholder 2">
            <a:extLst>
              <a:ext uri="{FF2B5EF4-FFF2-40B4-BE49-F238E27FC236}">
                <a16:creationId xmlns:a16="http://schemas.microsoft.com/office/drawing/2014/main" id="{66563264-7759-FA45-9A58-015466D60321}"/>
              </a:ext>
            </a:extLst>
          </p:cNvPr>
          <p:cNvSpPr>
            <a:spLocks noGrp="1"/>
          </p:cNvSpPr>
          <p:nvPr>
            <p:ph idx="19" hasCustomPrompt="1"/>
          </p:nvPr>
        </p:nvSpPr>
        <p:spPr>
          <a:xfrm>
            <a:off x="609609" y="1757615"/>
            <a:ext cx="4883972" cy="497624"/>
          </a:xfrm>
        </p:spPr>
        <p:txBody>
          <a:bodyPr anchor="ctr"/>
          <a:lstStyle>
            <a:lvl1pPr marL="0" indent="0">
              <a:buFont typeface="Arial"/>
              <a:buNone/>
              <a:defRPr baseline="0">
                <a:solidFill>
                  <a:schemeClr val="tx1"/>
                </a:solidFill>
              </a:defRPr>
            </a:lvl1pPr>
            <a:lvl2pPr marL="742913" indent="-285736">
              <a:buFont typeface="Arial"/>
              <a:buChar char="•"/>
              <a:defRPr>
                <a:solidFill>
                  <a:schemeClr val="bg1"/>
                </a:solidFill>
              </a:defRPr>
            </a:lvl2pPr>
            <a:lvl3pPr marL="1200090" indent="-285736">
              <a:buFont typeface="Arial"/>
              <a:buChar char="•"/>
              <a:defRPr>
                <a:solidFill>
                  <a:schemeClr val="bg1"/>
                </a:solidFill>
              </a:defRPr>
            </a:lvl3pPr>
            <a:lvl4pPr marL="1657268" indent="-285736">
              <a:buFont typeface="Arial"/>
              <a:buChar char="•"/>
              <a:defRPr>
                <a:solidFill>
                  <a:schemeClr val="bg1"/>
                </a:solidFill>
              </a:defRPr>
            </a:lvl4pPr>
            <a:lvl5pPr marL="2114445" indent="-285736">
              <a:buFont typeface="Arial"/>
              <a:buChar char="•"/>
              <a:defRPr>
                <a:solidFill>
                  <a:schemeClr val="bg1"/>
                </a:solidFill>
              </a:defRPr>
            </a:lvl5pPr>
          </a:lstStyle>
          <a:p>
            <a:pPr lvl="0"/>
            <a:r>
              <a:rPr lang="en-US" dirty="0"/>
              <a:t>Click to add title</a:t>
            </a:r>
          </a:p>
        </p:txBody>
      </p:sp>
      <p:sp>
        <p:nvSpPr>
          <p:cNvPr id="12" name="Content Placeholder 2">
            <a:extLst>
              <a:ext uri="{FF2B5EF4-FFF2-40B4-BE49-F238E27FC236}">
                <a16:creationId xmlns:a16="http://schemas.microsoft.com/office/drawing/2014/main" id="{85C073DC-BC1C-4940-80D4-3F38B2AD95E9}"/>
              </a:ext>
            </a:extLst>
          </p:cNvPr>
          <p:cNvSpPr>
            <a:spLocks noGrp="1"/>
          </p:cNvSpPr>
          <p:nvPr>
            <p:ph idx="20" hasCustomPrompt="1"/>
          </p:nvPr>
        </p:nvSpPr>
        <p:spPr>
          <a:xfrm>
            <a:off x="609609" y="2255239"/>
            <a:ext cx="4883972" cy="497624"/>
          </a:xfrm>
        </p:spPr>
        <p:txBody>
          <a:bodyPr anchor="ctr"/>
          <a:lstStyle>
            <a:lvl1pPr marL="0" indent="0">
              <a:buFont typeface="Arial"/>
              <a:buNone/>
              <a:defRPr baseline="0">
                <a:solidFill>
                  <a:schemeClr val="tx1"/>
                </a:solidFill>
              </a:defRPr>
            </a:lvl1pPr>
            <a:lvl2pPr marL="742913" indent="-285736">
              <a:buFont typeface="Arial"/>
              <a:buChar char="•"/>
              <a:defRPr>
                <a:solidFill>
                  <a:schemeClr val="bg1"/>
                </a:solidFill>
              </a:defRPr>
            </a:lvl2pPr>
            <a:lvl3pPr marL="1200090" indent="-285736">
              <a:buFont typeface="Arial"/>
              <a:buChar char="•"/>
              <a:defRPr>
                <a:solidFill>
                  <a:schemeClr val="bg1"/>
                </a:solidFill>
              </a:defRPr>
            </a:lvl3pPr>
            <a:lvl4pPr marL="1657268" indent="-285736">
              <a:buFont typeface="Arial"/>
              <a:buChar char="•"/>
              <a:defRPr>
                <a:solidFill>
                  <a:schemeClr val="bg1"/>
                </a:solidFill>
              </a:defRPr>
            </a:lvl4pPr>
            <a:lvl5pPr marL="2114445" indent="-285736">
              <a:buFont typeface="Arial"/>
              <a:buChar char="•"/>
              <a:defRPr>
                <a:solidFill>
                  <a:schemeClr val="bg1"/>
                </a:solidFill>
              </a:defRPr>
            </a:lvl5pPr>
          </a:lstStyle>
          <a:p>
            <a:pPr lvl="0"/>
            <a:r>
              <a:rPr lang="en-US" dirty="0"/>
              <a:t>Click to add phone number</a:t>
            </a:r>
          </a:p>
        </p:txBody>
      </p:sp>
      <p:sp>
        <p:nvSpPr>
          <p:cNvPr id="14" name="Content Placeholder 2">
            <a:extLst>
              <a:ext uri="{FF2B5EF4-FFF2-40B4-BE49-F238E27FC236}">
                <a16:creationId xmlns:a16="http://schemas.microsoft.com/office/drawing/2014/main" id="{6B218102-057F-FF40-966C-013A6C221BE1}"/>
              </a:ext>
            </a:extLst>
          </p:cNvPr>
          <p:cNvSpPr>
            <a:spLocks noGrp="1"/>
          </p:cNvSpPr>
          <p:nvPr>
            <p:ph idx="21" hasCustomPrompt="1"/>
          </p:nvPr>
        </p:nvSpPr>
        <p:spPr>
          <a:xfrm>
            <a:off x="609609" y="2752863"/>
            <a:ext cx="4883972" cy="497624"/>
          </a:xfrm>
        </p:spPr>
        <p:txBody>
          <a:bodyPr anchor="ctr"/>
          <a:lstStyle>
            <a:lvl1pPr marL="0" indent="0">
              <a:buFont typeface="Arial"/>
              <a:buNone/>
              <a:defRPr baseline="0">
                <a:solidFill>
                  <a:schemeClr val="tx1"/>
                </a:solidFill>
              </a:defRPr>
            </a:lvl1pPr>
            <a:lvl2pPr marL="742913" indent="-285736">
              <a:buFont typeface="Arial"/>
              <a:buChar char="•"/>
              <a:defRPr>
                <a:solidFill>
                  <a:schemeClr val="bg1"/>
                </a:solidFill>
              </a:defRPr>
            </a:lvl2pPr>
            <a:lvl3pPr marL="1200090" indent="-285736">
              <a:buFont typeface="Arial"/>
              <a:buChar char="•"/>
              <a:defRPr>
                <a:solidFill>
                  <a:schemeClr val="bg1"/>
                </a:solidFill>
              </a:defRPr>
            </a:lvl3pPr>
            <a:lvl4pPr marL="1657268" indent="-285736">
              <a:buFont typeface="Arial"/>
              <a:buChar char="•"/>
              <a:defRPr>
                <a:solidFill>
                  <a:schemeClr val="bg1"/>
                </a:solidFill>
              </a:defRPr>
            </a:lvl4pPr>
            <a:lvl5pPr marL="2114445" indent="-285736">
              <a:buFont typeface="Arial"/>
              <a:buChar char="•"/>
              <a:defRPr>
                <a:solidFill>
                  <a:schemeClr val="bg1"/>
                </a:solidFill>
              </a:defRPr>
            </a:lvl5pPr>
          </a:lstStyle>
          <a:p>
            <a:pPr lvl="0"/>
            <a:r>
              <a:rPr lang="en-US" dirty="0"/>
              <a:t>Click to add email</a:t>
            </a:r>
          </a:p>
        </p:txBody>
      </p:sp>
      <p:sp>
        <p:nvSpPr>
          <p:cNvPr id="2" name="TextBox 1">
            <a:extLst>
              <a:ext uri="{FF2B5EF4-FFF2-40B4-BE49-F238E27FC236}">
                <a16:creationId xmlns:a16="http://schemas.microsoft.com/office/drawing/2014/main" id="{771AFDEE-92E8-CE48-A6CF-DFDDF3E12574}"/>
              </a:ext>
            </a:extLst>
          </p:cNvPr>
          <p:cNvSpPr txBox="1"/>
          <p:nvPr userDrawn="1"/>
        </p:nvSpPr>
        <p:spPr>
          <a:xfrm>
            <a:off x="609607" y="539395"/>
            <a:ext cx="2700611" cy="461665"/>
          </a:xfrm>
          <a:prstGeom prst="rect">
            <a:avLst/>
          </a:prstGeom>
          <a:noFill/>
        </p:spPr>
        <p:txBody>
          <a:bodyPr wrap="none" rtlCol="0">
            <a:spAutoFit/>
          </a:bodyPr>
          <a:lstStyle/>
          <a:p>
            <a:pPr defTabSz="457200" fontAlgn="auto">
              <a:spcBef>
                <a:spcPts val="0"/>
              </a:spcBef>
              <a:spcAft>
                <a:spcPts val="0"/>
              </a:spcAft>
            </a:pPr>
            <a:r>
              <a:rPr lang="en-US" sz="2400" b="0" cap="all" spc="500" dirty="0">
                <a:solidFill>
                  <a:srgbClr val="E4551F"/>
                </a:solidFill>
                <a:latin typeface="Arial" panose="020B0604020202020204" pitchFamily="34" charset="0"/>
                <a:cs typeface="Arial" panose="020B0604020202020204" pitchFamily="34" charset="0"/>
              </a:rPr>
              <a:t>THANK YOU.</a:t>
            </a:r>
          </a:p>
        </p:txBody>
      </p:sp>
      <p:pic>
        <p:nvPicPr>
          <p:cNvPr id="11" name="Picture 10">
            <a:extLst>
              <a:ext uri="{FF2B5EF4-FFF2-40B4-BE49-F238E27FC236}">
                <a16:creationId xmlns:a16="http://schemas.microsoft.com/office/drawing/2014/main" id="{03F7BA75-769F-DA48-8DE0-8D4D2DEC76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66574"/>
            <a:ext cx="1923625" cy="351631"/>
          </a:xfrm>
          <a:prstGeom prst="rect">
            <a:avLst/>
          </a:prstGeom>
        </p:spPr>
      </p:pic>
      <p:sp>
        <p:nvSpPr>
          <p:cNvPr id="13" name="Rectangle 12">
            <a:extLst>
              <a:ext uri="{FF2B5EF4-FFF2-40B4-BE49-F238E27FC236}">
                <a16:creationId xmlns:a16="http://schemas.microsoft.com/office/drawing/2014/main" id="{A278E9DC-11A7-CF4E-B1F7-52C339AF06AB}"/>
              </a:ext>
            </a:extLst>
          </p:cNvPr>
          <p:cNvSpPr/>
          <p:nvPr userDrawn="1"/>
        </p:nvSpPr>
        <p:spPr>
          <a:xfrm>
            <a:off x="11338560" y="6363241"/>
            <a:ext cx="243840" cy="200055"/>
          </a:xfrm>
          <a:prstGeom prst="rect">
            <a:avLst/>
          </a:prstGeom>
        </p:spPr>
        <p:txBody>
          <a:bodyPr wrap="square" lIns="0" rIns="0" anchor="ctr">
            <a:spAutoFit/>
          </a:bodyPr>
          <a:lstStyle/>
          <a:p>
            <a:pPr algn="r" defTabSz="457200" fontAlgn="auto">
              <a:spcBef>
                <a:spcPts val="0"/>
              </a:spcBef>
              <a:spcAft>
                <a:spcPts val="0"/>
              </a:spcAft>
            </a:pPr>
            <a:fld id="{84BE33A8-B07C-4AE5-8AD6-5B92B3138622}" type="slidenum">
              <a:rPr lang="en-US" altLang="en-US" sz="700" b="0" smtClean="0">
                <a:solidFill>
                  <a:srgbClr val="000000"/>
                </a:solidFill>
                <a:latin typeface="Arial Regular"/>
                <a:cs typeface="DIN-Light"/>
              </a:rPr>
              <a:pPr algn="r" defTabSz="457200" fontAlgn="auto">
                <a:spcBef>
                  <a:spcPts val="0"/>
                </a:spcBef>
                <a:spcAft>
                  <a:spcPts val="0"/>
                </a:spcAft>
              </a:pPr>
              <a:t>‹#›</a:t>
            </a:fld>
            <a:endParaRPr lang="en-US" sz="700" b="0" dirty="0">
              <a:solidFill>
                <a:srgbClr val="000000"/>
              </a:solidFill>
              <a:latin typeface="Arial" panose="020B0604020202020204"/>
            </a:endParaRPr>
          </a:p>
        </p:txBody>
      </p:sp>
      <p:sp>
        <p:nvSpPr>
          <p:cNvPr id="3" name="Footer Placeholder 2">
            <a:extLst>
              <a:ext uri="{FF2B5EF4-FFF2-40B4-BE49-F238E27FC236}">
                <a16:creationId xmlns:a16="http://schemas.microsoft.com/office/drawing/2014/main" id="{52CF7E62-1891-41BC-9587-0F6EBB49CA1B}"/>
              </a:ext>
            </a:extLst>
          </p:cNvPr>
          <p:cNvSpPr>
            <a:spLocks noGrp="1"/>
          </p:cNvSpPr>
          <p:nvPr>
            <p:ph type="ftr" sz="quarter" idx="22"/>
          </p:nvPr>
        </p:nvSpPr>
        <p:spPr/>
        <p:txBody>
          <a:bodyPr/>
          <a:lstStyle/>
          <a:p>
            <a:r>
              <a:rPr>
                <a:solidFill>
                  <a:srgbClr val="E4551F"/>
                </a:solidFill>
              </a:rPr>
              <a:t>Collins Aerospace Proprietary. This document contains no export controlled technical data.</a:t>
            </a:r>
          </a:p>
        </p:txBody>
      </p:sp>
      <p:sp>
        <p:nvSpPr>
          <p:cNvPr id="15" name="Footer Placeholder 3">
            <a:extLst>
              <a:ext uri="{FF2B5EF4-FFF2-40B4-BE49-F238E27FC236}">
                <a16:creationId xmlns:a16="http://schemas.microsoft.com/office/drawing/2014/main" id="{61E743DC-CF5C-44AA-968C-C6DEF6F72FED}"/>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FFFFFF"/>
                </a:solidFill>
                <a:cs typeface="DIN-Light"/>
              </a:rPr>
              <a:t>© 2018 </a:t>
            </a:r>
            <a:r>
              <a:rPr lang="en-US" sz="600" dirty="0">
                <a:solidFill>
                  <a:srgbClr val="FFFFFF"/>
                </a:solidFill>
              </a:rPr>
              <a:t>Collins Aerospace, a United Technologies company. All rights reserved.</a:t>
            </a:r>
            <a:endParaRPr lang="en-US" sz="600" dirty="0">
              <a:solidFill>
                <a:srgbClr val="E4551F"/>
              </a:solidFill>
              <a:cs typeface="DIN-Light"/>
              <a:sym typeface="Verdana"/>
            </a:endParaRPr>
          </a:p>
        </p:txBody>
      </p:sp>
      <p:sp>
        <p:nvSpPr>
          <p:cNvPr id="4" name="Slide Number Placeholder 3">
            <a:extLst>
              <a:ext uri="{FF2B5EF4-FFF2-40B4-BE49-F238E27FC236}">
                <a16:creationId xmlns:a16="http://schemas.microsoft.com/office/drawing/2014/main" id="{62AE127E-DD74-471A-8806-229EE1EAA77A}"/>
              </a:ext>
            </a:extLst>
          </p:cNvPr>
          <p:cNvSpPr>
            <a:spLocks noGrp="1"/>
          </p:cNvSpPr>
          <p:nvPr>
            <p:ph type="sldNum" sz="quarter" idx="23"/>
          </p:nvPr>
        </p:nvSpPr>
        <p:spPr/>
        <p:txBody>
          <a:bodyPr/>
          <a:lstStyle/>
          <a:p>
            <a:pPr algn="r"/>
            <a:fld id="{01517C5A-21C8-4A78-AA4B-D0D5DD5ADE52}" type="slidenum">
              <a:rPr>
                <a:solidFill>
                  <a:srgbClr val="FFFFFF"/>
                </a:solidFill>
              </a:rPr>
              <a:pPr algn="r"/>
              <a:t>‹#›</a:t>
            </a:fld>
            <a:endParaRPr>
              <a:solidFill>
                <a:srgbClr val="FFFFFF"/>
              </a:solidFill>
            </a:endParaRPr>
          </a:p>
        </p:txBody>
      </p:sp>
    </p:spTree>
    <p:extLst>
      <p:ext uri="{BB962C8B-B14F-4D97-AF65-F5344CB8AC3E}">
        <p14:creationId xmlns:p14="http://schemas.microsoft.com/office/powerpoint/2010/main" val="2903390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 Blac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6A440C-5DF3-4DDD-A00A-84F8F4748E8D}"/>
              </a:ext>
            </a:extLst>
          </p:cNvPr>
          <p:cNvSpPr>
            <a:spLocks noGrp="1"/>
          </p:cNvSpPr>
          <p:nvPr>
            <p:ph type="ftr" sz="quarter" idx="10"/>
          </p:nvPr>
        </p:nvSpPr>
        <p:spPr/>
        <p:txBody>
          <a:bodyPr/>
          <a:lstStyle/>
          <a:p>
            <a:r>
              <a:rPr>
                <a:solidFill>
                  <a:srgbClr val="E4551F"/>
                </a:solidFill>
              </a:rPr>
              <a:t>Collins Aerospace Proprietary. This document contains no export controlled technical data.</a:t>
            </a:r>
          </a:p>
        </p:txBody>
      </p:sp>
      <p:sp>
        <p:nvSpPr>
          <p:cNvPr id="5" name="Slide Number Placeholder 4">
            <a:extLst>
              <a:ext uri="{FF2B5EF4-FFF2-40B4-BE49-F238E27FC236}">
                <a16:creationId xmlns:a16="http://schemas.microsoft.com/office/drawing/2014/main" id="{FB4E18CA-2E4A-41D9-B678-28F90E51E09B}"/>
              </a:ext>
            </a:extLst>
          </p:cNvPr>
          <p:cNvSpPr>
            <a:spLocks noGrp="1"/>
          </p:cNvSpPr>
          <p:nvPr>
            <p:ph type="sldNum" sz="quarter" idx="11"/>
          </p:nvPr>
        </p:nvSpPr>
        <p:spPr/>
        <p:txBody>
          <a:bodyPr/>
          <a:lstStyle/>
          <a:p>
            <a:pPr algn="r"/>
            <a:fld id="{01517C5A-21C8-4A78-AA4B-D0D5DD5ADE52}" type="slidenum">
              <a:rPr>
                <a:solidFill>
                  <a:srgbClr val="FFFFFF"/>
                </a:solidFill>
              </a:rPr>
              <a:pPr algn="r"/>
              <a:t>‹#›</a:t>
            </a:fld>
            <a:endParaRPr>
              <a:solidFill>
                <a:srgbClr val="FFFFFF"/>
              </a:solidFill>
            </a:endParaRPr>
          </a:p>
        </p:txBody>
      </p:sp>
    </p:spTree>
    <p:extLst>
      <p:ext uri="{BB962C8B-B14F-4D97-AF65-F5344CB8AC3E}">
        <p14:creationId xmlns:p14="http://schemas.microsoft.com/office/powerpoint/2010/main" val="35082560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 Black | No Logo">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C24002-EE42-4430-9A4A-6C0B504FEA51}"/>
              </a:ext>
            </a:extLst>
          </p:cNvPr>
          <p:cNvSpPr>
            <a:spLocks noGrp="1"/>
          </p:cNvSpPr>
          <p:nvPr>
            <p:ph type="ftr" sz="quarter" idx="10"/>
          </p:nvPr>
        </p:nvSpPr>
        <p:spPr/>
        <p:txBody>
          <a:bodyPr/>
          <a:lstStyle/>
          <a:p>
            <a:r>
              <a:rPr>
                <a:solidFill>
                  <a:srgbClr val="E4551F"/>
                </a:solidFill>
              </a:rPr>
              <a:t>Collins Aerospace Proprietary. This document contains no export controlled technical data.</a:t>
            </a:r>
          </a:p>
        </p:txBody>
      </p:sp>
      <p:sp>
        <p:nvSpPr>
          <p:cNvPr id="3" name="Footer Placeholder 3">
            <a:extLst>
              <a:ext uri="{FF2B5EF4-FFF2-40B4-BE49-F238E27FC236}">
                <a16:creationId xmlns:a16="http://schemas.microsoft.com/office/drawing/2014/main" id="{213F643C-EA7F-4290-95CD-262B9D0728F0}"/>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FFFFFF"/>
                </a:solidFill>
                <a:cs typeface="DIN-Light"/>
              </a:rPr>
              <a:t>© 2018 </a:t>
            </a:r>
            <a:r>
              <a:rPr lang="en-US" sz="600" dirty="0">
                <a:solidFill>
                  <a:srgbClr val="FFFFFF"/>
                </a:solidFill>
              </a:rPr>
              <a:t>Collins Aerospace, a United Technologies company. All rights reserved.</a:t>
            </a:r>
            <a:endParaRPr lang="en-US" sz="600" dirty="0">
              <a:solidFill>
                <a:srgbClr val="E4551F"/>
              </a:solidFill>
              <a:cs typeface="DIN-Light"/>
              <a:sym typeface="Verdana"/>
            </a:endParaRPr>
          </a:p>
        </p:txBody>
      </p:sp>
      <p:sp>
        <p:nvSpPr>
          <p:cNvPr id="6" name="Slide Number Placeholder 5">
            <a:extLst>
              <a:ext uri="{FF2B5EF4-FFF2-40B4-BE49-F238E27FC236}">
                <a16:creationId xmlns:a16="http://schemas.microsoft.com/office/drawing/2014/main" id="{12E0FB2B-E08A-4F60-8C05-86602CA6541D}"/>
              </a:ext>
            </a:extLst>
          </p:cNvPr>
          <p:cNvSpPr>
            <a:spLocks noGrp="1"/>
          </p:cNvSpPr>
          <p:nvPr>
            <p:ph type="sldNum" sz="quarter" idx="11"/>
          </p:nvPr>
        </p:nvSpPr>
        <p:spPr/>
        <p:txBody>
          <a:bodyPr/>
          <a:lstStyle/>
          <a:p>
            <a:pPr algn="r"/>
            <a:fld id="{01517C5A-21C8-4A78-AA4B-D0D5DD5ADE52}" type="slidenum">
              <a:rPr>
                <a:solidFill>
                  <a:srgbClr val="FFFFFF"/>
                </a:solidFill>
              </a:rPr>
              <a:pPr algn="r"/>
              <a:t>‹#›</a:t>
            </a:fld>
            <a:endParaRPr>
              <a:solidFill>
                <a:srgbClr val="FFFFFF"/>
              </a:solidFill>
            </a:endParaRPr>
          </a:p>
        </p:txBody>
      </p:sp>
    </p:spTree>
    <p:extLst>
      <p:ext uri="{BB962C8B-B14F-4D97-AF65-F5344CB8AC3E}">
        <p14:creationId xmlns:p14="http://schemas.microsoft.com/office/powerpoint/2010/main" val="1356309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 Black | Sikorsky UH-60 Black Haw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A1E556-6413-2748-8C90-1490CB30C3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15"/>
            <a:ext cx="12192000" cy="6860032"/>
          </a:xfrm>
          <a:prstGeom prst="rect">
            <a:avLst/>
          </a:prstGeom>
        </p:spPr>
      </p:pic>
      <p:pic>
        <p:nvPicPr>
          <p:cNvPr id="10" name="Picture 9">
            <a:extLst>
              <a:ext uri="{FF2B5EF4-FFF2-40B4-BE49-F238E27FC236}">
                <a16:creationId xmlns:a16="http://schemas.microsoft.com/office/drawing/2014/main" id="{1127B312-9E18-AC4A-9526-D7E41C6DD0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66574"/>
            <a:ext cx="1923625" cy="351631"/>
          </a:xfrm>
          <a:prstGeom prst="rect">
            <a:avLst/>
          </a:prstGeom>
        </p:spPr>
      </p:pic>
      <p:sp>
        <p:nvSpPr>
          <p:cNvPr id="2" name="Footer Placeholder 1">
            <a:extLst>
              <a:ext uri="{FF2B5EF4-FFF2-40B4-BE49-F238E27FC236}">
                <a16:creationId xmlns:a16="http://schemas.microsoft.com/office/drawing/2014/main" id="{3C838226-92FA-40D6-BAD1-07BD9BE42694}"/>
              </a:ext>
            </a:extLst>
          </p:cNvPr>
          <p:cNvSpPr>
            <a:spLocks noGrp="1"/>
          </p:cNvSpPr>
          <p:nvPr>
            <p:ph type="ftr" sz="quarter" idx="10"/>
          </p:nvPr>
        </p:nvSpPr>
        <p:spPr/>
        <p:txBody>
          <a:bodyPr/>
          <a:lstStyle/>
          <a:p>
            <a:r>
              <a:rPr>
                <a:solidFill>
                  <a:srgbClr val="E4551F"/>
                </a:solidFill>
                <a:cs typeface="DIN-Light"/>
              </a:rPr>
              <a:t>Collins Aerospace Proprietary. This document contains no export controlled technical data.</a:t>
            </a:r>
            <a:endParaRPr>
              <a:solidFill>
                <a:srgbClr val="E4551F"/>
              </a:solidFill>
            </a:endParaRPr>
          </a:p>
        </p:txBody>
      </p:sp>
      <p:sp>
        <p:nvSpPr>
          <p:cNvPr id="9" name="Footer Placeholder 3">
            <a:extLst>
              <a:ext uri="{FF2B5EF4-FFF2-40B4-BE49-F238E27FC236}">
                <a16:creationId xmlns:a16="http://schemas.microsoft.com/office/drawing/2014/main" id="{5130006F-1D5D-43DB-B30B-E97370330228}"/>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FFFFFF"/>
                </a:solidFill>
                <a:cs typeface="DIN-Light"/>
              </a:rPr>
              <a:t>© 2018 </a:t>
            </a:r>
            <a:r>
              <a:rPr lang="en-US" sz="600" dirty="0">
                <a:solidFill>
                  <a:srgbClr val="FFFFFF"/>
                </a:solidFill>
              </a:rPr>
              <a:t>Collins Aerospace, a United Technologies company. All rights reserved.</a:t>
            </a:r>
            <a:endParaRPr lang="en-US" sz="600" dirty="0">
              <a:solidFill>
                <a:srgbClr val="E4551F"/>
              </a:solidFill>
              <a:cs typeface="DIN-Light"/>
              <a:sym typeface="Verdana"/>
            </a:endParaRPr>
          </a:p>
        </p:txBody>
      </p:sp>
      <p:sp>
        <p:nvSpPr>
          <p:cNvPr id="12" name="Title Placeholder 1"/>
          <p:cNvSpPr>
            <a:spLocks noGrp="1"/>
          </p:cNvSpPr>
          <p:nvPr>
            <p:ph type="title" hasCustomPrompt="1"/>
          </p:nvPr>
        </p:nvSpPr>
        <p:spPr>
          <a:xfrm>
            <a:off x="609600" y="466829"/>
            <a:ext cx="6495845" cy="1617613"/>
          </a:xfrm>
          <a:prstGeom prst="rect">
            <a:avLst/>
          </a:prstGeom>
        </p:spPr>
        <p:txBody>
          <a:bodyPr vert="horz" lIns="91440" tIns="45720" rIns="91440" bIns="45720" rtlCol="0" anchor="b">
            <a:noAutofit/>
          </a:bodyPr>
          <a:lstStyle>
            <a:lvl1pPr>
              <a:defRPr/>
            </a:lvl1pPr>
          </a:lstStyle>
          <a:p>
            <a:pPr lvl="0"/>
            <a:r>
              <a:rPr lang="en-US" dirty="0"/>
              <a:t>TITLE HERE. ALL CAPS. WHITE. 24 PT.</a:t>
            </a:r>
          </a:p>
        </p:txBody>
      </p:sp>
      <p:sp>
        <p:nvSpPr>
          <p:cNvPr id="11" name="Text Placeholder 17">
            <a:extLst>
              <a:ext uri="{FF2B5EF4-FFF2-40B4-BE49-F238E27FC236}">
                <a16:creationId xmlns:a16="http://schemas.microsoft.com/office/drawing/2014/main" id="{40A9E72A-2E51-4CB7-92A0-BD87135EF676}"/>
              </a:ext>
            </a:extLst>
          </p:cNvPr>
          <p:cNvSpPr>
            <a:spLocks noGrp="1"/>
          </p:cNvSpPr>
          <p:nvPr>
            <p:ph type="body" sz="quarter" idx="28" hasCustomPrompt="1"/>
          </p:nvPr>
        </p:nvSpPr>
        <p:spPr>
          <a:xfrm>
            <a:off x="609600" y="2138820"/>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34003187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rg Chart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66827"/>
            <a:ext cx="11237379" cy="758500"/>
          </a:xfrm>
        </p:spPr>
        <p:txBody>
          <a:bodyPr/>
          <a:lstStyle/>
          <a:p>
            <a:r>
              <a:rPr lang="en-US" dirty="0"/>
              <a:t>TITLE HERE. ALL CAPS. BLACK. 24 PT.</a:t>
            </a:r>
          </a:p>
        </p:txBody>
      </p:sp>
      <p:sp>
        <p:nvSpPr>
          <p:cNvPr id="3" name="Footer Placeholder 2"/>
          <p:cNvSpPr>
            <a:spLocks noGrp="1"/>
          </p:cNvSpPr>
          <p:nvPr>
            <p:ph type="ftr" sz="quarter" idx="10"/>
          </p:nvPr>
        </p:nvSpPr>
        <p:spPr/>
        <p:txBody>
          <a:bodyPr/>
          <a:lstStyle/>
          <a:p>
            <a:r>
              <a:rPr>
                <a:solidFill>
                  <a:srgbClr val="E4551F"/>
                </a:solidFill>
              </a:rPr>
              <a:t>Collins Aerospace Proprietary. This document contains no export controlled technical data.</a:t>
            </a:r>
          </a:p>
        </p:txBody>
      </p:sp>
      <p:sp>
        <p:nvSpPr>
          <p:cNvPr id="4" name="Text Placeholder 2">
            <a:extLst>
              <a:ext uri="{FF2B5EF4-FFF2-40B4-BE49-F238E27FC236}">
                <a16:creationId xmlns:a16="http://schemas.microsoft.com/office/drawing/2014/main" id="{6958B17C-FE6E-4F59-A161-671D59ABF973}"/>
              </a:ext>
            </a:extLst>
          </p:cNvPr>
          <p:cNvSpPr>
            <a:spLocks noGrp="1"/>
          </p:cNvSpPr>
          <p:nvPr>
            <p:ph type="body" idx="13" hasCustomPrompt="1"/>
          </p:nvPr>
        </p:nvSpPr>
        <p:spPr>
          <a:xfrm>
            <a:off x="609600" y="1166707"/>
            <a:ext cx="11237379" cy="411740"/>
          </a:xfrm>
          <a:prstGeom prst="rect">
            <a:avLst/>
          </a:prstGeom>
        </p:spPr>
        <p:txBody>
          <a:bodyPr anchor="t">
            <a:normAutofit/>
          </a:bodyPr>
          <a:lstStyle>
            <a:lvl1pPr marL="0" marR="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1100" b="0" cap="all" spc="200" baseline="0">
                <a:solidFill>
                  <a:schemeClr val="accent1"/>
                </a:solidFill>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marL="0" marR="0" lvl="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a:pPr>
            <a:r>
              <a:rPr lang="en-US" dirty="0"/>
              <a:t>SUBHEAD HERE. ALL CAPS. TERRA COTTA. 11 PT.</a:t>
            </a:r>
          </a:p>
        </p:txBody>
      </p:sp>
      <p:sp>
        <p:nvSpPr>
          <p:cNvPr id="5" name="Picture Placeholder 5">
            <a:extLst>
              <a:ext uri="{FF2B5EF4-FFF2-40B4-BE49-F238E27FC236}">
                <a16:creationId xmlns:a16="http://schemas.microsoft.com/office/drawing/2014/main" id="{5ABFF238-972F-FB40-BE5D-68E2F1D9EC21}"/>
              </a:ext>
            </a:extLst>
          </p:cNvPr>
          <p:cNvSpPr>
            <a:spLocks noGrp="1"/>
          </p:cNvSpPr>
          <p:nvPr>
            <p:ph type="pic" sz="quarter" idx="14" hasCustomPrompt="1"/>
          </p:nvPr>
        </p:nvSpPr>
        <p:spPr>
          <a:xfrm>
            <a:off x="5193792" y="1641951"/>
            <a:ext cx="975360" cy="975360"/>
          </a:xfrm>
          <a:prstGeom prst="rect">
            <a:avLst/>
          </a:prstGeom>
        </p:spPr>
        <p:txBody>
          <a:bodyPr anchor="ctr"/>
          <a:lstStyle>
            <a:lvl1pPr marL="7938" indent="0" algn="ctr">
              <a:buNone/>
              <a:defRPr sz="750"/>
            </a:lvl1pPr>
          </a:lstStyle>
          <a:p>
            <a:r>
              <a:rPr lang="en-US" dirty="0"/>
              <a:t>HEADSHOT HERE</a:t>
            </a:r>
          </a:p>
        </p:txBody>
      </p:sp>
      <p:sp>
        <p:nvSpPr>
          <p:cNvPr id="6" name="Picture Placeholder 5">
            <a:extLst>
              <a:ext uri="{FF2B5EF4-FFF2-40B4-BE49-F238E27FC236}">
                <a16:creationId xmlns:a16="http://schemas.microsoft.com/office/drawing/2014/main" id="{18EC76AE-7BE5-294B-9BF4-53BFFAFF7E79}"/>
              </a:ext>
            </a:extLst>
          </p:cNvPr>
          <p:cNvSpPr>
            <a:spLocks noGrp="1"/>
          </p:cNvSpPr>
          <p:nvPr>
            <p:ph type="pic" sz="quarter" idx="11" hasCustomPrompt="1"/>
          </p:nvPr>
        </p:nvSpPr>
        <p:spPr>
          <a:xfrm>
            <a:off x="5193792" y="3030131"/>
            <a:ext cx="975360" cy="975360"/>
          </a:xfrm>
          <a:prstGeom prst="rect">
            <a:avLst/>
          </a:prstGeom>
        </p:spPr>
        <p:txBody>
          <a:bodyPr anchor="ctr"/>
          <a:lstStyle>
            <a:lvl1pPr marL="7938" indent="0" algn="ctr">
              <a:buNone/>
              <a:defRPr sz="750"/>
            </a:lvl1pPr>
          </a:lstStyle>
          <a:p>
            <a:r>
              <a:rPr lang="en-US" dirty="0"/>
              <a:t>HEADSHOT HERE</a:t>
            </a:r>
          </a:p>
        </p:txBody>
      </p:sp>
      <p:sp>
        <p:nvSpPr>
          <p:cNvPr id="7" name="Picture Placeholder 5">
            <a:extLst>
              <a:ext uri="{FF2B5EF4-FFF2-40B4-BE49-F238E27FC236}">
                <a16:creationId xmlns:a16="http://schemas.microsoft.com/office/drawing/2014/main" id="{12D8180D-0D8E-B642-AD57-6BA7F623754E}"/>
              </a:ext>
            </a:extLst>
          </p:cNvPr>
          <p:cNvSpPr>
            <a:spLocks noGrp="1"/>
          </p:cNvSpPr>
          <p:nvPr>
            <p:ph type="pic" sz="quarter" idx="15" hasCustomPrompt="1"/>
          </p:nvPr>
        </p:nvSpPr>
        <p:spPr>
          <a:xfrm>
            <a:off x="1676400" y="3030131"/>
            <a:ext cx="975360" cy="975360"/>
          </a:xfrm>
          <a:prstGeom prst="rect">
            <a:avLst/>
          </a:prstGeom>
        </p:spPr>
        <p:txBody>
          <a:bodyPr anchor="ctr"/>
          <a:lstStyle>
            <a:lvl1pPr marL="7938" indent="0" algn="ctr">
              <a:buNone/>
              <a:defRPr sz="750"/>
            </a:lvl1pPr>
          </a:lstStyle>
          <a:p>
            <a:r>
              <a:rPr lang="en-US" dirty="0"/>
              <a:t>HEADSHOT HERE</a:t>
            </a:r>
          </a:p>
        </p:txBody>
      </p:sp>
      <p:sp>
        <p:nvSpPr>
          <p:cNvPr id="8" name="Picture Placeholder 5">
            <a:extLst>
              <a:ext uri="{FF2B5EF4-FFF2-40B4-BE49-F238E27FC236}">
                <a16:creationId xmlns:a16="http://schemas.microsoft.com/office/drawing/2014/main" id="{E6A15E34-936C-DF49-858C-AB3A808ED2C3}"/>
              </a:ext>
            </a:extLst>
          </p:cNvPr>
          <p:cNvSpPr>
            <a:spLocks noGrp="1"/>
          </p:cNvSpPr>
          <p:nvPr>
            <p:ph type="pic" sz="quarter" idx="16" hasCustomPrompt="1"/>
          </p:nvPr>
        </p:nvSpPr>
        <p:spPr>
          <a:xfrm>
            <a:off x="445008" y="4349837"/>
            <a:ext cx="975360" cy="975360"/>
          </a:xfrm>
          <a:prstGeom prst="rect">
            <a:avLst/>
          </a:prstGeom>
        </p:spPr>
        <p:txBody>
          <a:bodyPr anchor="ctr"/>
          <a:lstStyle>
            <a:lvl1pPr marL="7938" indent="0" algn="ctr">
              <a:buNone/>
              <a:defRPr sz="750"/>
            </a:lvl1pPr>
          </a:lstStyle>
          <a:p>
            <a:r>
              <a:rPr lang="en-US" dirty="0"/>
              <a:t>HEADSHOT HERE</a:t>
            </a:r>
          </a:p>
        </p:txBody>
      </p:sp>
      <p:sp>
        <p:nvSpPr>
          <p:cNvPr id="9" name="Picture Placeholder 5">
            <a:extLst>
              <a:ext uri="{FF2B5EF4-FFF2-40B4-BE49-F238E27FC236}">
                <a16:creationId xmlns:a16="http://schemas.microsoft.com/office/drawing/2014/main" id="{4C68ADBA-D7D6-D342-AE08-FD1C53F945E6}"/>
              </a:ext>
            </a:extLst>
          </p:cNvPr>
          <p:cNvSpPr>
            <a:spLocks noGrp="1"/>
          </p:cNvSpPr>
          <p:nvPr>
            <p:ph type="pic" sz="quarter" idx="17" hasCustomPrompt="1"/>
          </p:nvPr>
        </p:nvSpPr>
        <p:spPr>
          <a:xfrm>
            <a:off x="2859024" y="4349837"/>
            <a:ext cx="975360" cy="975360"/>
          </a:xfrm>
          <a:prstGeom prst="rect">
            <a:avLst/>
          </a:prstGeom>
        </p:spPr>
        <p:txBody>
          <a:bodyPr anchor="ctr"/>
          <a:lstStyle>
            <a:lvl1pPr marL="7938" indent="0" algn="ctr">
              <a:buNone/>
              <a:defRPr sz="750"/>
            </a:lvl1pPr>
          </a:lstStyle>
          <a:p>
            <a:r>
              <a:rPr lang="en-US" dirty="0"/>
              <a:t>HEADSHOT HERE</a:t>
            </a:r>
          </a:p>
        </p:txBody>
      </p:sp>
      <p:sp>
        <p:nvSpPr>
          <p:cNvPr id="10" name="Picture Placeholder 5">
            <a:extLst>
              <a:ext uri="{FF2B5EF4-FFF2-40B4-BE49-F238E27FC236}">
                <a16:creationId xmlns:a16="http://schemas.microsoft.com/office/drawing/2014/main" id="{E02ECDB4-5AD6-7C45-91D3-82FE33CE6D9F}"/>
              </a:ext>
            </a:extLst>
          </p:cNvPr>
          <p:cNvSpPr>
            <a:spLocks noGrp="1"/>
          </p:cNvSpPr>
          <p:nvPr>
            <p:ph type="pic" sz="quarter" idx="18" hasCustomPrompt="1"/>
          </p:nvPr>
        </p:nvSpPr>
        <p:spPr>
          <a:xfrm>
            <a:off x="5193792" y="4349837"/>
            <a:ext cx="975360" cy="975360"/>
          </a:xfrm>
          <a:prstGeom prst="rect">
            <a:avLst/>
          </a:prstGeom>
        </p:spPr>
        <p:txBody>
          <a:bodyPr anchor="ctr"/>
          <a:lstStyle>
            <a:lvl1pPr marL="7938" indent="0" algn="ctr">
              <a:buNone/>
              <a:defRPr sz="750"/>
            </a:lvl1pPr>
          </a:lstStyle>
          <a:p>
            <a:r>
              <a:rPr lang="en-US" dirty="0"/>
              <a:t>HEADSHOT HERE</a:t>
            </a:r>
          </a:p>
        </p:txBody>
      </p:sp>
      <p:sp>
        <p:nvSpPr>
          <p:cNvPr id="11" name="Picture Placeholder 5">
            <a:extLst>
              <a:ext uri="{FF2B5EF4-FFF2-40B4-BE49-F238E27FC236}">
                <a16:creationId xmlns:a16="http://schemas.microsoft.com/office/drawing/2014/main" id="{B967F4E4-8CE7-2944-A00F-24639A4022F4}"/>
              </a:ext>
            </a:extLst>
          </p:cNvPr>
          <p:cNvSpPr>
            <a:spLocks noGrp="1"/>
          </p:cNvSpPr>
          <p:nvPr>
            <p:ph type="pic" sz="quarter" idx="19" hasCustomPrompt="1"/>
          </p:nvPr>
        </p:nvSpPr>
        <p:spPr>
          <a:xfrm>
            <a:off x="7040880" y="4349837"/>
            <a:ext cx="975360" cy="975360"/>
          </a:xfrm>
          <a:prstGeom prst="rect">
            <a:avLst/>
          </a:prstGeom>
        </p:spPr>
        <p:txBody>
          <a:bodyPr anchor="ctr"/>
          <a:lstStyle>
            <a:lvl1pPr marL="7938" indent="0" algn="ctr">
              <a:buNone/>
              <a:defRPr sz="750"/>
            </a:lvl1pPr>
          </a:lstStyle>
          <a:p>
            <a:r>
              <a:rPr lang="en-US" dirty="0"/>
              <a:t>HEADSHOT HERE</a:t>
            </a:r>
          </a:p>
        </p:txBody>
      </p:sp>
      <p:sp>
        <p:nvSpPr>
          <p:cNvPr id="12" name="Picture Placeholder 5">
            <a:extLst>
              <a:ext uri="{FF2B5EF4-FFF2-40B4-BE49-F238E27FC236}">
                <a16:creationId xmlns:a16="http://schemas.microsoft.com/office/drawing/2014/main" id="{B6067C2E-8A1A-C24E-ABBB-BFD08C1671BA}"/>
              </a:ext>
            </a:extLst>
          </p:cNvPr>
          <p:cNvSpPr>
            <a:spLocks noGrp="1"/>
          </p:cNvSpPr>
          <p:nvPr>
            <p:ph type="pic" sz="quarter" idx="20" hasCustomPrompt="1"/>
          </p:nvPr>
        </p:nvSpPr>
        <p:spPr>
          <a:xfrm>
            <a:off x="8711184" y="4349837"/>
            <a:ext cx="975360" cy="975360"/>
          </a:xfrm>
          <a:prstGeom prst="rect">
            <a:avLst/>
          </a:prstGeom>
        </p:spPr>
        <p:txBody>
          <a:bodyPr anchor="ctr"/>
          <a:lstStyle>
            <a:lvl1pPr marL="7938" indent="0" algn="ctr">
              <a:buNone/>
              <a:defRPr sz="750"/>
            </a:lvl1pPr>
          </a:lstStyle>
          <a:p>
            <a:r>
              <a:rPr lang="en-US" dirty="0"/>
              <a:t>HEADSHOT HERE</a:t>
            </a:r>
          </a:p>
        </p:txBody>
      </p:sp>
      <p:sp>
        <p:nvSpPr>
          <p:cNvPr id="13" name="Picture Placeholder 5">
            <a:extLst>
              <a:ext uri="{FF2B5EF4-FFF2-40B4-BE49-F238E27FC236}">
                <a16:creationId xmlns:a16="http://schemas.microsoft.com/office/drawing/2014/main" id="{356D8DE8-5B64-8D4D-9781-CB5B72A560FC}"/>
              </a:ext>
            </a:extLst>
          </p:cNvPr>
          <p:cNvSpPr>
            <a:spLocks noGrp="1"/>
          </p:cNvSpPr>
          <p:nvPr>
            <p:ph type="pic" sz="quarter" idx="21" hasCustomPrompt="1"/>
          </p:nvPr>
        </p:nvSpPr>
        <p:spPr>
          <a:xfrm>
            <a:off x="10381488" y="4349837"/>
            <a:ext cx="975360" cy="975360"/>
          </a:xfrm>
          <a:prstGeom prst="rect">
            <a:avLst/>
          </a:prstGeom>
        </p:spPr>
        <p:txBody>
          <a:bodyPr anchor="ctr"/>
          <a:lstStyle>
            <a:lvl1pPr marL="7938" indent="0" algn="ctr">
              <a:buNone/>
              <a:defRPr sz="750"/>
            </a:lvl1pPr>
          </a:lstStyle>
          <a:p>
            <a:r>
              <a:rPr lang="en-US" dirty="0"/>
              <a:t>HEADSHOT HERE</a:t>
            </a:r>
          </a:p>
        </p:txBody>
      </p:sp>
      <p:sp>
        <p:nvSpPr>
          <p:cNvPr id="14" name="Text Placeholder 59">
            <a:extLst>
              <a:ext uri="{FF2B5EF4-FFF2-40B4-BE49-F238E27FC236}">
                <a16:creationId xmlns:a16="http://schemas.microsoft.com/office/drawing/2014/main" id="{AAD068EC-C3F2-0F46-B6CB-4A760746362D}"/>
              </a:ext>
            </a:extLst>
          </p:cNvPr>
          <p:cNvSpPr>
            <a:spLocks noGrp="1"/>
          </p:cNvSpPr>
          <p:nvPr>
            <p:ph type="body" sz="quarter" idx="22" hasCustomPrompt="1"/>
          </p:nvPr>
        </p:nvSpPr>
        <p:spPr>
          <a:xfrm>
            <a:off x="6339840" y="1806231"/>
            <a:ext cx="2072640" cy="486833"/>
          </a:xfrm>
          <a:prstGeom prst="rect">
            <a:avLst/>
          </a:prstGeom>
        </p:spPr>
        <p:txBody>
          <a:bodyPr lIns="0" bIns="0" anchor="b"/>
          <a:lstStyle>
            <a:lvl1pPr marL="7938" indent="0">
              <a:buNone/>
              <a:defRPr sz="900" cap="all" baseline="0">
                <a:solidFill>
                  <a:schemeClr val="tx1"/>
                </a:solidFill>
              </a:defRPr>
            </a:lvl1pPr>
          </a:lstStyle>
          <a:p>
            <a:pPr lvl="0"/>
            <a:r>
              <a:rPr lang="en-US" dirty="0"/>
              <a:t>NAME HERE. ALL CAPS. BLACK. 9 PT.</a:t>
            </a:r>
          </a:p>
        </p:txBody>
      </p:sp>
      <p:sp>
        <p:nvSpPr>
          <p:cNvPr id="15" name="Text Placeholder 59">
            <a:extLst>
              <a:ext uri="{FF2B5EF4-FFF2-40B4-BE49-F238E27FC236}">
                <a16:creationId xmlns:a16="http://schemas.microsoft.com/office/drawing/2014/main" id="{46396501-5E4A-4547-BD0E-75445D8F480B}"/>
              </a:ext>
            </a:extLst>
          </p:cNvPr>
          <p:cNvSpPr>
            <a:spLocks noGrp="1"/>
          </p:cNvSpPr>
          <p:nvPr>
            <p:ph type="body" sz="quarter" idx="33" hasCustomPrompt="1"/>
          </p:nvPr>
        </p:nvSpPr>
        <p:spPr>
          <a:xfrm>
            <a:off x="6339840" y="2300952"/>
            <a:ext cx="2072640" cy="322287"/>
          </a:xfrm>
          <a:prstGeom prst="rect">
            <a:avLst/>
          </a:prstGeom>
        </p:spPr>
        <p:txBody>
          <a:bodyPr lIns="0" bIns="0" anchor="t" anchorCtr="0"/>
          <a:lstStyle>
            <a:lvl1pPr marL="7938" indent="0">
              <a:buNone/>
              <a:defRPr sz="900" cap="none" baseline="0">
                <a:solidFill>
                  <a:schemeClr val="accent1"/>
                </a:solidFill>
                <a:latin typeface="+mj-lt"/>
              </a:defRPr>
            </a:lvl1pPr>
          </a:lstStyle>
          <a:p>
            <a:pPr lvl="0"/>
            <a:r>
              <a:rPr lang="en-US" dirty="0"/>
              <a:t>Title Here. Lowercase. 9 pt.</a:t>
            </a:r>
          </a:p>
        </p:txBody>
      </p:sp>
      <p:sp>
        <p:nvSpPr>
          <p:cNvPr id="16" name="Text Placeholder 59">
            <a:extLst>
              <a:ext uri="{FF2B5EF4-FFF2-40B4-BE49-F238E27FC236}">
                <a16:creationId xmlns:a16="http://schemas.microsoft.com/office/drawing/2014/main" id="{2603966A-E2D9-824B-A89F-EA677B9EFE19}"/>
              </a:ext>
            </a:extLst>
          </p:cNvPr>
          <p:cNvSpPr>
            <a:spLocks noGrp="1"/>
          </p:cNvSpPr>
          <p:nvPr>
            <p:ph type="body" sz="quarter" idx="40" hasCustomPrompt="1"/>
          </p:nvPr>
        </p:nvSpPr>
        <p:spPr>
          <a:xfrm>
            <a:off x="2859024" y="3175234"/>
            <a:ext cx="2072640" cy="486833"/>
          </a:xfrm>
          <a:prstGeom prst="rect">
            <a:avLst/>
          </a:prstGeom>
        </p:spPr>
        <p:txBody>
          <a:bodyPr lIns="0" bIns="0" anchor="b"/>
          <a:lstStyle>
            <a:lvl1pPr marL="7938" indent="0">
              <a:buNone/>
              <a:defRPr sz="900" cap="all" baseline="0">
                <a:solidFill>
                  <a:schemeClr val="tx1"/>
                </a:solidFill>
              </a:defRPr>
            </a:lvl1pPr>
          </a:lstStyle>
          <a:p>
            <a:pPr lvl="0"/>
            <a:r>
              <a:rPr lang="en-US" dirty="0"/>
              <a:t>NAME HERE. ALL CAPS. BLACK. 9 PT.</a:t>
            </a:r>
          </a:p>
        </p:txBody>
      </p:sp>
      <p:sp>
        <p:nvSpPr>
          <p:cNvPr id="17" name="Text Placeholder 59">
            <a:extLst>
              <a:ext uri="{FF2B5EF4-FFF2-40B4-BE49-F238E27FC236}">
                <a16:creationId xmlns:a16="http://schemas.microsoft.com/office/drawing/2014/main" id="{F306B794-F127-CD4A-AF19-BEEFCAA85BB2}"/>
              </a:ext>
            </a:extLst>
          </p:cNvPr>
          <p:cNvSpPr>
            <a:spLocks noGrp="1"/>
          </p:cNvSpPr>
          <p:nvPr>
            <p:ph type="body" sz="quarter" idx="41" hasCustomPrompt="1"/>
          </p:nvPr>
        </p:nvSpPr>
        <p:spPr>
          <a:xfrm>
            <a:off x="2859024" y="3683206"/>
            <a:ext cx="2072640" cy="322287"/>
          </a:xfrm>
          <a:prstGeom prst="rect">
            <a:avLst/>
          </a:prstGeom>
        </p:spPr>
        <p:txBody>
          <a:bodyPr lIns="0" bIns="0" anchor="t" anchorCtr="0"/>
          <a:lstStyle>
            <a:lvl1pPr marL="7938" indent="0">
              <a:buNone/>
              <a:defRPr sz="900" cap="none" baseline="0">
                <a:solidFill>
                  <a:schemeClr val="accent1"/>
                </a:solidFill>
                <a:latin typeface="+mj-lt"/>
              </a:defRPr>
            </a:lvl1pPr>
          </a:lstStyle>
          <a:p>
            <a:pPr lvl="0"/>
            <a:r>
              <a:rPr lang="en-US" dirty="0"/>
              <a:t>Title Here. Lowercase. 9 pt.</a:t>
            </a:r>
          </a:p>
        </p:txBody>
      </p:sp>
      <p:sp>
        <p:nvSpPr>
          <p:cNvPr id="18" name="Text Placeholder 59">
            <a:extLst>
              <a:ext uri="{FF2B5EF4-FFF2-40B4-BE49-F238E27FC236}">
                <a16:creationId xmlns:a16="http://schemas.microsoft.com/office/drawing/2014/main" id="{34112D37-2205-B848-AC2E-BD4056D73F74}"/>
              </a:ext>
            </a:extLst>
          </p:cNvPr>
          <p:cNvSpPr>
            <a:spLocks noGrp="1"/>
          </p:cNvSpPr>
          <p:nvPr>
            <p:ph type="body" sz="quarter" idx="46" hasCustomPrompt="1"/>
          </p:nvPr>
        </p:nvSpPr>
        <p:spPr>
          <a:xfrm>
            <a:off x="445009" y="5449719"/>
            <a:ext cx="1465491" cy="291367"/>
          </a:xfrm>
          <a:prstGeom prst="rect">
            <a:avLst/>
          </a:prstGeom>
        </p:spPr>
        <p:txBody>
          <a:bodyPr lIns="0" bIns="0" anchor="b"/>
          <a:lstStyle>
            <a:lvl1pPr marL="7938" marR="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800" cap="all" baseline="0">
                <a:solidFill>
                  <a:schemeClr val="tx1"/>
                </a:solidFill>
              </a:defRPr>
            </a:lvl1pPr>
          </a:lstStyle>
          <a:p>
            <a:pPr marL="7938" marR="0" lvl="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a:pPr>
            <a:r>
              <a:rPr lang="en-US" dirty="0"/>
              <a:t>NAME HERE. ALL CAPS. BLACK. 8 PT.</a:t>
            </a:r>
          </a:p>
        </p:txBody>
      </p:sp>
      <p:sp>
        <p:nvSpPr>
          <p:cNvPr id="19" name="Text Placeholder 59">
            <a:extLst>
              <a:ext uri="{FF2B5EF4-FFF2-40B4-BE49-F238E27FC236}">
                <a16:creationId xmlns:a16="http://schemas.microsoft.com/office/drawing/2014/main" id="{F7F8772C-0E28-B04E-BD81-B40EF87AEC77}"/>
              </a:ext>
            </a:extLst>
          </p:cNvPr>
          <p:cNvSpPr>
            <a:spLocks noGrp="1"/>
          </p:cNvSpPr>
          <p:nvPr>
            <p:ph type="body" sz="quarter" idx="47" hasCustomPrompt="1"/>
          </p:nvPr>
        </p:nvSpPr>
        <p:spPr>
          <a:xfrm>
            <a:off x="445009" y="5755572"/>
            <a:ext cx="1465491" cy="328021"/>
          </a:xfrm>
          <a:prstGeom prst="rect">
            <a:avLst/>
          </a:prstGeom>
        </p:spPr>
        <p:txBody>
          <a:bodyPr lIns="0" bIns="0" anchor="t" anchorCtr="0"/>
          <a:lstStyle>
            <a:lvl1pPr marL="7938" indent="0">
              <a:buNone/>
              <a:defRPr sz="800" cap="none" baseline="0">
                <a:solidFill>
                  <a:schemeClr val="accent1"/>
                </a:solidFill>
                <a:latin typeface="+mj-lt"/>
              </a:defRPr>
            </a:lvl1pPr>
          </a:lstStyle>
          <a:p>
            <a:pPr lvl="0"/>
            <a:r>
              <a:rPr lang="en-US" dirty="0"/>
              <a:t>Title Here. Lowercase. 8 pt.</a:t>
            </a:r>
          </a:p>
        </p:txBody>
      </p:sp>
      <p:sp>
        <p:nvSpPr>
          <p:cNvPr id="20" name="Text Placeholder 59">
            <a:extLst>
              <a:ext uri="{FF2B5EF4-FFF2-40B4-BE49-F238E27FC236}">
                <a16:creationId xmlns:a16="http://schemas.microsoft.com/office/drawing/2014/main" id="{9227AD50-FBF9-A246-AF49-3CEF5A9B0920}"/>
              </a:ext>
            </a:extLst>
          </p:cNvPr>
          <p:cNvSpPr>
            <a:spLocks noGrp="1"/>
          </p:cNvSpPr>
          <p:nvPr>
            <p:ph type="body" sz="quarter" idx="48" hasCustomPrompt="1"/>
          </p:nvPr>
        </p:nvSpPr>
        <p:spPr>
          <a:xfrm>
            <a:off x="2859024" y="5449719"/>
            <a:ext cx="1465491" cy="291367"/>
          </a:xfrm>
          <a:prstGeom prst="rect">
            <a:avLst/>
          </a:prstGeom>
        </p:spPr>
        <p:txBody>
          <a:bodyPr lIns="0" bIns="0" anchor="b"/>
          <a:lstStyle>
            <a:lvl1pPr marL="7938" marR="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800" cap="all" baseline="0">
                <a:solidFill>
                  <a:schemeClr val="tx1"/>
                </a:solidFill>
              </a:defRPr>
            </a:lvl1pPr>
          </a:lstStyle>
          <a:p>
            <a:pPr marL="7938" marR="0" lvl="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a:pPr>
            <a:r>
              <a:rPr lang="en-US" dirty="0"/>
              <a:t>NAME HERE. ALL CAPS. BLACK. 8 PT.</a:t>
            </a:r>
          </a:p>
        </p:txBody>
      </p:sp>
      <p:sp>
        <p:nvSpPr>
          <p:cNvPr id="21" name="Text Placeholder 59">
            <a:extLst>
              <a:ext uri="{FF2B5EF4-FFF2-40B4-BE49-F238E27FC236}">
                <a16:creationId xmlns:a16="http://schemas.microsoft.com/office/drawing/2014/main" id="{A9801118-1422-A14E-BD94-22F26787C133}"/>
              </a:ext>
            </a:extLst>
          </p:cNvPr>
          <p:cNvSpPr>
            <a:spLocks noGrp="1"/>
          </p:cNvSpPr>
          <p:nvPr>
            <p:ph type="body" sz="quarter" idx="49" hasCustomPrompt="1"/>
          </p:nvPr>
        </p:nvSpPr>
        <p:spPr>
          <a:xfrm>
            <a:off x="2859024" y="5755572"/>
            <a:ext cx="1465491" cy="328021"/>
          </a:xfrm>
          <a:prstGeom prst="rect">
            <a:avLst/>
          </a:prstGeom>
        </p:spPr>
        <p:txBody>
          <a:bodyPr lIns="0" bIns="0" anchor="t" anchorCtr="0"/>
          <a:lstStyle>
            <a:lvl1pPr marL="7938" indent="0">
              <a:buNone/>
              <a:defRPr sz="800" cap="none" baseline="0">
                <a:solidFill>
                  <a:schemeClr val="accent1"/>
                </a:solidFill>
                <a:latin typeface="+mj-lt"/>
              </a:defRPr>
            </a:lvl1pPr>
          </a:lstStyle>
          <a:p>
            <a:pPr lvl="0"/>
            <a:r>
              <a:rPr lang="en-US" dirty="0"/>
              <a:t>Title Here. Lowercase. 8 pt.</a:t>
            </a:r>
          </a:p>
        </p:txBody>
      </p:sp>
      <p:sp>
        <p:nvSpPr>
          <p:cNvPr id="22" name="Text Placeholder 59">
            <a:extLst>
              <a:ext uri="{FF2B5EF4-FFF2-40B4-BE49-F238E27FC236}">
                <a16:creationId xmlns:a16="http://schemas.microsoft.com/office/drawing/2014/main" id="{DA83B46F-FD84-814E-B725-028067D91D9E}"/>
              </a:ext>
            </a:extLst>
          </p:cNvPr>
          <p:cNvSpPr>
            <a:spLocks noGrp="1"/>
          </p:cNvSpPr>
          <p:nvPr>
            <p:ph type="body" sz="quarter" idx="50" hasCustomPrompt="1"/>
          </p:nvPr>
        </p:nvSpPr>
        <p:spPr>
          <a:xfrm>
            <a:off x="5193792" y="5449719"/>
            <a:ext cx="1465491" cy="291367"/>
          </a:xfrm>
          <a:prstGeom prst="rect">
            <a:avLst/>
          </a:prstGeom>
        </p:spPr>
        <p:txBody>
          <a:bodyPr lIns="0" bIns="0" anchor="b"/>
          <a:lstStyle>
            <a:lvl1pPr marL="7938" marR="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800" cap="all" baseline="0">
                <a:solidFill>
                  <a:schemeClr val="tx1"/>
                </a:solidFill>
              </a:defRPr>
            </a:lvl1pPr>
          </a:lstStyle>
          <a:p>
            <a:pPr marL="7938" marR="0" lvl="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a:pPr>
            <a:r>
              <a:rPr lang="en-US" dirty="0"/>
              <a:t>NAME HERE. ALL CAPS. BLACK. 8 PT.</a:t>
            </a:r>
          </a:p>
        </p:txBody>
      </p:sp>
      <p:sp>
        <p:nvSpPr>
          <p:cNvPr id="23" name="Text Placeholder 59">
            <a:extLst>
              <a:ext uri="{FF2B5EF4-FFF2-40B4-BE49-F238E27FC236}">
                <a16:creationId xmlns:a16="http://schemas.microsoft.com/office/drawing/2014/main" id="{7608E6CD-ACB2-4A4E-99C9-BA790309A6C8}"/>
              </a:ext>
            </a:extLst>
          </p:cNvPr>
          <p:cNvSpPr>
            <a:spLocks noGrp="1"/>
          </p:cNvSpPr>
          <p:nvPr>
            <p:ph type="body" sz="quarter" idx="51" hasCustomPrompt="1"/>
          </p:nvPr>
        </p:nvSpPr>
        <p:spPr>
          <a:xfrm>
            <a:off x="5193792" y="5755572"/>
            <a:ext cx="1465491" cy="328021"/>
          </a:xfrm>
          <a:prstGeom prst="rect">
            <a:avLst/>
          </a:prstGeom>
        </p:spPr>
        <p:txBody>
          <a:bodyPr lIns="0" bIns="0" anchor="t" anchorCtr="0"/>
          <a:lstStyle>
            <a:lvl1pPr marL="7938" indent="0">
              <a:buNone/>
              <a:defRPr sz="800" cap="none" baseline="0">
                <a:solidFill>
                  <a:schemeClr val="accent1"/>
                </a:solidFill>
                <a:latin typeface="+mj-lt"/>
              </a:defRPr>
            </a:lvl1pPr>
          </a:lstStyle>
          <a:p>
            <a:pPr lvl="0"/>
            <a:r>
              <a:rPr lang="en-US" dirty="0"/>
              <a:t>Title Here. Lowercase. 8 pt.</a:t>
            </a:r>
          </a:p>
        </p:txBody>
      </p:sp>
      <p:sp>
        <p:nvSpPr>
          <p:cNvPr id="24" name="Text Placeholder 59">
            <a:extLst>
              <a:ext uri="{FF2B5EF4-FFF2-40B4-BE49-F238E27FC236}">
                <a16:creationId xmlns:a16="http://schemas.microsoft.com/office/drawing/2014/main" id="{34273060-1F39-A54E-B595-D24001E81C23}"/>
              </a:ext>
            </a:extLst>
          </p:cNvPr>
          <p:cNvSpPr>
            <a:spLocks noGrp="1"/>
          </p:cNvSpPr>
          <p:nvPr>
            <p:ph type="body" sz="quarter" idx="52" hasCustomPrompt="1"/>
          </p:nvPr>
        </p:nvSpPr>
        <p:spPr>
          <a:xfrm>
            <a:off x="7040880" y="5449719"/>
            <a:ext cx="1465491" cy="291367"/>
          </a:xfrm>
          <a:prstGeom prst="rect">
            <a:avLst/>
          </a:prstGeom>
        </p:spPr>
        <p:txBody>
          <a:bodyPr lIns="0" bIns="0" anchor="b"/>
          <a:lstStyle>
            <a:lvl1pPr marL="7938" marR="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800" cap="all" baseline="0">
                <a:solidFill>
                  <a:schemeClr val="tx1"/>
                </a:solidFill>
              </a:defRPr>
            </a:lvl1pPr>
          </a:lstStyle>
          <a:p>
            <a:pPr marL="7938" marR="0" lvl="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a:pPr>
            <a:r>
              <a:rPr lang="en-US" dirty="0"/>
              <a:t>NAME HERE. ALL CAPS. BLACK. 8 PT.</a:t>
            </a:r>
          </a:p>
        </p:txBody>
      </p:sp>
      <p:sp>
        <p:nvSpPr>
          <p:cNvPr id="25" name="Text Placeholder 59">
            <a:extLst>
              <a:ext uri="{FF2B5EF4-FFF2-40B4-BE49-F238E27FC236}">
                <a16:creationId xmlns:a16="http://schemas.microsoft.com/office/drawing/2014/main" id="{DB3F8C38-E7FA-EC4B-B0EA-E8968653CAEB}"/>
              </a:ext>
            </a:extLst>
          </p:cNvPr>
          <p:cNvSpPr>
            <a:spLocks noGrp="1"/>
          </p:cNvSpPr>
          <p:nvPr>
            <p:ph type="body" sz="quarter" idx="53" hasCustomPrompt="1"/>
          </p:nvPr>
        </p:nvSpPr>
        <p:spPr>
          <a:xfrm>
            <a:off x="7040880" y="5755572"/>
            <a:ext cx="1465491" cy="328021"/>
          </a:xfrm>
          <a:prstGeom prst="rect">
            <a:avLst/>
          </a:prstGeom>
        </p:spPr>
        <p:txBody>
          <a:bodyPr lIns="0" bIns="0" anchor="t" anchorCtr="0"/>
          <a:lstStyle>
            <a:lvl1pPr marL="7938" indent="0">
              <a:buNone/>
              <a:defRPr sz="800" cap="none" baseline="0">
                <a:solidFill>
                  <a:schemeClr val="accent1"/>
                </a:solidFill>
                <a:latin typeface="+mj-lt"/>
              </a:defRPr>
            </a:lvl1pPr>
          </a:lstStyle>
          <a:p>
            <a:pPr lvl="0"/>
            <a:r>
              <a:rPr lang="en-US" dirty="0"/>
              <a:t>Title Here. Lowercase. 8 pt.</a:t>
            </a:r>
          </a:p>
        </p:txBody>
      </p:sp>
      <p:sp>
        <p:nvSpPr>
          <p:cNvPr id="26" name="Text Placeholder 59">
            <a:extLst>
              <a:ext uri="{FF2B5EF4-FFF2-40B4-BE49-F238E27FC236}">
                <a16:creationId xmlns:a16="http://schemas.microsoft.com/office/drawing/2014/main" id="{C10AEC33-A230-184B-A765-7D4A74A8F4C0}"/>
              </a:ext>
            </a:extLst>
          </p:cNvPr>
          <p:cNvSpPr>
            <a:spLocks noGrp="1"/>
          </p:cNvSpPr>
          <p:nvPr>
            <p:ph type="body" sz="quarter" idx="54" hasCustomPrompt="1"/>
          </p:nvPr>
        </p:nvSpPr>
        <p:spPr>
          <a:xfrm>
            <a:off x="8723755" y="5449719"/>
            <a:ext cx="1465491" cy="291367"/>
          </a:xfrm>
          <a:prstGeom prst="rect">
            <a:avLst/>
          </a:prstGeom>
        </p:spPr>
        <p:txBody>
          <a:bodyPr lIns="0" bIns="0" anchor="b"/>
          <a:lstStyle>
            <a:lvl1pPr marL="7938" marR="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800" cap="all" baseline="0">
                <a:solidFill>
                  <a:schemeClr val="tx1"/>
                </a:solidFill>
              </a:defRPr>
            </a:lvl1pPr>
          </a:lstStyle>
          <a:p>
            <a:pPr marL="7938" marR="0" lvl="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a:pPr>
            <a:r>
              <a:rPr lang="en-US" dirty="0"/>
              <a:t>NAME HERE. ALL CAPS. BLACK. 8 PT.</a:t>
            </a:r>
          </a:p>
        </p:txBody>
      </p:sp>
      <p:sp>
        <p:nvSpPr>
          <p:cNvPr id="27" name="Text Placeholder 59">
            <a:extLst>
              <a:ext uri="{FF2B5EF4-FFF2-40B4-BE49-F238E27FC236}">
                <a16:creationId xmlns:a16="http://schemas.microsoft.com/office/drawing/2014/main" id="{9F2E478C-C4E9-4146-9EC3-D0C9AB7A6595}"/>
              </a:ext>
            </a:extLst>
          </p:cNvPr>
          <p:cNvSpPr>
            <a:spLocks noGrp="1"/>
          </p:cNvSpPr>
          <p:nvPr>
            <p:ph type="body" sz="quarter" idx="55" hasCustomPrompt="1"/>
          </p:nvPr>
        </p:nvSpPr>
        <p:spPr>
          <a:xfrm>
            <a:off x="8723755" y="5755572"/>
            <a:ext cx="1465491" cy="328021"/>
          </a:xfrm>
          <a:prstGeom prst="rect">
            <a:avLst/>
          </a:prstGeom>
        </p:spPr>
        <p:txBody>
          <a:bodyPr lIns="0" bIns="0" anchor="t" anchorCtr="0"/>
          <a:lstStyle>
            <a:lvl1pPr marL="7938" indent="0">
              <a:buNone/>
              <a:defRPr sz="800" cap="none" baseline="0">
                <a:solidFill>
                  <a:schemeClr val="accent1"/>
                </a:solidFill>
                <a:latin typeface="+mj-lt"/>
              </a:defRPr>
            </a:lvl1pPr>
          </a:lstStyle>
          <a:p>
            <a:pPr lvl="0"/>
            <a:r>
              <a:rPr lang="en-US" dirty="0"/>
              <a:t>Title Here. Lowercase. 8 pt.</a:t>
            </a:r>
          </a:p>
        </p:txBody>
      </p:sp>
      <p:sp>
        <p:nvSpPr>
          <p:cNvPr id="28" name="Picture Placeholder 5">
            <a:extLst>
              <a:ext uri="{FF2B5EF4-FFF2-40B4-BE49-F238E27FC236}">
                <a16:creationId xmlns:a16="http://schemas.microsoft.com/office/drawing/2014/main" id="{81E76849-5610-2C40-93D4-822EF3028FBB}"/>
              </a:ext>
            </a:extLst>
          </p:cNvPr>
          <p:cNvSpPr>
            <a:spLocks noGrp="1"/>
          </p:cNvSpPr>
          <p:nvPr>
            <p:ph type="pic" sz="quarter" idx="58" hasCustomPrompt="1"/>
          </p:nvPr>
        </p:nvSpPr>
        <p:spPr>
          <a:xfrm>
            <a:off x="8674232" y="3030131"/>
            <a:ext cx="975360" cy="975360"/>
          </a:xfrm>
          <a:prstGeom prst="rect">
            <a:avLst/>
          </a:prstGeom>
        </p:spPr>
        <p:txBody>
          <a:bodyPr anchor="ctr"/>
          <a:lstStyle>
            <a:lvl1pPr marL="7938" indent="0" algn="ctr">
              <a:buNone/>
              <a:defRPr sz="750"/>
            </a:lvl1pPr>
          </a:lstStyle>
          <a:p>
            <a:r>
              <a:rPr lang="en-US" dirty="0"/>
              <a:t>HEADSHOT HERE</a:t>
            </a:r>
          </a:p>
        </p:txBody>
      </p:sp>
      <p:sp>
        <p:nvSpPr>
          <p:cNvPr id="29" name="Text Placeholder 59">
            <a:extLst>
              <a:ext uri="{FF2B5EF4-FFF2-40B4-BE49-F238E27FC236}">
                <a16:creationId xmlns:a16="http://schemas.microsoft.com/office/drawing/2014/main" id="{11A9C59D-F39D-D14F-AF46-5BA85F567680}"/>
              </a:ext>
            </a:extLst>
          </p:cNvPr>
          <p:cNvSpPr>
            <a:spLocks noGrp="1"/>
          </p:cNvSpPr>
          <p:nvPr>
            <p:ph type="body" sz="quarter" idx="61" hasCustomPrompt="1"/>
          </p:nvPr>
        </p:nvSpPr>
        <p:spPr>
          <a:xfrm>
            <a:off x="6431280" y="3175234"/>
            <a:ext cx="2072640" cy="486833"/>
          </a:xfrm>
          <a:prstGeom prst="rect">
            <a:avLst/>
          </a:prstGeom>
        </p:spPr>
        <p:txBody>
          <a:bodyPr lIns="0" bIns="0" anchor="b"/>
          <a:lstStyle>
            <a:lvl1pPr marL="7938" indent="0">
              <a:buNone/>
              <a:defRPr sz="900" cap="all" baseline="0">
                <a:solidFill>
                  <a:schemeClr val="tx1"/>
                </a:solidFill>
              </a:defRPr>
            </a:lvl1pPr>
          </a:lstStyle>
          <a:p>
            <a:pPr lvl="0"/>
            <a:r>
              <a:rPr lang="en-US" dirty="0"/>
              <a:t>NAME HERE. ALL CAPS. BLACK. 9 PT.</a:t>
            </a:r>
          </a:p>
        </p:txBody>
      </p:sp>
      <p:sp>
        <p:nvSpPr>
          <p:cNvPr id="30" name="Text Placeholder 59">
            <a:extLst>
              <a:ext uri="{FF2B5EF4-FFF2-40B4-BE49-F238E27FC236}">
                <a16:creationId xmlns:a16="http://schemas.microsoft.com/office/drawing/2014/main" id="{4695BFE7-6E66-EB4F-83FA-D531E3D06BC2}"/>
              </a:ext>
            </a:extLst>
          </p:cNvPr>
          <p:cNvSpPr>
            <a:spLocks noGrp="1"/>
          </p:cNvSpPr>
          <p:nvPr>
            <p:ph type="body" sz="quarter" idx="62" hasCustomPrompt="1"/>
          </p:nvPr>
        </p:nvSpPr>
        <p:spPr>
          <a:xfrm>
            <a:off x="6431280" y="3683206"/>
            <a:ext cx="2072640" cy="322287"/>
          </a:xfrm>
          <a:prstGeom prst="rect">
            <a:avLst/>
          </a:prstGeom>
        </p:spPr>
        <p:txBody>
          <a:bodyPr lIns="0" bIns="0" anchor="t" anchorCtr="0"/>
          <a:lstStyle>
            <a:lvl1pPr marL="7938" indent="0">
              <a:buNone/>
              <a:defRPr sz="900" cap="none" baseline="0">
                <a:solidFill>
                  <a:schemeClr val="accent1"/>
                </a:solidFill>
                <a:latin typeface="+mj-lt"/>
              </a:defRPr>
            </a:lvl1pPr>
          </a:lstStyle>
          <a:p>
            <a:pPr lvl="0"/>
            <a:r>
              <a:rPr lang="en-US" dirty="0"/>
              <a:t>Title Here. Lowercase. 9 pt.</a:t>
            </a:r>
          </a:p>
        </p:txBody>
      </p:sp>
      <p:sp>
        <p:nvSpPr>
          <p:cNvPr id="31" name="Text Placeholder 59">
            <a:extLst>
              <a:ext uri="{FF2B5EF4-FFF2-40B4-BE49-F238E27FC236}">
                <a16:creationId xmlns:a16="http://schemas.microsoft.com/office/drawing/2014/main" id="{81818247-7E1D-6647-BB1B-ACB36AE76005}"/>
              </a:ext>
            </a:extLst>
          </p:cNvPr>
          <p:cNvSpPr>
            <a:spLocks noGrp="1"/>
          </p:cNvSpPr>
          <p:nvPr>
            <p:ph type="body" sz="quarter" idx="63" hasCustomPrompt="1"/>
          </p:nvPr>
        </p:nvSpPr>
        <p:spPr>
          <a:xfrm>
            <a:off x="9819904" y="3174297"/>
            <a:ext cx="2072640" cy="486833"/>
          </a:xfrm>
          <a:prstGeom prst="rect">
            <a:avLst/>
          </a:prstGeom>
        </p:spPr>
        <p:txBody>
          <a:bodyPr lIns="0" bIns="0" anchor="b"/>
          <a:lstStyle>
            <a:lvl1pPr marL="7938" indent="0">
              <a:buNone/>
              <a:defRPr sz="900" cap="all" baseline="0">
                <a:solidFill>
                  <a:schemeClr val="tx1"/>
                </a:solidFill>
              </a:defRPr>
            </a:lvl1pPr>
          </a:lstStyle>
          <a:p>
            <a:pPr lvl="0"/>
            <a:r>
              <a:rPr lang="en-US" dirty="0"/>
              <a:t>NAME HERE. ALL CAPS. BLACK. 9 PT.</a:t>
            </a:r>
          </a:p>
        </p:txBody>
      </p:sp>
      <p:sp>
        <p:nvSpPr>
          <p:cNvPr id="32" name="Text Placeholder 59">
            <a:extLst>
              <a:ext uri="{FF2B5EF4-FFF2-40B4-BE49-F238E27FC236}">
                <a16:creationId xmlns:a16="http://schemas.microsoft.com/office/drawing/2014/main" id="{4F1CECA1-565B-7540-B43C-49770A617ECB}"/>
              </a:ext>
            </a:extLst>
          </p:cNvPr>
          <p:cNvSpPr>
            <a:spLocks noGrp="1"/>
          </p:cNvSpPr>
          <p:nvPr>
            <p:ph type="body" sz="quarter" idx="64" hasCustomPrompt="1"/>
          </p:nvPr>
        </p:nvSpPr>
        <p:spPr>
          <a:xfrm>
            <a:off x="9819904" y="3683206"/>
            <a:ext cx="2072640" cy="322287"/>
          </a:xfrm>
          <a:prstGeom prst="rect">
            <a:avLst/>
          </a:prstGeom>
        </p:spPr>
        <p:txBody>
          <a:bodyPr lIns="0" bIns="0" anchor="t" anchorCtr="0"/>
          <a:lstStyle>
            <a:lvl1pPr marL="7938" indent="0">
              <a:buNone/>
              <a:defRPr sz="900" cap="none" baseline="0">
                <a:solidFill>
                  <a:schemeClr val="accent1"/>
                </a:solidFill>
                <a:latin typeface="+mj-lt"/>
              </a:defRPr>
            </a:lvl1pPr>
          </a:lstStyle>
          <a:p>
            <a:pPr lvl="0"/>
            <a:r>
              <a:rPr lang="en-US" dirty="0"/>
              <a:t>Title Here. Lowercase. 9 pt.</a:t>
            </a:r>
          </a:p>
        </p:txBody>
      </p:sp>
      <p:sp>
        <p:nvSpPr>
          <p:cNvPr id="33" name="Text Placeholder 59">
            <a:extLst>
              <a:ext uri="{FF2B5EF4-FFF2-40B4-BE49-F238E27FC236}">
                <a16:creationId xmlns:a16="http://schemas.microsoft.com/office/drawing/2014/main" id="{5A430AF1-FF22-0A4E-9AAB-B6FEC573BCF7}"/>
              </a:ext>
            </a:extLst>
          </p:cNvPr>
          <p:cNvSpPr>
            <a:spLocks noGrp="1"/>
          </p:cNvSpPr>
          <p:nvPr>
            <p:ph type="body" sz="quarter" idx="65" hasCustomPrompt="1"/>
          </p:nvPr>
        </p:nvSpPr>
        <p:spPr>
          <a:xfrm>
            <a:off x="10381488" y="5449719"/>
            <a:ext cx="1465491" cy="291367"/>
          </a:xfrm>
          <a:prstGeom prst="rect">
            <a:avLst/>
          </a:prstGeom>
        </p:spPr>
        <p:txBody>
          <a:bodyPr lIns="0" bIns="0" anchor="b"/>
          <a:lstStyle>
            <a:lvl1pPr marL="7938" marR="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800" cap="all" baseline="0">
                <a:solidFill>
                  <a:schemeClr val="tx1"/>
                </a:solidFill>
              </a:defRPr>
            </a:lvl1pPr>
          </a:lstStyle>
          <a:p>
            <a:pPr marL="7938" marR="0" lvl="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a:pPr>
            <a:r>
              <a:rPr lang="en-US" dirty="0"/>
              <a:t>NAME HERE. ALL CAPS. BLACK. 8 PT.</a:t>
            </a:r>
          </a:p>
        </p:txBody>
      </p:sp>
      <p:sp>
        <p:nvSpPr>
          <p:cNvPr id="34" name="Text Placeholder 59">
            <a:extLst>
              <a:ext uri="{FF2B5EF4-FFF2-40B4-BE49-F238E27FC236}">
                <a16:creationId xmlns:a16="http://schemas.microsoft.com/office/drawing/2014/main" id="{99BD1052-19CC-5A4B-9443-95FF06B71007}"/>
              </a:ext>
            </a:extLst>
          </p:cNvPr>
          <p:cNvSpPr>
            <a:spLocks noGrp="1"/>
          </p:cNvSpPr>
          <p:nvPr>
            <p:ph type="body" sz="quarter" idx="66" hasCustomPrompt="1"/>
          </p:nvPr>
        </p:nvSpPr>
        <p:spPr>
          <a:xfrm>
            <a:off x="10381488" y="5755572"/>
            <a:ext cx="1465491" cy="328021"/>
          </a:xfrm>
          <a:prstGeom prst="rect">
            <a:avLst/>
          </a:prstGeom>
        </p:spPr>
        <p:txBody>
          <a:bodyPr lIns="0" bIns="0" anchor="t" anchorCtr="0"/>
          <a:lstStyle>
            <a:lvl1pPr marL="7938" indent="0">
              <a:buNone/>
              <a:defRPr sz="800" cap="none" baseline="0">
                <a:solidFill>
                  <a:schemeClr val="accent1"/>
                </a:solidFill>
                <a:latin typeface="+mj-lt"/>
              </a:defRPr>
            </a:lvl1pPr>
          </a:lstStyle>
          <a:p>
            <a:pPr lvl="0"/>
            <a:r>
              <a:rPr lang="en-US" dirty="0"/>
              <a:t>Title Here. Lowercase. 8 pt.</a:t>
            </a:r>
          </a:p>
        </p:txBody>
      </p:sp>
      <p:pic>
        <p:nvPicPr>
          <p:cNvPr id="35" name="Picture 34">
            <a:extLst>
              <a:ext uri="{FF2B5EF4-FFF2-40B4-BE49-F238E27FC236}">
                <a16:creationId xmlns:a16="http://schemas.microsoft.com/office/drawing/2014/main" id="{6ABBC995-616B-7C4C-B85E-C9DB4F03F7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149" y="6252924"/>
            <a:ext cx="1923625" cy="351631"/>
          </a:xfrm>
          <a:prstGeom prst="rect">
            <a:avLst/>
          </a:prstGeom>
        </p:spPr>
      </p:pic>
      <p:sp>
        <p:nvSpPr>
          <p:cNvPr id="37" name="Slide Number Placeholder 36">
            <a:extLst>
              <a:ext uri="{FF2B5EF4-FFF2-40B4-BE49-F238E27FC236}">
                <a16:creationId xmlns:a16="http://schemas.microsoft.com/office/drawing/2014/main" id="{5F1AE9EA-E293-486F-B3CE-4BF2AB9EE23C}"/>
              </a:ext>
            </a:extLst>
          </p:cNvPr>
          <p:cNvSpPr>
            <a:spLocks noGrp="1"/>
          </p:cNvSpPr>
          <p:nvPr>
            <p:ph type="sldNum" sz="quarter" idx="67"/>
          </p:nvPr>
        </p:nvSpPr>
        <p:spPr/>
        <p:txBody>
          <a:bodyPr/>
          <a:lstStyle/>
          <a:p>
            <a:pPr algn="r"/>
            <a:fld id="{01517C5A-21C8-4A78-AA4B-D0D5DD5ADE52}" type="slidenum">
              <a:rPr>
                <a:solidFill>
                  <a:srgbClr val="000000"/>
                </a:solidFill>
              </a:rPr>
              <a:pPr algn="r"/>
              <a:t>‹#›</a:t>
            </a:fld>
            <a:endParaRPr>
              <a:solidFill>
                <a:srgbClr val="000000"/>
              </a:solidFill>
            </a:endParaRPr>
          </a:p>
        </p:txBody>
      </p:sp>
    </p:spTree>
    <p:extLst>
      <p:ext uri="{BB962C8B-B14F-4D97-AF65-F5344CB8AC3E}">
        <p14:creationId xmlns:p14="http://schemas.microsoft.com/office/powerpoint/2010/main" val="4138490552"/>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rg Chart | Blac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66827"/>
            <a:ext cx="11322776" cy="758500"/>
          </a:xfrm>
        </p:spPr>
        <p:txBody>
          <a:bodyPr/>
          <a:lstStyle/>
          <a:p>
            <a:r>
              <a:rPr lang="en-US" dirty="0"/>
              <a:t>Title here. All caps. White. 24 pt.</a:t>
            </a:r>
          </a:p>
        </p:txBody>
      </p:sp>
      <p:sp>
        <p:nvSpPr>
          <p:cNvPr id="3" name="Footer Placeholder 2"/>
          <p:cNvSpPr>
            <a:spLocks noGrp="1"/>
          </p:cNvSpPr>
          <p:nvPr>
            <p:ph type="ftr" sz="quarter" idx="10"/>
          </p:nvPr>
        </p:nvSpPr>
        <p:spPr/>
        <p:txBody>
          <a:bodyPr/>
          <a:lstStyle/>
          <a:p>
            <a:r>
              <a:rPr>
                <a:solidFill>
                  <a:srgbClr val="E4551F"/>
                </a:solidFill>
              </a:rPr>
              <a:t>Collins Aerospace Proprietary. This document contains no export controlled technical data.</a:t>
            </a:r>
          </a:p>
        </p:txBody>
      </p:sp>
      <p:sp>
        <p:nvSpPr>
          <p:cNvPr id="5" name="Text Placeholder 2">
            <a:extLst>
              <a:ext uri="{FF2B5EF4-FFF2-40B4-BE49-F238E27FC236}">
                <a16:creationId xmlns:a16="http://schemas.microsoft.com/office/drawing/2014/main" id="{ED6962E5-3DA9-814E-8D8E-BA7C9106E7CA}"/>
              </a:ext>
            </a:extLst>
          </p:cNvPr>
          <p:cNvSpPr>
            <a:spLocks noGrp="1"/>
          </p:cNvSpPr>
          <p:nvPr>
            <p:ph type="body" idx="16" hasCustomPrompt="1"/>
          </p:nvPr>
        </p:nvSpPr>
        <p:spPr>
          <a:xfrm>
            <a:off x="609600" y="1166707"/>
            <a:ext cx="11322776" cy="411740"/>
          </a:xfrm>
        </p:spPr>
        <p:txBody>
          <a:bodyPr anchor="t">
            <a:normAutofit/>
          </a:bodyPr>
          <a:lstStyle>
            <a:lvl1pPr marL="0" indent="0">
              <a:buNone/>
              <a:defRPr sz="1100" b="0" cap="all" spc="200" baseline="0">
                <a:solidFill>
                  <a:schemeClr val="accent1"/>
                </a:solidFill>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dirty="0"/>
              <a:t>SUBTITLE | ALL CAPS | TERRA COTTA | 11 PT</a:t>
            </a:r>
          </a:p>
        </p:txBody>
      </p:sp>
      <p:sp>
        <p:nvSpPr>
          <p:cNvPr id="6" name="Picture Placeholder 5">
            <a:extLst>
              <a:ext uri="{FF2B5EF4-FFF2-40B4-BE49-F238E27FC236}">
                <a16:creationId xmlns:a16="http://schemas.microsoft.com/office/drawing/2014/main" id="{5ABFF238-972F-FB40-BE5D-68E2F1D9EC21}"/>
              </a:ext>
            </a:extLst>
          </p:cNvPr>
          <p:cNvSpPr>
            <a:spLocks noGrp="1"/>
          </p:cNvSpPr>
          <p:nvPr>
            <p:ph type="pic" sz="quarter" idx="17" hasCustomPrompt="1"/>
          </p:nvPr>
        </p:nvSpPr>
        <p:spPr>
          <a:xfrm>
            <a:off x="5193792" y="1666663"/>
            <a:ext cx="975360" cy="975360"/>
          </a:xfrm>
        </p:spPr>
        <p:txBody>
          <a:bodyPr anchor="ctr"/>
          <a:lstStyle>
            <a:lvl1pPr marL="7938" indent="0" algn="ctr">
              <a:buNone/>
              <a:defRPr sz="750"/>
            </a:lvl1pPr>
          </a:lstStyle>
          <a:p>
            <a:r>
              <a:rPr lang="en-US" dirty="0"/>
              <a:t>HEADSHOT HERE</a:t>
            </a:r>
          </a:p>
        </p:txBody>
      </p:sp>
      <p:sp>
        <p:nvSpPr>
          <p:cNvPr id="7" name="Picture Placeholder 5">
            <a:extLst>
              <a:ext uri="{FF2B5EF4-FFF2-40B4-BE49-F238E27FC236}">
                <a16:creationId xmlns:a16="http://schemas.microsoft.com/office/drawing/2014/main" id="{18EC76AE-7BE5-294B-9BF4-53BFFAFF7E79}"/>
              </a:ext>
            </a:extLst>
          </p:cNvPr>
          <p:cNvSpPr>
            <a:spLocks noGrp="1"/>
          </p:cNvSpPr>
          <p:nvPr>
            <p:ph type="pic" sz="quarter" idx="18" hasCustomPrompt="1"/>
          </p:nvPr>
        </p:nvSpPr>
        <p:spPr>
          <a:xfrm>
            <a:off x="5193792" y="3054843"/>
            <a:ext cx="975360" cy="975360"/>
          </a:xfrm>
        </p:spPr>
        <p:txBody>
          <a:bodyPr anchor="ctr"/>
          <a:lstStyle>
            <a:lvl1pPr marL="7938" indent="0" algn="ctr">
              <a:buNone/>
              <a:defRPr sz="750"/>
            </a:lvl1pPr>
          </a:lstStyle>
          <a:p>
            <a:r>
              <a:rPr lang="en-US" dirty="0"/>
              <a:t>HEADSHOT HERE</a:t>
            </a:r>
          </a:p>
        </p:txBody>
      </p:sp>
      <p:sp>
        <p:nvSpPr>
          <p:cNvPr id="8" name="Picture Placeholder 5">
            <a:extLst>
              <a:ext uri="{FF2B5EF4-FFF2-40B4-BE49-F238E27FC236}">
                <a16:creationId xmlns:a16="http://schemas.microsoft.com/office/drawing/2014/main" id="{E6A15E34-936C-DF49-858C-AB3A808ED2C3}"/>
              </a:ext>
            </a:extLst>
          </p:cNvPr>
          <p:cNvSpPr>
            <a:spLocks noGrp="1"/>
          </p:cNvSpPr>
          <p:nvPr>
            <p:ph type="pic" sz="quarter" idx="14" hasCustomPrompt="1"/>
          </p:nvPr>
        </p:nvSpPr>
        <p:spPr>
          <a:xfrm>
            <a:off x="445008" y="4374549"/>
            <a:ext cx="975360" cy="975360"/>
          </a:xfrm>
        </p:spPr>
        <p:txBody>
          <a:bodyPr anchor="ctr"/>
          <a:lstStyle>
            <a:lvl1pPr marL="7938" indent="0" algn="ctr">
              <a:buNone/>
              <a:defRPr sz="750"/>
            </a:lvl1pPr>
          </a:lstStyle>
          <a:p>
            <a:r>
              <a:rPr lang="en-US" dirty="0"/>
              <a:t>HEADSHOT HERE</a:t>
            </a:r>
          </a:p>
        </p:txBody>
      </p:sp>
      <p:sp>
        <p:nvSpPr>
          <p:cNvPr id="9" name="Picture Placeholder 5">
            <a:extLst>
              <a:ext uri="{FF2B5EF4-FFF2-40B4-BE49-F238E27FC236}">
                <a16:creationId xmlns:a16="http://schemas.microsoft.com/office/drawing/2014/main" id="{4C68ADBA-D7D6-D342-AE08-FD1C53F945E6}"/>
              </a:ext>
            </a:extLst>
          </p:cNvPr>
          <p:cNvSpPr>
            <a:spLocks noGrp="1"/>
          </p:cNvSpPr>
          <p:nvPr>
            <p:ph type="pic" sz="quarter" idx="15" hasCustomPrompt="1"/>
          </p:nvPr>
        </p:nvSpPr>
        <p:spPr>
          <a:xfrm>
            <a:off x="2859024" y="4374549"/>
            <a:ext cx="975360" cy="975360"/>
          </a:xfrm>
        </p:spPr>
        <p:txBody>
          <a:bodyPr anchor="ctr"/>
          <a:lstStyle>
            <a:lvl1pPr marL="7938" indent="0" algn="ctr">
              <a:buNone/>
              <a:defRPr sz="750"/>
            </a:lvl1pPr>
          </a:lstStyle>
          <a:p>
            <a:r>
              <a:rPr lang="en-US" dirty="0"/>
              <a:t>HEADSHOT HERE</a:t>
            </a:r>
          </a:p>
        </p:txBody>
      </p:sp>
      <p:sp>
        <p:nvSpPr>
          <p:cNvPr id="10" name="Picture Placeholder 5">
            <a:extLst>
              <a:ext uri="{FF2B5EF4-FFF2-40B4-BE49-F238E27FC236}">
                <a16:creationId xmlns:a16="http://schemas.microsoft.com/office/drawing/2014/main" id="{E02ECDB4-5AD6-7C45-91D3-82FE33CE6D9F}"/>
              </a:ext>
            </a:extLst>
          </p:cNvPr>
          <p:cNvSpPr>
            <a:spLocks noGrp="1"/>
          </p:cNvSpPr>
          <p:nvPr>
            <p:ph type="pic" sz="quarter" idx="19" hasCustomPrompt="1"/>
          </p:nvPr>
        </p:nvSpPr>
        <p:spPr>
          <a:xfrm>
            <a:off x="5193792" y="4374549"/>
            <a:ext cx="975360" cy="975360"/>
          </a:xfrm>
        </p:spPr>
        <p:txBody>
          <a:bodyPr anchor="ctr"/>
          <a:lstStyle>
            <a:lvl1pPr marL="7938" indent="0" algn="ctr">
              <a:buNone/>
              <a:defRPr sz="750"/>
            </a:lvl1pPr>
          </a:lstStyle>
          <a:p>
            <a:r>
              <a:rPr lang="en-US" dirty="0"/>
              <a:t>HEADSHOT HERE</a:t>
            </a:r>
          </a:p>
        </p:txBody>
      </p:sp>
      <p:sp>
        <p:nvSpPr>
          <p:cNvPr id="11" name="Picture Placeholder 5">
            <a:extLst>
              <a:ext uri="{FF2B5EF4-FFF2-40B4-BE49-F238E27FC236}">
                <a16:creationId xmlns:a16="http://schemas.microsoft.com/office/drawing/2014/main" id="{B967F4E4-8CE7-2944-A00F-24639A4022F4}"/>
              </a:ext>
            </a:extLst>
          </p:cNvPr>
          <p:cNvSpPr>
            <a:spLocks noGrp="1"/>
          </p:cNvSpPr>
          <p:nvPr>
            <p:ph type="pic" sz="quarter" idx="20" hasCustomPrompt="1"/>
          </p:nvPr>
        </p:nvSpPr>
        <p:spPr>
          <a:xfrm>
            <a:off x="7040880" y="4374549"/>
            <a:ext cx="975360" cy="975360"/>
          </a:xfrm>
        </p:spPr>
        <p:txBody>
          <a:bodyPr anchor="ctr"/>
          <a:lstStyle>
            <a:lvl1pPr marL="7938" indent="0" algn="ctr">
              <a:buNone/>
              <a:defRPr sz="750"/>
            </a:lvl1pPr>
          </a:lstStyle>
          <a:p>
            <a:r>
              <a:rPr lang="en-US" dirty="0"/>
              <a:t>HEADSHOT HERE</a:t>
            </a:r>
          </a:p>
        </p:txBody>
      </p:sp>
      <p:sp>
        <p:nvSpPr>
          <p:cNvPr id="12" name="Picture Placeholder 5">
            <a:extLst>
              <a:ext uri="{FF2B5EF4-FFF2-40B4-BE49-F238E27FC236}">
                <a16:creationId xmlns:a16="http://schemas.microsoft.com/office/drawing/2014/main" id="{B6067C2E-8A1A-C24E-ABBB-BFD08C1671BA}"/>
              </a:ext>
            </a:extLst>
          </p:cNvPr>
          <p:cNvSpPr>
            <a:spLocks noGrp="1"/>
          </p:cNvSpPr>
          <p:nvPr>
            <p:ph type="pic" sz="quarter" idx="21" hasCustomPrompt="1"/>
          </p:nvPr>
        </p:nvSpPr>
        <p:spPr>
          <a:xfrm>
            <a:off x="8711184" y="4374549"/>
            <a:ext cx="975360" cy="975360"/>
          </a:xfrm>
        </p:spPr>
        <p:txBody>
          <a:bodyPr anchor="ctr"/>
          <a:lstStyle>
            <a:lvl1pPr marL="7938" indent="0" algn="ctr">
              <a:buNone/>
              <a:defRPr sz="750"/>
            </a:lvl1pPr>
          </a:lstStyle>
          <a:p>
            <a:r>
              <a:rPr lang="en-US" dirty="0"/>
              <a:t>HEADSHOT HERE</a:t>
            </a:r>
          </a:p>
        </p:txBody>
      </p:sp>
      <p:sp>
        <p:nvSpPr>
          <p:cNvPr id="13" name="Picture Placeholder 5">
            <a:extLst>
              <a:ext uri="{FF2B5EF4-FFF2-40B4-BE49-F238E27FC236}">
                <a16:creationId xmlns:a16="http://schemas.microsoft.com/office/drawing/2014/main" id="{356D8DE8-5B64-8D4D-9781-CB5B72A560FC}"/>
              </a:ext>
            </a:extLst>
          </p:cNvPr>
          <p:cNvSpPr>
            <a:spLocks noGrp="1"/>
          </p:cNvSpPr>
          <p:nvPr>
            <p:ph type="pic" sz="quarter" idx="22" hasCustomPrompt="1"/>
          </p:nvPr>
        </p:nvSpPr>
        <p:spPr>
          <a:xfrm>
            <a:off x="10381488" y="4374549"/>
            <a:ext cx="975360" cy="975360"/>
          </a:xfrm>
        </p:spPr>
        <p:txBody>
          <a:bodyPr anchor="ctr"/>
          <a:lstStyle>
            <a:lvl1pPr marL="7938" indent="0" algn="ctr">
              <a:buNone/>
              <a:defRPr sz="750"/>
            </a:lvl1pPr>
          </a:lstStyle>
          <a:p>
            <a:r>
              <a:rPr lang="en-US" dirty="0"/>
              <a:t>HEADSHOT HERE</a:t>
            </a:r>
          </a:p>
        </p:txBody>
      </p:sp>
      <p:sp>
        <p:nvSpPr>
          <p:cNvPr id="14" name="Picture Placeholder 5">
            <a:extLst>
              <a:ext uri="{FF2B5EF4-FFF2-40B4-BE49-F238E27FC236}">
                <a16:creationId xmlns:a16="http://schemas.microsoft.com/office/drawing/2014/main" id="{227A2740-AC7D-7345-984A-5BD6779737F4}"/>
              </a:ext>
            </a:extLst>
          </p:cNvPr>
          <p:cNvSpPr>
            <a:spLocks noGrp="1"/>
          </p:cNvSpPr>
          <p:nvPr>
            <p:ph type="pic" sz="quarter" idx="38" hasCustomPrompt="1"/>
          </p:nvPr>
        </p:nvSpPr>
        <p:spPr>
          <a:xfrm>
            <a:off x="8711184" y="3054843"/>
            <a:ext cx="975360" cy="975360"/>
          </a:xfrm>
        </p:spPr>
        <p:txBody>
          <a:bodyPr anchor="ctr"/>
          <a:lstStyle>
            <a:lvl1pPr marL="7938" indent="0" algn="ctr">
              <a:buNone/>
              <a:defRPr sz="750"/>
            </a:lvl1pPr>
          </a:lstStyle>
          <a:p>
            <a:r>
              <a:rPr lang="en-US" dirty="0"/>
              <a:t>HEADSHOT HERE</a:t>
            </a:r>
          </a:p>
        </p:txBody>
      </p:sp>
      <p:sp>
        <p:nvSpPr>
          <p:cNvPr id="15" name="Text Placeholder 59">
            <a:extLst>
              <a:ext uri="{FF2B5EF4-FFF2-40B4-BE49-F238E27FC236}">
                <a16:creationId xmlns:a16="http://schemas.microsoft.com/office/drawing/2014/main" id="{4ABFBA9D-330E-B447-889F-71B98260E15C}"/>
              </a:ext>
            </a:extLst>
          </p:cNvPr>
          <p:cNvSpPr>
            <a:spLocks noGrp="1"/>
          </p:cNvSpPr>
          <p:nvPr>
            <p:ph type="body" sz="quarter" idx="39" hasCustomPrompt="1"/>
          </p:nvPr>
        </p:nvSpPr>
        <p:spPr>
          <a:xfrm>
            <a:off x="6339840" y="1821269"/>
            <a:ext cx="2072640" cy="486833"/>
          </a:xfrm>
        </p:spPr>
        <p:txBody>
          <a:bodyPr lIns="0" bIns="0" anchor="b"/>
          <a:lstStyle>
            <a:lvl1pPr marL="7938" indent="0">
              <a:buNone/>
              <a:defRPr sz="900" cap="all" baseline="0">
                <a:solidFill>
                  <a:schemeClr val="tx1"/>
                </a:solidFill>
              </a:defRPr>
            </a:lvl1pPr>
          </a:lstStyle>
          <a:p>
            <a:pPr lvl="0"/>
            <a:r>
              <a:rPr lang="en-US" dirty="0"/>
              <a:t>NAME HERE. ALL CAPS. WHITE. 9 PT.</a:t>
            </a:r>
          </a:p>
        </p:txBody>
      </p:sp>
      <p:sp>
        <p:nvSpPr>
          <p:cNvPr id="16" name="Text Placeholder 59">
            <a:extLst>
              <a:ext uri="{FF2B5EF4-FFF2-40B4-BE49-F238E27FC236}">
                <a16:creationId xmlns:a16="http://schemas.microsoft.com/office/drawing/2014/main" id="{29383DA9-35EB-A841-B8E8-066B4EA04E92}"/>
              </a:ext>
            </a:extLst>
          </p:cNvPr>
          <p:cNvSpPr>
            <a:spLocks noGrp="1"/>
          </p:cNvSpPr>
          <p:nvPr>
            <p:ph type="body" sz="quarter" idx="33" hasCustomPrompt="1"/>
          </p:nvPr>
        </p:nvSpPr>
        <p:spPr>
          <a:xfrm>
            <a:off x="6339840" y="2325664"/>
            <a:ext cx="2072640" cy="322287"/>
          </a:xfrm>
        </p:spPr>
        <p:txBody>
          <a:bodyPr lIns="0" bIns="0" anchor="t" anchorCtr="0"/>
          <a:lstStyle>
            <a:lvl1pPr marL="7938" indent="0">
              <a:buNone/>
              <a:defRPr sz="900" cap="none" baseline="0">
                <a:solidFill>
                  <a:schemeClr val="accent1"/>
                </a:solidFill>
                <a:latin typeface="+mj-lt"/>
              </a:defRPr>
            </a:lvl1pPr>
          </a:lstStyle>
          <a:p>
            <a:pPr lvl="0"/>
            <a:r>
              <a:rPr lang="en-US" dirty="0"/>
              <a:t>Title Here. Lowercase. 9 pt.</a:t>
            </a:r>
          </a:p>
        </p:txBody>
      </p:sp>
      <p:sp>
        <p:nvSpPr>
          <p:cNvPr id="17" name="Text Placeholder 59">
            <a:extLst>
              <a:ext uri="{FF2B5EF4-FFF2-40B4-BE49-F238E27FC236}">
                <a16:creationId xmlns:a16="http://schemas.microsoft.com/office/drawing/2014/main" id="{B4988776-510F-FE4F-9066-FE58CA4CE68D}"/>
              </a:ext>
            </a:extLst>
          </p:cNvPr>
          <p:cNvSpPr>
            <a:spLocks noGrp="1"/>
          </p:cNvSpPr>
          <p:nvPr>
            <p:ph type="body" sz="quarter" idx="52" hasCustomPrompt="1"/>
          </p:nvPr>
        </p:nvSpPr>
        <p:spPr>
          <a:xfrm>
            <a:off x="445008" y="5512586"/>
            <a:ext cx="1465491" cy="291367"/>
          </a:xfrm>
        </p:spPr>
        <p:txBody>
          <a:bodyPr lIns="0" bIns="0" anchor="b"/>
          <a:lstStyle>
            <a:lvl1pPr marL="7938" marR="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800" cap="all" baseline="0">
                <a:solidFill>
                  <a:schemeClr val="tx1"/>
                </a:solidFill>
              </a:defRPr>
            </a:lvl1pPr>
          </a:lstStyle>
          <a:p>
            <a:pPr marL="7938" marR="0" lvl="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a:pPr>
            <a:r>
              <a:rPr lang="en-US" dirty="0"/>
              <a:t>NAME HERE. ALL CAPS. WHITE. 8 PT.</a:t>
            </a:r>
          </a:p>
        </p:txBody>
      </p:sp>
      <p:sp>
        <p:nvSpPr>
          <p:cNvPr id="18" name="Text Placeholder 59">
            <a:extLst>
              <a:ext uri="{FF2B5EF4-FFF2-40B4-BE49-F238E27FC236}">
                <a16:creationId xmlns:a16="http://schemas.microsoft.com/office/drawing/2014/main" id="{5CA73BAF-90D6-DF40-BA83-5BBD69EFFCB5}"/>
              </a:ext>
            </a:extLst>
          </p:cNvPr>
          <p:cNvSpPr>
            <a:spLocks noGrp="1"/>
          </p:cNvSpPr>
          <p:nvPr>
            <p:ph type="body" sz="quarter" idx="53" hasCustomPrompt="1"/>
          </p:nvPr>
        </p:nvSpPr>
        <p:spPr>
          <a:xfrm>
            <a:off x="445008" y="5818439"/>
            <a:ext cx="1465491" cy="328021"/>
          </a:xfrm>
        </p:spPr>
        <p:txBody>
          <a:bodyPr lIns="0" bIns="0" anchor="t" anchorCtr="0"/>
          <a:lstStyle>
            <a:lvl1pPr marL="7938" indent="0">
              <a:buNone/>
              <a:defRPr sz="800" cap="none" baseline="0">
                <a:solidFill>
                  <a:schemeClr val="accent1"/>
                </a:solidFill>
                <a:latin typeface="+mj-lt"/>
              </a:defRPr>
            </a:lvl1pPr>
          </a:lstStyle>
          <a:p>
            <a:pPr lvl="0"/>
            <a:r>
              <a:rPr lang="en-US" dirty="0"/>
              <a:t>Title Here. Lowercase. 8 pt.</a:t>
            </a:r>
          </a:p>
        </p:txBody>
      </p:sp>
      <p:sp>
        <p:nvSpPr>
          <p:cNvPr id="19" name="Text Placeholder 59">
            <a:extLst>
              <a:ext uri="{FF2B5EF4-FFF2-40B4-BE49-F238E27FC236}">
                <a16:creationId xmlns:a16="http://schemas.microsoft.com/office/drawing/2014/main" id="{EDE97D3D-175D-6149-AF76-3EF0663BC7EB}"/>
              </a:ext>
            </a:extLst>
          </p:cNvPr>
          <p:cNvSpPr>
            <a:spLocks noGrp="1"/>
          </p:cNvSpPr>
          <p:nvPr>
            <p:ph type="body" sz="quarter" idx="54" hasCustomPrompt="1"/>
          </p:nvPr>
        </p:nvSpPr>
        <p:spPr>
          <a:xfrm>
            <a:off x="2822448" y="5512586"/>
            <a:ext cx="1465491" cy="291367"/>
          </a:xfrm>
        </p:spPr>
        <p:txBody>
          <a:bodyPr lIns="0" bIns="0" anchor="b"/>
          <a:lstStyle>
            <a:lvl1pPr marL="7938" marR="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800" cap="all" baseline="0">
                <a:solidFill>
                  <a:schemeClr val="tx1"/>
                </a:solidFill>
              </a:defRPr>
            </a:lvl1pPr>
          </a:lstStyle>
          <a:p>
            <a:pPr marL="7938" marR="0" lvl="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a:pPr>
            <a:r>
              <a:rPr lang="en-US" dirty="0"/>
              <a:t>NAME HERE. ALL CAPS. WHITE. 8 PT.</a:t>
            </a:r>
          </a:p>
        </p:txBody>
      </p:sp>
      <p:sp>
        <p:nvSpPr>
          <p:cNvPr id="20" name="Text Placeholder 59">
            <a:extLst>
              <a:ext uri="{FF2B5EF4-FFF2-40B4-BE49-F238E27FC236}">
                <a16:creationId xmlns:a16="http://schemas.microsoft.com/office/drawing/2014/main" id="{07AEE21D-ADEA-DA47-A36B-ED05986C0AD1}"/>
              </a:ext>
            </a:extLst>
          </p:cNvPr>
          <p:cNvSpPr>
            <a:spLocks noGrp="1"/>
          </p:cNvSpPr>
          <p:nvPr>
            <p:ph type="body" sz="quarter" idx="55" hasCustomPrompt="1"/>
          </p:nvPr>
        </p:nvSpPr>
        <p:spPr>
          <a:xfrm>
            <a:off x="2822448" y="5818439"/>
            <a:ext cx="1465491" cy="328021"/>
          </a:xfrm>
        </p:spPr>
        <p:txBody>
          <a:bodyPr lIns="0" bIns="0" anchor="t" anchorCtr="0"/>
          <a:lstStyle>
            <a:lvl1pPr marL="7938" indent="0">
              <a:buNone/>
              <a:defRPr sz="800" cap="none" baseline="0">
                <a:solidFill>
                  <a:schemeClr val="accent1"/>
                </a:solidFill>
                <a:latin typeface="+mj-lt"/>
              </a:defRPr>
            </a:lvl1pPr>
          </a:lstStyle>
          <a:p>
            <a:pPr lvl="0"/>
            <a:r>
              <a:rPr lang="en-US" dirty="0"/>
              <a:t>Title Here. Lowercase. 8 pt.</a:t>
            </a:r>
          </a:p>
        </p:txBody>
      </p:sp>
      <p:sp>
        <p:nvSpPr>
          <p:cNvPr id="21" name="Text Placeholder 59">
            <a:extLst>
              <a:ext uri="{FF2B5EF4-FFF2-40B4-BE49-F238E27FC236}">
                <a16:creationId xmlns:a16="http://schemas.microsoft.com/office/drawing/2014/main" id="{A3570388-CF93-E14C-8871-B14FC996C819}"/>
              </a:ext>
            </a:extLst>
          </p:cNvPr>
          <p:cNvSpPr>
            <a:spLocks noGrp="1"/>
          </p:cNvSpPr>
          <p:nvPr>
            <p:ph type="body" sz="quarter" idx="56" hasCustomPrompt="1"/>
          </p:nvPr>
        </p:nvSpPr>
        <p:spPr>
          <a:xfrm>
            <a:off x="5193792" y="5512586"/>
            <a:ext cx="1465491" cy="291367"/>
          </a:xfrm>
        </p:spPr>
        <p:txBody>
          <a:bodyPr lIns="0" bIns="0" anchor="b"/>
          <a:lstStyle>
            <a:lvl1pPr marL="7938" marR="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800" cap="all" baseline="0">
                <a:solidFill>
                  <a:schemeClr val="tx1"/>
                </a:solidFill>
              </a:defRPr>
            </a:lvl1pPr>
          </a:lstStyle>
          <a:p>
            <a:pPr marL="7938" marR="0" lvl="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a:pPr>
            <a:r>
              <a:rPr lang="en-US" dirty="0"/>
              <a:t>NAME HERE. ALL CAPS. WHITE. 8 PT.</a:t>
            </a:r>
          </a:p>
        </p:txBody>
      </p:sp>
      <p:sp>
        <p:nvSpPr>
          <p:cNvPr id="22" name="Text Placeholder 59">
            <a:extLst>
              <a:ext uri="{FF2B5EF4-FFF2-40B4-BE49-F238E27FC236}">
                <a16:creationId xmlns:a16="http://schemas.microsoft.com/office/drawing/2014/main" id="{B7D95C78-A9DC-5142-80B0-BEE8D025B558}"/>
              </a:ext>
            </a:extLst>
          </p:cNvPr>
          <p:cNvSpPr>
            <a:spLocks noGrp="1"/>
          </p:cNvSpPr>
          <p:nvPr>
            <p:ph type="body" sz="quarter" idx="57" hasCustomPrompt="1"/>
          </p:nvPr>
        </p:nvSpPr>
        <p:spPr>
          <a:xfrm>
            <a:off x="5193792" y="5818439"/>
            <a:ext cx="1465491" cy="328021"/>
          </a:xfrm>
        </p:spPr>
        <p:txBody>
          <a:bodyPr lIns="0" bIns="0" anchor="t" anchorCtr="0"/>
          <a:lstStyle>
            <a:lvl1pPr marL="7938" indent="0">
              <a:buNone/>
              <a:defRPr sz="800" cap="none" baseline="0">
                <a:solidFill>
                  <a:schemeClr val="accent1"/>
                </a:solidFill>
                <a:latin typeface="+mj-lt"/>
              </a:defRPr>
            </a:lvl1pPr>
          </a:lstStyle>
          <a:p>
            <a:pPr lvl="0"/>
            <a:r>
              <a:rPr lang="en-US" dirty="0"/>
              <a:t>Title Here. Lowercase. 8 pt.</a:t>
            </a:r>
          </a:p>
        </p:txBody>
      </p:sp>
      <p:sp>
        <p:nvSpPr>
          <p:cNvPr id="23" name="Text Placeholder 59">
            <a:extLst>
              <a:ext uri="{FF2B5EF4-FFF2-40B4-BE49-F238E27FC236}">
                <a16:creationId xmlns:a16="http://schemas.microsoft.com/office/drawing/2014/main" id="{5C20E454-7D71-6D49-8340-2C2C92BAB601}"/>
              </a:ext>
            </a:extLst>
          </p:cNvPr>
          <p:cNvSpPr>
            <a:spLocks noGrp="1"/>
          </p:cNvSpPr>
          <p:nvPr>
            <p:ph type="body" sz="quarter" idx="58" hasCustomPrompt="1"/>
          </p:nvPr>
        </p:nvSpPr>
        <p:spPr>
          <a:xfrm>
            <a:off x="7032647" y="5512586"/>
            <a:ext cx="1465491" cy="291367"/>
          </a:xfrm>
        </p:spPr>
        <p:txBody>
          <a:bodyPr lIns="0" bIns="0" anchor="b"/>
          <a:lstStyle>
            <a:lvl1pPr marL="7938" marR="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800" cap="all" baseline="0">
                <a:solidFill>
                  <a:schemeClr val="tx1"/>
                </a:solidFill>
              </a:defRPr>
            </a:lvl1pPr>
          </a:lstStyle>
          <a:p>
            <a:pPr marL="7938" marR="0" lvl="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a:pPr>
            <a:r>
              <a:rPr lang="en-US" dirty="0"/>
              <a:t>NAME HERE. ALL CAPS. WHITE. 8 PT.</a:t>
            </a:r>
          </a:p>
        </p:txBody>
      </p:sp>
      <p:sp>
        <p:nvSpPr>
          <p:cNvPr id="24" name="Text Placeholder 59">
            <a:extLst>
              <a:ext uri="{FF2B5EF4-FFF2-40B4-BE49-F238E27FC236}">
                <a16:creationId xmlns:a16="http://schemas.microsoft.com/office/drawing/2014/main" id="{DC2A92B2-B90B-AC44-8367-CC89EF317854}"/>
              </a:ext>
            </a:extLst>
          </p:cNvPr>
          <p:cNvSpPr>
            <a:spLocks noGrp="1"/>
          </p:cNvSpPr>
          <p:nvPr>
            <p:ph type="body" sz="quarter" idx="59" hasCustomPrompt="1"/>
          </p:nvPr>
        </p:nvSpPr>
        <p:spPr>
          <a:xfrm>
            <a:off x="7032647" y="5818439"/>
            <a:ext cx="1465491" cy="328021"/>
          </a:xfrm>
        </p:spPr>
        <p:txBody>
          <a:bodyPr lIns="0" bIns="0" anchor="t" anchorCtr="0"/>
          <a:lstStyle>
            <a:lvl1pPr marL="7938" indent="0">
              <a:buNone/>
              <a:defRPr sz="800" cap="none" baseline="0">
                <a:solidFill>
                  <a:schemeClr val="accent1"/>
                </a:solidFill>
                <a:latin typeface="+mj-lt"/>
              </a:defRPr>
            </a:lvl1pPr>
          </a:lstStyle>
          <a:p>
            <a:pPr lvl="0"/>
            <a:r>
              <a:rPr lang="en-US" dirty="0"/>
              <a:t>Title Here. Lowercase. 8 pt.</a:t>
            </a:r>
          </a:p>
        </p:txBody>
      </p:sp>
      <p:sp>
        <p:nvSpPr>
          <p:cNvPr id="25" name="Text Placeholder 59">
            <a:extLst>
              <a:ext uri="{FF2B5EF4-FFF2-40B4-BE49-F238E27FC236}">
                <a16:creationId xmlns:a16="http://schemas.microsoft.com/office/drawing/2014/main" id="{DAA62298-769A-A843-804C-507D94C7C8D4}"/>
              </a:ext>
            </a:extLst>
          </p:cNvPr>
          <p:cNvSpPr>
            <a:spLocks noGrp="1"/>
          </p:cNvSpPr>
          <p:nvPr>
            <p:ph type="body" sz="quarter" idx="60" hasCustomPrompt="1"/>
          </p:nvPr>
        </p:nvSpPr>
        <p:spPr>
          <a:xfrm>
            <a:off x="8737767" y="5516340"/>
            <a:ext cx="1465491" cy="291367"/>
          </a:xfrm>
        </p:spPr>
        <p:txBody>
          <a:bodyPr lIns="0" bIns="0" anchor="b"/>
          <a:lstStyle>
            <a:lvl1pPr marL="7938" marR="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800" cap="all" baseline="0">
                <a:solidFill>
                  <a:schemeClr val="tx1"/>
                </a:solidFill>
              </a:defRPr>
            </a:lvl1pPr>
          </a:lstStyle>
          <a:p>
            <a:pPr marL="7938" marR="0" lvl="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a:pPr>
            <a:r>
              <a:rPr lang="en-US" dirty="0"/>
              <a:t>NAME HERE. ALL CAPS. WHITE. 8 PT.</a:t>
            </a:r>
          </a:p>
        </p:txBody>
      </p:sp>
      <p:sp>
        <p:nvSpPr>
          <p:cNvPr id="26" name="Text Placeholder 59">
            <a:extLst>
              <a:ext uri="{FF2B5EF4-FFF2-40B4-BE49-F238E27FC236}">
                <a16:creationId xmlns:a16="http://schemas.microsoft.com/office/drawing/2014/main" id="{90DB92DC-5B96-6947-9102-329E9AD6B4B8}"/>
              </a:ext>
            </a:extLst>
          </p:cNvPr>
          <p:cNvSpPr>
            <a:spLocks noGrp="1"/>
          </p:cNvSpPr>
          <p:nvPr>
            <p:ph type="body" sz="quarter" idx="61" hasCustomPrompt="1"/>
          </p:nvPr>
        </p:nvSpPr>
        <p:spPr>
          <a:xfrm>
            <a:off x="8737767" y="5822193"/>
            <a:ext cx="1465491" cy="328021"/>
          </a:xfrm>
        </p:spPr>
        <p:txBody>
          <a:bodyPr lIns="0" bIns="0" anchor="t" anchorCtr="0"/>
          <a:lstStyle>
            <a:lvl1pPr marL="7938" indent="0">
              <a:buNone/>
              <a:defRPr sz="800" cap="none" baseline="0">
                <a:solidFill>
                  <a:schemeClr val="accent1"/>
                </a:solidFill>
                <a:latin typeface="+mj-lt"/>
              </a:defRPr>
            </a:lvl1pPr>
          </a:lstStyle>
          <a:p>
            <a:pPr lvl="0"/>
            <a:r>
              <a:rPr lang="en-US" dirty="0"/>
              <a:t>Title Here. Lowercase. 8 pt.</a:t>
            </a:r>
          </a:p>
        </p:txBody>
      </p:sp>
      <p:sp>
        <p:nvSpPr>
          <p:cNvPr id="27" name="Text Placeholder 59">
            <a:extLst>
              <a:ext uri="{FF2B5EF4-FFF2-40B4-BE49-F238E27FC236}">
                <a16:creationId xmlns:a16="http://schemas.microsoft.com/office/drawing/2014/main" id="{11145940-26F6-D345-AEB5-DB00F76C7F1F}"/>
              </a:ext>
            </a:extLst>
          </p:cNvPr>
          <p:cNvSpPr>
            <a:spLocks noGrp="1"/>
          </p:cNvSpPr>
          <p:nvPr>
            <p:ph type="body" sz="quarter" idx="62" hasCustomPrompt="1"/>
          </p:nvPr>
        </p:nvSpPr>
        <p:spPr>
          <a:xfrm>
            <a:off x="10381488" y="5512586"/>
            <a:ext cx="1465491" cy="291367"/>
          </a:xfrm>
        </p:spPr>
        <p:txBody>
          <a:bodyPr lIns="0" bIns="0" anchor="b"/>
          <a:lstStyle>
            <a:lvl1pPr marL="7938" marR="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800" cap="all" baseline="0">
                <a:solidFill>
                  <a:schemeClr val="tx1"/>
                </a:solidFill>
              </a:defRPr>
            </a:lvl1pPr>
          </a:lstStyle>
          <a:p>
            <a:pPr marL="7938" marR="0" lvl="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a:pPr>
            <a:r>
              <a:rPr lang="en-US" dirty="0"/>
              <a:t>NAME HERE. ALL CAPS. WHITE. 8 PT.</a:t>
            </a:r>
          </a:p>
        </p:txBody>
      </p:sp>
      <p:sp>
        <p:nvSpPr>
          <p:cNvPr id="28" name="Text Placeholder 59">
            <a:extLst>
              <a:ext uri="{FF2B5EF4-FFF2-40B4-BE49-F238E27FC236}">
                <a16:creationId xmlns:a16="http://schemas.microsoft.com/office/drawing/2014/main" id="{7FC80356-24FA-3340-B9FC-DE1492BFA627}"/>
              </a:ext>
            </a:extLst>
          </p:cNvPr>
          <p:cNvSpPr>
            <a:spLocks noGrp="1"/>
          </p:cNvSpPr>
          <p:nvPr>
            <p:ph type="body" sz="quarter" idx="63" hasCustomPrompt="1"/>
          </p:nvPr>
        </p:nvSpPr>
        <p:spPr>
          <a:xfrm>
            <a:off x="10381488" y="5818439"/>
            <a:ext cx="1465491" cy="328021"/>
          </a:xfrm>
        </p:spPr>
        <p:txBody>
          <a:bodyPr lIns="0" bIns="0" anchor="t" anchorCtr="0"/>
          <a:lstStyle>
            <a:lvl1pPr marL="7938" indent="0">
              <a:buNone/>
              <a:defRPr sz="800" cap="none" baseline="0">
                <a:solidFill>
                  <a:schemeClr val="accent1"/>
                </a:solidFill>
                <a:latin typeface="+mj-lt"/>
              </a:defRPr>
            </a:lvl1pPr>
          </a:lstStyle>
          <a:p>
            <a:pPr lvl="0"/>
            <a:r>
              <a:rPr lang="en-US" dirty="0"/>
              <a:t>Title Here. Lowercase. 8 pt.</a:t>
            </a:r>
          </a:p>
        </p:txBody>
      </p:sp>
      <p:sp>
        <p:nvSpPr>
          <p:cNvPr id="29" name="Picture Placeholder 5">
            <a:extLst>
              <a:ext uri="{FF2B5EF4-FFF2-40B4-BE49-F238E27FC236}">
                <a16:creationId xmlns:a16="http://schemas.microsoft.com/office/drawing/2014/main" id="{F8E227CA-C8B1-FD4F-9719-AC576682CC3A}"/>
              </a:ext>
            </a:extLst>
          </p:cNvPr>
          <p:cNvSpPr>
            <a:spLocks noGrp="1"/>
          </p:cNvSpPr>
          <p:nvPr>
            <p:ph type="pic" sz="quarter" idx="64" hasCustomPrompt="1"/>
          </p:nvPr>
        </p:nvSpPr>
        <p:spPr>
          <a:xfrm>
            <a:off x="1804416" y="3034200"/>
            <a:ext cx="975360" cy="975360"/>
          </a:xfrm>
        </p:spPr>
        <p:txBody>
          <a:bodyPr anchor="ctr"/>
          <a:lstStyle>
            <a:lvl1pPr marL="7938" indent="0" algn="ctr">
              <a:buNone/>
              <a:defRPr sz="750"/>
            </a:lvl1pPr>
          </a:lstStyle>
          <a:p>
            <a:r>
              <a:rPr lang="en-US" dirty="0"/>
              <a:t>HEADSHOT HERE</a:t>
            </a:r>
          </a:p>
        </p:txBody>
      </p:sp>
      <p:sp>
        <p:nvSpPr>
          <p:cNvPr id="30" name="Text Placeholder 59">
            <a:extLst>
              <a:ext uri="{FF2B5EF4-FFF2-40B4-BE49-F238E27FC236}">
                <a16:creationId xmlns:a16="http://schemas.microsoft.com/office/drawing/2014/main" id="{479DAFC0-5785-0446-A3E7-5BF65BCC02A9}"/>
              </a:ext>
            </a:extLst>
          </p:cNvPr>
          <p:cNvSpPr>
            <a:spLocks noGrp="1"/>
          </p:cNvSpPr>
          <p:nvPr>
            <p:ph type="body" sz="quarter" idx="67" hasCustomPrompt="1"/>
          </p:nvPr>
        </p:nvSpPr>
        <p:spPr>
          <a:xfrm>
            <a:off x="6339840" y="3214947"/>
            <a:ext cx="2072640" cy="486833"/>
          </a:xfrm>
        </p:spPr>
        <p:txBody>
          <a:bodyPr lIns="0" bIns="0" anchor="b"/>
          <a:lstStyle>
            <a:lvl1pPr marL="7938" indent="0">
              <a:buNone/>
              <a:defRPr sz="900" cap="all" baseline="0">
                <a:solidFill>
                  <a:schemeClr val="tx1"/>
                </a:solidFill>
              </a:defRPr>
            </a:lvl1pPr>
          </a:lstStyle>
          <a:p>
            <a:pPr lvl="0"/>
            <a:r>
              <a:rPr lang="en-US" dirty="0"/>
              <a:t>NAME HERE. ALL CAPS. WHITE. 9 PT.</a:t>
            </a:r>
          </a:p>
        </p:txBody>
      </p:sp>
      <p:sp>
        <p:nvSpPr>
          <p:cNvPr id="31" name="Text Placeholder 59">
            <a:extLst>
              <a:ext uri="{FF2B5EF4-FFF2-40B4-BE49-F238E27FC236}">
                <a16:creationId xmlns:a16="http://schemas.microsoft.com/office/drawing/2014/main" id="{01FF4553-5F63-074B-8CB3-DF55725FEFB3}"/>
              </a:ext>
            </a:extLst>
          </p:cNvPr>
          <p:cNvSpPr>
            <a:spLocks noGrp="1"/>
          </p:cNvSpPr>
          <p:nvPr>
            <p:ph type="body" sz="quarter" idx="68" hasCustomPrompt="1"/>
          </p:nvPr>
        </p:nvSpPr>
        <p:spPr>
          <a:xfrm>
            <a:off x="6339840" y="3712306"/>
            <a:ext cx="2072640" cy="322287"/>
          </a:xfrm>
        </p:spPr>
        <p:txBody>
          <a:bodyPr lIns="0" bIns="0" anchor="t" anchorCtr="0"/>
          <a:lstStyle>
            <a:lvl1pPr marL="7938" indent="0">
              <a:buNone/>
              <a:defRPr sz="900" cap="none" baseline="0">
                <a:solidFill>
                  <a:schemeClr val="accent1"/>
                </a:solidFill>
                <a:latin typeface="+mj-lt"/>
              </a:defRPr>
            </a:lvl1pPr>
          </a:lstStyle>
          <a:p>
            <a:pPr lvl="0"/>
            <a:r>
              <a:rPr lang="en-US" dirty="0"/>
              <a:t>Title Here. Lowercase. 9 pt.</a:t>
            </a:r>
          </a:p>
        </p:txBody>
      </p:sp>
      <p:sp>
        <p:nvSpPr>
          <p:cNvPr id="32" name="Text Placeholder 59">
            <a:extLst>
              <a:ext uri="{FF2B5EF4-FFF2-40B4-BE49-F238E27FC236}">
                <a16:creationId xmlns:a16="http://schemas.microsoft.com/office/drawing/2014/main" id="{2ACC479D-100C-AB4A-B437-FFCD18495B7E}"/>
              </a:ext>
            </a:extLst>
          </p:cNvPr>
          <p:cNvSpPr>
            <a:spLocks noGrp="1"/>
          </p:cNvSpPr>
          <p:nvPr>
            <p:ph type="body" sz="quarter" idx="71" hasCustomPrompt="1"/>
          </p:nvPr>
        </p:nvSpPr>
        <p:spPr>
          <a:xfrm>
            <a:off x="2917848" y="3194666"/>
            <a:ext cx="2072640" cy="486833"/>
          </a:xfrm>
        </p:spPr>
        <p:txBody>
          <a:bodyPr lIns="0" bIns="0" anchor="b"/>
          <a:lstStyle>
            <a:lvl1pPr marL="7938" indent="0">
              <a:buNone/>
              <a:defRPr sz="900" cap="all" baseline="0">
                <a:solidFill>
                  <a:schemeClr val="tx1"/>
                </a:solidFill>
              </a:defRPr>
            </a:lvl1pPr>
          </a:lstStyle>
          <a:p>
            <a:pPr lvl="0"/>
            <a:r>
              <a:rPr lang="en-US" dirty="0"/>
              <a:t>NAME HERE. ALL CAPS. WHITE. 9 PT.</a:t>
            </a:r>
          </a:p>
        </p:txBody>
      </p:sp>
      <p:sp>
        <p:nvSpPr>
          <p:cNvPr id="33" name="Text Placeholder 59">
            <a:extLst>
              <a:ext uri="{FF2B5EF4-FFF2-40B4-BE49-F238E27FC236}">
                <a16:creationId xmlns:a16="http://schemas.microsoft.com/office/drawing/2014/main" id="{F88A7EF7-25F7-5349-8978-9A5DA5F31094}"/>
              </a:ext>
            </a:extLst>
          </p:cNvPr>
          <p:cNvSpPr>
            <a:spLocks noGrp="1"/>
          </p:cNvSpPr>
          <p:nvPr>
            <p:ph type="body" sz="quarter" idx="72" hasCustomPrompt="1"/>
          </p:nvPr>
        </p:nvSpPr>
        <p:spPr>
          <a:xfrm>
            <a:off x="2917848" y="3699062"/>
            <a:ext cx="2072640" cy="322287"/>
          </a:xfrm>
        </p:spPr>
        <p:txBody>
          <a:bodyPr lIns="0" bIns="0" anchor="t" anchorCtr="0"/>
          <a:lstStyle>
            <a:lvl1pPr marL="7938" indent="0">
              <a:buNone/>
              <a:defRPr sz="900" cap="none" baseline="0">
                <a:solidFill>
                  <a:schemeClr val="accent1"/>
                </a:solidFill>
                <a:latin typeface="+mj-lt"/>
              </a:defRPr>
            </a:lvl1pPr>
          </a:lstStyle>
          <a:p>
            <a:pPr lvl="0"/>
            <a:r>
              <a:rPr lang="en-US" dirty="0"/>
              <a:t>Title Here. Lowercase. 9 pt.</a:t>
            </a:r>
          </a:p>
        </p:txBody>
      </p:sp>
      <p:sp>
        <p:nvSpPr>
          <p:cNvPr id="34" name="Text Placeholder 59">
            <a:extLst>
              <a:ext uri="{FF2B5EF4-FFF2-40B4-BE49-F238E27FC236}">
                <a16:creationId xmlns:a16="http://schemas.microsoft.com/office/drawing/2014/main" id="{F442EBC6-A1C6-C446-97E7-801C6B76BA9D}"/>
              </a:ext>
            </a:extLst>
          </p:cNvPr>
          <p:cNvSpPr>
            <a:spLocks noGrp="1"/>
          </p:cNvSpPr>
          <p:nvPr>
            <p:ph type="body" sz="quarter" idx="73" hasCustomPrompt="1"/>
          </p:nvPr>
        </p:nvSpPr>
        <p:spPr>
          <a:xfrm>
            <a:off x="9859736" y="3186214"/>
            <a:ext cx="2072640" cy="486833"/>
          </a:xfrm>
        </p:spPr>
        <p:txBody>
          <a:bodyPr lIns="0" bIns="0" anchor="b"/>
          <a:lstStyle>
            <a:lvl1pPr marL="7938" indent="0">
              <a:buNone/>
              <a:defRPr sz="900" cap="all" baseline="0">
                <a:solidFill>
                  <a:schemeClr val="tx1"/>
                </a:solidFill>
              </a:defRPr>
            </a:lvl1pPr>
          </a:lstStyle>
          <a:p>
            <a:pPr lvl="0"/>
            <a:r>
              <a:rPr lang="en-US" dirty="0"/>
              <a:t>NAME HERE. ALL CAPS. WHITE. 9 PT.</a:t>
            </a:r>
          </a:p>
        </p:txBody>
      </p:sp>
      <p:sp>
        <p:nvSpPr>
          <p:cNvPr id="35" name="Text Placeholder 59">
            <a:extLst>
              <a:ext uri="{FF2B5EF4-FFF2-40B4-BE49-F238E27FC236}">
                <a16:creationId xmlns:a16="http://schemas.microsoft.com/office/drawing/2014/main" id="{AB54CC23-A2BA-0E4F-BE56-2BD32D275D06}"/>
              </a:ext>
            </a:extLst>
          </p:cNvPr>
          <p:cNvSpPr>
            <a:spLocks noGrp="1"/>
          </p:cNvSpPr>
          <p:nvPr>
            <p:ph type="body" sz="quarter" idx="74" hasCustomPrompt="1"/>
          </p:nvPr>
        </p:nvSpPr>
        <p:spPr>
          <a:xfrm>
            <a:off x="9859736" y="3690610"/>
            <a:ext cx="2072640" cy="322287"/>
          </a:xfrm>
        </p:spPr>
        <p:txBody>
          <a:bodyPr lIns="0" bIns="0" anchor="t" anchorCtr="0"/>
          <a:lstStyle>
            <a:lvl1pPr marL="7938" indent="0">
              <a:buNone/>
              <a:defRPr sz="900" cap="none" baseline="0">
                <a:solidFill>
                  <a:schemeClr val="accent1"/>
                </a:solidFill>
                <a:latin typeface="+mj-lt"/>
              </a:defRPr>
            </a:lvl1pPr>
          </a:lstStyle>
          <a:p>
            <a:pPr lvl="0"/>
            <a:r>
              <a:rPr lang="en-US" dirty="0"/>
              <a:t>Title Here. Lowercase. 9 pt.</a:t>
            </a:r>
          </a:p>
        </p:txBody>
      </p:sp>
      <p:sp>
        <p:nvSpPr>
          <p:cNvPr id="37" name="Slide Number Placeholder 36">
            <a:extLst>
              <a:ext uri="{FF2B5EF4-FFF2-40B4-BE49-F238E27FC236}">
                <a16:creationId xmlns:a16="http://schemas.microsoft.com/office/drawing/2014/main" id="{EB862910-D742-4D11-A987-CE16A6571602}"/>
              </a:ext>
            </a:extLst>
          </p:cNvPr>
          <p:cNvSpPr>
            <a:spLocks noGrp="1"/>
          </p:cNvSpPr>
          <p:nvPr>
            <p:ph type="sldNum" sz="quarter" idx="75"/>
          </p:nvPr>
        </p:nvSpPr>
        <p:spPr/>
        <p:txBody>
          <a:bodyPr/>
          <a:lstStyle/>
          <a:p>
            <a:pPr algn="r"/>
            <a:fld id="{01517C5A-21C8-4A78-AA4B-D0D5DD5ADE52}" type="slidenum">
              <a:rPr>
                <a:solidFill>
                  <a:srgbClr val="FFFFFF"/>
                </a:solidFill>
              </a:rPr>
              <a:pPr algn="r"/>
              <a:t>‹#›</a:t>
            </a:fld>
            <a:endParaRPr>
              <a:solidFill>
                <a:srgbClr val="FFFFFF"/>
              </a:solidFill>
            </a:endParaRPr>
          </a:p>
        </p:txBody>
      </p:sp>
    </p:spTree>
    <p:extLst>
      <p:ext uri="{BB962C8B-B14F-4D97-AF65-F5344CB8AC3E}">
        <p14:creationId xmlns:p14="http://schemas.microsoft.com/office/powerpoint/2010/main" val="19046906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7712F96F-F818-46EB-9519-8414B2C54834}" type="slidenum">
              <a:rPr>
                <a:solidFill>
                  <a:srgbClr val="FFFFFF"/>
                </a:solidFill>
              </a:rPr>
              <a:pPr/>
              <a:t>‹#›</a:t>
            </a:fld>
            <a:endParaRPr dirty="0">
              <a:solidFill>
                <a:srgbClr val="FFFFFF"/>
              </a:solidFill>
            </a:endParaRPr>
          </a:p>
        </p:txBody>
      </p:sp>
    </p:spTree>
    <p:extLst>
      <p:ext uri="{BB962C8B-B14F-4D97-AF65-F5344CB8AC3E}">
        <p14:creationId xmlns:p14="http://schemas.microsoft.com/office/powerpoint/2010/main" val="86618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87680" y="2140857"/>
            <a:ext cx="11216640" cy="3851662"/>
          </a:xfrm>
          <a:prstGeom prst="rect">
            <a:avLst/>
          </a:prstGeom>
        </p:spPr>
        <p:txBody>
          <a:bodyPr/>
          <a:lstStyle>
            <a:lvl1pPr>
              <a:buClr>
                <a:srgbClr val="FF7900"/>
              </a:buClr>
              <a:defRPr>
                <a:solidFill>
                  <a:schemeClr val="tx1">
                    <a:lumMod val="65000"/>
                    <a:lumOff val="35000"/>
                  </a:schemeClr>
                </a:solidFill>
              </a:defRPr>
            </a:lvl1pPr>
            <a:lvl2pPr>
              <a:buClr>
                <a:srgbClr val="FF7900"/>
              </a:buClr>
              <a:defRPr>
                <a:solidFill>
                  <a:schemeClr val="tx1">
                    <a:lumMod val="65000"/>
                    <a:lumOff val="35000"/>
                  </a:schemeClr>
                </a:solidFill>
              </a:defRPr>
            </a:lvl2pPr>
            <a:lvl3pPr>
              <a:buClr>
                <a:srgbClr val="FF7900"/>
              </a:buClr>
              <a:defRPr>
                <a:solidFill>
                  <a:schemeClr val="tx1">
                    <a:lumMod val="65000"/>
                    <a:lumOff val="35000"/>
                  </a:schemeClr>
                </a:solidFill>
              </a:defRPr>
            </a:lvl3pPr>
            <a:lvl4pPr>
              <a:buClr>
                <a:srgbClr val="FF7900"/>
              </a:buClr>
              <a:defRPr>
                <a:solidFill>
                  <a:schemeClr val="tx1">
                    <a:lumMod val="65000"/>
                    <a:lumOff val="35000"/>
                  </a:schemeClr>
                </a:solidFill>
              </a:defRPr>
            </a:lvl4pPr>
            <a:lvl5pPr>
              <a:buClr>
                <a:srgbClr val="FF7900"/>
              </a:buClr>
              <a:defRPr>
                <a:solidFill>
                  <a:schemeClr val="tx1">
                    <a:lumMod val="65000"/>
                    <a:lumOff val="3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11318165" y="6584552"/>
            <a:ext cx="618066" cy="264676"/>
          </a:xfrm>
          <a:prstGeom prst="rect">
            <a:avLst/>
          </a:prstGeom>
        </p:spPr>
        <p:txBody>
          <a:bodyPr vert="horz" lIns="109714" tIns="54858" rIns="109714" bIns="54858" rtlCol="0" anchor="ctr"/>
          <a:lstStyle>
            <a:lvl1pPr algn="r">
              <a:defRPr sz="1000">
                <a:solidFill>
                  <a:schemeClr val="tx1">
                    <a:tint val="75000"/>
                  </a:schemeClr>
                </a:solidFill>
              </a:defRPr>
            </a:lvl1pPr>
          </a:lstStyle>
          <a:p>
            <a:fld id="{7712F96F-F818-46EB-9519-8414B2C54834}" type="slidenum">
              <a:rPr lang="en-US" smtClean="0"/>
              <a:pPr/>
              <a:t>‹#›</a:t>
            </a:fld>
            <a:endParaRPr lang="en-US" dirty="0"/>
          </a:p>
        </p:txBody>
      </p:sp>
      <p:sp>
        <p:nvSpPr>
          <p:cNvPr id="9" name="Title Placeholder 1"/>
          <p:cNvSpPr>
            <a:spLocks noGrp="1"/>
          </p:cNvSpPr>
          <p:nvPr>
            <p:ph type="title" hasCustomPrompt="1"/>
          </p:nvPr>
        </p:nvSpPr>
        <p:spPr>
          <a:xfrm>
            <a:off x="487680" y="479893"/>
            <a:ext cx="11216640" cy="752509"/>
          </a:xfrm>
          <a:prstGeom prst="rect">
            <a:avLst/>
          </a:prstGeom>
        </p:spPr>
        <p:txBody>
          <a:bodyPr vert="horz" lIns="109714" tIns="54858" rIns="109714" bIns="54858" rtlCol="0" anchor="ctr">
            <a:normAutofit/>
          </a:bodyPr>
          <a:lstStyle>
            <a:lvl1pPr>
              <a:defRPr>
                <a:solidFill>
                  <a:srgbClr val="003395"/>
                </a:solidFill>
              </a:defRPr>
            </a:lvl1pPr>
          </a:lstStyle>
          <a:p>
            <a:r>
              <a:rPr lang="en-US" dirty="0"/>
              <a:t>Click to Add Title (Initial Caps)</a:t>
            </a:r>
          </a:p>
        </p:txBody>
      </p:sp>
      <p:cxnSp>
        <p:nvCxnSpPr>
          <p:cNvPr id="5" name="Straight Connector 4"/>
          <p:cNvCxnSpPr/>
          <p:nvPr userDrawn="1"/>
        </p:nvCxnSpPr>
        <p:spPr>
          <a:xfrm>
            <a:off x="5616222" y="1239751"/>
            <a:ext cx="97366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 name="Subtitle"/>
          <p:cNvSpPr>
            <a:spLocks noGrp="1"/>
          </p:cNvSpPr>
          <p:nvPr>
            <p:ph type="body" sz="quarter" idx="13" hasCustomPrompt="1"/>
          </p:nvPr>
        </p:nvSpPr>
        <p:spPr>
          <a:xfrm>
            <a:off x="487680" y="1621217"/>
            <a:ext cx="11216640" cy="548640"/>
          </a:xfrm>
          <a:prstGeom prst="rect">
            <a:avLst/>
          </a:prstGeom>
        </p:spPr>
        <p:txBody>
          <a:bodyPr vert="horz" lIns="21946" tIns="54858" rIns="21946" bIns="54858" rtlCol="0">
            <a:noAutofit/>
          </a:bodyPr>
          <a:lstStyle>
            <a:lvl1pPr marL="0" indent="0" algn="l" defTabSz="914253" rtl="0" eaLnBrk="1" latinLnBrk="0" hangingPunct="1">
              <a:spcBef>
                <a:spcPts val="1200"/>
              </a:spcBef>
              <a:buFontTx/>
              <a:buNone/>
              <a:defRPr lang="en-US" sz="2833" b="1" kern="1200" dirty="0">
                <a:solidFill>
                  <a:srgbClr val="FF7900"/>
                </a:solidFill>
                <a:latin typeface="+mj-lt"/>
                <a:ea typeface="+mn-ea"/>
                <a:cs typeface="+mn-cs"/>
              </a:defRPr>
            </a:lvl1pPr>
          </a:lstStyle>
          <a:p>
            <a:pPr marL="0" lvl="0" indent="0" algn="l" defTabSz="914253" rtl="0" eaLnBrk="1" latinLnBrk="0" hangingPunct="1">
              <a:spcBef>
                <a:spcPts val="1200"/>
              </a:spcBef>
              <a:buFontTx/>
              <a:buNone/>
            </a:pPr>
            <a:r>
              <a:rPr lang="en-US" dirty="0"/>
              <a:t>Click to add subtitle (first letter cap)</a:t>
            </a:r>
          </a:p>
        </p:txBody>
      </p:sp>
      <p:sp>
        <p:nvSpPr>
          <p:cNvPr id="2" name="Footer Placeholder 1"/>
          <p:cNvSpPr>
            <a:spLocks noGrp="1"/>
          </p:cNvSpPr>
          <p:nvPr>
            <p:ph type="ftr" sz="quarter" idx="14"/>
          </p:nvPr>
        </p:nvSpPr>
        <p:spPr/>
        <p:txBody>
          <a:bodyPr/>
          <a:lstStyle/>
          <a:p>
            <a:pPr>
              <a:defRPr/>
            </a:pPr>
            <a:r>
              <a:rPr lang="en-US" smtClean="0">
                <a:solidFill>
                  <a:schemeClr val="bg1">
                    <a:lumMod val="65000"/>
                  </a:schemeClr>
                </a:solidFill>
              </a:rPr>
              <a:t>Collins Aerospace Proprietary. This document contains no export controlled technical data.</a:t>
            </a:r>
            <a:endParaRPr lang="en-US" dirty="0">
              <a:solidFill>
                <a:schemeClr val="bg1">
                  <a:lumMod val="65000"/>
                </a:schemeClr>
              </a:solidFill>
            </a:endParaRPr>
          </a:p>
        </p:txBody>
      </p:sp>
    </p:spTree>
    <p:extLst>
      <p:ext uri="{BB962C8B-B14F-4D97-AF65-F5344CB8AC3E}">
        <p14:creationId xmlns:p14="http://schemas.microsoft.com/office/powerpoint/2010/main" val="226603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_&amp;_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7712F96F-F818-46EB-9519-8414B2C54834}" type="slidenum">
              <a:rPr lang="en-US" smtClean="0"/>
              <a:pPr/>
              <a:t>‹#›</a:t>
            </a:fld>
            <a:endParaRPr lang="en-US" dirty="0"/>
          </a:p>
        </p:txBody>
      </p:sp>
      <p:sp>
        <p:nvSpPr>
          <p:cNvPr id="7" name="Text Placeholder 6"/>
          <p:cNvSpPr>
            <a:spLocks noGrp="1"/>
          </p:cNvSpPr>
          <p:nvPr>
            <p:ph type="body" sz="quarter" idx="11"/>
          </p:nvPr>
        </p:nvSpPr>
        <p:spPr>
          <a:xfrm>
            <a:off x="488951" y="1005839"/>
            <a:ext cx="11214100" cy="5029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880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Collins Aerospace Proprietary. This document contains no export controlled technical data.</a:t>
            </a:r>
            <a:endParaRPr lang="en-US"/>
          </a:p>
        </p:txBody>
      </p:sp>
      <p:sp>
        <p:nvSpPr>
          <p:cNvPr id="6" name="Slide Number Placeholder 5"/>
          <p:cNvSpPr>
            <a:spLocks noGrp="1"/>
          </p:cNvSpPr>
          <p:nvPr>
            <p:ph type="sldNum" sz="quarter" idx="12"/>
          </p:nvPr>
        </p:nvSpPr>
        <p:spPr/>
        <p:txBody>
          <a:bodyPr/>
          <a:lstStyle/>
          <a:p>
            <a:fld id="{77D5BC96-C262-44A9-A0BB-2BDA2E2D380A}" type="slidenum">
              <a:rPr lang="en-US" smtClean="0"/>
              <a:t>‹#›</a:t>
            </a:fld>
            <a:endParaRPr lang="en-US"/>
          </a:p>
        </p:txBody>
      </p:sp>
    </p:spTree>
    <p:extLst>
      <p:ext uri="{BB962C8B-B14F-4D97-AF65-F5344CB8AC3E}">
        <p14:creationId xmlns:p14="http://schemas.microsoft.com/office/powerpoint/2010/main" val="39615473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071812"/>
            <a:ext cx="12192000" cy="1057298"/>
          </a:xfrm>
        </p:spPr>
        <p:txBody>
          <a:bodyPr anchor="b">
            <a:normAutofit/>
          </a:bodyPr>
          <a:lstStyle>
            <a:lvl1pPr algn="ctr">
              <a:defRPr sz="5800" b="1" cap="none" baseline="0">
                <a:solidFill>
                  <a:srgbClr val="003395"/>
                </a:solidFill>
              </a:defRPr>
            </a:lvl1pPr>
          </a:lstStyle>
          <a:p>
            <a:r>
              <a:rPr lang="en-US" dirty="0"/>
              <a:t>PRESENTATION TITLE</a:t>
            </a:r>
          </a:p>
        </p:txBody>
      </p:sp>
      <p:sp>
        <p:nvSpPr>
          <p:cNvPr id="3" name="Subtitle 2"/>
          <p:cNvSpPr>
            <a:spLocks noGrp="1"/>
          </p:cNvSpPr>
          <p:nvPr>
            <p:ph type="subTitle" idx="1" hasCustomPrompt="1"/>
          </p:nvPr>
        </p:nvSpPr>
        <p:spPr>
          <a:xfrm>
            <a:off x="0" y="4901372"/>
            <a:ext cx="12192000" cy="587452"/>
          </a:xfrm>
        </p:spPr>
        <p:txBody>
          <a:bodyPr/>
          <a:lstStyle>
            <a:lvl1pPr marL="0" indent="0" algn="ctr">
              <a:buNone/>
              <a:defRPr sz="2400" b="1" cap="none" baseline="0">
                <a:solidFill>
                  <a:srgbClr val="FF7900"/>
                </a:solidFill>
              </a:defRPr>
            </a:lvl1pPr>
            <a:lvl2pPr marL="457127" indent="0" algn="ctr">
              <a:buNone/>
              <a:defRPr sz="2000"/>
            </a:lvl2pPr>
            <a:lvl3pPr marL="914253" indent="0" algn="ctr">
              <a:buNone/>
              <a:defRPr sz="1800"/>
            </a:lvl3pPr>
            <a:lvl4pPr marL="1371380" indent="0" algn="ctr">
              <a:buNone/>
              <a:defRPr sz="1600"/>
            </a:lvl4pPr>
            <a:lvl5pPr marL="1828508" indent="0" algn="ctr">
              <a:buNone/>
              <a:defRPr sz="1600"/>
            </a:lvl5pPr>
            <a:lvl6pPr marL="2285635" indent="0" algn="ctr">
              <a:buNone/>
              <a:defRPr sz="1600"/>
            </a:lvl6pPr>
            <a:lvl7pPr marL="2742760" indent="0" algn="ctr">
              <a:buNone/>
              <a:defRPr sz="1600"/>
            </a:lvl7pPr>
            <a:lvl8pPr marL="3199888" indent="0" algn="ctr">
              <a:buNone/>
              <a:defRPr sz="1600"/>
            </a:lvl8pPr>
            <a:lvl9pPr marL="3657015" indent="0" algn="ctr">
              <a:buNone/>
              <a:defRPr sz="1600"/>
            </a:lvl9pPr>
          </a:lstStyle>
          <a:p>
            <a:r>
              <a:rPr lang="en-US" dirty="0"/>
              <a:t>SUBTITLE OR TEXT</a:t>
            </a:r>
          </a:p>
        </p:txBody>
      </p:sp>
      <p:sp>
        <p:nvSpPr>
          <p:cNvPr id="10" name="Slide Number Placeholder 5"/>
          <p:cNvSpPr>
            <a:spLocks noGrp="1"/>
          </p:cNvSpPr>
          <p:nvPr>
            <p:ph type="sldNum" sz="quarter" idx="4"/>
          </p:nvPr>
        </p:nvSpPr>
        <p:spPr>
          <a:xfrm>
            <a:off x="11318165" y="6575779"/>
            <a:ext cx="618066" cy="282222"/>
          </a:xfrm>
          <a:prstGeom prst="rect">
            <a:avLst/>
          </a:prstGeom>
        </p:spPr>
        <p:txBody>
          <a:bodyPr vert="horz" lIns="91425" tIns="45713" rIns="91425" bIns="45713" rtlCol="0" anchor="ctr"/>
          <a:lstStyle>
            <a:lvl1pPr algn="r">
              <a:defRPr sz="1000">
                <a:solidFill>
                  <a:schemeClr val="tx1">
                    <a:tint val="75000"/>
                  </a:schemeClr>
                </a:solidFill>
              </a:defRPr>
            </a:lvl1pPr>
          </a:lstStyle>
          <a:p>
            <a:fld id="{7712F96F-F818-46EB-9519-8414B2C54834}" type="slidenum">
              <a:rPr lang="en-US" smtClean="0"/>
              <a:pPr/>
              <a:t>‹#›</a:t>
            </a:fld>
            <a:endParaRPr lang="en-US" dirty="0"/>
          </a:p>
        </p:txBody>
      </p:sp>
      <p:cxnSp>
        <p:nvCxnSpPr>
          <p:cNvPr id="16" name="Straight Connector 15"/>
          <p:cNvCxnSpPr/>
          <p:nvPr userDrawn="1"/>
        </p:nvCxnSpPr>
        <p:spPr>
          <a:xfrm>
            <a:off x="5616222" y="5432778"/>
            <a:ext cx="97366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a:extLst>
              <a:ext uri="{FF2B5EF4-FFF2-40B4-BE49-F238E27FC236}">
                <a16:creationId xmlns:a16="http://schemas.microsoft.com/office/drawing/2014/main" id="{90F81531-B156-465D-BC2C-C8D7A830588B}"/>
              </a:ext>
            </a:extLst>
          </p:cNvPr>
          <p:cNvSpPr>
            <a:spLocks noGrp="1"/>
          </p:cNvSpPr>
          <p:nvPr>
            <p:ph type="body" sz="quarter" idx="11" hasCustomPrompt="1"/>
          </p:nvPr>
        </p:nvSpPr>
        <p:spPr>
          <a:xfrm>
            <a:off x="2957705" y="5831107"/>
            <a:ext cx="6274594" cy="346248"/>
          </a:xfrm>
          <a:noFill/>
        </p:spPr>
        <p:txBody>
          <a:bodyPr wrap="square" lIns="91436" tIns="45718" rIns="91436" bIns="45718" rtlCol="0">
            <a:spAutoFit/>
          </a:bodyPr>
          <a:lstStyle>
            <a:lvl1pPr marL="0" indent="0" algn="ctr">
              <a:buNone/>
              <a:defRPr lang="en-US" sz="1800" dirty="0" smtClean="0">
                <a:latin typeface="Arial"/>
                <a:cs typeface="Arial"/>
              </a:defRPr>
            </a:lvl1pPr>
            <a:lvl2pPr marL="228563" indent="0">
              <a:buNone/>
              <a:defRPr lang="en-US" sz="1800" dirty="0" smtClean="0">
                <a:solidFill>
                  <a:schemeClr val="tx1"/>
                </a:solidFill>
              </a:defRPr>
            </a:lvl2pPr>
            <a:lvl3pPr>
              <a:defRPr lang="en-US" sz="1800" dirty="0" smtClean="0">
                <a:solidFill>
                  <a:schemeClr val="tx1"/>
                </a:solidFill>
              </a:defRPr>
            </a:lvl3pPr>
            <a:lvl4pPr>
              <a:defRPr lang="en-US" dirty="0" smtClean="0">
                <a:solidFill>
                  <a:schemeClr val="tx1"/>
                </a:solidFill>
              </a:defRPr>
            </a:lvl4pPr>
            <a:lvl5pPr>
              <a:defRPr lang="en-US" dirty="0">
                <a:solidFill>
                  <a:schemeClr val="tx1"/>
                </a:solidFill>
              </a:defRPr>
            </a:lvl5pPr>
          </a:lstStyle>
          <a:p>
            <a:pPr marL="0" lvl="0" algn="ctr"/>
            <a:r>
              <a:rPr lang="en-US" dirty="0"/>
              <a:t>Date or text</a:t>
            </a:r>
          </a:p>
        </p:txBody>
      </p:sp>
      <p:sp>
        <p:nvSpPr>
          <p:cNvPr id="5" name="Footer Placeholder 4">
            <a:extLst>
              <a:ext uri="{FF2B5EF4-FFF2-40B4-BE49-F238E27FC236}">
                <a16:creationId xmlns:a16="http://schemas.microsoft.com/office/drawing/2014/main" id="{51561EE4-0272-48E2-AF94-A56833D29E68}"/>
              </a:ext>
            </a:extLst>
          </p:cNvPr>
          <p:cNvSpPr>
            <a:spLocks noGrp="1"/>
          </p:cNvSpPr>
          <p:nvPr>
            <p:ph type="ftr" sz="quarter" idx="12"/>
          </p:nvPr>
        </p:nvSpPr>
        <p:spPr/>
        <p:txBody>
          <a:bodyPr/>
          <a:lstStyle/>
          <a:p>
            <a:pPr>
              <a:defRPr/>
            </a:pPr>
            <a:r>
              <a:rPr lang="en-US" smtClean="0">
                <a:solidFill>
                  <a:srgbClr val="000000">
                    <a:tint val="75000"/>
                  </a:srgbClr>
                </a:solidFill>
              </a:rPr>
              <a:t>Collins Aerospace Proprietary. This document contains no export controlled technical data.</a:t>
            </a:r>
            <a:endParaRPr lang="en-US" dirty="0">
              <a:solidFill>
                <a:srgbClr val="000000">
                  <a:tint val="75000"/>
                </a:srgbClr>
              </a:solidFill>
            </a:endParaRPr>
          </a:p>
        </p:txBody>
      </p:sp>
    </p:spTree>
    <p:extLst>
      <p:ext uri="{BB962C8B-B14F-4D97-AF65-F5344CB8AC3E}">
        <p14:creationId xmlns:p14="http://schemas.microsoft.com/office/powerpoint/2010/main" val="163298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Slide | Black | Helicopter">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499B9A2-E91E-F143-A2A0-2DFFBE0383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66574"/>
            <a:ext cx="1923625" cy="351631"/>
          </a:xfrm>
          <a:prstGeom prst="rect">
            <a:avLst/>
          </a:prstGeom>
        </p:spPr>
      </p:pic>
      <p:sp>
        <p:nvSpPr>
          <p:cNvPr id="2" name="Footer Placeholder 1">
            <a:extLst>
              <a:ext uri="{FF2B5EF4-FFF2-40B4-BE49-F238E27FC236}">
                <a16:creationId xmlns:a16="http://schemas.microsoft.com/office/drawing/2014/main" id="{A9841A46-E3AE-40E8-B497-FBBD818FADA9}"/>
              </a:ext>
            </a:extLst>
          </p:cNvPr>
          <p:cNvSpPr>
            <a:spLocks noGrp="1"/>
          </p:cNvSpPr>
          <p:nvPr>
            <p:ph type="ftr" sz="quarter" idx="10"/>
          </p:nvPr>
        </p:nvSpPr>
        <p:spPr/>
        <p:txBody>
          <a:bodyPr/>
          <a:lstStyle/>
          <a:p>
            <a:r>
              <a:rPr>
                <a:solidFill>
                  <a:srgbClr val="E4551F"/>
                </a:solidFill>
                <a:cs typeface="DIN-Light"/>
              </a:rPr>
              <a:t>Collins Aerospace Proprietary. This document contains no export controlled technical data.</a:t>
            </a:r>
            <a:endParaRPr>
              <a:solidFill>
                <a:srgbClr val="E4551F"/>
              </a:solidFill>
            </a:endParaRPr>
          </a:p>
        </p:txBody>
      </p:sp>
      <p:sp>
        <p:nvSpPr>
          <p:cNvPr id="9" name="Footer Placeholder 3">
            <a:extLst>
              <a:ext uri="{FF2B5EF4-FFF2-40B4-BE49-F238E27FC236}">
                <a16:creationId xmlns:a16="http://schemas.microsoft.com/office/drawing/2014/main" id="{9E0D8548-19E9-40E4-80BB-4CB1F6BBADE7}"/>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FFFFFF"/>
                </a:solidFill>
                <a:cs typeface="DIN-Light"/>
              </a:rPr>
              <a:t>© 2018 </a:t>
            </a:r>
            <a:r>
              <a:rPr lang="en-US" sz="600" dirty="0">
                <a:solidFill>
                  <a:srgbClr val="FFFFFF"/>
                </a:solidFill>
              </a:rPr>
              <a:t>Collins Aerospace, a United Technologies company. All rights reserved.</a:t>
            </a:r>
            <a:endParaRPr lang="en-US" sz="600" dirty="0">
              <a:solidFill>
                <a:srgbClr val="FFFFFF"/>
              </a:solidFill>
              <a:cs typeface="DIN-Light"/>
              <a:sym typeface="Verdana"/>
            </a:endParaRPr>
          </a:p>
        </p:txBody>
      </p:sp>
      <p:sp>
        <p:nvSpPr>
          <p:cNvPr id="10" name="Title Placeholder 1"/>
          <p:cNvSpPr>
            <a:spLocks noGrp="1"/>
          </p:cNvSpPr>
          <p:nvPr>
            <p:ph type="title" hasCustomPrompt="1"/>
          </p:nvPr>
        </p:nvSpPr>
        <p:spPr>
          <a:xfrm>
            <a:off x="609600" y="466829"/>
            <a:ext cx="6495845" cy="1617613"/>
          </a:xfrm>
          <a:prstGeom prst="rect">
            <a:avLst/>
          </a:prstGeom>
        </p:spPr>
        <p:txBody>
          <a:bodyPr vert="horz" lIns="91440" tIns="45720" rIns="91440" bIns="45720" rtlCol="0" anchor="b">
            <a:noAutofit/>
          </a:bodyPr>
          <a:lstStyle>
            <a:lvl1pPr>
              <a:defRPr/>
            </a:lvl1pPr>
          </a:lstStyle>
          <a:p>
            <a:pPr lvl="0"/>
            <a:r>
              <a:rPr lang="en-US" dirty="0"/>
              <a:t>TITLE HERE. ALL CAPS. WHITE. 24 PT.</a:t>
            </a:r>
          </a:p>
        </p:txBody>
      </p:sp>
      <p:sp>
        <p:nvSpPr>
          <p:cNvPr id="12" name="Text Placeholder 17">
            <a:extLst>
              <a:ext uri="{FF2B5EF4-FFF2-40B4-BE49-F238E27FC236}">
                <a16:creationId xmlns:a16="http://schemas.microsoft.com/office/drawing/2014/main" id="{15C6846D-632F-4C5A-969C-DD4D388BDC17}"/>
              </a:ext>
            </a:extLst>
          </p:cNvPr>
          <p:cNvSpPr>
            <a:spLocks noGrp="1"/>
          </p:cNvSpPr>
          <p:nvPr>
            <p:ph type="body" sz="quarter" idx="28" hasCustomPrompt="1"/>
          </p:nvPr>
        </p:nvSpPr>
        <p:spPr>
          <a:xfrm>
            <a:off x="609600" y="2138820"/>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23364869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Slide | Black | Ground Soldier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A1E556-6413-2748-8C90-1490CB30C3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10" name="Picture 9">
            <a:extLst>
              <a:ext uri="{FF2B5EF4-FFF2-40B4-BE49-F238E27FC236}">
                <a16:creationId xmlns:a16="http://schemas.microsoft.com/office/drawing/2014/main" id="{6B701358-9A67-EE44-9768-A67B8FF555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66574"/>
            <a:ext cx="1923625" cy="351631"/>
          </a:xfrm>
          <a:prstGeom prst="rect">
            <a:avLst/>
          </a:prstGeom>
        </p:spPr>
      </p:pic>
      <p:sp>
        <p:nvSpPr>
          <p:cNvPr id="2" name="Footer Placeholder 1">
            <a:extLst>
              <a:ext uri="{FF2B5EF4-FFF2-40B4-BE49-F238E27FC236}">
                <a16:creationId xmlns:a16="http://schemas.microsoft.com/office/drawing/2014/main" id="{036ADD1C-314F-4A04-89BB-ECD94B27732F}"/>
              </a:ext>
            </a:extLst>
          </p:cNvPr>
          <p:cNvSpPr>
            <a:spLocks noGrp="1"/>
          </p:cNvSpPr>
          <p:nvPr>
            <p:ph type="ftr" sz="quarter" idx="10"/>
          </p:nvPr>
        </p:nvSpPr>
        <p:spPr/>
        <p:txBody>
          <a:bodyPr/>
          <a:lstStyle/>
          <a:p>
            <a:r>
              <a:rPr>
                <a:solidFill>
                  <a:srgbClr val="E4551F"/>
                </a:solidFill>
                <a:cs typeface="DIN-Light"/>
              </a:rPr>
              <a:t>Collins Aerospace Proprietary. This document contains no export controlled technical data.</a:t>
            </a:r>
            <a:endParaRPr>
              <a:solidFill>
                <a:srgbClr val="E4551F"/>
              </a:solidFill>
            </a:endParaRPr>
          </a:p>
        </p:txBody>
      </p:sp>
      <p:sp>
        <p:nvSpPr>
          <p:cNvPr id="9" name="Footer Placeholder 3">
            <a:extLst>
              <a:ext uri="{FF2B5EF4-FFF2-40B4-BE49-F238E27FC236}">
                <a16:creationId xmlns:a16="http://schemas.microsoft.com/office/drawing/2014/main" id="{3541CFBA-17CD-43CC-AB75-5D8C20E8AFFB}"/>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FFFFFF"/>
                </a:solidFill>
                <a:cs typeface="DIN-Light"/>
              </a:rPr>
              <a:t>© 2018 </a:t>
            </a:r>
            <a:r>
              <a:rPr lang="en-US" sz="600" dirty="0">
                <a:solidFill>
                  <a:srgbClr val="FFFFFF"/>
                </a:solidFill>
              </a:rPr>
              <a:t>Collins Aerospace, a United Technologies company. All rights reserved.</a:t>
            </a:r>
            <a:endParaRPr lang="en-US" sz="600" dirty="0">
              <a:solidFill>
                <a:srgbClr val="E4551F"/>
              </a:solidFill>
              <a:cs typeface="DIN-Light"/>
              <a:sym typeface="Verdana"/>
            </a:endParaRPr>
          </a:p>
        </p:txBody>
      </p:sp>
      <p:sp>
        <p:nvSpPr>
          <p:cNvPr id="13" name="Title Placeholder 1"/>
          <p:cNvSpPr>
            <a:spLocks noGrp="1"/>
          </p:cNvSpPr>
          <p:nvPr>
            <p:ph type="title" hasCustomPrompt="1"/>
          </p:nvPr>
        </p:nvSpPr>
        <p:spPr>
          <a:xfrm>
            <a:off x="609600" y="466829"/>
            <a:ext cx="6495845" cy="1617613"/>
          </a:xfrm>
          <a:prstGeom prst="rect">
            <a:avLst/>
          </a:prstGeom>
        </p:spPr>
        <p:txBody>
          <a:bodyPr vert="horz" lIns="91440" tIns="45720" rIns="91440" bIns="45720" rtlCol="0" anchor="b">
            <a:noAutofit/>
          </a:bodyPr>
          <a:lstStyle>
            <a:lvl1pPr>
              <a:defRPr/>
            </a:lvl1pPr>
          </a:lstStyle>
          <a:p>
            <a:pPr lvl="0"/>
            <a:r>
              <a:rPr lang="en-US" dirty="0"/>
              <a:t>TITLE HERE. ALL CAPS. WHITE. 24 PT.</a:t>
            </a:r>
          </a:p>
        </p:txBody>
      </p:sp>
      <p:sp>
        <p:nvSpPr>
          <p:cNvPr id="11" name="Text Placeholder 17">
            <a:extLst>
              <a:ext uri="{FF2B5EF4-FFF2-40B4-BE49-F238E27FC236}">
                <a16:creationId xmlns:a16="http://schemas.microsoft.com/office/drawing/2014/main" id="{0880409E-8895-4CB3-AAE8-77D848563D4E}"/>
              </a:ext>
            </a:extLst>
          </p:cNvPr>
          <p:cNvSpPr>
            <a:spLocks noGrp="1"/>
          </p:cNvSpPr>
          <p:nvPr>
            <p:ph type="body" sz="quarter" idx="28" hasCustomPrompt="1"/>
          </p:nvPr>
        </p:nvSpPr>
        <p:spPr>
          <a:xfrm>
            <a:off x="609600" y="2138820"/>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1321454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Slide | Black | Cabin Chi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A1E556-6413-2748-8C90-1490CB30C3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12192000" cy="6860032"/>
          </a:xfrm>
          <a:prstGeom prst="rect">
            <a:avLst/>
          </a:prstGeom>
        </p:spPr>
      </p:pic>
      <p:pic>
        <p:nvPicPr>
          <p:cNvPr id="10" name="Picture 9">
            <a:extLst>
              <a:ext uri="{FF2B5EF4-FFF2-40B4-BE49-F238E27FC236}">
                <a16:creationId xmlns:a16="http://schemas.microsoft.com/office/drawing/2014/main" id="{E99B57A7-EA3C-1040-B89F-C7733F789A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66574"/>
            <a:ext cx="1923625" cy="351631"/>
          </a:xfrm>
          <a:prstGeom prst="rect">
            <a:avLst/>
          </a:prstGeom>
        </p:spPr>
      </p:pic>
      <p:sp>
        <p:nvSpPr>
          <p:cNvPr id="2" name="Footer Placeholder 1">
            <a:extLst>
              <a:ext uri="{FF2B5EF4-FFF2-40B4-BE49-F238E27FC236}">
                <a16:creationId xmlns:a16="http://schemas.microsoft.com/office/drawing/2014/main" id="{4D617CBB-A695-4059-8F4D-D7F0A5D74FAE}"/>
              </a:ext>
            </a:extLst>
          </p:cNvPr>
          <p:cNvSpPr>
            <a:spLocks noGrp="1"/>
          </p:cNvSpPr>
          <p:nvPr>
            <p:ph type="ftr" sz="quarter" idx="10"/>
          </p:nvPr>
        </p:nvSpPr>
        <p:spPr/>
        <p:txBody>
          <a:bodyPr/>
          <a:lstStyle/>
          <a:p>
            <a:r>
              <a:rPr>
                <a:solidFill>
                  <a:srgbClr val="E4551F"/>
                </a:solidFill>
                <a:cs typeface="DIN-Light"/>
              </a:rPr>
              <a:t>Collins Aerospace Proprietary. This document contains no export controlled technical data.</a:t>
            </a:r>
            <a:endParaRPr>
              <a:solidFill>
                <a:srgbClr val="E4551F"/>
              </a:solidFill>
            </a:endParaRPr>
          </a:p>
        </p:txBody>
      </p:sp>
      <p:sp>
        <p:nvSpPr>
          <p:cNvPr id="9" name="Footer Placeholder 3">
            <a:extLst>
              <a:ext uri="{FF2B5EF4-FFF2-40B4-BE49-F238E27FC236}">
                <a16:creationId xmlns:a16="http://schemas.microsoft.com/office/drawing/2014/main" id="{210F7204-956A-4580-A8CA-F4DEC55C5C09}"/>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FFFFFF"/>
                </a:solidFill>
                <a:cs typeface="DIN-Light"/>
              </a:rPr>
              <a:t>© 2018 </a:t>
            </a:r>
            <a:r>
              <a:rPr lang="en-US" sz="600" dirty="0">
                <a:solidFill>
                  <a:srgbClr val="FFFFFF"/>
                </a:solidFill>
              </a:rPr>
              <a:t>Collins Aerospace, a United Technologies company. All rights reserved.</a:t>
            </a:r>
            <a:endParaRPr lang="en-US" sz="600" dirty="0">
              <a:solidFill>
                <a:srgbClr val="E4551F"/>
              </a:solidFill>
              <a:cs typeface="DIN-Light"/>
              <a:sym typeface="Verdana"/>
            </a:endParaRPr>
          </a:p>
        </p:txBody>
      </p:sp>
      <p:sp>
        <p:nvSpPr>
          <p:cNvPr id="13" name="Title Placeholder 1"/>
          <p:cNvSpPr>
            <a:spLocks noGrp="1"/>
          </p:cNvSpPr>
          <p:nvPr>
            <p:ph type="title" hasCustomPrompt="1"/>
          </p:nvPr>
        </p:nvSpPr>
        <p:spPr>
          <a:xfrm>
            <a:off x="609600" y="466829"/>
            <a:ext cx="6495845" cy="1617613"/>
          </a:xfrm>
          <a:prstGeom prst="rect">
            <a:avLst/>
          </a:prstGeom>
        </p:spPr>
        <p:txBody>
          <a:bodyPr vert="horz" lIns="91440" tIns="45720" rIns="91440" bIns="45720" rtlCol="0" anchor="b">
            <a:noAutofit/>
          </a:bodyPr>
          <a:lstStyle>
            <a:lvl1pPr>
              <a:defRPr/>
            </a:lvl1pPr>
          </a:lstStyle>
          <a:p>
            <a:pPr lvl="0"/>
            <a:r>
              <a:rPr lang="en-US" dirty="0"/>
              <a:t>TITLE HERE. ALL CAPS. WHITE. 24 PT.</a:t>
            </a:r>
          </a:p>
        </p:txBody>
      </p:sp>
      <p:sp>
        <p:nvSpPr>
          <p:cNvPr id="11" name="Text Placeholder 17">
            <a:extLst>
              <a:ext uri="{FF2B5EF4-FFF2-40B4-BE49-F238E27FC236}">
                <a16:creationId xmlns:a16="http://schemas.microsoft.com/office/drawing/2014/main" id="{B826246D-B790-465C-8561-DA598339C9E7}"/>
              </a:ext>
            </a:extLst>
          </p:cNvPr>
          <p:cNvSpPr>
            <a:spLocks noGrp="1"/>
          </p:cNvSpPr>
          <p:nvPr>
            <p:ph type="body" sz="quarter" idx="28" hasCustomPrompt="1"/>
          </p:nvPr>
        </p:nvSpPr>
        <p:spPr>
          <a:xfrm>
            <a:off x="609600" y="2138820"/>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2401456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ver Slide | Black | Hang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39FFCA-C102-834E-AF56-E25BB0BB97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472" cy="6858000"/>
          </a:xfrm>
          <a:prstGeom prst="rect">
            <a:avLst/>
          </a:prstGeom>
        </p:spPr>
      </p:pic>
      <p:pic>
        <p:nvPicPr>
          <p:cNvPr id="7" name="Picture 6">
            <a:extLst>
              <a:ext uri="{FF2B5EF4-FFF2-40B4-BE49-F238E27FC236}">
                <a16:creationId xmlns:a16="http://schemas.microsoft.com/office/drawing/2014/main" id="{DE4459B6-97D3-4549-836E-6BF07CC5F5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149" y="6266574"/>
            <a:ext cx="1923625" cy="351631"/>
          </a:xfrm>
          <a:prstGeom prst="rect">
            <a:avLst/>
          </a:prstGeom>
        </p:spPr>
      </p:pic>
      <p:sp>
        <p:nvSpPr>
          <p:cNvPr id="3" name="Footer Placeholder 2">
            <a:extLst>
              <a:ext uri="{FF2B5EF4-FFF2-40B4-BE49-F238E27FC236}">
                <a16:creationId xmlns:a16="http://schemas.microsoft.com/office/drawing/2014/main" id="{9F36EE12-2075-4712-88B7-927E2CEC031D}"/>
              </a:ext>
            </a:extLst>
          </p:cNvPr>
          <p:cNvSpPr>
            <a:spLocks noGrp="1"/>
          </p:cNvSpPr>
          <p:nvPr>
            <p:ph type="ftr" sz="quarter" idx="10"/>
          </p:nvPr>
        </p:nvSpPr>
        <p:spPr/>
        <p:txBody>
          <a:bodyPr/>
          <a:lstStyle/>
          <a:p>
            <a:r>
              <a:rPr>
                <a:solidFill>
                  <a:srgbClr val="E4551F"/>
                </a:solidFill>
                <a:cs typeface="DIN-Light"/>
              </a:rPr>
              <a:t>Collins Aerospace Proprietary. This document contains no export controlled technical data.</a:t>
            </a:r>
            <a:endParaRPr>
              <a:solidFill>
                <a:srgbClr val="E4551F"/>
              </a:solidFill>
            </a:endParaRPr>
          </a:p>
        </p:txBody>
      </p:sp>
      <p:sp>
        <p:nvSpPr>
          <p:cNvPr id="9" name="Footer Placeholder 3">
            <a:extLst>
              <a:ext uri="{FF2B5EF4-FFF2-40B4-BE49-F238E27FC236}">
                <a16:creationId xmlns:a16="http://schemas.microsoft.com/office/drawing/2014/main" id="{C8080B86-F4A8-4BFF-AFEE-6327D4766C32}"/>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FFFFFF"/>
                </a:solidFill>
                <a:cs typeface="DIN-Light"/>
              </a:rPr>
              <a:t>© 2018 </a:t>
            </a:r>
            <a:r>
              <a:rPr lang="en-US" sz="600" dirty="0">
                <a:solidFill>
                  <a:srgbClr val="FFFFFF"/>
                </a:solidFill>
              </a:rPr>
              <a:t>Collins Aerospace, a United Technologies company. All rights reserved.</a:t>
            </a:r>
            <a:endParaRPr lang="en-US" sz="600" dirty="0">
              <a:solidFill>
                <a:srgbClr val="E4551F"/>
              </a:solidFill>
              <a:cs typeface="DIN-Light"/>
              <a:sym typeface="Verdana"/>
            </a:endParaRPr>
          </a:p>
        </p:txBody>
      </p:sp>
      <p:sp>
        <p:nvSpPr>
          <p:cNvPr id="10" name="Title Placeholder 1"/>
          <p:cNvSpPr>
            <a:spLocks noGrp="1"/>
          </p:cNvSpPr>
          <p:nvPr>
            <p:ph type="title" hasCustomPrompt="1"/>
          </p:nvPr>
        </p:nvSpPr>
        <p:spPr>
          <a:xfrm>
            <a:off x="609600" y="466829"/>
            <a:ext cx="6495845" cy="1617613"/>
          </a:xfrm>
          <a:prstGeom prst="rect">
            <a:avLst/>
          </a:prstGeom>
        </p:spPr>
        <p:txBody>
          <a:bodyPr vert="horz" lIns="91440" tIns="45720" rIns="91440" bIns="45720" rtlCol="0" anchor="b">
            <a:noAutofit/>
          </a:bodyPr>
          <a:lstStyle>
            <a:lvl1pPr>
              <a:defRPr/>
            </a:lvl1pPr>
          </a:lstStyle>
          <a:p>
            <a:pPr lvl="0"/>
            <a:r>
              <a:rPr lang="en-US" dirty="0"/>
              <a:t>TITLE HERE. ALL CAPS. WHITE. 24 PT.</a:t>
            </a:r>
          </a:p>
        </p:txBody>
      </p:sp>
      <p:sp>
        <p:nvSpPr>
          <p:cNvPr id="12" name="Text Placeholder 17">
            <a:extLst>
              <a:ext uri="{FF2B5EF4-FFF2-40B4-BE49-F238E27FC236}">
                <a16:creationId xmlns:a16="http://schemas.microsoft.com/office/drawing/2014/main" id="{413795CB-82BB-40B3-85BB-CAE2337CB2CD}"/>
              </a:ext>
            </a:extLst>
          </p:cNvPr>
          <p:cNvSpPr>
            <a:spLocks noGrp="1"/>
          </p:cNvSpPr>
          <p:nvPr>
            <p:ph type="body" sz="quarter" idx="28" hasCustomPrompt="1"/>
          </p:nvPr>
        </p:nvSpPr>
        <p:spPr>
          <a:xfrm>
            <a:off x="609600" y="2138820"/>
            <a:ext cx="6507888" cy="613853"/>
          </a:xfrm>
        </p:spPr>
        <p:txBody>
          <a:bodyPr anchor="t">
            <a:noAutofit/>
          </a:bodyPr>
          <a:lstStyle>
            <a:lvl1pPr marL="0" indent="0">
              <a:buNone/>
              <a:defRPr sz="1100" cap="all" spc="200" baseline="0">
                <a:solidFill>
                  <a:schemeClr val="accent1"/>
                </a:solidFill>
              </a:defRPr>
            </a:lvl1pPr>
          </a:lstStyle>
          <a:p>
            <a:pPr lvl="0"/>
            <a:r>
              <a:rPr lang="en-US" dirty="0"/>
              <a:t>SUBHEAD HERE. ALL CAPS. TERRA COTTA. 11 PT.</a:t>
            </a:r>
          </a:p>
        </p:txBody>
      </p:sp>
    </p:spTree>
    <p:extLst>
      <p:ext uri="{BB962C8B-B14F-4D97-AF65-F5344CB8AC3E}">
        <p14:creationId xmlns:p14="http://schemas.microsoft.com/office/powerpoint/2010/main" val="426741344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79AB74-2B2F-4AC9-AE75-7BF81C9F8FAB}"/>
              </a:ext>
            </a:extLst>
          </p:cNvPr>
          <p:cNvPicPr>
            <a:picLocks noChangeAspect="1"/>
          </p:cNvPicPr>
          <p:nvPr userDrawn="1"/>
        </p:nvPicPr>
        <p:blipFill>
          <a:blip r:embed="rId58" cstate="screen">
            <a:extLst>
              <a:ext uri="{28A0092B-C50C-407E-A947-70E740481C1C}">
                <a14:useLocalDpi xmlns:a14="http://schemas.microsoft.com/office/drawing/2010/main"/>
              </a:ext>
            </a:extLst>
          </a:blip>
          <a:stretch>
            <a:fillRect/>
          </a:stretch>
        </p:blipFill>
        <p:spPr>
          <a:xfrm>
            <a:off x="623149" y="6266574"/>
            <a:ext cx="1923625" cy="351631"/>
          </a:xfrm>
          <a:prstGeom prst="rect">
            <a:avLst/>
          </a:prstGeom>
        </p:spPr>
      </p:pic>
      <p:sp>
        <p:nvSpPr>
          <p:cNvPr id="3" name="Text Placeholder 2"/>
          <p:cNvSpPr>
            <a:spLocks noGrp="1"/>
          </p:cNvSpPr>
          <p:nvPr>
            <p:ph type="body" idx="1"/>
          </p:nvPr>
        </p:nvSpPr>
        <p:spPr>
          <a:xfrm>
            <a:off x="609600" y="1402080"/>
            <a:ext cx="10972800" cy="470729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Placeholder 1"/>
          <p:cNvSpPr>
            <a:spLocks noGrp="1"/>
          </p:cNvSpPr>
          <p:nvPr>
            <p:ph type="title"/>
          </p:nvPr>
        </p:nvSpPr>
        <p:spPr>
          <a:xfrm>
            <a:off x="609600" y="466827"/>
            <a:ext cx="10972800" cy="758500"/>
          </a:xfrm>
          <a:prstGeom prst="rect">
            <a:avLst/>
          </a:prstGeom>
        </p:spPr>
        <p:txBody>
          <a:bodyPr vert="horz" lIns="91440" tIns="45720" rIns="91440" bIns="45720" rtlCol="0" anchor="ctr">
            <a:noAutofit/>
          </a:bodyPr>
          <a:lstStyle/>
          <a:p>
            <a:r>
              <a:rPr lang="en-US" dirty="0"/>
              <a:t>TITLE HERE. ALL CAPS. WHITE. 24 PT.</a:t>
            </a:r>
          </a:p>
        </p:txBody>
      </p:sp>
      <p:sp>
        <p:nvSpPr>
          <p:cNvPr id="4" name="Footer Placeholder 3">
            <a:extLst>
              <a:ext uri="{FF2B5EF4-FFF2-40B4-BE49-F238E27FC236}">
                <a16:creationId xmlns:a16="http://schemas.microsoft.com/office/drawing/2014/main" id="{2FE60F46-2E67-474C-9893-046DAFD1D828}"/>
              </a:ext>
            </a:extLst>
          </p:cNvPr>
          <p:cNvSpPr>
            <a:spLocks noGrp="1"/>
          </p:cNvSpPr>
          <p:nvPr>
            <p:ph type="ftr" sz="quarter" idx="3"/>
          </p:nvPr>
        </p:nvSpPr>
        <p:spPr>
          <a:xfrm>
            <a:off x="6096000" y="6437376"/>
            <a:ext cx="5248656" cy="182880"/>
          </a:xfrm>
          <a:prstGeom prst="rect">
            <a:avLst/>
          </a:prstGeom>
        </p:spPr>
        <p:txBody>
          <a:bodyPr vert="horz" lIns="0" tIns="0" rIns="0" bIns="0" rtlCol="0" anchor="ctr" anchorCtr="0"/>
          <a:lstStyle>
            <a:lvl1pPr algn="r">
              <a:defRPr lang="en-US" sz="600" spc="0" baseline="0" dirty="0">
                <a:solidFill>
                  <a:schemeClr val="accent1"/>
                </a:solidFill>
              </a:defRPr>
            </a:lvl1pPr>
          </a:lstStyle>
          <a:p>
            <a:pPr defTabSz="457200" fontAlgn="auto">
              <a:spcBef>
                <a:spcPts val="0"/>
              </a:spcBef>
              <a:spcAft>
                <a:spcPts val="0"/>
              </a:spcAft>
            </a:pPr>
            <a:r>
              <a:rPr lang="en-US" b="0" smtClean="0">
                <a:solidFill>
                  <a:srgbClr val="E4551F"/>
                </a:solidFill>
                <a:latin typeface="Arial" panose="020B0604020202020204"/>
              </a:rPr>
              <a:t>Collins Aerospace Proprietary. This document contains no export controlled technical data.</a:t>
            </a:r>
            <a:endParaRPr lang="en-US" b="0">
              <a:solidFill>
                <a:srgbClr val="E4551F"/>
              </a:solidFill>
              <a:latin typeface="Arial" panose="020B0604020202020204"/>
            </a:endParaRPr>
          </a:p>
        </p:txBody>
      </p:sp>
      <p:sp>
        <p:nvSpPr>
          <p:cNvPr id="9" name="Footer Placeholder 3">
            <a:extLst>
              <a:ext uri="{FF2B5EF4-FFF2-40B4-BE49-F238E27FC236}">
                <a16:creationId xmlns:a16="http://schemas.microsoft.com/office/drawing/2014/main" id="{5CF54B63-FF67-41F9-A6DA-2E8C49D4A399}"/>
              </a:ext>
            </a:extLst>
          </p:cNvPr>
          <p:cNvSpPr txBox="1">
            <a:spLocks/>
          </p:cNvSpPr>
          <p:nvPr userDrawn="1"/>
        </p:nvSpPr>
        <p:spPr>
          <a:xfrm>
            <a:off x="5341259" y="627997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rgbClr val="FFFFFF"/>
                </a:solidFill>
                <a:cs typeface="DIN-Light"/>
              </a:rPr>
              <a:t>© </a:t>
            </a:r>
            <a:r>
              <a:rPr lang="en-US" sz="600" dirty="0" smtClean="0">
                <a:solidFill>
                  <a:srgbClr val="FFFFFF"/>
                </a:solidFill>
                <a:cs typeface="DIN-Light"/>
              </a:rPr>
              <a:t>2019 </a:t>
            </a:r>
            <a:r>
              <a:rPr lang="en-US" sz="600" dirty="0">
                <a:solidFill>
                  <a:srgbClr val="FFFFFF"/>
                </a:solidFill>
              </a:rPr>
              <a:t>Collins Aerospace, a United Technologies company. All rights reserved.</a:t>
            </a:r>
            <a:endParaRPr lang="en-US" sz="600" dirty="0">
              <a:solidFill>
                <a:srgbClr val="E4551F"/>
              </a:solidFill>
              <a:cs typeface="DIN-Light"/>
              <a:sym typeface="Verdana"/>
            </a:endParaRPr>
          </a:p>
        </p:txBody>
      </p:sp>
      <p:sp>
        <p:nvSpPr>
          <p:cNvPr id="6" name="Slide Number Placeholder 5">
            <a:extLst>
              <a:ext uri="{FF2B5EF4-FFF2-40B4-BE49-F238E27FC236}">
                <a16:creationId xmlns:a16="http://schemas.microsoft.com/office/drawing/2014/main" id="{E7226748-83C3-467A-9DF6-CC369EE24DDF}"/>
              </a:ext>
            </a:extLst>
          </p:cNvPr>
          <p:cNvSpPr>
            <a:spLocks noGrp="1"/>
          </p:cNvSpPr>
          <p:nvPr>
            <p:ph type="sldNum" sz="quarter" idx="4"/>
          </p:nvPr>
        </p:nvSpPr>
        <p:spPr>
          <a:xfrm>
            <a:off x="11338560" y="6360992"/>
            <a:ext cx="304800" cy="200055"/>
          </a:xfrm>
          <a:prstGeom prst="rect">
            <a:avLst/>
          </a:prstGeom>
        </p:spPr>
        <p:txBody>
          <a:bodyPr wrap="square" lIns="0" rIns="0" anchor="ctr">
            <a:spAutoFit/>
          </a:bodyPr>
          <a:lstStyle>
            <a:lvl1pPr>
              <a:defRPr lang="en-US" sz="700" b="0" i="0" smtClean="0">
                <a:latin typeface="Arial Regular"/>
                <a:cs typeface="DIN-Light"/>
              </a:defRPr>
            </a:lvl1pPr>
          </a:lstStyle>
          <a:p>
            <a:pPr algn="r" defTabSz="457200" fontAlgn="auto">
              <a:spcBef>
                <a:spcPts val="0"/>
              </a:spcBef>
              <a:spcAft>
                <a:spcPts val="0"/>
              </a:spcAft>
            </a:pPr>
            <a:fld id="{01517C5A-21C8-4A78-AA4B-D0D5DD5ADE52}" type="slidenum">
              <a:rPr lang="en-US" smtClean="0">
                <a:solidFill>
                  <a:srgbClr val="FFFFFF"/>
                </a:solidFill>
              </a:rPr>
              <a:pPr algn="r" defTabSz="457200" fontAlgn="auto">
                <a:spcBef>
                  <a:spcPts val="0"/>
                </a:spcBef>
                <a:spcAft>
                  <a:spcPts val="0"/>
                </a:spcAft>
              </a:pPr>
              <a:t>‹#›</a:t>
            </a:fld>
            <a:endParaRPr lang="en-US">
              <a:solidFill>
                <a:srgbClr val="FFFFFF"/>
              </a:solidFill>
            </a:endParaRPr>
          </a:p>
        </p:txBody>
      </p:sp>
    </p:spTree>
    <p:extLst>
      <p:ext uri="{BB962C8B-B14F-4D97-AF65-F5344CB8AC3E}">
        <p14:creationId xmlns:p14="http://schemas.microsoft.com/office/powerpoint/2010/main" val="1081034922"/>
      </p:ext>
    </p:extLst>
  </p:cSld>
  <p:clrMap bg1="dk1" tx1="lt1" bg2="dk2" tx2="lt2" accent1="accent1" accent2="accent2" accent3="accent3" accent4="accent4" accent5="accent5" accent6="accent6" hlink="hlink" folHlink="folHlink"/>
  <p:sldLayoutIdLst>
    <p:sldLayoutId id="2147487323" r:id="rId1"/>
    <p:sldLayoutId id="2147487324" r:id="rId2"/>
    <p:sldLayoutId id="2147487325" r:id="rId3"/>
    <p:sldLayoutId id="2147487326" r:id="rId4"/>
    <p:sldLayoutId id="2147487327" r:id="rId5"/>
    <p:sldLayoutId id="2147487328" r:id="rId6"/>
    <p:sldLayoutId id="2147487329" r:id="rId7"/>
    <p:sldLayoutId id="2147487330" r:id="rId8"/>
    <p:sldLayoutId id="2147487331" r:id="rId9"/>
    <p:sldLayoutId id="2147487332" r:id="rId10"/>
    <p:sldLayoutId id="2147487333" r:id="rId11"/>
    <p:sldLayoutId id="2147487334" r:id="rId12"/>
    <p:sldLayoutId id="2147487335" r:id="rId13"/>
    <p:sldLayoutId id="2147487336" r:id="rId14"/>
    <p:sldLayoutId id="2147487337" r:id="rId15"/>
    <p:sldLayoutId id="2147487338" r:id="rId16"/>
    <p:sldLayoutId id="2147487339" r:id="rId17"/>
    <p:sldLayoutId id="2147487340" r:id="rId18"/>
    <p:sldLayoutId id="2147487341" r:id="rId19"/>
    <p:sldLayoutId id="2147487342" r:id="rId20"/>
    <p:sldLayoutId id="2147487343" r:id="rId21"/>
    <p:sldLayoutId id="2147487344" r:id="rId22"/>
    <p:sldLayoutId id="2147487345" r:id="rId23"/>
    <p:sldLayoutId id="2147487346" r:id="rId24"/>
    <p:sldLayoutId id="2147487347" r:id="rId25"/>
    <p:sldLayoutId id="2147487348" r:id="rId26"/>
    <p:sldLayoutId id="2147487349" r:id="rId27"/>
    <p:sldLayoutId id="2147487350" r:id="rId28"/>
    <p:sldLayoutId id="2147487351" r:id="rId29"/>
    <p:sldLayoutId id="2147487352" r:id="rId30"/>
    <p:sldLayoutId id="2147487353" r:id="rId31"/>
    <p:sldLayoutId id="2147487354" r:id="rId32"/>
    <p:sldLayoutId id="2147487355" r:id="rId33"/>
    <p:sldLayoutId id="2147487356" r:id="rId34"/>
    <p:sldLayoutId id="2147487357" r:id="rId35"/>
    <p:sldLayoutId id="2147487358" r:id="rId36"/>
    <p:sldLayoutId id="2147487359" r:id="rId37"/>
    <p:sldLayoutId id="2147487360" r:id="rId38"/>
    <p:sldLayoutId id="2147487361" r:id="rId39"/>
    <p:sldLayoutId id="2147487362" r:id="rId40"/>
    <p:sldLayoutId id="2147487363" r:id="rId41"/>
    <p:sldLayoutId id="2147487364" r:id="rId42"/>
    <p:sldLayoutId id="2147487365" r:id="rId43"/>
    <p:sldLayoutId id="2147487366" r:id="rId44"/>
    <p:sldLayoutId id="2147487367" r:id="rId45"/>
    <p:sldLayoutId id="2147487368" r:id="rId46"/>
    <p:sldLayoutId id="2147487369" r:id="rId47"/>
    <p:sldLayoutId id="2147487370" r:id="rId48"/>
    <p:sldLayoutId id="2147487371" r:id="rId49"/>
    <p:sldLayoutId id="2147487372" r:id="rId50"/>
    <p:sldLayoutId id="2147487373" r:id="rId51"/>
    <p:sldLayoutId id="2147487374" r:id="rId52"/>
    <p:sldLayoutId id="2147487377" r:id="rId53"/>
    <p:sldLayoutId id="2147487378" r:id="rId54"/>
    <p:sldLayoutId id="2147487379" r:id="rId55"/>
    <p:sldLayoutId id="2147487380" r:id="rId56"/>
  </p:sldLayoutIdLst>
  <p:hf hdr="0" dt="0"/>
  <p:txStyles>
    <p:titleStyle>
      <a:lvl1pPr algn="l" defTabSz="457178" rtl="0" eaLnBrk="1" latinLnBrk="0" hangingPunct="1">
        <a:spcBef>
          <a:spcPct val="0"/>
        </a:spcBef>
        <a:buNone/>
        <a:defRPr sz="2400" b="0" i="0" kern="1200" cap="all" spc="300" baseline="0">
          <a:solidFill>
            <a:schemeClr val="tx1"/>
          </a:solidFill>
          <a:latin typeface="Arial" panose="020B0604020202020204" pitchFamily="34" charset="0"/>
          <a:ea typeface="+mj-ea"/>
          <a:cs typeface="Arial" panose="020B0604020202020204" pitchFamily="34" charset="0"/>
        </a:defRPr>
      </a:lvl1pPr>
    </p:titleStyle>
    <p:bodyStyle>
      <a:lvl1pPr marL="233363" indent="-233363" algn="l" defTabSz="457178" rtl="0" eaLnBrk="1" latinLnBrk="0" hangingPunct="1">
        <a:spcBef>
          <a:spcPct val="20000"/>
        </a:spcBef>
        <a:buClr>
          <a:schemeClr val="accent1"/>
        </a:buClr>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1pPr>
      <a:lvl2pPr marL="685800" indent="-225425" algn="l" defTabSz="457178" rtl="0" eaLnBrk="1" latinLnBrk="0" hangingPunct="1">
        <a:spcBef>
          <a:spcPct val="20000"/>
        </a:spcBef>
        <a:buClr>
          <a:schemeClr val="accent1"/>
        </a:buClr>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2pPr>
      <a:lvl3pPr marL="1142944" indent="-228588" algn="l" defTabSz="457178" rtl="0" eaLnBrk="1" latinLnBrk="0" hangingPunct="1">
        <a:spcBef>
          <a:spcPct val="20000"/>
        </a:spcBef>
        <a:buClr>
          <a:schemeClr val="accent1"/>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120" indent="-228588" algn="l" defTabSz="457178" rtl="0" eaLnBrk="1" latinLnBrk="0" hangingPunct="1">
        <a:spcBef>
          <a:spcPct val="20000"/>
        </a:spcBef>
        <a:buClr>
          <a:schemeClr val="accent1"/>
        </a:buClr>
        <a:buFont typeface="Arial"/>
        <a:buChar char="–"/>
        <a:defRPr sz="1200" kern="1200">
          <a:solidFill>
            <a:schemeClr val="tx1"/>
          </a:solidFill>
          <a:latin typeface="Arial" panose="020B0604020202020204" pitchFamily="34" charset="0"/>
          <a:ea typeface="+mn-ea"/>
          <a:cs typeface="Arial" panose="020B0604020202020204" pitchFamily="34" charset="0"/>
        </a:defRPr>
      </a:lvl4pPr>
      <a:lvl5pPr marL="2057297" indent="-228588" algn="l" defTabSz="457178" rtl="0" eaLnBrk="1" latinLnBrk="0" hangingPunct="1">
        <a:spcBef>
          <a:spcPct val="20000"/>
        </a:spcBef>
        <a:buClr>
          <a:schemeClr val="accent2"/>
        </a:buClr>
        <a:buFont typeface="Arial"/>
        <a:buChar char="»"/>
        <a:defRPr sz="1200" kern="1200">
          <a:solidFill>
            <a:schemeClr val="accent6"/>
          </a:solidFill>
          <a:latin typeface="Arial" panose="020B0604020202020204" pitchFamily="34" charset="0"/>
          <a:ea typeface="+mn-ea"/>
          <a:cs typeface="Arial" panose="020B0604020202020204" pitchFamily="34" charset="0"/>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6.mp4"/><Relationship Id="rId7" Type="http://schemas.openxmlformats.org/officeDocument/2006/relationships/image" Target="../media/image44.png"/><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43.png"/><Relationship Id="rId5" Type="http://schemas.openxmlformats.org/officeDocument/2006/relationships/notesSlide" Target="../notesSlides/notesSlide10.xml"/><Relationship Id="rId4" Type="http://schemas.openxmlformats.org/officeDocument/2006/relationships/slideLayout" Target="../slideLayouts/slideLayout30.xml"/><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microsoft.com/office/2007/relationships/media" Target="../media/media7.mp4"/><Relationship Id="rId7" Type="http://schemas.openxmlformats.org/officeDocument/2006/relationships/image" Target="../media/image47.png"/><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44.png"/><Relationship Id="rId5" Type="http://schemas.openxmlformats.org/officeDocument/2006/relationships/notesSlide" Target="../notesSlides/notesSlide12.xml"/><Relationship Id="rId4"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video" Target="NULL" TargetMode="External"/><Relationship Id="rId7" Type="http://schemas.openxmlformats.org/officeDocument/2006/relationships/image" Target="../media/image41.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13.xml"/><Relationship Id="rId5" Type="http://schemas.openxmlformats.org/officeDocument/2006/relationships/slideLayout" Target="../slideLayouts/slideLayout30.xml"/><Relationship Id="rId4" Type="http://schemas.microsoft.com/office/2007/relationships/media" Target="../media/media8.mp4"/><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10.mp4"/><Relationship Id="rId7" Type="http://schemas.openxmlformats.org/officeDocument/2006/relationships/image" Target="../media/image55.png"/><Relationship Id="rId2" Type="http://schemas.microsoft.com/office/2007/relationships/media" Target="../media/media9.mp4"/><Relationship Id="rId1" Type="http://schemas.openxmlformats.org/officeDocument/2006/relationships/video" Target="NULL" TargetMode="External"/><Relationship Id="rId6" Type="http://schemas.openxmlformats.org/officeDocument/2006/relationships/image" Target="../media/image54.png"/><Relationship Id="rId5" Type="http://schemas.openxmlformats.org/officeDocument/2006/relationships/notesSlide" Target="../notesSlides/notesSlide16.xml"/><Relationship Id="rId4" Type="http://schemas.openxmlformats.org/officeDocument/2006/relationships/slideLayout" Target="../slideLayouts/slideLayout30.xml"/><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12.mp4"/><Relationship Id="rId7" Type="http://schemas.openxmlformats.org/officeDocument/2006/relationships/image" Target="../media/image58.png"/><Relationship Id="rId2" Type="http://schemas.microsoft.com/office/2007/relationships/media" Target="../media/media11.mp4"/><Relationship Id="rId1" Type="http://schemas.openxmlformats.org/officeDocument/2006/relationships/video" Target="NULL" TargetMode="External"/><Relationship Id="rId6" Type="http://schemas.openxmlformats.org/officeDocument/2006/relationships/image" Target="../media/image57.png"/><Relationship Id="rId5" Type="http://schemas.openxmlformats.org/officeDocument/2006/relationships/notesSlide" Target="../notesSlides/notesSlide17.xml"/><Relationship Id="rId4" Type="http://schemas.openxmlformats.org/officeDocument/2006/relationships/slideLayout" Target="../slideLayouts/slideLayout30.xml"/><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video" Target="NULL" TargetMode="External"/><Relationship Id="rId7" Type="http://schemas.openxmlformats.org/officeDocument/2006/relationships/image" Target="../media/image3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9.xml"/><Relationship Id="rId5" Type="http://schemas.openxmlformats.org/officeDocument/2006/relationships/slideLayout" Target="../slideLayouts/slideLayout30.xml"/><Relationship Id="rId10" Type="http://schemas.openxmlformats.org/officeDocument/2006/relationships/image" Target="../media/image42.png"/><Relationship Id="rId4" Type="http://schemas.microsoft.com/office/2007/relationships/media" Target="../media/media4.mp4"/><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0"/>
            <a:ext cx="9753600" cy="1617613"/>
          </a:xfrm>
        </p:spPr>
        <p:txBody>
          <a:bodyPr/>
          <a:lstStyle/>
          <a:p>
            <a:r>
              <a:rPr lang="en-US" sz="3200" b="1" dirty="0" smtClean="0"/>
              <a:t>Smoke transport modeling: detection system design</a:t>
            </a:r>
            <a:endParaRPr lang="en-US" sz="3200" b="1" dirty="0"/>
          </a:p>
        </p:txBody>
      </p:sp>
      <p:sp>
        <p:nvSpPr>
          <p:cNvPr id="7" name="TextBox 6"/>
          <p:cNvSpPr txBox="1"/>
          <p:nvPr/>
        </p:nvSpPr>
        <p:spPr>
          <a:xfrm>
            <a:off x="609600" y="3800992"/>
            <a:ext cx="7720640" cy="830997"/>
          </a:xfrm>
          <a:prstGeom prst="rect">
            <a:avLst/>
          </a:prstGeom>
          <a:noFill/>
        </p:spPr>
        <p:txBody>
          <a:bodyPr wrap="none" rtlCol="0">
            <a:spAutoFit/>
          </a:bodyPr>
          <a:lstStyle/>
          <a:p>
            <a:pPr algn="l"/>
            <a:r>
              <a:rPr lang="en-US" sz="1600" dirty="0" smtClean="0">
                <a:solidFill>
                  <a:srgbClr val="000099"/>
                </a:solidFill>
                <a:latin typeface="Arial" panose="020B0604020202020204" pitchFamily="34" charset="0"/>
                <a:cs typeface="Arial" panose="020B0604020202020204" pitchFamily="34" charset="0"/>
              </a:rPr>
              <a:t>9</a:t>
            </a:r>
            <a:r>
              <a:rPr lang="en-US" sz="1600" baseline="30000" dirty="0" smtClean="0">
                <a:solidFill>
                  <a:srgbClr val="000099"/>
                </a:solidFill>
                <a:latin typeface="Arial" panose="020B0604020202020204" pitchFamily="34" charset="0"/>
                <a:cs typeface="Arial" panose="020B0604020202020204" pitchFamily="34" charset="0"/>
              </a:rPr>
              <a:t>th</a:t>
            </a:r>
            <a:r>
              <a:rPr lang="en-US" sz="1600"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a:t>
            </a:r>
          </a:p>
          <a:p>
            <a:pPr algn="l"/>
            <a:r>
              <a:rPr lang="en-US" sz="1600" dirty="0" smtClean="0">
                <a:solidFill>
                  <a:srgbClr val="000099"/>
                </a:solidFill>
                <a:latin typeface="Arial" panose="020B0604020202020204" pitchFamily="34" charset="0"/>
                <a:cs typeface="Arial" panose="020B0604020202020204" pitchFamily="34" charset="0"/>
              </a:rPr>
              <a:t>October 28-31, 2019</a:t>
            </a:r>
          </a:p>
          <a:p>
            <a:pPr algn="l"/>
            <a:r>
              <a:rPr lang="en-US" sz="1600" dirty="0" smtClean="0">
                <a:solidFill>
                  <a:srgbClr val="000099"/>
                </a:solidFill>
                <a:latin typeface="Arial" panose="020B0604020202020204" pitchFamily="34" charset="0"/>
                <a:cs typeface="Arial" panose="020B0604020202020204" pitchFamily="34" charset="0"/>
              </a:rPr>
              <a:t>Atlantic City, New Jersey, USA</a:t>
            </a:r>
          </a:p>
        </p:txBody>
      </p:sp>
      <p:sp>
        <p:nvSpPr>
          <p:cNvPr id="8" name="TextBox 7"/>
          <p:cNvSpPr txBox="1"/>
          <p:nvPr/>
        </p:nvSpPr>
        <p:spPr>
          <a:xfrm>
            <a:off x="609600" y="1996959"/>
            <a:ext cx="11125200" cy="1477328"/>
          </a:xfrm>
          <a:prstGeom prst="rect">
            <a:avLst/>
          </a:prstGeom>
          <a:noFill/>
        </p:spPr>
        <p:txBody>
          <a:bodyPr wrap="square" rtlCol="0">
            <a:spAutoFit/>
          </a:bodyPr>
          <a:lstStyle/>
          <a:p>
            <a:r>
              <a:rPr lang="en-US" dirty="0" smtClean="0">
                <a:solidFill>
                  <a:schemeClr val="accent5">
                    <a:lumMod val="50000"/>
                  </a:schemeClr>
                </a:solidFill>
              </a:rPr>
              <a:t>Changmin Cao</a:t>
            </a:r>
            <a:r>
              <a:rPr lang="en-US" dirty="0">
                <a:solidFill>
                  <a:schemeClr val="accent5">
                    <a:lumMod val="50000"/>
                  </a:schemeClr>
                </a:solidFill>
              </a:rPr>
              <a:t>, </a:t>
            </a:r>
            <a:r>
              <a:rPr lang="en-US" dirty="0" err="1" smtClean="0">
                <a:solidFill>
                  <a:schemeClr val="accent5">
                    <a:lumMod val="50000"/>
                  </a:schemeClr>
                </a:solidFill>
              </a:rPr>
              <a:t>Kalyan</a:t>
            </a:r>
            <a:r>
              <a:rPr lang="en-US" dirty="0" smtClean="0">
                <a:solidFill>
                  <a:schemeClr val="accent5">
                    <a:lumMod val="50000"/>
                  </a:schemeClr>
                </a:solidFill>
              </a:rPr>
              <a:t> Gottiparthi, Jordan Snyder, Jason Wegge, Vaidya Sankaran, May Corn    </a:t>
            </a:r>
            <a:endParaRPr lang="en-US" dirty="0">
              <a:solidFill>
                <a:schemeClr val="accent5">
                  <a:lumMod val="50000"/>
                </a:schemeClr>
              </a:solidFill>
            </a:endParaRPr>
          </a:p>
          <a:p>
            <a:r>
              <a:rPr lang="en-US" i="1" dirty="0" smtClean="0">
                <a:solidFill>
                  <a:schemeClr val="accent5">
                    <a:lumMod val="50000"/>
                  </a:schemeClr>
                </a:solidFill>
              </a:rPr>
              <a:t>United Technologies Research Center</a:t>
            </a:r>
            <a:endParaRPr lang="en-US" i="1" dirty="0">
              <a:solidFill>
                <a:schemeClr val="accent5">
                  <a:lumMod val="50000"/>
                </a:schemeClr>
              </a:solidFill>
            </a:endParaRPr>
          </a:p>
          <a:p>
            <a:endParaRPr lang="en-US" i="1" dirty="0">
              <a:solidFill>
                <a:schemeClr val="accent5">
                  <a:lumMod val="50000"/>
                </a:schemeClr>
              </a:solidFill>
            </a:endParaRPr>
          </a:p>
          <a:p>
            <a:r>
              <a:rPr lang="en-US" dirty="0">
                <a:solidFill>
                  <a:schemeClr val="accent5">
                    <a:lumMod val="50000"/>
                  </a:schemeClr>
                </a:solidFill>
              </a:rPr>
              <a:t>Amanda </a:t>
            </a:r>
            <a:r>
              <a:rPr lang="en-US" dirty="0" smtClean="0">
                <a:solidFill>
                  <a:schemeClr val="accent5">
                    <a:lumMod val="50000"/>
                  </a:schemeClr>
                </a:solidFill>
              </a:rPr>
              <a:t>Daly</a:t>
            </a:r>
            <a:r>
              <a:rPr lang="en-US" dirty="0">
                <a:solidFill>
                  <a:schemeClr val="accent5">
                    <a:lumMod val="50000"/>
                  </a:schemeClr>
                </a:solidFill>
              </a:rPr>
              <a:t>, Kenneth </a:t>
            </a:r>
            <a:r>
              <a:rPr lang="en-US" dirty="0" smtClean="0">
                <a:solidFill>
                  <a:schemeClr val="accent5">
                    <a:lumMod val="50000"/>
                  </a:schemeClr>
                </a:solidFill>
              </a:rPr>
              <a:t>Bell</a:t>
            </a:r>
            <a:r>
              <a:rPr lang="en-US" dirty="0">
                <a:solidFill>
                  <a:schemeClr val="accent5">
                    <a:lumMod val="50000"/>
                  </a:schemeClr>
                </a:solidFill>
              </a:rPr>
              <a:t>, </a:t>
            </a:r>
            <a:r>
              <a:rPr lang="en-US" dirty="0" smtClean="0">
                <a:solidFill>
                  <a:schemeClr val="accent5">
                    <a:lumMod val="50000"/>
                  </a:schemeClr>
                </a:solidFill>
              </a:rPr>
              <a:t>Terry Simpson, Eli Baldwin</a:t>
            </a:r>
            <a:endParaRPr lang="en-US" dirty="0">
              <a:solidFill>
                <a:schemeClr val="accent5">
                  <a:lumMod val="50000"/>
                </a:schemeClr>
              </a:solidFill>
            </a:endParaRPr>
          </a:p>
          <a:p>
            <a:r>
              <a:rPr lang="en-US" i="1" dirty="0">
                <a:solidFill>
                  <a:schemeClr val="accent5">
                    <a:lumMod val="50000"/>
                  </a:schemeClr>
                </a:solidFill>
              </a:rPr>
              <a:t>Kidde </a:t>
            </a:r>
            <a:r>
              <a:rPr lang="en-US" i="1" dirty="0" smtClean="0">
                <a:solidFill>
                  <a:schemeClr val="accent5">
                    <a:lumMod val="50000"/>
                  </a:schemeClr>
                </a:solidFill>
              </a:rPr>
              <a:t>Fire Protection Systems</a:t>
            </a:r>
            <a:endParaRPr lang="en-US" i="1" dirty="0">
              <a:solidFill>
                <a:schemeClr val="accent5">
                  <a:lumMod val="50000"/>
                </a:schemeClr>
              </a:solidFill>
            </a:endParaRPr>
          </a:p>
        </p:txBody>
      </p:sp>
    </p:spTree>
    <p:extLst>
      <p:ext uri="{BB962C8B-B14F-4D97-AF65-F5344CB8AC3E}">
        <p14:creationId xmlns:p14="http://schemas.microsoft.com/office/powerpoint/2010/main" val="2033341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6"/>
          <a:stretch>
            <a:fillRect/>
          </a:stretch>
        </p:blipFill>
        <p:spPr>
          <a:xfrm>
            <a:off x="6566889" y="3352800"/>
            <a:ext cx="4218798" cy="2767824"/>
          </a:xfrm>
          <a:prstGeom prst="rect">
            <a:avLst/>
          </a:prstGeom>
        </p:spPr>
      </p:pic>
      <p:pic>
        <p:nvPicPr>
          <p:cNvPr id="27" name="3d">
            <a:hlinkClick r:id="" action="ppaction://media"/>
          </p:cNvPr>
          <p:cNvPicPr>
            <a:picLocks noChangeAspect="1"/>
          </p:cNvPicPr>
          <p:nvPr>
            <a:videoFile r:link="rId1"/>
            <p:extLst>
              <p:ext uri="{DAA4B4D4-6D71-4841-9C94-3DE7FCFB9230}">
                <p14:media xmlns:p14="http://schemas.microsoft.com/office/powerpoint/2010/main" r:embed="rId2">
                  <p14:trim st="375" end="17250"/>
                </p14:media>
              </p:ext>
            </p:extLst>
          </p:nvPr>
        </p:nvPicPr>
        <p:blipFill rotWithShape="1">
          <a:blip r:embed="rId7"/>
          <a:srcRect l="11375" t="16667" r="16582" b="5555"/>
          <a:stretch>
            <a:fillRect/>
          </a:stretch>
        </p:blipFill>
        <p:spPr>
          <a:xfrm>
            <a:off x="496939" y="1608228"/>
            <a:ext cx="5557886" cy="4095285"/>
          </a:xfrm>
          <a:prstGeom prst="rect">
            <a:avLst/>
          </a:prstGeom>
        </p:spPr>
      </p:pic>
      <p:pic>
        <p:nvPicPr>
          <p:cNvPr id="28" name="frontslice">
            <a:hlinkClick r:id="" action="ppaction://media"/>
          </p:cNvPr>
          <p:cNvPicPr>
            <a:picLocks noChangeAspect="1"/>
          </p:cNvPicPr>
          <p:nvPr>
            <a:videoFile r:link="rId1"/>
            <p:extLst>
              <p:ext uri="{DAA4B4D4-6D71-4841-9C94-3DE7FCFB9230}">
                <p14:media xmlns:p14="http://schemas.microsoft.com/office/powerpoint/2010/main" r:embed="rId3">
                  <p14:trim st="375"/>
                </p14:media>
              </p:ext>
            </p:extLst>
          </p:nvPr>
        </p:nvPicPr>
        <p:blipFill rotWithShape="1">
          <a:blip r:embed="rId8"/>
          <a:srcRect l="7173" t="37662" r="24681" b="40817"/>
          <a:stretch>
            <a:fillRect/>
          </a:stretch>
        </p:blipFill>
        <p:spPr>
          <a:xfrm>
            <a:off x="5691038" y="1478172"/>
            <a:ext cx="6119962" cy="1288413"/>
          </a:xfrm>
          <a:prstGeom prst="rect">
            <a:avLst/>
          </a:prstGeom>
        </p:spPr>
      </p:pic>
      <p:sp>
        <p:nvSpPr>
          <p:cNvPr id="8" name="Slide Number Placeholder 7"/>
          <p:cNvSpPr>
            <a:spLocks noGrp="1"/>
          </p:cNvSpPr>
          <p:nvPr>
            <p:ph type="sldNum" sz="quarter" idx="11"/>
          </p:nvPr>
        </p:nvSpPr>
        <p:spPr/>
        <p:txBody>
          <a:bodyPr/>
          <a:lstStyle/>
          <a:p>
            <a:pPr algn="r"/>
            <a:fld id="{01517C5A-21C8-4A78-AA4B-D0D5DD5ADE52}" type="slidenum">
              <a:rPr lang="en-US" smtClean="0">
                <a:solidFill>
                  <a:srgbClr val="000000"/>
                </a:solidFill>
              </a:rPr>
              <a:pPr algn="r"/>
              <a:t>9</a:t>
            </a:fld>
            <a:endParaRPr lang="en-US">
              <a:solidFill>
                <a:srgbClr val="000000"/>
              </a:solidFill>
            </a:endParaRPr>
          </a:p>
        </p:txBody>
      </p:sp>
      <p:sp>
        <p:nvSpPr>
          <p:cNvPr id="22" name="TextBox 21"/>
          <p:cNvSpPr txBox="1"/>
          <p:nvPr/>
        </p:nvSpPr>
        <p:spPr>
          <a:xfrm>
            <a:off x="1371600" y="6596390"/>
            <a:ext cx="9601200" cy="261610"/>
          </a:xfrm>
          <a:prstGeom prst="rect">
            <a:avLst/>
          </a:prstGeom>
          <a:noFill/>
        </p:spPr>
        <p:txBody>
          <a:bodyPr wrap="square" rtlCol="0">
            <a:spAutoFit/>
          </a:bodyPr>
          <a:lstStyle/>
          <a:p>
            <a:pPr algn="ctr"/>
            <a:r>
              <a:rPr lang="en-US" sz="1050" i="1" dirty="0" smtClean="0">
                <a:solidFill>
                  <a:srgbClr val="000099"/>
                </a:solidFill>
                <a:latin typeface="Arial" panose="020B0604020202020204" pitchFamily="34" charset="0"/>
                <a:cs typeface="Arial" panose="020B0604020202020204" pitchFamily="34" charset="0"/>
              </a:rPr>
              <a:t>9</a:t>
            </a:r>
            <a:r>
              <a:rPr lang="en-US" sz="1050" i="1" baseline="30000" dirty="0" smtClean="0">
                <a:solidFill>
                  <a:srgbClr val="000099"/>
                </a:solidFill>
                <a:latin typeface="Arial" panose="020B0604020202020204" pitchFamily="34" charset="0"/>
                <a:cs typeface="Arial" panose="020B0604020202020204" pitchFamily="34" charset="0"/>
              </a:rPr>
              <a:t>th</a:t>
            </a:r>
            <a:r>
              <a:rPr lang="en-US" sz="1050" i="1"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 October 28-31, 2019, Atlantic City, New Jersey, USA</a:t>
            </a:r>
          </a:p>
        </p:txBody>
      </p:sp>
      <p:grpSp>
        <p:nvGrpSpPr>
          <p:cNvPr id="11" name="Group 10"/>
          <p:cNvGrpSpPr/>
          <p:nvPr/>
        </p:nvGrpSpPr>
        <p:grpSpPr>
          <a:xfrm>
            <a:off x="6152993" y="1382073"/>
            <a:ext cx="4985896" cy="376287"/>
            <a:chOff x="6019800" y="1295400"/>
            <a:chExt cx="4985896" cy="376287"/>
          </a:xfrm>
        </p:grpSpPr>
        <p:sp>
          <p:nvSpPr>
            <p:cNvPr id="45" name="Oval 44"/>
            <p:cNvSpPr/>
            <p:nvPr/>
          </p:nvSpPr>
          <p:spPr>
            <a:xfrm>
              <a:off x="6172200" y="1528713"/>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7620000" y="1528713"/>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9195700" y="1528713"/>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10744200" y="1528713"/>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6019800" y="1295400"/>
              <a:ext cx="413896" cy="307777"/>
            </a:xfrm>
            <a:prstGeom prst="rect">
              <a:avLst/>
            </a:prstGeom>
            <a:noFill/>
          </p:spPr>
          <p:txBody>
            <a:bodyPr wrap="none" rtlCol="0">
              <a:spAutoFit/>
            </a:bodyPr>
            <a:lstStyle/>
            <a:p>
              <a:r>
                <a:rPr lang="en-US" sz="1400" dirty="0" smtClean="0"/>
                <a:t>D4</a:t>
              </a:r>
              <a:endParaRPr lang="en-US" sz="1400" dirty="0"/>
            </a:p>
          </p:txBody>
        </p:sp>
        <p:sp>
          <p:nvSpPr>
            <p:cNvPr id="50" name="TextBox 49"/>
            <p:cNvSpPr txBox="1"/>
            <p:nvPr/>
          </p:nvSpPr>
          <p:spPr>
            <a:xfrm>
              <a:off x="7467600" y="1295400"/>
              <a:ext cx="413896" cy="307777"/>
            </a:xfrm>
            <a:prstGeom prst="rect">
              <a:avLst/>
            </a:prstGeom>
            <a:noFill/>
          </p:spPr>
          <p:txBody>
            <a:bodyPr wrap="none" rtlCol="0">
              <a:spAutoFit/>
            </a:bodyPr>
            <a:lstStyle/>
            <a:p>
              <a:r>
                <a:rPr lang="en-US" sz="1400" dirty="0" smtClean="0"/>
                <a:t>D3</a:t>
              </a:r>
              <a:endParaRPr lang="en-US" sz="1400" dirty="0"/>
            </a:p>
          </p:txBody>
        </p:sp>
        <p:sp>
          <p:nvSpPr>
            <p:cNvPr id="51" name="TextBox 50"/>
            <p:cNvSpPr txBox="1"/>
            <p:nvPr/>
          </p:nvSpPr>
          <p:spPr>
            <a:xfrm>
              <a:off x="9067800" y="1295400"/>
              <a:ext cx="413896" cy="307777"/>
            </a:xfrm>
            <a:prstGeom prst="rect">
              <a:avLst/>
            </a:prstGeom>
            <a:noFill/>
          </p:spPr>
          <p:txBody>
            <a:bodyPr wrap="none" rtlCol="0">
              <a:spAutoFit/>
            </a:bodyPr>
            <a:lstStyle/>
            <a:p>
              <a:r>
                <a:rPr lang="en-US" sz="1400" dirty="0" smtClean="0"/>
                <a:t>D2</a:t>
              </a:r>
              <a:endParaRPr lang="en-US" sz="1400" dirty="0"/>
            </a:p>
          </p:txBody>
        </p:sp>
        <p:sp>
          <p:nvSpPr>
            <p:cNvPr id="52" name="TextBox 51"/>
            <p:cNvSpPr txBox="1"/>
            <p:nvPr/>
          </p:nvSpPr>
          <p:spPr>
            <a:xfrm>
              <a:off x="10591800" y="1295400"/>
              <a:ext cx="413896" cy="307777"/>
            </a:xfrm>
            <a:prstGeom prst="rect">
              <a:avLst/>
            </a:prstGeom>
            <a:noFill/>
          </p:spPr>
          <p:txBody>
            <a:bodyPr wrap="none" rtlCol="0">
              <a:spAutoFit/>
            </a:bodyPr>
            <a:lstStyle/>
            <a:p>
              <a:r>
                <a:rPr lang="en-US" sz="1400" dirty="0" smtClean="0"/>
                <a:t>D1</a:t>
              </a:r>
              <a:endParaRPr lang="en-US" sz="1400" dirty="0"/>
            </a:p>
          </p:txBody>
        </p:sp>
      </p:grpSp>
      <p:sp>
        <p:nvSpPr>
          <p:cNvPr id="33" name="TextBox 32"/>
          <p:cNvSpPr txBox="1"/>
          <p:nvPr/>
        </p:nvSpPr>
        <p:spPr>
          <a:xfrm>
            <a:off x="1939279" y="3048000"/>
            <a:ext cx="595035" cy="338554"/>
          </a:xfrm>
          <a:prstGeom prst="rect">
            <a:avLst/>
          </a:prstGeom>
          <a:noFill/>
        </p:spPr>
        <p:txBody>
          <a:bodyPr wrap="none" rtlCol="0">
            <a:spAutoFit/>
          </a:bodyPr>
          <a:lstStyle/>
          <a:p>
            <a:pPr algn="l"/>
            <a:r>
              <a:rPr lang="en-US" sz="1600" dirty="0" smtClean="0">
                <a:latin typeface="Arial" panose="020B0604020202020204" pitchFamily="34" charset="0"/>
                <a:cs typeface="Arial" panose="020B0604020202020204" pitchFamily="34" charset="0"/>
              </a:rPr>
              <a:t>SG3</a:t>
            </a:r>
          </a:p>
        </p:txBody>
      </p:sp>
      <p:grpSp>
        <p:nvGrpSpPr>
          <p:cNvPr id="29" name="Group 28"/>
          <p:cNvGrpSpPr/>
          <p:nvPr/>
        </p:nvGrpSpPr>
        <p:grpSpPr>
          <a:xfrm>
            <a:off x="7207534" y="2722619"/>
            <a:ext cx="2927066" cy="477781"/>
            <a:chOff x="-905348" y="3517550"/>
            <a:chExt cx="2927066" cy="477781"/>
          </a:xfrm>
        </p:grpSpPr>
        <p:sp>
          <p:nvSpPr>
            <p:cNvPr id="30" name="TextBox 29"/>
            <p:cNvSpPr txBox="1"/>
            <p:nvPr/>
          </p:nvSpPr>
          <p:spPr>
            <a:xfrm>
              <a:off x="1623852" y="3698590"/>
              <a:ext cx="397866" cy="276999"/>
            </a:xfrm>
            <a:prstGeom prst="rect">
              <a:avLst/>
            </a:prstGeom>
            <a:noFill/>
          </p:spPr>
          <p:txBody>
            <a:bodyPr wrap="none" rtlCol="0">
              <a:spAutoFit/>
            </a:bodyPr>
            <a:lstStyle/>
            <a:p>
              <a:r>
                <a:rPr lang="en-US" sz="1200" dirty="0" smtClean="0"/>
                <a:t>1.0</a:t>
              </a:r>
              <a:endParaRPr lang="en-US" sz="1200" dirty="0"/>
            </a:p>
          </p:txBody>
        </p:sp>
        <p:sp>
          <p:nvSpPr>
            <p:cNvPr id="32" name="TextBox 31"/>
            <p:cNvSpPr txBox="1"/>
            <p:nvPr/>
          </p:nvSpPr>
          <p:spPr>
            <a:xfrm>
              <a:off x="-905348" y="3718332"/>
              <a:ext cx="397866" cy="276999"/>
            </a:xfrm>
            <a:prstGeom prst="rect">
              <a:avLst/>
            </a:prstGeom>
            <a:noFill/>
          </p:spPr>
          <p:txBody>
            <a:bodyPr wrap="none" rtlCol="0">
              <a:spAutoFit/>
            </a:bodyPr>
            <a:lstStyle/>
            <a:p>
              <a:r>
                <a:rPr lang="en-US" sz="1200" dirty="0"/>
                <a:t>0</a:t>
              </a:r>
              <a:r>
                <a:rPr lang="en-US" sz="1200" dirty="0" smtClean="0"/>
                <a:t>.0</a:t>
              </a:r>
              <a:endParaRPr lang="en-US" sz="1200" dirty="0"/>
            </a:p>
          </p:txBody>
        </p:sp>
        <p:pic>
          <p:nvPicPr>
            <p:cNvPr id="34" name="Picture 33"/>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5400000">
              <a:off x="384120" y="2335137"/>
              <a:ext cx="348130" cy="2712955"/>
            </a:xfrm>
            <a:prstGeom prst="rect">
              <a:avLst/>
            </a:prstGeom>
          </p:spPr>
        </p:pic>
        <p:sp>
          <p:nvSpPr>
            <p:cNvPr id="35" name="TextBox 34"/>
            <p:cNvSpPr txBox="1"/>
            <p:nvPr/>
          </p:nvSpPr>
          <p:spPr>
            <a:xfrm>
              <a:off x="-251492" y="3718331"/>
              <a:ext cx="1619354" cy="276999"/>
            </a:xfrm>
            <a:prstGeom prst="rect">
              <a:avLst/>
            </a:prstGeom>
            <a:noFill/>
          </p:spPr>
          <p:txBody>
            <a:bodyPr wrap="none" rtlCol="0">
              <a:spAutoFit/>
            </a:bodyPr>
            <a:lstStyle/>
            <a:p>
              <a:r>
                <a:rPr lang="en-US" sz="1200" b="0" dirty="0" smtClean="0"/>
                <a:t>Smoke mass fraction</a:t>
              </a:r>
              <a:endParaRPr lang="en-US" sz="1200" b="0" dirty="0"/>
            </a:p>
          </p:txBody>
        </p:sp>
      </p:grpSp>
      <p:sp>
        <p:nvSpPr>
          <p:cNvPr id="38" name="Text Placeholder 1"/>
          <p:cNvSpPr>
            <a:spLocks noGrp="1"/>
          </p:cNvSpPr>
          <p:nvPr>
            <p:ph type="body" idx="1"/>
          </p:nvPr>
        </p:nvSpPr>
        <p:spPr>
          <a:xfrm>
            <a:off x="609600" y="777532"/>
            <a:ext cx="11277600" cy="365468"/>
          </a:xfrm>
        </p:spPr>
        <p:txBody>
          <a:bodyPr>
            <a:noAutofit/>
          </a:bodyPr>
          <a:lstStyle/>
          <a:p>
            <a:r>
              <a:rPr lang="en-US" sz="1800" dirty="0" smtClean="0"/>
              <a:t>- Smoke generator located in the center of the cargo bay</a:t>
            </a:r>
          </a:p>
          <a:p>
            <a:r>
              <a:rPr lang="en-US" sz="1800" dirty="0" smtClean="0"/>
              <a:t>- No ventilation</a:t>
            </a:r>
            <a:endParaRPr lang="en-US" sz="1800" dirty="0"/>
          </a:p>
        </p:txBody>
      </p:sp>
      <p:sp>
        <p:nvSpPr>
          <p:cNvPr id="53" name="TextBox 52"/>
          <p:cNvSpPr txBox="1"/>
          <p:nvPr/>
        </p:nvSpPr>
        <p:spPr>
          <a:xfrm>
            <a:off x="8575210" y="5257800"/>
            <a:ext cx="595035" cy="338554"/>
          </a:xfrm>
          <a:prstGeom prst="rect">
            <a:avLst/>
          </a:prstGeom>
          <a:noFill/>
        </p:spPr>
        <p:txBody>
          <a:bodyPr wrap="none" rtlCol="0">
            <a:spAutoFit/>
          </a:bodyPr>
          <a:lstStyle/>
          <a:p>
            <a:pPr algn="l"/>
            <a:r>
              <a:rPr lang="en-US" sz="1600" dirty="0" smtClean="0">
                <a:solidFill>
                  <a:srgbClr val="C00000"/>
                </a:solidFill>
                <a:latin typeface="Arial" panose="020B0604020202020204" pitchFamily="34" charset="0"/>
                <a:cs typeface="Arial" panose="020B0604020202020204" pitchFamily="34" charset="0"/>
              </a:rPr>
              <a:t>SG3</a:t>
            </a:r>
          </a:p>
        </p:txBody>
      </p:sp>
      <p:sp>
        <p:nvSpPr>
          <p:cNvPr id="54" name="Title 2"/>
          <p:cNvSpPr>
            <a:spLocks noGrp="1"/>
          </p:cNvSpPr>
          <p:nvPr>
            <p:ph type="title"/>
          </p:nvPr>
        </p:nvSpPr>
        <p:spPr>
          <a:xfrm>
            <a:off x="279071" y="155900"/>
            <a:ext cx="11912929" cy="758500"/>
          </a:xfrm>
        </p:spPr>
        <p:txBody>
          <a:bodyPr/>
          <a:lstStyle/>
          <a:p>
            <a:r>
              <a:rPr lang="en-US" sz="2800" b="1" dirty="0" smtClean="0"/>
              <a:t>smoke transport &amp; alarm time: empty cargo bay</a:t>
            </a:r>
            <a:endParaRPr lang="en-US" sz="2800" b="1" dirty="0"/>
          </a:p>
        </p:txBody>
      </p:sp>
      <p:sp>
        <p:nvSpPr>
          <p:cNvPr id="26" name="TextBox 25"/>
          <p:cNvSpPr txBox="1"/>
          <p:nvPr/>
        </p:nvSpPr>
        <p:spPr>
          <a:xfrm>
            <a:off x="2011009" y="5979253"/>
            <a:ext cx="2739853" cy="307777"/>
          </a:xfrm>
          <a:prstGeom prst="rect">
            <a:avLst/>
          </a:prstGeom>
          <a:noFill/>
        </p:spPr>
        <p:txBody>
          <a:bodyPr wrap="none" rtlCol="0">
            <a:spAutoFit/>
          </a:bodyPr>
          <a:lstStyle/>
          <a:p>
            <a:pPr algn="l"/>
            <a:r>
              <a:rPr lang="en-US" sz="1400" dirty="0" smtClean="0">
                <a:latin typeface="Arial" panose="020B0604020202020204" pitchFamily="34" charset="0"/>
                <a:cs typeface="Arial" panose="020B0604020202020204" pitchFamily="34" charset="0"/>
              </a:rPr>
              <a:t>Simulated smoke propagation</a:t>
            </a:r>
          </a:p>
        </p:txBody>
      </p:sp>
      <p:sp>
        <p:nvSpPr>
          <p:cNvPr id="31" name="TextBox 30"/>
          <p:cNvSpPr txBox="1"/>
          <p:nvPr/>
        </p:nvSpPr>
        <p:spPr>
          <a:xfrm>
            <a:off x="7196019" y="6085016"/>
            <a:ext cx="3467616" cy="276999"/>
          </a:xfrm>
          <a:prstGeom prst="rect">
            <a:avLst/>
          </a:prstGeom>
          <a:noFill/>
        </p:spPr>
        <p:txBody>
          <a:bodyPr wrap="none" rtlCol="0">
            <a:spAutoFit/>
          </a:bodyPr>
          <a:lstStyle/>
          <a:p>
            <a:pPr algn="l"/>
            <a:r>
              <a:rPr lang="en-US" sz="1200" dirty="0" smtClean="0">
                <a:latin typeface="Arial" panose="020B0604020202020204" pitchFamily="34" charset="0"/>
                <a:cs typeface="Arial" panose="020B0604020202020204" pitchFamily="34" charset="0"/>
              </a:rPr>
              <a:t>Alarm time for each detector from simulation</a:t>
            </a:r>
          </a:p>
        </p:txBody>
      </p:sp>
      <p:sp>
        <p:nvSpPr>
          <p:cNvPr id="36" name="TextBox 35"/>
          <p:cNvSpPr txBox="1"/>
          <p:nvPr/>
        </p:nvSpPr>
        <p:spPr>
          <a:xfrm>
            <a:off x="8055259" y="3138268"/>
            <a:ext cx="1340432" cy="276999"/>
          </a:xfrm>
          <a:prstGeom prst="rect">
            <a:avLst/>
          </a:prstGeom>
          <a:noFill/>
        </p:spPr>
        <p:txBody>
          <a:bodyPr wrap="none" rtlCol="0">
            <a:spAutoFit/>
          </a:bodyPr>
          <a:lstStyle/>
          <a:p>
            <a:pPr algn="l"/>
            <a:r>
              <a:rPr lang="en-US" sz="1200" dirty="0" smtClean="0">
                <a:latin typeface="Arial" panose="020B0604020202020204" pitchFamily="34" charset="0"/>
                <a:cs typeface="Arial" panose="020B0604020202020204" pitchFamily="34" charset="0"/>
              </a:rPr>
              <a:t>from simulation</a:t>
            </a:r>
          </a:p>
        </p:txBody>
      </p:sp>
      <p:sp>
        <p:nvSpPr>
          <p:cNvPr id="37" name="Footer Placeholder 3">
            <a:extLst>
              <a:ext uri="{FF2B5EF4-FFF2-40B4-BE49-F238E27FC236}">
                <a16:creationId xmlns:a16="http://schemas.microsoft.com/office/drawing/2014/main" id="{5CF54B63-FF67-41F9-A6DA-2E8C49D4A399}"/>
              </a:ext>
            </a:extLst>
          </p:cNvPr>
          <p:cNvSpPr txBox="1">
            <a:spLocks/>
          </p:cNvSpPr>
          <p:nvPr/>
        </p:nvSpPr>
        <p:spPr>
          <a:xfrm>
            <a:off x="5508897" y="640080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79595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0" fill="hold"/>
                                        <p:tgtEl>
                                          <p:spTgt spid="27"/>
                                        </p:tgtEl>
                                      </p:cBhvr>
                                    </p:cmd>
                                  </p:childTnLst>
                                </p:cTn>
                              </p:par>
                              <p:par>
                                <p:cTn id="7" presetID="1" presetClass="mediacall" presetSubtype="0" fill="hold" nodeType="withEffect">
                                  <p:stCondLst>
                                    <p:cond delay="0"/>
                                  </p:stCondLst>
                                  <p:childTnLst>
                                    <p:cmd type="call" cmd="playFrom(0.0)">
                                      <p:cBhvr>
                                        <p:cTn id="8" dur="7500" fill="hold"/>
                                        <p:tgtEl>
                                          <p:spTgt spid="28"/>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7"/>
                                        </p:tgtEl>
                                      </p:cBhvr>
                                    </p:cmd>
                                  </p:childTnLst>
                                </p:cTn>
                              </p:par>
                            </p:childTnLst>
                          </p:cTn>
                        </p:par>
                      </p:childTnLst>
                    </p:cTn>
                  </p:par>
                </p:childTnLst>
              </p:cTn>
              <p:nextCondLst>
                <p:cond evt="onClick" delay="0">
                  <p:tgtEl>
                    <p:spTgt spid="27"/>
                  </p:tgtEl>
                </p:cond>
              </p:nextCondLst>
            </p:seq>
            <p:video>
              <p:cMediaNode vol="80000">
                <p:cTn id="20" repeatCount="indefinite" fill="hold" display="0">
                  <p:stCondLst>
                    <p:cond delay="indefinite"/>
                  </p:stCondLst>
                </p:cTn>
                <p:tgtEl>
                  <p:spTgt spid="27"/>
                </p:tgtEl>
              </p:cMediaNode>
            </p:video>
            <p:seq concurrent="1" nextAc="seek">
              <p:cTn id="21" restart="whenNotActive" fill="hold" evtFilter="cancelBubble" nodeType="interactiveSeq">
                <p:stCondLst>
                  <p:cond evt="onClick" delay="0">
                    <p:tgtEl>
                      <p:spTgt spid="28"/>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28"/>
                                        </p:tgtEl>
                                      </p:cBhvr>
                                    </p:cmd>
                                  </p:childTnLst>
                                </p:cTn>
                              </p:par>
                            </p:childTnLst>
                          </p:cTn>
                        </p:par>
                      </p:childTnLst>
                    </p:cTn>
                  </p:par>
                </p:childTnLst>
              </p:cTn>
              <p:nextCondLst>
                <p:cond evt="onClick" delay="0">
                  <p:tgtEl>
                    <p:spTgt spid="28"/>
                  </p:tgtEl>
                </p:cond>
              </p:nextCondLst>
            </p:seq>
            <p:video>
              <p:cMediaNode vol="80000">
                <p:cTn id="26" repeatCount="indefinite" fill="hold" display="0">
                  <p:stCondLst>
                    <p:cond delay="indefinite"/>
                  </p:stCondLst>
                </p:cTn>
                <p:tgtEl>
                  <p:spTgt spid="28"/>
                </p:tgtEl>
              </p:cMediaNode>
            </p:video>
          </p:childTnLst>
        </p:cTn>
      </p:par>
    </p:tnLst>
    <p:bldLst>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pPr algn="r"/>
            <a:fld id="{01517C5A-21C8-4A78-AA4B-D0D5DD5ADE52}" type="slidenum">
              <a:rPr lang="en-US" smtClean="0">
                <a:solidFill>
                  <a:srgbClr val="000000"/>
                </a:solidFill>
              </a:rPr>
              <a:pPr algn="r"/>
              <a:t>10</a:t>
            </a:fld>
            <a:endParaRPr lang="en-US">
              <a:solidFill>
                <a:srgbClr val="000000"/>
              </a:solidFill>
            </a:endParaRPr>
          </a:p>
        </p:txBody>
      </p:sp>
      <p:sp>
        <p:nvSpPr>
          <p:cNvPr id="22" name="TextBox 21"/>
          <p:cNvSpPr txBox="1"/>
          <p:nvPr/>
        </p:nvSpPr>
        <p:spPr>
          <a:xfrm>
            <a:off x="1371600" y="6596390"/>
            <a:ext cx="9601200" cy="261610"/>
          </a:xfrm>
          <a:prstGeom prst="rect">
            <a:avLst/>
          </a:prstGeom>
          <a:noFill/>
        </p:spPr>
        <p:txBody>
          <a:bodyPr wrap="square" rtlCol="0">
            <a:spAutoFit/>
          </a:bodyPr>
          <a:lstStyle/>
          <a:p>
            <a:pPr algn="ctr"/>
            <a:r>
              <a:rPr lang="en-US" sz="1050" i="1" dirty="0" smtClean="0">
                <a:solidFill>
                  <a:srgbClr val="000099"/>
                </a:solidFill>
                <a:latin typeface="Arial" panose="020B0604020202020204" pitchFamily="34" charset="0"/>
                <a:cs typeface="Arial" panose="020B0604020202020204" pitchFamily="34" charset="0"/>
              </a:rPr>
              <a:t>9</a:t>
            </a:r>
            <a:r>
              <a:rPr lang="en-US" sz="1050" i="1" baseline="30000" dirty="0" smtClean="0">
                <a:solidFill>
                  <a:srgbClr val="000099"/>
                </a:solidFill>
                <a:latin typeface="Arial" panose="020B0604020202020204" pitchFamily="34" charset="0"/>
                <a:cs typeface="Arial" panose="020B0604020202020204" pitchFamily="34" charset="0"/>
              </a:rPr>
              <a:t>th</a:t>
            </a:r>
            <a:r>
              <a:rPr lang="en-US" sz="1050" i="1"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 October 28-31, 2019, Atlantic City, New Jersey, USA</a:t>
            </a:r>
          </a:p>
        </p:txBody>
      </p:sp>
      <p:sp>
        <p:nvSpPr>
          <p:cNvPr id="65" name="Text Placeholder 1"/>
          <p:cNvSpPr>
            <a:spLocks noGrp="1"/>
          </p:cNvSpPr>
          <p:nvPr>
            <p:ph type="body" idx="1"/>
          </p:nvPr>
        </p:nvSpPr>
        <p:spPr>
          <a:xfrm>
            <a:off x="381000" y="908902"/>
            <a:ext cx="11277600" cy="365468"/>
          </a:xfrm>
        </p:spPr>
        <p:txBody>
          <a:bodyPr>
            <a:noAutofit/>
          </a:bodyPr>
          <a:lstStyle/>
          <a:p>
            <a:r>
              <a:rPr lang="en-US" sz="1800" dirty="0" smtClean="0"/>
              <a:t>Simulations predict expected trends in detector alarm time</a:t>
            </a:r>
            <a:endParaRPr lang="en-US" sz="1800" dirty="0"/>
          </a:p>
        </p:txBody>
      </p:sp>
      <p:grpSp>
        <p:nvGrpSpPr>
          <p:cNvPr id="11" name="Group 10"/>
          <p:cNvGrpSpPr/>
          <p:nvPr/>
        </p:nvGrpSpPr>
        <p:grpSpPr>
          <a:xfrm>
            <a:off x="3581400" y="1610095"/>
            <a:ext cx="4321511" cy="834554"/>
            <a:chOff x="509526" y="2045519"/>
            <a:chExt cx="4321511" cy="834554"/>
          </a:xfrm>
        </p:grpSpPr>
        <p:grpSp>
          <p:nvGrpSpPr>
            <p:cNvPr id="38" name="Group 37"/>
            <p:cNvGrpSpPr/>
            <p:nvPr/>
          </p:nvGrpSpPr>
          <p:grpSpPr>
            <a:xfrm>
              <a:off x="509526" y="2045519"/>
              <a:ext cx="4321511" cy="834554"/>
              <a:chOff x="5546860" y="5339938"/>
              <a:chExt cx="2959355" cy="571500"/>
            </a:xfrm>
          </p:grpSpPr>
          <p:sp>
            <p:nvSpPr>
              <p:cNvPr id="39" name="Rectangle 38"/>
              <p:cNvSpPr/>
              <p:nvPr/>
            </p:nvSpPr>
            <p:spPr>
              <a:xfrm>
                <a:off x="5547369" y="5339938"/>
                <a:ext cx="2958846" cy="5715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40" name="Straight Connector 39"/>
              <p:cNvCxnSpPr>
                <a:stCxn id="39" idx="1"/>
                <a:endCxn id="39" idx="3"/>
              </p:cNvCxnSpPr>
              <p:nvPr/>
            </p:nvCxnSpPr>
            <p:spPr>
              <a:xfrm>
                <a:off x="5547369" y="5625688"/>
                <a:ext cx="29588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5697778" y="5554250"/>
                <a:ext cx="95250"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Rectangle 41"/>
              <p:cNvSpPr/>
              <p:nvPr/>
            </p:nvSpPr>
            <p:spPr>
              <a:xfrm>
                <a:off x="6314660" y="5554250"/>
                <a:ext cx="95250"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Rectangle 42"/>
              <p:cNvSpPr/>
              <p:nvPr/>
            </p:nvSpPr>
            <p:spPr>
              <a:xfrm>
                <a:off x="6979166" y="5554250"/>
                <a:ext cx="95250"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Rectangle 43"/>
              <p:cNvSpPr/>
              <p:nvPr/>
            </p:nvSpPr>
            <p:spPr>
              <a:xfrm>
                <a:off x="7643673" y="5554250"/>
                <a:ext cx="95250"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 name="Rectangle 52"/>
              <p:cNvSpPr/>
              <p:nvPr/>
            </p:nvSpPr>
            <p:spPr>
              <a:xfrm>
                <a:off x="8240510" y="5554250"/>
                <a:ext cx="95250"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 name="TextBox 53"/>
              <p:cNvSpPr txBox="1"/>
              <p:nvPr/>
            </p:nvSpPr>
            <p:spPr>
              <a:xfrm>
                <a:off x="8113022" y="5659821"/>
                <a:ext cx="372350" cy="210765"/>
              </a:xfrm>
              <a:prstGeom prst="rect">
                <a:avLst/>
              </a:prstGeom>
              <a:noFill/>
            </p:spPr>
            <p:txBody>
              <a:bodyPr wrap="none" rtlCol="0">
                <a:spAutoFit/>
              </a:bodyPr>
              <a:lstStyle/>
              <a:p>
                <a:r>
                  <a:rPr lang="en-US" sz="1400" dirty="0" smtClean="0"/>
                  <a:t>SG5</a:t>
                </a:r>
                <a:endParaRPr lang="en-US" sz="1400" dirty="0"/>
              </a:p>
            </p:txBody>
          </p:sp>
          <p:sp>
            <p:nvSpPr>
              <p:cNvPr id="59" name="TextBox 58"/>
              <p:cNvSpPr txBox="1"/>
              <p:nvPr/>
            </p:nvSpPr>
            <p:spPr>
              <a:xfrm>
                <a:off x="7469401" y="5659821"/>
                <a:ext cx="372350" cy="210765"/>
              </a:xfrm>
              <a:prstGeom prst="rect">
                <a:avLst/>
              </a:prstGeom>
              <a:noFill/>
            </p:spPr>
            <p:txBody>
              <a:bodyPr wrap="none" rtlCol="0">
                <a:spAutoFit/>
              </a:bodyPr>
              <a:lstStyle/>
              <a:p>
                <a:r>
                  <a:rPr lang="en-US" sz="1400" dirty="0" smtClean="0"/>
                  <a:t>SG4</a:t>
                </a:r>
                <a:endParaRPr lang="en-US" sz="1400" dirty="0"/>
              </a:p>
            </p:txBody>
          </p:sp>
          <p:sp>
            <p:nvSpPr>
              <p:cNvPr id="60" name="TextBox 59"/>
              <p:cNvSpPr txBox="1"/>
              <p:nvPr/>
            </p:nvSpPr>
            <p:spPr>
              <a:xfrm>
                <a:off x="6804895" y="5659821"/>
                <a:ext cx="372350" cy="210765"/>
              </a:xfrm>
              <a:prstGeom prst="rect">
                <a:avLst/>
              </a:prstGeom>
              <a:noFill/>
            </p:spPr>
            <p:txBody>
              <a:bodyPr wrap="none" rtlCol="0">
                <a:spAutoFit/>
              </a:bodyPr>
              <a:lstStyle/>
              <a:p>
                <a:r>
                  <a:rPr lang="en-US" sz="1400" dirty="0"/>
                  <a:t>SG3</a:t>
                </a:r>
              </a:p>
            </p:txBody>
          </p:sp>
          <p:sp>
            <p:nvSpPr>
              <p:cNvPr id="61" name="TextBox 60"/>
              <p:cNvSpPr txBox="1"/>
              <p:nvPr/>
            </p:nvSpPr>
            <p:spPr>
              <a:xfrm>
                <a:off x="6155654" y="5659821"/>
                <a:ext cx="372350" cy="210765"/>
              </a:xfrm>
              <a:prstGeom prst="rect">
                <a:avLst/>
              </a:prstGeom>
              <a:noFill/>
            </p:spPr>
            <p:txBody>
              <a:bodyPr wrap="none" rtlCol="0">
                <a:spAutoFit/>
              </a:bodyPr>
              <a:lstStyle/>
              <a:p>
                <a:r>
                  <a:rPr lang="en-US" sz="1400" dirty="0" smtClean="0"/>
                  <a:t>SG2</a:t>
                </a:r>
                <a:endParaRPr lang="en-US" sz="1400" dirty="0"/>
              </a:p>
            </p:txBody>
          </p:sp>
          <p:sp>
            <p:nvSpPr>
              <p:cNvPr id="62" name="TextBox 61"/>
              <p:cNvSpPr txBox="1"/>
              <p:nvPr/>
            </p:nvSpPr>
            <p:spPr>
              <a:xfrm>
                <a:off x="5546860" y="5659821"/>
                <a:ext cx="372350" cy="210765"/>
              </a:xfrm>
              <a:prstGeom prst="rect">
                <a:avLst/>
              </a:prstGeom>
              <a:noFill/>
            </p:spPr>
            <p:txBody>
              <a:bodyPr wrap="none" rtlCol="0">
                <a:spAutoFit/>
              </a:bodyPr>
              <a:lstStyle/>
              <a:p>
                <a:r>
                  <a:rPr lang="en-US" sz="1400" dirty="0" smtClean="0"/>
                  <a:t>SG1</a:t>
                </a:r>
                <a:endParaRPr lang="en-US" sz="1400" dirty="0"/>
              </a:p>
            </p:txBody>
          </p:sp>
        </p:grpSp>
        <p:sp>
          <p:nvSpPr>
            <p:cNvPr id="67" name="Oval 66"/>
            <p:cNvSpPr/>
            <p:nvPr/>
          </p:nvSpPr>
          <p:spPr>
            <a:xfrm>
              <a:off x="1143000" y="2400095"/>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2133600" y="2400095"/>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3066804" y="2400095"/>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990600" y="2166782"/>
              <a:ext cx="413896" cy="307777"/>
            </a:xfrm>
            <a:prstGeom prst="rect">
              <a:avLst/>
            </a:prstGeom>
            <a:noFill/>
          </p:spPr>
          <p:txBody>
            <a:bodyPr wrap="none" rtlCol="0">
              <a:spAutoFit/>
            </a:bodyPr>
            <a:lstStyle/>
            <a:p>
              <a:r>
                <a:rPr lang="en-US" sz="1400" dirty="0" smtClean="0"/>
                <a:t>D4</a:t>
              </a:r>
              <a:endParaRPr lang="en-US" sz="1400" dirty="0"/>
            </a:p>
          </p:txBody>
        </p:sp>
        <p:sp>
          <p:nvSpPr>
            <p:cNvPr id="76" name="TextBox 75"/>
            <p:cNvSpPr txBox="1"/>
            <p:nvPr/>
          </p:nvSpPr>
          <p:spPr>
            <a:xfrm>
              <a:off x="1981200" y="2166782"/>
              <a:ext cx="413896" cy="307777"/>
            </a:xfrm>
            <a:prstGeom prst="rect">
              <a:avLst/>
            </a:prstGeom>
            <a:noFill/>
          </p:spPr>
          <p:txBody>
            <a:bodyPr wrap="none" rtlCol="0">
              <a:spAutoFit/>
            </a:bodyPr>
            <a:lstStyle/>
            <a:p>
              <a:r>
                <a:rPr lang="en-US" sz="1400" dirty="0" smtClean="0"/>
                <a:t>D3</a:t>
              </a:r>
              <a:endParaRPr lang="en-US" sz="1400" dirty="0"/>
            </a:p>
          </p:txBody>
        </p:sp>
        <p:sp>
          <p:nvSpPr>
            <p:cNvPr id="77" name="TextBox 76"/>
            <p:cNvSpPr txBox="1"/>
            <p:nvPr/>
          </p:nvSpPr>
          <p:spPr>
            <a:xfrm>
              <a:off x="2938904" y="2166782"/>
              <a:ext cx="413896" cy="307777"/>
            </a:xfrm>
            <a:prstGeom prst="rect">
              <a:avLst/>
            </a:prstGeom>
            <a:noFill/>
          </p:spPr>
          <p:txBody>
            <a:bodyPr wrap="none" rtlCol="0">
              <a:spAutoFit/>
            </a:bodyPr>
            <a:lstStyle/>
            <a:p>
              <a:r>
                <a:rPr lang="en-US" sz="1400" dirty="0" smtClean="0"/>
                <a:t>D2</a:t>
              </a:r>
              <a:endParaRPr lang="en-US" sz="1400" dirty="0"/>
            </a:p>
          </p:txBody>
        </p:sp>
        <p:sp>
          <p:nvSpPr>
            <p:cNvPr id="74" name="Oval 73"/>
            <p:cNvSpPr/>
            <p:nvPr/>
          </p:nvSpPr>
          <p:spPr>
            <a:xfrm>
              <a:off x="4038600" y="2400095"/>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3886200" y="2166782"/>
              <a:ext cx="413896" cy="307777"/>
            </a:xfrm>
            <a:prstGeom prst="rect">
              <a:avLst/>
            </a:prstGeom>
            <a:noFill/>
          </p:spPr>
          <p:txBody>
            <a:bodyPr wrap="none" rtlCol="0">
              <a:spAutoFit/>
            </a:bodyPr>
            <a:lstStyle/>
            <a:p>
              <a:r>
                <a:rPr lang="en-US" sz="1400" dirty="0" smtClean="0"/>
                <a:t>D1</a:t>
              </a:r>
              <a:endParaRPr lang="en-US" sz="1400" dirty="0"/>
            </a:p>
          </p:txBody>
        </p:sp>
      </p:grpSp>
      <p:grpSp>
        <p:nvGrpSpPr>
          <p:cNvPr id="10" name="Group 9"/>
          <p:cNvGrpSpPr/>
          <p:nvPr/>
        </p:nvGrpSpPr>
        <p:grpSpPr>
          <a:xfrm>
            <a:off x="2717732" y="2666520"/>
            <a:ext cx="5401524" cy="3514198"/>
            <a:chOff x="5486400" y="1667403"/>
            <a:chExt cx="5401524" cy="3514198"/>
          </a:xfrm>
        </p:grpSpPr>
        <p:pic>
          <p:nvPicPr>
            <p:cNvPr id="4" name="Picture 3"/>
            <p:cNvPicPr>
              <a:picLocks noChangeAspect="1"/>
            </p:cNvPicPr>
            <p:nvPr/>
          </p:nvPicPr>
          <p:blipFill rotWithShape="1">
            <a:blip r:embed="rId3"/>
            <a:srcRect b="12795"/>
            <a:stretch/>
          </p:blipFill>
          <p:spPr>
            <a:xfrm>
              <a:off x="5486400" y="1667403"/>
              <a:ext cx="5401524" cy="3514198"/>
            </a:xfrm>
            <a:prstGeom prst="rect">
              <a:avLst/>
            </a:prstGeom>
          </p:spPr>
        </p:pic>
        <p:sp>
          <p:nvSpPr>
            <p:cNvPr id="2" name="TextBox 1"/>
            <p:cNvSpPr txBox="1"/>
            <p:nvPr/>
          </p:nvSpPr>
          <p:spPr>
            <a:xfrm>
              <a:off x="6629400" y="3830937"/>
              <a:ext cx="595035" cy="338554"/>
            </a:xfrm>
            <a:prstGeom prst="rect">
              <a:avLst/>
            </a:prstGeom>
            <a:noFill/>
          </p:spPr>
          <p:txBody>
            <a:bodyPr wrap="none" rtlCol="0">
              <a:spAutoFit/>
            </a:bodyPr>
            <a:lstStyle/>
            <a:p>
              <a:pPr algn="l"/>
              <a:r>
                <a:rPr lang="en-US" sz="1600" dirty="0" smtClean="0">
                  <a:solidFill>
                    <a:srgbClr val="0070C0"/>
                  </a:solidFill>
                  <a:latin typeface="Arial" panose="020B0604020202020204" pitchFamily="34" charset="0"/>
                  <a:cs typeface="Arial" panose="020B0604020202020204" pitchFamily="34" charset="0"/>
                </a:rPr>
                <a:t>SG1</a:t>
              </a:r>
            </a:p>
          </p:txBody>
        </p:sp>
        <p:sp>
          <p:nvSpPr>
            <p:cNvPr id="79" name="TextBox 78"/>
            <p:cNvSpPr txBox="1"/>
            <p:nvPr/>
          </p:nvSpPr>
          <p:spPr>
            <a:xfrm>
              <a:off x="8163627" y="3830937"/>
              <a:ext cx="595035" cy="338554"/>
            </a:xfrm>
            <a:prstGeom prst="rect">
              <a:avLst/>
            </a:prstGeom>
            <a:noFill/>
          </p:spPr>
          <p:txBody>
            <a:bodyPr wrap="none" rtlCol="0">
              <a:spAutoFit/>
            </a:bodyPr>
            <a:lstStyle/>
            <a:p>
              <a:pPr algn="l"/>
              <a:r>
                <a:rPr lang="en-US" sz="1600" dirty="0" smtClean="0">
                  <a:solidFill>
                    <a:srgbClr val="C00000"/>
                  </a:solidFill>
                  <a:latin typeface="Arial" panose="020B0604020202020204" pitchFamily="34" charset="0"/>
                  <a:cs typeface="Arial" panose="020B0604020202020204" pitchFamily="34" charset="0"/>
                </a:rPr>
                <a:t>SG3</a:t>
              </a:r>
            </a:p>
          </p:txBody>
        </p:sp>
        <p:sp>
          <p:nvSpPr>
            <p:cNvPr id="80" name="TextBox 79"/>
            <p:cNvSpPr txBox="1"/>
            <p:nvPr/>
          </p:nvSpPr>
          <p:spPr>
            <a:xfrm>
              <a:off x="10210800" y="3830937"/>
              <a:ext cx="595035" cy="338554"/>
            </a:xfrm>
            <a:prstGeom prst="rect">
              <a:avLst/>
            </a:prstGeom>
            <a:noFill/>
          </p:spPr>
          <p:txBody>
            <a:bodyPr wrap="none" rtlCol="0">
              <a:spAutoFit/>
            </a:bodyPr>
            <a:lstStyle/>
            <a:p>
              <a:pPr algn="l"/>
              <a:r>
                <a:rPr lang="en-US" sz="1600" dirty="0" smtClean="0">
                  <a:solidFill>
                    <a:srgbClr val="00B050"/>
                  </a:solidFill>
                  <a:latin typeface="Arial" panose="020B0604020202020204" pitchFamily="34" charset="0"/>
                  <a:cs typeface="Arial" panose="020B0604020202020204" pitchFamily="34" charset="0"/>
                </a:rPr>
                <a:t>SG5</a:t>
              </a:r>
            </a:p>
          </p:txBody>
        </p:sp>
      </p:grpSp>
      <p:sp>
        <p:nvSpPr>
          <p:cNvPr id="81" name="Title 2"/>
          <p:cNvSpPr>
            <a:spLocks noGrp="1"/>
          </p:cNvSpPr>
          <p:nvPr>
            <p:ph type="title"/>
          </p:nvPr>
        </p:nvSpPr>
        <p:spPr>
          <a:xfrm>
            <a:off x="279071" y="155900"/>
            <a:ext cx="11912929" cy="758500"/>
          </a:xfrm>
        </p:spPr>
        <p:txBody>
          <a:bodyPr/>
          <a:lstStyle/>
          <a:p>
            <a:r>
              <a:rPr lang="en-US" sz="2800" b="1" dirty="0" smtClean="0"/>
              <a:t>smoke transport &amp; alarm time: empty cargo bay</a:t>
            </a:r>
            <a:endParaRPr lang="en-US" sz="2800" b="1" dirty="0"/>
          </a:p>
        </p:txBody>
      </p:sp>
      <p:sp>
        <p:nvSpPr>
          <p:cNvPr id="34" name="TextBox 33"/>
          <p:cNvSpPr txBox="1"/>
          <p:nvPr/>
        </p:nvSpPr>
        <p:spPr>
          <a:xfrm>
            <a:off x="4078263" y="6130665"/>
            <a:ext cx="3552576" cy="276999"/>
          </a:xfrm>
          <a:prstGeom prst="rect">
            <a:avLst/>
          </a:prstGeom>
          <a:noFill/>
        </p:spPr>
        <p:txBody>
          <a:bodyPr wrap="none" rtlCol="0">
            <a:spAutoFit/>
          </a:bodyPr>
          <a:lstStyle/>
          <a:p>
            <a:pPr algn="l"/>
            <a:r>
              <a:rPr lang="en-US" sz="1200" dirty="0" smtClean="0">
                <a:latin typeface="Arial" panose="020B0604020202020204" pitchFamily="34" charset="0"/>
                <a:cs typeface="Arial" panose="020B0604020202020204" pitchFamily="34" charset="0"/>
              </a:rPr>
              <a:t>Alarm time for each detector from simulations</a:t>
            </a:r>
          </a:p>
        </p:txBody>
      </p:sp>
      <p:sp>
        <p:nvSpPr>
          <p:cNvPr id="35" name="Footer Placeholder 3">
            <a:extLst>
              <a:ext uri="{FF2B5EF4-FFF2-40B4-BE49-F238E27FC236}">
                <a16:creationId xmlns:a16="http://schemas.microsoft.com/office/drawing/2014/main" id="{5CF54B63-FF67-41F9-A6DA-2E8C49D4A399}"/>
              </a:ext>
            </a:extLst>
          </p:cNvPr>
          <p:cNvSpPr txBox="1">
            <a:spLocks/>
          </p:cNvSpPr>
          <p:nvPr/>
        </p:nvSpPr>
        <p:spPr>
          <a:xfrm>
            <a:off x="5508897" y="640080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6022078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6361105" y="1557312"/>
            <a:ext cx="5300837" cy="4386288"/>
          </a:xfrm>
          <a:prstGeom prst="roundRect">
            <a:avLst>
              <a:gd name="adj" fmla="val 9793"/>
            </a:avLst>
          </a:prstGeom>
          <a:solidFill>
            <a:schemeClr val="bg1"/>
          </a:solidFill>
          <a:ln>
            <a:no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533400" y="1557312"/>
            <a:ext cx="5300837" cy="4386288"/>
          </a:xfrm>
          <a:prstGeom prst="roundRect">
            <a:avLst>
              <a:gd name="adj" fmla="val 9793"/>
            </a:avLst>
          </a:prstGeom>
          <a:solidFill>
            <a:schemeClr val="bg1"/>
          </a:solidFill>
          <a:ln>
            <a:no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3d">
            <a:hlinkClick r:id="" action="ppaction://media"/>
          </p:cNvPr>
          <p:cNvPicPr>
            <a:picLocks noChangeAspect="1"/>
          </p:cNvPicPr>
          <p:nvPr>
            <a:videoFile r:link="rId1"/>
            <p:extLst>
              <p:ext uri="{DAA4B4D4-6D71-4841-9C94-3DE7FCFB9230}">
                <p14:media xmlns:p14="http://schemas.microsoft.com/office/powerpoint/2010/main" r:embed="rId2">
                  <p14:trim st="375" end="20300"/>
                </p14:media>
              </p:ext>
            </p:extLst>
          </p:nvPr>
        </p:nvPicPr>
        <p:blipFill rotWithShape="1">
          <a:blip r:embed="rId6"/>
          <a:srcRect l="11375" t="16667" r="16582" b="5555"/>
          <a:stretch>
            <a:fillRect/>
          </a:stretch>
        </p:blipFill>
        <p:spPr>
          <a:xfrm>
            <a:off x="1018508" y="1858097"/>
            <a:ext cx="4577969" cy="3373241"/>
          </a:xfrm>
          <a:prstGeom prst="rect">
            <a:avLst/>
          </a:prstGeom>
        </p:spPr>
      </p:pic>
      <p:sp>
        <p:nvSpPr>
          <p:cNvPr id="3" name="Title 2"/>
          <p:cNvSpPr>
            <a:spLocks noGrp="1"/>
          </p:cNvSpPr>
          <p:nvPr>
            <p:ph type="title"/>
          </p:nvPr>
        </p:nvSpPr>
        <p:spPr>
          <a:xfrm>
            <a:off x="609600" y="155900"/>
            <a:ext cx="10972800" cy="758500"/>
          </a:xfrm>
        </p:spPr>
        <p:txBody>
          <a:bodyPr/>
          <a:lstStyle/>
          <a:p>
            <a:r>
              <a:rPr lang="en-US" sz="2800" b="1" dirty="0" smtClean="0"/>
              <a:t>empty cargo bay — Effect of ventilation</a:t>
            </a:r>
            <a:endParaRPr lang="en-US" sz="2800" b="1" dirty="0"/>
          </a:p>
        </p:txBody>
      </p:sp>
      <p:sp>
        <p:nvSpPr>
          <p:cNvPr id="8" name="Slide Number Placeholder 7"/>
          <p:cNvSpPr>
            <a:spLocks noGrp="1"/>
          </p:cNvSpPr>
          <p:nvPr>
            <p:ph type="sldNum" sz="quarter" idx="11"/>
          </p:nvPr>
        </p:nvSpPr>
        <p:spPr/>
        <p:txBody>
          <a:bodyPr/>
          <a:lstStyle/>
          <a:p>
            <a:pPr algn="r"/>
            <a:fld id="{01517C5A-21C8-4A78-AA4B-D0D5DD5ADE52}" type="slidenum">
              <a:rPr lang="en-US" smtClean="0">
                <a:solidFill>
                  <a:srgbClr val="000000"/>
                </a:solidFill>
              </a:rPr>
              <a:pPr algn="r"/>
              <a:t>11</a:t>
            </a:fld>
            <a:endParaRPr lang="en-US">
              <a:solidFill>
                <a:srgbClr val="000000"/>
              </a:solidFill>
            </a:endParaRPr>
          </a:p>
        </p:txBody>
      </p:sp>
      <p:sp>
        <p:nvSpPr>
          <p:cNvPr id="22" name="TextBox 21"/>
          <p:cNvSpPr txBox="1"/>
          <p:nvPr/>
        </p:nvSpPr>
        <p:spPr>
          <a:xfrm>
            <a:off x="1371600" y="6596390"/>
            <a:ext cx="9601200" cy="261610"/>
          </a:xfrm>
          <a:prstGeom prst="rect">
            <a:avLst/>
          </a:prstGeom>
          <a:noFill/>
        </p:spPr>
        <p:txBody>
          <a:bodyPr wrap="square" rtlCol="0">
            <a:spAutoFit/>
          </a:bodyPr>
          <a:lstStyle/>
          <a:p>
            <a:pPr algn="ctr"/>
            <a:r>
              <a:rPr lang="en-US" sz="1050" i="1" dirty="0" smtClean="0">
                <a:solidFill>
                  <a:srgbClr val="000099"/>
                </a:solidFill>
                <a:latin typeface="Arial" panose="020B0604020202020204" pitchFamily="34" charset="0"/>
                <a:cs typeface="Arial" panose="020B0604020202020204" pitchFamily="34" charset="0"/>
              </a:rPr>
              <a:t>9</a:t>
            </a:r>
            <a:r>
              <a:rPr lang="en-US" sz="1050" i="1" baseline="30000" dirty="0" smtClean="0">
                <a:solidFill>
                  <a:srgbClr val="000099"/>
                </a:solidFill>
                <a:latin typeface="Arial" panose="020B0604020202020204" pitchFamily="34" charset="0"/>
                <a:cs typeface="Arial" panose="020B0604020202020204" pitchFamily="34" charset="0"/>
              </a:rPr>
              <a:t>th</a:t>
            </a:r>
            <a:r>
              <a:rPr lang="en-US" sz="1050" i="1"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 October 28-31, 2019, Atlantic City, New Jersey, USA</a:t>
            </a:r>
          </a:p>
        </p:txBody>
      </p:sp>
      <p:sp>
        <p:nvSpPr>
          <p:cNvPr id="65" name="Text Placeholder 1"/>
          <p:cNvSpPr>
            <a:spLocks noGrp="1"/>
          </p:cNvSpPr>
          <p:nvPr>
            <p:ph type="body" idx="1"/>
          </p:nvPr>
        </p:nvSpPr>
        <p:spPr>
          <a:xfrm>
            <a:off x="609600" y="838200"/>
            <a:ext cx="11277600" cy="365468"/>
          </a:xfrm>
        </p:spPr>
        <p:txBody>
          <a:bodyPr>
            <a:noAutofit/>
          </a:bodyPr>
          <a:lstStyle/>
          <a:p>
            <a:r>
              <a:rPr lang="en-US" sz="1800" dirty="0" smtClean="0"/>
              <a:t>inlet air initially pushes against smoke transported across ceiling</a:t>
            </a:r>
            <a:endParaRPr lang="en-US" sz="1800" dirty="0"/>
          </a:p>
        </p:txBody>
      </p:sp>
      <p:pic>
        <p:nvPicPr>
          <p:cNvPr id="30" name="3d">
            <a:hlinkClick r:id="" action="ppaction://media"/>
          </p:cNvPr>
          <p:cNvPicPr>
            <a:picLocks noChangeAspect="1"/>
          </p:cNvPicPr>
          <p:nvPr>
            <a:videoFile r:link="rId1"/>
            <p:extLst>
              <p:ext uri="{DAA4B4D4-6D71-4841-9C94-3DE7FCFB9230}">
                <p14:media xmlns:p14="http://schemas.microsoft.com/office/powerpoint/2010/main" r:embed="rId3">
                  <p14:trim st="12800"/>
                </p14:media>
              </p:ext>
            </p:extLst>
          </p:nvPr>
        </p:nvPicPr>
        <p:blipFill rotWithShape="1">
          <a:blip r:embed="rId7"/>
          <a:srcRect l="9257" t="18039" r="19789" b="5288"/>
          <a:stretch>
            <a:fillRect/>
          </a:stretch>
        </p:blipFill>
        <p:spPr>
          <a:xfrm>
            <a:off x="6539234" y="2077407"/>
            <a:ext cx="4527074" cy="3346098"/>
          </a:xfrm>
          <a:prstGeom prst="rect">
            <a:avLst/>
          </a:prstGeom>
        </p:spPr>
      </p:pic>
      <p:sp>
        <p:nvSpPr>
          <p:cNvPr id="14" name="TextBox 13"/>
          <p:cNvSpPr txBox="1"/>
          <p:nvPr/>
        </p:nvSpPr>
        <p:spPr>
          <a:xfrm>
            <a:off x="3084505" y="1858097"/>
            <a:ext cx="1879041" cy="400110"/>
          </a:xfrm>
          <a:prstGeom prst="rect">
            <a:avLst/>
          </a:prstGeom>
          <a:noFill/>
          <a:ln>
            <a:solidFill>
              <a:schemeClr val="bg1">
                <a:lumMod val="75000"/>
              </a:schemeClr>
            </a:solidFill>
          </a:ln>
        </p:spPr>
        <p:txBody>
          <a:bodyPr wrap="none" rtlCol="0">
            <a:spAutoFit/>
          </a:bodyPr>
          <a:lstStyle/>
          <a:p>
            <a:r>
              <a:rPr lang="en-US" sz="2000" dirty="0" smtClean="0">
                <a:solidFill>
                  <a:srgbClr val="000099"/>
                </a:solidFill>
              </a:rPr>
              <a:t>No ventilation</a:t>
            </a:r>
            <a:endParaRPr lang="en-US" sz="2000" dirty="0">
              <a:solidFill>
                <a:srgbClr val="000099"/>
              </a:solidFill>
            </a:endParaRPr>
          </a:p>
        </p:txBody>
      </p:sp>
      <p:sp>
        <p:nvSpPr>
          <p:cNvPr id="29" name="TextBox 28"/>
          <p:cNvSpPr txBox="1"/>
          <p:nvPr/>
        </p:nvSpPr>
        <p:spPr>
          <a:xfrm>
            <a:off x="9142383" y="1858097"/>
            <a:ext cx="2088392" cy="400110"/>
          </a:xfrm>
          <a:prstGeom prst="rect">
            <a:avLst/>
          </a:prstGeom>
          <a:noFill/>
          <a:ln>
            <a:solidFill>
              <a:schemeClr val="bg1">
                <a:lumMod val="75000"/>
              </a:schemeClr>
            </a:solidFill>
          </a:ln>
        </p:spPr>
        <p:txBody>
          <a:bodyPr wrap="none" rtlCol="0">
            <a:spAutoFit/>
          </a:bodyPr>
          <a:lstStyle/>
          <a:p>
            <a:r>
              <a:rPr lang="en-US" sz="2000" dirty="0" smtClean="0">
                <a:solidFill>
                  <a:srgbClr val="000099"/>
                </a:solidFill>
              </a:rPr>
              <a:t>With ventilation</a:t>
            </a:r>
            <a:endParaRPr lang="en-US" sz="2000" dirty="0">
              <a:solidFill>
                <a:srgbClr val="000099"/>
              </a:solidFill>
            </a:endParaRPr>
          </a:p>
        </p:txBody>
      </p:sp>
      <p:cxnSp>
        <p:nvCxnSpPr>
          <p:cNvPr id="6" name="Straight Arrow Connector 5"/>
          <p:cNvCxnSpPr/>
          <p:nvPr/>
        </p:nvCxnSpPr>
        <p:spPr>
          <a:xfrm>
            <a:off x="6862842" y="2009185"/>
            <a:ext cx="228600" cy="2237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0552105" y="4914506"/>
            <a:ext cx="323998" cy="2789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437305" y="1729963"/>
            <a:ext cx="1144865" cy="338554"/>
          </a:xfrm>
          <a:prstGeom prst="rect">
            <a:avLst/>
          </a:prstGeom>
          <a:noFill/>
        </p:spPr>
        <p:txBody>
          <a:bodyPr wrap="none" rtlCol="0">
            <a:spAutoFit/>
          </a:bodyPr>
          <a:lstStyle/>
          <a:p>
            <a:pPr algn="l"/>
            <a:r>
              <a:rPr lang="en-US" sz="1600" dirty="0" smtClean="0">
                <a:latin typeface="Arial" panose="020B0604020202020204" pitchFamily="34" charset="0"/>
                <a:cs typeface="Arial" panose="020B0604020202020204" pitchFamily="34" charset="0"/>
              </a:rPr>
              <a:t>Inlet vent </a:t>
            </a:r>
          </a:p>
        </p:txBody>
      </p:sp>
      <p:sp>
        <p:nvSpPr>
          <p:cNvPr id="34" name="TextBox 33"/>
          <p:cNvSpPr txBox="1"/>
          <p:nvPr/>
        </p:nvSpPr>
        <p:spPr>
          <a:xfrm>
            <a:off x="10454919" y="5200959"/>
            <a:ext cx="1316386" cy="338554"/>
          </a:xfrm>
          <a:prstGeom prst="rect">
            <a:avLst/>
          </a:prstGeom>
          <a:noFill/>
        </p:spPr>
        <p:txBody>
          <a:bodyPr wrap="none" rtlCol="0">
            <a:spAutoFit/>
          </a:bodyPr>
          <a:lstStyle/>
          <a:p>
            <a:pPr algn="l"/>
            <a:r>
              <a:rPr lang="en-US" sz="1600" dirty="0" smtClean="0">
                <a:latin typeface="Arial" panose="020B0604020202020204" pitchFamily="34" charset="0"/>
                <a:cs typeface="Arial" panose="020B0604020202020204" pitchFamily="34" charset="0"/>
              </a:rPr>
              <a:t>Outlet vent </a:t>
            </a:r>
          </a:p>
        </p:txBody>
      </p:sp>
      <p:sp>
        <p:nvSpPr>
          <p:cNvPr id="11" name="TextBox 10"/>
          <p:cNvSpPr txBox="1"/>
          <p:nvPr/>
        </p:nvSpPr>
        <p:spPr>
          <a:xfrm>
            <a:off x="2133600" y="3465127"/>
            <a:ext cx="595035" cy="338554"/>
          </a:xfrm>
          <a:prstGeom prst="rect">
            <a:avLst/>
          </a:prstGeom>
          <a:noFill/>
        </p:spPr>
        <p:txBody>
          <a:bodyPr wrap="none" rtlCol="0">
            <a:spAutoFit/>
          </a:bodyPr>
          <a:lstStyle/>
          <a:p>
            <a:pPr algn="l"/>
            <a:r>
              <a:rPr lang="en-US" sz="1600" dirty="0" smtClean="0">
                <a:latin typeface="Arial" panose="020B0604020202020204" pitchFamily="34" charset="0"/>
                <a:cs typeface="Arial" panose="020B0604020202020204" pitchFamily="34" charset="0"/>
              </a:rPr>
              <a:t>SG3</a:t>
            </a:r>
          </a:p>
        </p:txBody>
      </p:sp>
      <p:sp>
        <p:nvSpPr>
          <p:cNvPr id="39" name="TextBox 38"/>
          <p:cNvSpPr txBox="1"/>
          <p:nvPr/>
        </p:nvSpPr>
        <p:spPr>
          <a:xfrm>
            <a:off x="7772400" y="3596826"/>
            <a:ext cx="595035" cy="338554"/>
          </a:xfrm>
          <a:prstGeom prst="rect">
            <a:avLst/>
          </a:prstGeom>
          <a:noFill/>
        </p:spPr>
        <p:txBody>
          <a:bodyPr wrap="none" rtlCol="0">
            <a:spAutoFit/>
          </a:bodyPr>
          <a:lstStyle/>
          <a:p>
            <a:pPr algn="l"/>
            <a:r>
              <a:rPr lang="en-US" sz="1600" dirty="0" smtClean="0">
                <a:latin typeface="Arial" panose="020B0604020202020204" pitchFamily="34" charset="0"/>
                <a:cs typeface="Arial" panose="020B0604020202020204" pitchFamily="34" charset="0"/>
              </a:rPr>
              <a:t>SG3</a:t>
            </a:r>
          </a:p>
        </p:txBody>
      </p:sp>
      <p:cxnSp>
        <p:nvCxnSpPr>
          <p:cNvPr id="23" name="Straight Arrow Connector 22"/>
          <p:cNvCxnSpPr/>
          <p:nvPr/>
        </p:nvCxnSpPr>
        <p:spPr>
          <a:xfrm>
            <a:off x="7162800" y="2337752"/>
            <a:ext cx="299958" cy="966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7086600" y="2357438"/>
            <a:ext cx="76200" cy="2311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813891" y="5637389"/>
            <a:ext cx="2739853" cy="307777"/>
          </a:xfrm>
          <a:prstGeom prst="rect">
            <a:avLst/>
          </a:prstGeom>
          <a:noFill/>
        </p:spPr>
        <p:txBody>
          <a:bodyPr wrap="none" rtlCol="0">
            <a:spAutoFit/>
          </a:bodyPr>
          <a:lstStyle/>
          <a:p>
            <a:pPr algn="l"/>
            <a:r>
              <a:rPr lang="en-US" sz="1400" dirty="0" smtClean="0">
                <a:latin typeface="Arial" panose="020B0604020202020204" pitchFamily="34" charset="0"/>
                <a:cs typeface="Arial" panose="020B0604020202020204" pitchFamily="34" charset="0"/>
              </a:rPr>
              <a:t>Simulated smoke propagation</a:t>
            </a:r>
          </a:p>
        </p:txBody>
      </p:sp>
      <p:sp>
        <p:nvSpPr>
          <p:cNvPr id="24" name="TextBox 23"/>
          <p:cNvSpPr txBox="1"/>
          <p:nvPr/>
        </p:nvSpPr>
        <p:spPr>
          <a:xfrm>
            <a:off x="7919042" y="5654816"/>
            <a:ext cx="2739853" cy="307777"/>
          </a:xfrm>
          <a:prstGeom prst="rect">
            <a:avLst/>
          </a:prstGeom>
          <a:noFill/>
        </p:spPr>
        <p:txBody>
          <a:bodyPr wrap="none" rtlCol="0">
            <a:spAutoFit/>
          </a:bodyPr>
          <a:lstStyle/>
          <a:p>
            <a:pPr algn="l"/>
            <a:r>
              <a:rPr lang="en-US" sz="1400" dirty="0" smtClean="0">
                <a:latin typeface="Arial" panose="020B0604020202020204" pitchFamily="34" charset="0"/>
                <a:cs typeface="Arial" panose="020B0604020202020204" pitchFamily="34" charset="0"/>
              </a:rPr>
              <a:t>Simulated smoke propagation</a:t>
            </a:r>
          </a:p>
        </p:txBody>
      </p:sp>
      <p:sp>
        <p:nvSpPr>
          <p:cNvPr id="26" name="Footer Placeholder 3">
            <a:extLst>
              <a:ext uri="{FF2B5EF4-FFF2-40B4-BE49-F238E27FC236}">
                <a16:creationId xmlns:a16="http://schemas.microsoft.com/office/drawing/2014/main" id="{5CF54B63-FF67-41F9-A6DA-2E8C49D4A399}"/>
              </a:ext>
            </a:extLst>
          </p:cNvPr>
          <p:cNvSpPr txBox="1">
            <a:spLocks/>
          </p:cNvSpPr>
          <p:nvPr/>
        </p:nvSpPr>
        <p:spPr>
          <a:xfrm>
            <a:off x="5508897" y="640080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297027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0" fill="hold"/>
                                        <p:tgtEl>
                                          <p:spTgt spid="27"/>
                                        </p:tgtEl>
                                      </p:cBhvr>
                                    </p:cmd>
                                  </p:childTnLst>
                                </p:cTn>
                              </p:par>
                              <p:par>
                                <p:cTn id="7" presetID="1" presetClass="mediacall" presetSubtype="0" fill="hold" nodeType="withEffect">
                                  <p:stCondLst>
                                    <p:cond delay="0"/>
                                  </p:stCondLst>
                                  <p:childTnLst>
                                    <p:cmd type="call" cmd="playFrom(0.0)">
                                      <p:cBhvr>
                                        <p:cTn id="8" dur="445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7"/>
                                        </p:tgtEl>
                                      </p:cBhvr>
                                    </p:cmd>
                                  </p:childTnLst>
                                </p:cTn>
                              </p:par>
                            </p:childTnLst>
                          </p:cTn>
                        </p:par>
                      </p:childTnLst>
                    </p:cTn>
                  </p:par>
                </p:childTnLst>
              </p:cTn>
              <p:nextCondLst>
                <p:cond evt="onClick" delay="0">
                  <p:tgtEl>
                    <p:spTgt spid="27"/>
                  </p:tgtEl>
                </p:cond>
              </p:nextCondLst>
            </p:seq>
            <p:video>
              <p:cMediaNode vol="80000">
                <p:cTn id="14" repeatCount="indefinite" fill="hold" display="0">
                  <p:stCondLst>
                    <p:cond delay="indefinite"/>
                  </p:stCondLst>
                </p:cTn>
                <p:tgtEl>
                  <p:spTgt spid="27"/>
                </p:tgtEl>
              </p:cMediaNode>
            </p:video>
            <p:video>
              <p:cMediaNode vol="80000">
                <p:cTn id="15" repeatCount="indefinite" fill="hold" display="0">
                  <p:stCondLst>
                    <p:cond delay="indefinite"/>
                  </p:stCondLst>
                </p:cTn>
                <p:tgtEl>
                  <p:spTgt spid="30"/>
                </p:tgtEl>
              </p:cMediaNode>
            </p:video>
            <p:seq concurrent="1" nextAc="seek">
              <p:cTn id="16" restart="whenNotActive" fill="hold" evtFilter="cancelBubble" nodeType="interactiveSeq">
                <p:stCondLst>
                  <p:cond evt="onClick" delay="0">
                    <p:tgtEl>
                      <p:spTgt spid="3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616907" y="2647890"/>
            <a:ext cx="1879041" cy="400110"/>
          </a:xfrm>
          <a:prstGeom prst="rect">
            <a:avLst/>
          </a:prstGeom>
          <a:noFill/>
          <a:ln>
            <a:solidFill>
              <a:schemeClr val="bg1">
                <a:lumMod val="75000"/>
              </a:schemeClr>
            </a:solidFill>
          </a:ln>
        </p:spPr>
        <p:txBody>
          <a:bodyPr wrap="none" rtlCol="0">
            <a:spAutoFit/>
          </a:bodyPr>
          <a:lstStyle/>
          <a:p>
            <a:r>
              <a:rPr lang="en-US" sz="2000" dirty="0" smtClean="0">
                <a:solidFill>
                  <a:srgbClr val="000099"/>
                </a:solidFill>
              </a:rPr>
              <a:t>No ventilation</a:t>
            </a:r>
            <a:endParaRPr lang="en-US" sz="2000" dirty="0">
              <a:solidFill>
                <a:srgbClr val="000099"/>
              </a:solidFill>
            </a:endParaRPr>
          </a:p>
        </p:txBody>
      </p:sp>
      <p:sp>
        <p:nvSpPr>
          <p:cNvPr id="40" name="TextBox 39"/>
          <p:cNvSpPr txBox="1"/>
          <p:nvPr/>
        </p:nvSpPr>
        <p:spPr>
          <a:xfrm>
            <a:off x="512231" y="4552890"/>
            <a:ext cx="2088392" cy="400110"/>
          </a:xfrm>
          <a:prstGeom prst="rect">
            <a:avLst/>
          </a:prstGeom>
          <a:noFill/>
          <a:ln>
            <a:solidFill>
              <a:schemeClr val="bg1">
                <a:lumMod val="75000"/>
              </a:schemeClr>
            </a:solidFill>
          </a:ln>
        </p:spPr>
        <p:txBody>
          <a:bodyPr wrap="none" rtlCol="0">
            <a:spAutoFit/>
          </a:bodyPr>
          <a:lstStyle/>
          <a:p>
            <a:r>
              <a:rPr lang="en-US" sz="2000" dirty="0" smtClean="0">
                <a:solidFill>
                  <a:srgbClr val="000099"/>
                </a:solidFill>
              </a:rPr>
              <a:t>With ventilation</a:t>
            </a:r>
            <a:endParaRPr lang="en-US" sz="2000" dirty="0">
              <a:solidFill>
                <a:srgbClr val="000099"/>
              </a:solidFill>
            </a:endParaRPr>
          </a:p>
        </p:txBody>
      </p:sp>
      <p:sp>
        <p:nvSpPr>
          <p:cNvPr id="3" name="Title 2"/>
          <p:cNvSpPr>
            <a:spLocks noGrp="1"/>
          </p:cNvSpPr>
          <p:nvPr>
            <p:ph type="title"/>
          </p:nvPr>
        </p:nvSpPr>
        <p:spPr>
          <a:xfrm>
            <a:off x="609600" y="155900"/>
            <a:ext cx="10972800" cy="758500"/>
          </a:xfrm>
        </p:spPr>
        <p:txBody>
          <a:bodyPr/>
          <a:lstStyle/>
          <a:p>
            <a:r>
              <a:rPr lang="en-US" sz="2800" b="1" dirty="0"/>
              <a:t>empty cargo bay — Effect of ventilation</a:t>
            </a:r>
          </a:p>
        </p:txBody>
      </p:sp>
      <p:sp>
        <p:nvSpPr>
          <p:cNvPr id="8" name="Slide Number Placeholder 7"/>
          <p:cNvSpPr>
            <a:spLocks noGrp="1"/>
          </p:cNvSpPr>
          <p:nvPr>
            <p:ph type="sldNum" sz="quarter" idx="11"/>
          </p:nvPr>
        </p:nvSpPr>
        <p:spPr/>
        <p:txBody>
          <a:bodyPr/>
          <a:lstStyle/>
          <a:p>
            <a:pPr algn="r"/>
            <a:fld id="{01517C5A-21C8-4A78-AA4B-D0D5DD5ADE52}" type="slidenum">
              <a:rPr lang="en-US" smtClean="0">
                <a:solidFill>
                  <a:srgbClr val="000000"/>
                </a:solidFill>
              </a:rPr>
              <a:pPr algn="r"/>
              <a:t>12</a:t>
            </a:fld>
            <a:endParaRPr lang="en-US">
              <a:solidFill>
                <a:srgbClr val="000000"/>
              </a:solidFill>
            </a:endParaRPr>
          </a:p>
        </p:txBody>
      </p:sp>
      <p:sp>
        <p:nvSpPr>
          <p:cNvPr id="22" name="TextBox 21"/>
          <p:cNvSpPr txBox="1"/>
          <p:nvPr/>
        </p:nvSpPr>
        <p:spPr>
          <a:xfrm>
            <a:off x="1371600" y="6596390"/>
            <a:ext cx="9601200" cy="261610"/>
          </a:xfrm>
          <a:prstGeom prst="rect">
            <a:avLst/>
          </a:prstGeom>
          <a:noFill/>
        </p:spPr>
        <p:txBody>
          <a:bodyPr wrap="square" rtlCol="0">
            <a:spAutoFit/>
          </a:bodyPr>
          <a:lstStyle/>
          <a:p>
            <a:pPr algn="ctr"/>
            <a:r>
              <a:rPr lang="en-US" sz="1050" i="1" dirty="0" smtClean="0">
                <a:solidFill>
                  <a:srgbClr val="000099"/>
                </a:solidFill>
                <a:latin typeface="Arial" panose="020B0604020202020204" pitchFamily="34" charset="0"/>
                <a:cs typeface="Arial" panose="020B0604020202020204" pitchFamily="34" charset="0"/>
              </a:rPr>
              <a:t>9</a:t>
            </a:r>
            <a:r>
              <a:rPr lang="en-US" sz="1050" i="1" baseline="30000" dirty="0" smtClean="0">
                <a:solidFill>
                  <a:srgbClr val="000099"/>
                </a:solidFill>
                <a:latin typeface="Arial" panose="020B0604020202020204" pitchFamily="34" charset="0"/>
                <a:cs typeface="Arial" panose="020B0604020202020204" pitchFamily="34" charset="0"/>
              </a:rPr>
              <a:t>th</a:t>
            </a:r>
            <a:r>
              <a:rPr lang="en-US" sz="1050" i="1"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 October 28-31, 2019, Atlantic City, New Jersey, USA</a:t>
            </a:r>
          </a:p>
        </p:txBody>
      </p:sp>
      <p:grpSp>
        <p:nvGrpSpPr>
          <p:cNvPr id="10" name="Group 9"/>
          <p:cNvGrpSpPr/>
          <p:nvPr/>
        </p:nvGrpSpPr>
        <p:grpSpPr>
          <a:xfrm>
            <a:off x="5434594" y="5533007"/>
            <a:ext cx="2927066" cy="677836"/>
            <a:chOff x="-905348" y="3517550"/>
            <a:chExt cx="2927066" cy="677836"/>
          </a:xfrm>
        </p:grpSpPr>
        <p:sp>
          <p:nvSpPr>
            <p:cNvPr id="11" name="TextBox 10"/>
            <p:cNvSpPr txBox="1"/>
            <p:nvPr/>
          </p:nvSpPr>
          <p:spPr>
            <a:xfrm>
              <a:off x="1623852" y="3698590"/>
              <a:ext cx="397866" cy="276999"/>
            </a:xfrm>
            <a:prstGeom prst="rect">
              <a:avLst/>
            </a:prstGeom>
            <a:noFill/>
          </p:spPr>
          <p:txBody>
            <a:bodyPr wrap="none" rtlCol="0">
              <a:spAutoFit/>
            </a:bodyPr>
            <a:lstStyle/>
            <a:p>
              <a:r>
                <a:rPr lang="en-US" sz="1200" dirty="0" smtClean="0"/>
                <a:t>1.0</a:t>
              </a:r>
              <a:endParaRPr lang="en-US" sz="1200" dirty="0"/>
            </a:p>
          </p:txBody>
        </p:sp>
        <p:sp>
          <p:nvSpPr>
            <p:cNvPr id="12" name="TextBox 11"/>
            <p:cNvSpPr txBox="1"/>
            <p:nvPr/>
          </p:nvSpPr>
          <p:spPr>
            <a:xfrm>
              <a:off x="-905348" y="3718332"/>
              <a:ext cx="397866" cy="276999"/>
            </a:xfrm>
            <a:prstGeom prst="rect">
              <a:avLst/>
            </a:prstGeom>
            <a:noFill/>
          </p:spPr>
          <p:txBody>
            <a:bodyPr wrap="none" rtlCol="0">
              <a:spAutoFit/>
            </a:bodyPr>
            <a:lstStyle/>
            <a:p>
              <a:r>
                <a:rPr lang="en-US" sz="1200" dirty="0"/>
                <a:t>0</a:t>
              </a:r>
              <a:r>
                <a:rPr lang="en-US" sz="1200" dirty="0" smtClean="0"/>
                <a:t>.0</a:t>
              </a:r>
              <a:endParaRPr lang="en-US" sz="1200" dirty="0"/>
            </a:p>
          </p:txBody>
        </p:sp>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5400000">
              <a:off x="384120" y="2335137"/>
              <a:ext cx="348130" cy="2712955"/>
            </a:xfrm>
            <a:prstGeom prst="rect">
              <a:avLst/>
            </a:prstGeom>
          </p:spPr>
        </p:pic>
        <p:sp>
          <p:nvSpPr>
            <p:cNvPr id="14" name="TextBox 13"/>
            <p:cNvSpPr txBox="1"/>
            <p:nvPr/>
          </p:nvSpPr>
          <p:spPr>
            <a:xfrm>
              <a:off x="-458493" y="3856832"/>
              <a:ext cx="2101857" cy="338554"/>
            </a:xfrm>
            <a:prstGeom prst="rect">
              <a:avLst/>
            </a:prstGeom>
            <a:noFill/>
          </p:spPr>
          <p:txBody>
            <a:bodyPr wrap="none" rtlCol="0">
              <a:spAutoFit/>
            </a:bodyPr>
            <a:lstStyle/>
            <a:p>
              <a:r>
                <a:rPr lang="en-US" sz="1600" b="0" dirty="0" smtClean="0"/>
                <a:t>Smoke mass fraction</a:t>
              </a:r>
              <a:endParaRPr lang="en-US" sz="1600" b="0" dirty="0"/>
            </a:p>
          </p:txBody>
        </p:sp>
      </p:grpSp>
      <p:pic>
        <p:nvPicPr>
          <p:cNvPr id="41" name="frontsli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7173" t="37662" r="24681" b="40817"/>
          <a:stretch/>
        </p:blipFill>
        <p:spPr>
          <a:xfrm>
            <a:off x="2836429" y="1887309"/>
            <a:ext cx="8633990" cy="1817682"/>
          </a:xfrm>
          <a:prstGeom prst="rect">
            <a:avLst/>
          </a:prstGeom>
        </p:spPr>
      </p:pic>
      <p:pic>
        <p:nvPicPr>
          <p:cNvPr id="42" name="frontslice">
            <a:hlinkClick r:id="" action="ppaction://media"/>
          </p:cNvPr>
          <p:cNvPicPr>
            <a:picLocks noChangeAspect="1"/>
          </p:cNvPicPr>
          <p:nvPr>
            <a:videoFile r:link="rId3"/>
            <p:extLst>
              <p:ext uri="{DAA4B4D4-6D71-4841-9C94-3DE7FCFB9230}">
                <p14:media xmlns:p14="http://schemas.microsoft.com/office/powerpoint/2010/main" r:embed="rId4">
                  <p14:trim st="12772" end="4353"/>
                </p14:media>
              </p:ext>
            </p:extLst>
          </p:nvPr>
        </p:nvPicPr>
        <p:blipFill rotWithShape="1">
          <a:blip r:embed="rId9"/>
          <a:srcRect l="6734" t="40218" r="22572" b="42544"/>
          <a:stretch>
            <a:fillRect/>
          </a:stretch>
        </p:blipFill>
        <p:spPr>
          <a:xfrm>
            <a:off x="2723438" y="4001285"/>
            <a:ext cx="8858962" cy="1265565"/>
          </a:xfrm>
          <a:prstGeom prst="rect">
            <a:avLst/>
          </a:prstGeom>
        </p:spPr>
      </p:pic>
      <p:grpSp>
        <p:nvGrpSpPr>
          <p:cNvPr id="2" name="Group 1"/>
          <p:cNvGrpSpPr/>
          <p:nvPr/>
        </p:nvGrpSpPr>
        <p:grpSpPr>
          <a:xfrm>
            <a:off x="3624704" y="1896829"/>
            <a:ext cx="6967096" cy="376287"/>
            <a:chOff x="3624704" y="1896829"/>
            <a:chExt cx="6967096" cy="376287"/>
          </a:xfrm>
        </p:grpSpPr>
        <p:sp>
          <p:nvSpPr>
            <p:cNvPr id="23" name="Oval 22"/>
            <p:cNvSpPr/>
            <p:nvPr/>
          </p:nvSpPr>
          <p:spPr>
            <a:xfrm>
              <a:off x="3777104" y="2130142"/>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910704" y="2130142"/>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8205100" y="2130142"/>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0330304" y="2130142"/>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3624704" y="1896829"/>
              <a:ext cx="413896" cy="307777"/>
            </a:xfrm>
            <a:prstGeom prst="rect">
              <a:avLst/>
            </a:prstGeom>
            <a:noFill/>
          </p:spPr>
          <p:txBody>
            <a:bodyPr wrap="none" rtlCol="0">
              <a:spAutoFit/>
            </a:bodyPr>
            <a:lstStyle/>
            <a:p>
              <a:r>
                <a:rPr lang="en-US" sz="1400" dirty="0" smtClean="0"/>
                <a:t>D4</a:t>
              </a:r>
              <a:endParaRPr lang="en-US" sz="1400" dirty="0"/>
            </a:p>
          </p:txBody>
        </p:sp>
        <p:sp>
          <p:nvSpPr>
            <p:cNvPr id="28" name="TextBox 27"/>
            <p:cNvSpPr txBox="1"/>
            <p:nvPr/>
          </p:nvSpPr>
          <p:spPr>
            <a:xfrm>
              <a:off x="5758304" y="1896829"/>
              <a:ext cx="413896" cy="307777"/>
            </a:xfrm>
            <a:prstGeom prst="rect">
              <a:avLst/>
            </a:prstGeom>
            <a:noFill/>
          </p:spPr>
          <p:txBody>
            <a:bodyPr wrap="none" rtlCol="0">
              <a:spAutoFit/>
            </a:bodyPr>
            <a:lstStyle/>
            <a:p>
              <a:r>
                <a:rPr lang="en-US" sz="1400" dirty="0" smtClean="0"/>
                <a:t>D3</a:t>
              </a:r>
              <a:endParaRPr lang="en-US" sz="1400" dirty="0"/>
            </a:p>
          </p:txBody>
        </p:sp>
        <p:sp>
          <p:nvSpPr>
            <p:cNvPr id="29" name="TextBox 28"/>
            <p:cNvSpPr txBox="1"/>
            <p:nvPr/>
          </p:nvSpPr>
          <p:spPr>
            <a:xfrm>
              <a:off x="8077200" y="1896829"/>
              <a:ext cx="413896" cy="307777"/>
            </a:xfrm>
            <a:prstGeom prst="rect">
              <a:avLst/>
            </a:prstGeom>
            <a:noFill/>
          </p:spPr>
          <p:txBody>
            <a:bodyPr wrap="none" rtlCol="0">
              <a:spAutoFit/>
            </a:bodyPr>
            <a:lstStyle/>
            <a:p>
              <a:r>
                <a:rPr lang="en-US" sz="1400" dirty="0" smtClean="0"/>
                <a:t>D2</a:t>
              </a:r>
              <a:endParaRPr lang="en-US" sz="1400" dirty="0"/>
            </a:p>
          </p:txBody>
        </p:sp>
        <p:sp>
          <p:nvSpPr>
            <p:cNvPr id="30" name="TextBox 29"/>
            <p:cNvSpPr txBox="1"/>
            <p:nvPr/>
          </p:nvSpPr>
          <p:spPr>
            <a:xfrm>
              <a:off x="10177904" y="1896829"/>
              <a:ext cx="413896" cy="307777"/>
            </a:xfrm>
            <a:prstGeom prst="rect">
              <a:avLst/>
            </a:prstGeom>
            <a:noFill/>
          </p:spPr>
          <p:txBody>
            <a:bodyPr wrap="none" rtlCol="0">
              <a:spAutoFit/>
            </a:bodyPr>
            <a:lstStyle/>
            <a:p>
              <a:r>
                <a:rPr lang="en-US" sz="1400" dirty="0" smtClean="0"/>
                <a:t>D1</a:t>
              </a:r>
              <a:endParaRPr lang="en-US" sz="1400" dirty="0"/>
            </a:p>
          </p:txBody>
        </p:sp>
      </p:grpSp>
      <p:sp>
        <p:nvSpPr>
          <p:cNvPr id="43" name="Text Placeholder 1"/>
          <p:cNvSpPr>
            <a:spLocks noGrp="1"/>
          </p:cNvSpPr>
          <p:nvPr>
            <p:ph type="body" idx="1"/>
          </p:nvPr>
        </p:nvSpPr>
        <p:spPr>
          <a:xfrm>
            <a:off x="609600" y="838200"/>
            <a:ext cx="11277600" cy="365468"/>
          </a:xfrm>
        </p:spPr>
        <p:txBody>
          <a:bodyPr>
            <a:noAutofit/>
          </a:bodyPr>
          <a:lstStyle/>
          <a:p>
            <a:r>
              <a:rPr lang="en-US" sz="1800" dirty="0" smtClean="0"/>
              <a:t>inlet air initially pushes against smoke transported across ceiling</a:t>
            </a:r>
            <a:endParaRPr lang="en-US" sz="1800" dirty="0"/>
          </a:p>
        </p:txBody>
      </p:sp>
      <p:sp>
        <p:nvSpPr>
          <p:cNvPr id="31" name="TextBox 30"/>
          <p:cNvSpPr txBox="1"/>
          <p:nvPr/>
        </p:nvSpPr>
        <p:spPr>
          <a:xfrm>
            <a:off x="6634859" y="2888379"/>
            <a:ext cx="595035" cy="338554"/>
          </a:xfrm>
          <a:prstGeom prst="rect">
            <a:avLst/>
          </a:prstGeom>
          <a:noFill/>
        </p:spPr>
        <p:txBody>
          <a:bodyPr wrap="none" rtlCol="0">
            <a:spAutoFit/>
          </a:bodyPr>
          <a:lstStyle/>
          <a:p>
            <a:pPr algn="l"/>
            <a:r>
              <a:rPr lang="en-US" sz="1600" dirty="0" smtClean="0">
                <a:latin typeface="Arial" panose="020B0604020202020204" pitchFamily="34" charset="0"/>
                <a:cs typeface="Arial" panose="020B0604020202020204" pitchFamily="34" charset="0"/>
              </a:rPr>
              <a:t>SG3</a:t>
            </a:r>
          </a:p>
        </p:txBody>
      </p:sp>
      <p:sp>
        <p:nvSpPr>
          <p:cNvPr id="32" name="TextBox 31"/>
          <p:cNvSpPr txBox="1"/>
          <p:nvPr/>
        </p:nvSpPr>
        <p:spPr>
          <a:xfrm>
            <a:off x="6705600" y="4695977"/>
            <a:ext cx="595035" cy="338554"/>
          </a:xfrm>
          <a:prstGeom prst="rect">
            <a:avLst/>
          </a:prstGeom>
          <a:noFill/>
        </p:spPr>
        <p:txBody>
          <a:bodyPr wrap="none" rtlCol="0">
            <a:spAutoFit/>
          </a:bodyPr>
          <a:lstStyle/>
          <a:p>
            <a:pPr algn="l"/>
            <a:r>
              <a:rPr lang="en-US" sz="1600" dirty="0" smtClean="0">
                <a:latin typeface="Arial" panose="020B0604020202020204" pitchFamily="34" charset="0"/>
                <a:cs typeface="Arial" panose="020B0604020202020204" pitchFamily="34" charset="0"/>
              </a:rPr>
              <a:t>SG3</a:t>
            </a:r>
          </a:p>
        </p:txBody>
      </p:sp>
      <p:cxnSp>
        <p:nvCxnSpPr>
          <p:cNvPr id="33" name="Straight Arrow Connector 32"/>
          <p:cNvCxnSpPr/>
          <p:nvPr/>
        </p:nvCxnSpPr>
        <p:spPr>
          <a:xfrm>
            <a:off x="2524648" y="4364192"/>
            <a:ext cx="34358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1501145" y="4876800"/>
            <a:ext cx="284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096000" y="6131060"/>
            <a:ext cx="1576072" cy="338554"/>
          </a:xfrm>
          <a:prstGeom prst="rect">
            <a:avLst/>
          </a:prstGeom>
          <a:noFill/>
        </p:spPr>
        <p:txBody>
          <a:bodyPr wrap="none" rtlCol="0">
            <a:spAutoFit/>
          </a:bodyPr>
          <a:lstStyle/>
          <a:p>
            <a:pPr algn="l"/>
            <a:r>
              <a:rPr lang="en-US" sz="1600" b="0" dirty="0" smtClean="0">
                <a:latin typeface="Arial" panose="020B0604020202020204" pitchFamily="34" charset="0"/>
                <a:cs typeface="Arial" panose="020B0604020202020204" pitchFamily="34" charset="0"/>
              </a:rPr>
              <a:t>from simulation</a:t>
            </a:r>
          </a:p>
        </p:txBody>
      </p:sp>
      <p:sp>
        <p:nvSpPr>
          <p:cNvPr id="36" name="Footer Placeholder 3">
            <a:extLst>
              <a:ext uri="{FF2B5EF4-FFF2-40B4-BE49-F238E27FC236}">
                <a16:creationId xmlns:a16="http://schemas.microsoft.com/office/drawing/2014/main" id="{5CF54B63-FF67-41F9-A6DA-2E8C49D4A399}"/>
              </a:ext>
            </a:extLst>
          </p:cNvPr>
          <p:cNvSpPr txBox="1">
            <a:spLocks/>
          </p:cNvSpPr>
          <p:nvPr/>
        </p:nvSpPr>
        <p:spPr>
          <a:xfrm>
            <a:off x="5508897" y="640080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216280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75" fill="hold"/>
                                        <p:tgtEl>
                                          <p:spTgt spid="41"/>
                                        </p:tgtEl>
                                      </p:cBhvr>
                                    </p:cmd>
                                  </p:childTnLst>
                                </p:cTn>
                              </p:par>
                              <p:par>
                                <p:cTn id="7" presetID="1" presetClass="mediacall" presetSubtype="0" fill="hold" nodeType="withEffect">
                                  <p:stCondLst>
                                    <p:cond delay="0"/>
                                  </p:stCondLst>
                                  <p:childTnLst>
                                    <p:cmd type="call" cmd="playFrom(0.0)">
                                      <p:cBhvr>
                                        <p:cTn id="8" dur="7875"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1"/>
                                        </p:tgtEl>
                                      </p:cBhvr>
                                    </p:cmd>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2"/>
                                        </p:tgtEl>
                                      </p:cBhvr>
                                    </p:cmd>
                                  </p:childTnLst>
                                </p:cTn>
                              </p:par>
                            </p:childTnLst>
                          </p:cTn>
                        </p:par>
                      </p:childTnLst>
                    </p:cTn>
                  </p:par>
                </p:childTnLst>
              </p:cTn>
              <p:nextCondLst>
                <p:cond evt="onClick" delay="0">
                  <p:tgtEl>
                    <p:spTgt spid="42"/>
                  </p:tgtEl>
                </p:cond>
              </p:nextCondLst>
            </p:seq>
            <p:video>
              <p:cMediaNode vol="80000">
                <p:cTn id="19" repeatCount="indefinite" fill="hold" display="0">
                  <p:stCondLst>
                    <p:cond delay="indefinite"/>
                  </p:stCondLst>
                </p:cTn>
                <p:tgtEl>
                  <p:spTgt spid="41"/>
                </p:tgtEl>
              </p:cMediaNode>
            </p:video>
            <p:video>
              <p:cMediaNode vol="80000">
                <p:cTn id="20" repeatCount="indefinite" fill="hold" display="0">
                  <p:stCondLst>
                    <p:cond delay="indefinite"/>
                  </p:stCondLst>
                </p:cTn>
                <p:tgtEl>
                  <p:spTgt spid="4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3"/>
          <a:stretch>
            <a:fillRect/>
          </a:stretch>
        </p:blipFill>
        <p:spPr>
          <a:xfrm>
            <a:off x="334904" y="2598536"/>
            <a:ext cx="5407621" cy="3481118"/>
          </a:xfrm>
          <a:prstGeom prst="rect">
            <a:avLst/>
          </a:prstGeom>
        </p:spPr>
      </p:pic>
      <p:pic>
        <p:nvPicPr>
          <p:cNvPr id="61" name="Picture 60"/>
          <p:cNvPicPr>
            <a:picLocks noChangeAspect="1"/>
          </p:cNvPicPr>
          <p:nvPr/>
        </p:nvPicPr>
        <p:blipFill>
          <a:blip r:embed="rId4"/>
          <a:stretch>
            <a:fillRect/>
          </a:stretch>
        </p:blipFill>
        <p:spPr>
          <a:xfrm>
            <a:off x="6172200" y="2601521"/>
            <a:ext cx="5425910" cy="3554276"/>
          </a:xfrm>
          <a:prstGeom prst="rect">
            <a:avLst/>
          </a:prstGeom>
        </p:spPr>
      </p:pic>
      <p:sp>
        <p:nvSpPr>
          <p:cNvPr id="8" name="Slide Number Placeholder 7"/>
          <p:cNvSpPr>
            <a:spLocks noGrp="1"/>
          </p:cNvSpPr>
          <p:nvPr>
            <p:ph type="sldNum" sz="quarter" idx="11"/>
          </p:nvPr>
        </p:nvSpPr>
        <p:spPr/>
        <p:txBody>
          <a:bodyPr/>
          <a:lstStyle/>
          <a:p>
            <a:pPr algn="r"/>
            <a:fld id="{01517C5A-21C8-4A78-AA4B-D0D5DD5ADE52}" type="slidenum">
              <a:rPr lang="en-US" smtClean="0">
                <a:solidFill>
                  <a:srgbClr val="000000"/>
                </a:solidFill>
              </a:rPr>
              <a:pPr algn="r"/>
              <a:t>13</a:t>
            </a:fld>
            <a:endParaRPr lang="en-US">
              <a:solidFill>
                <a:srgbClr val="000000"/>
              </a:solidFill>
            </a:endParaRPr>
          </a:p>
        </p:txBody>
      </p:sp>
      <p:sp>
        <p:nvSpPr>
          <p:cNvPr id="22" name="TextBox 21"/>
          <p:cNvSpPr txBox="1"/>
          <p:nvPr/>
        </p:nvSpPr>
        <p:spPr>
          <a:xfrm>
            <a:off x="1371600" y="6596390"/>
            <a:ext cx="9601200" cy="261610"/>
          </a:xfrm>
          <a:prstGeom prst="rect">
            <a:avLst/>
          </a:prstGeom>
          <a:noFill/>
        </p:spPr>
        <p:txBody>
          <a:bodyPr wrap="square" rtlCol="0">
            <a:spAutoFit/>
          </a:bodyPr>
          <a:lstStyle/>
          <a:p>
            <a:pPr algn="ctr"/>
            <a:r>
              <a:rPr lang="en-US" sz="1050" i="1" dirty="0" smtClean="0">
                <a:solidFill>
                  <a:srgbClr val="000099"/>
                </a:solidFill>
                <a:latin typeface="Arial" panose="020B0604020202020204" pitchFamily="34" charset="0"/>
                <a:cs typeface="Arial" panose="020B0604020202020204" pitchFamily="34" charset="0"/>
              </a:rPr>
              <a:t>9</a:t>
            </a:r>
            <a:r>
              <a:rPr lang="en-US" sz="1050" i="1" baseline="30000" dirty="0" smtClean="0">
                <a:solidFill>
                  <a:srgbClr val="000099"/>
                </a:solidFill>
                <a:latin typeface="Arial" panose="020B0604020202020204" pitchFamily="34" charset="0"/>
                <a:cs typeface="Arial" panose="020B0604020202020204" pitchFamily="34" charset="0"/>
              </a:rPr>
              <a:t>th</a:t>
            </a:r>
            <a:r>
              <a:rPr lang="en-US" sz="1050" i="1"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 October 28-31, 2019, Atlantic City, New Jersey, USA</a:t>
            </a:r>
          </a:p>
        </p:txBody>
      </p:sp>
      <p:sp>
        <p:nvSpPr>
          <p:cNvPr id="65" name="Text Placeholder 1"/>
          <p:cNvSpPr>
            <a:spLocks noGrp="1"/>
          </p:cNvSpPr>
          <p:nvPr>
            <p:ph type="body" idx="1"/>
          </p:nvPr>
        </p:nvSpPr>
        <p:spPr>
          <a:xfrm>
            <a:off x="609600" y="762000"/>
            <a:ext cx="11277600" cy="365468"/>
          </a:xfrm>
        </p:spPr>
        <p:txBody>
          <a:bodyPr>
            <a:noAutofit/>
          </a:bodyPr>
          <a:lstStyle/>
          <a:p>
            <a:r>
              <a:rPr lang="en-US" sz="1800" dirty="0" smtClean="0"/>
              <a:t>Ventilation effect on smoke transport depends on smoke generator position</a:t>
            </a:r>
            <a:endParaRPr lang="en-US" sz="1800" dirty="0"/>
          </a:p>
        </p:txBody>
      </p:sp>
      <p:grpSp>
        <p:nvGrpSpPr>
          <p:cNvPr id="24" name="Group 23"/>
          <p:cNvGrpSpPr/>
          <p:nvPr/>
        </p:nvGrpSpPr>
        <p:grpSpPr>
          <a:xfrm>
            <a:off x="3581400" y="1610095"/>
            <a:ext cx="4321511" cy="834554"/>
            <a:chOff x="509526" y="2045519"/>
            <a:chExt cx="4321511" cy="834554"/>
          </a:xfrm>
        </p:grpSpPr>
        <p:grpSp>
          <p:nvGrpSpPr>
            <p:cNvPr id="25" name="Group 24"/>
            <p:cNvGrpSpPr/>
            <p:nvPr/>
          </p:nvGrpSpPr>
          <p:grpSpPr>
            <a:xfrm>
              <a:off x="509526" y="2045519"/>
              <a:ext cx="4321511" cy="834554"/>
              <a:chOff x="5546860" y="5339938"/>
              <a:chExt cx="2959355" cy="571500"/>
            </a:xfrm>
          </p:grpSpPr>
          <p:sp>
            <p:nvSpPr>
              <p:cNvPr id="34" name="Rectangle 33"/>
              <p:cNvSpPr/>
              <p:nvPr/>
            </p:nvSpPr>
            <p:spPr>
              <a:xfrm>
                <a:off x="5547369" y="5339938"/>
                <a:ext cx="2958846" cy="5715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35" name="Straight Connector 34"/>
              <p:cNvCxnSpPr>
                <a:stCxn id="34" idx="1"/>
                <a:endCxn id="34" idx="3"/>
              </p:cNvCxnSpPr>
              <p:nvPr/>
            </p:nvCxnSpPr>
            <p:spPr>
              <a:xfrm>
                <a:off x="5547369" y="5625688"/>
                <a:ext cx="29588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697778" y="5554250"/>
                <a:ext cx="95250"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Rectangle 36"/>
              <p:cNvSpPr/>
              <p:nvPr/>
            </p:nvSpPr>
            <p:spPr>
              <a:xfrm>
                <a:off x="6314660" y="5554250"/>
                <a:ext cx="95250"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Rectangle 37"/>
              <p:cNvSpPr/>
              <p:nvPr/>
            </p:nvSpPr>
            <p:spPr>
              <a:xfrm>
                <a:off x="6979166" y="5554250"/>
                <a:ext cx="95250"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Rectangle 38"/>
              <p:cNvSpPr/>
              <p:nvPr/>
            </p:nvSpPr>
            <p:spPr>
              <a:xfrm>
                <a:off x="7643673" y="5554250"/>
                <a:ext cx="95250"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Rectangle 39"/>
              <p:cNvSpPr/>
              <p:nvPr/>
            </p:nvSpPr>
            <p:spPr>
              <a:xfrm>
                <a:off x="8240510" y="5554250"/>
                <a:ext cx="95250"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TextBox 40"/>
              <p:cNvSpPr txBox="1"/>
              <p:nvPr/>
            </p:nvSpPr>
            <p:spPr>
              <a:xfrm>
                <a:off x="8113022" y="5659821"/>
                <a:ext cx="372350" cy="210765"/>
              </a:xfrm>
              <a:prstGeom prst="rect">
                <a:avLst/>
              </a:prstGeom>
              <a:noFill/>
            </p:spPr>
            <p:txBody>
              <a:bodyPr wrap="none" rtlCol="0">
                <a:spAutoFit/>
              </a:bodyPr>
              <a:lstStyle/>
              <a:p>
                <a:r>
                  <a:rPr lang="en-US" sz="1400" dirty="0" smtClean="0"/>
                  <a:t>SG5</a:t>
                </a:r>
                <a:endParaRPr lang="en-US" sz="1400" dirty="0"/>
              </a:p>
            </p:txBody>
          </p:sp>
          <p:sp>
            <p:nvSpPr>
              <p:cNvPr id="42" name="TextBox 41"/>
              <p:cNvSpPr txBox="1"/>
              <p:nvPr/>
            </p:nvSpPr>
            <p:spPr>
              <a:xfrm>
                <a:off x="7469401" y="5659821"/>
                <a:ext cx="372350" cy="210765"/>
              </a:xfrm>
              <a:prstGeom prst="rect">
                <a:avLst/>
              </a:prstGeom>
              <a:noFill/>
            </p:spPr>
            <p:txBody>
              <a:bodyPr wrap="none" rtlCol="0">
                <a:spAutoFit/>
              </a:bodyPr>
              <a:lstStyle/>
              <a:p>
                <a:r>
                  <a:rPr lang="en-US" sz="1400" dirty="0" smtClean="0"/>
                  <a:t>SG4</a:t>
                </a:r>
                <a:endParaRPr lang="en-US" sz="1400" dirty="0"/>
              </a:p>
            </p:txBody>
          </p:sp>
          <p:sp>
            <p:nvSpPr>
              <p:cNvPr id="43" name="TextBox 42"/>
              <p:cNvSpPr txBox="1"/>
              <p:nvPr/>
            </p:nvSpPr>
            <p:spPr>
              <a:xfrm>
                <a:off x="6804895" y="5659821"/>
                <a:ext cx="372350" cy="210765"/>
              </a:xfrm>
              <a:prstGeom prst="rect">
                <a:avLst/>
              </a:prstGeom>
              <a:noFill/>
            </p:spPr>
            <p:txBody>
              <a:bodyPr wrap="none" rtlCol="0">
                <a:spAutoFit/>
              </a:bodyPr>
              <a:lstStyle/>
              <a:p>
                <a:r>
                  <a:rPr lang="en-US" sz="1400" dirty="0"/>
                  <a:t>SG3</a:t>
                </a:r>
              </a:p>
            </p:txBody>
          </p:sp>
          <p:sp>
            <p:nvSpPr>
              <p:cNvPr id="44" name="TextBox 43"/>
              <p:cNvSpPr txBox="1"/>
              <p:nvPr/>
            </p:nvSpPr>
            <p:spPr>
              <a:xfrm>
                <a:off x="6155654" y="5659821"/>
                <a:ext cx="372350" cy="210765"/>
              </a:xfrm>
              <a:prstGeom prst="rect">
                <a:avLst/>
              </a:prstGeom>
              <a:noFill/>
            </p:spPr>
            <p:txBody>
              <a:bodyPr wrap="none" rtlCol="0">
                <a:spAutoFit/>
              </a:bodyPr>
              <a:lstStyle/>
              <a:p>
                <a:r>
                  <a:rPr lang="en-US" sz="1400" dirty="0" smtClean="0"/>
                  <a:t>SG2</a:t>
                </a:r>
                <a:endParaRPr lang="en-US" sz="1400" dirty="0"/>
              </a:p>
            </p:txBody>
          </p:sp>
          <p:sp>
            <p:nvSpPr>
              <p:cNvPr id="45" name="TextBox 44"/>
              <p:cNvSpPr txBox="1"/>
              <p:nvPr/>
            </p:nvSpPr>
            <p:spPr>
              <a:xfrm>
                <a:off x="5546860" y="5659821"/>
                <a:ext cx="372350" cy="210765"/>
              </a:xfrm>
              <a:prstGeom prst="rect">
                <a:avLst/>
              </a:prstGeom>
              <a:noFill/>
            </p:spPr>
            <p:txBody>
              <a:bodyPr wrap="none" rtlCol="0">
                <a:spAutoFit/>
              </a:bodyPr>
              <a:lstStyle/>
              <a:p>
                <a:r>
                  <a:rPr lang="en-US" sz="1400" dirty="0" smtClean="0"/>
                  <a:t>SG1</a:t>
                </a:r>
                <a:endParaRPr lang="en-US" sz="1400" dirty="0"/>
              </a:p>
            </p:txBody>
          </p:sp>
        </p:grpSp>
        <p:sp>
          <p:nvSpPr>
            <p:cNvPr id="26" name="Oval 25"/>
            <p:cNvSpPr/>
            <p:nvPr/>
          </p:nvSpPr>
          <p:spPr>
            <a:xfrm>
              <a:off x="1143000" y="2400095"/>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133600" y="2400095"/>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066804" y="2400095"/>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990600" y="2166782"/>
              <a:ext cx="413896" cy="307777"/>
            </a:xfrm>
            <a:prstGeom prst="rect">
              <a:avLst/>
            </a:prstGeom>
            <a:noFill/>
          </p:spPr>
          <p:txBody>
            <a:bodyPr wrap="none" rtlCol="0">
              <a:spAutoFit/>
            </a:bodyPr>
            <a:lstStyle/>
            <a:p>
              <a:r>
                <a:rPr lang="en-US" sz="1400" dirty="0" smtClean="0"/>
                <a:t>D4</a:t>
              </a:r>
              <a:endParaRPr lang="en-US" sz="1400" dirty="0"/>
            </a:p>
          </p:txBody>
        </p:sp>
        <p:sp>
          <p:nvSpPr>
            <p:cNvPr id="30" name="TextBox 29"/>
            <p:cNvSpPr txBox="1"/>
            <p:nvPr/>
          </p:nvSpPr>
          <p:spPr>
            <a:xfrm>
              <a:off x="1981200" y="2166782"/>
              <a:ext cx="413896" cy="307777"/>
            </a:xfrm>
            <a:prstGeom prst="rect">
              <a:avLst/>
            </a:prstGeom>
            <a:noFill/>
          </p:spPr>
          <p:txBody>
            <a:bodyPr wrap="none" rtlCol="0">
              <a:spAutoFit/>
            </a:bodyPr>
            <a:lstStyle/>
            <a:p>
              <a:r>
                <a:rPr lang="en-US" sz="1400" dirty="0" smtClean="0"/>
                <a:t>D3</a:t>
              </a:r>
              <a:endParaRPr lang="en-US" sz="1400" dirty="0"/>
            </a:p>
          </p:txBody>
        </p:sp>
        <p:sp>
          <p:nvSpPr>
            <p:cNvPr id="31" name="TextBox 30"/>
            <p:cNvSpPr txBox="1"/>
            <p:nvPr/>
          </p:nvSpPr>
          <p:spPr>
            <a:xfrm>
              <a:off x="2938904" y="2166782"/>
              <a:ext cx="413896" cy="307777"/>
            </a:xfrm>
            <a:prstGeom prst="rect">
              <a:avLst/>
            </a:prstGeom>
            <a:noFill/>
          </p:spPr>
          <p:txBody>
            <a:bodyPr wrap="none" rtlCol="0">
              <a:spAutoFit/>
            </a:bodyPr>
            <a:lstStyle/>
            <a:p>
              <a:r>
                <a:rPr lang="en-US" sz="1400" dirty="0" smtClean="0"/>
                <a:t>D2</a:t>
              </a:r>
              <a:endParaRPr lang="en-US" sz="1400" dirty="0"/>
            </a:p>
          </p:txBody>
        </p:sp>
        <p:sp>
          <p:nvSpPr>
            <p:cNvPr id="32" name="Oval 31"/>
            <p:cNvSpPr/>
            <p:nvPr/>
          </p:nvSpPr>
          <p:spPr>
            <a:xfrm>
              <a:off x="4038600" y="2400095"/>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886200" y="2166782"/>
              <a:ext cx="413896" cy="307777"/>
            </a:xfrm>
            <a:prstGeom prst="rect">
              <a:avLst/>
            </a:prstGeom>
            <a:noFill/>
          </p:spPr>
          <p:txBody>
            <a:bodyPr wrap="none" rtlCol="0">
              <a:spAutoFit/>
            </a:bodyPr>
            <a:lstStyle/>
            <a:p>
              <a:r>
                <a:rPr lang="en-US" sz="1400" dirty="0" smtClean="0"/>
                <a:t>D1</a:t>
              </a:r>
              <a:endParaRPr lang="en-US" sz="1400" dirty="0"/>
            </a:p>
          </p:txBody>
        </p:sp>
      </p:grpSp>
      <p:sp>
        <p:nvSpPr>
          <p:cNvPr id="7" name="TextBox 6"/>
          <p:cNvSpPr txBox="1"/>
          <p:nvPr/>
        </p:nvSpPr>
        <p:spPr>
          <a:xfrm>
            <a:off x="1323939" y="3142076"/>
            <a:ext cx="2919389" cy="338554"/>
          </a:xfrm>
          <a:prstGeom prst="rect">
            <a:avLst/>
          </a:prstGeom>
          <a:noFill/>
        </p:spPr>
        <p:txBody>
          <a:bodyPr wrap="none" rtlCol="0">
            <a:spAutoFit/>
          </a:bodyPr>
          <a:lstStyle/>
          <a:p>
            <a:pPr algn="l"/>
            <a:r>
              <a:rPr lang="en-US" sz="1600" b="0" dirty="0" smtClean="0">
                <a:solidFill>
                  <a:srgbClr val="C00000"/>
                </a:solidFill>
                <a:latin typeface="Arial" panose="020B0604020202020204" pitchFamily="34" charset="0"/>
                <a:cs typeface="Arial" panose="020B0604020202020204" pitchFamily="34" charset="0"/>
              </a:rPr>
              <a:t>SG3 With ventilation schedule</a:t>
            </a:r>
          </a:p>
        </p:txBody>
      </p:sp>
      <p:sp>
        <p:nvSpPr>
          <p:cNvPr id="46" name="TextBox 45"/>
          <p:cNvSpPr txBox="1"/>
          <p:nvPr/>
        </p:nvSpPr>
        <p:spPr>
          <a:xfrm>
            <a:off x="1334654" y="4348000"/>
            <a:ext cx="595035" cy="338554"/>
          </a:xfrm>
          <a:prstGeom prst="rect">
            <a:avLst/>
          </a:prstGeom>
          <a:noFill/>
        </p:spPr>
        <p:txBody>
          <a:bodyPr wrap="none" rtlCol="0">
            <a:spAutoFit/>
          </a:bodyPr>
          <a:lstStyle/>
          <a:p>
            <a:pPr algn="l"/>
            <a:r>
              <a:rPr lang="en-US" sz="1600" b="0" dirty="0" smtClean="0">
                <a:solidFill>
                  <a:srgbClr val="C00000"/>
                </a:solidFill>
                <a:latin typeface="Arial" panose="020B0604020202020204" pitchFamily="34" charset="0"/>
                <a:cs typeface="Arial" panose="020B0604020202020204" pitchFamily="34" charset="0"/>
              </a:rPr>
              <a:t>SG3</a:t>
            </a:r>
          </a:p>
        </p:txBody>
      </p:sp>
      <p:sp>
        <p:nvSpPr>
          <p:cNvPr id="47" name="TextBox 46"/>
          <p:cNvSpPr txBox="1"/>
          <p:nvPr/>
        </p:nvSpPr>
        <p:spPr>
          <a:xfrm>
            <a:off x="2414158" y="1873482"/>
            <a:ext cx="968535" cy="307777"/>
          </a:xfrm>
          <a:prstGeom prst="rect">
            <a:avLst/>
          </a:prstGeom>
          <a:solidFill>
            <a:schemeClr val="bg1"/>
          </a:solidFill>
        </p:spPr>
        <p:txBody>
          <a:bodyPr wrap="none" rtlCol="0">
            <a:spAutoFit/>
          </a:bodyPr>
          <a:lstStyle/>
          <a:p>
            <a:r>
              <a:rPr lang="en-US" sz="1400" dirty="0" smtClean="0"/>
              <a:t>Inlet vent</a:t>
            </a:r>
            <a:endParaRPr lang="en-US" sz="1400" dirty="0"/>
          </a:p>
        </p:txBody>
      </p:sp>
      <p:sp>
        <p:nvSpPr>
          <p:cNvPr id="48" name="TextBox 47"/>
          <p:cNvSpPr txBox="1"/>
          <p:nvPr/>
        </p:nvSpPr>
        <p:spPr>
          <a:xfrm>
            <a:off x="8178786" y="1889095"/>
            <a:ext cx="1117614" cy="307777"/>
          </a:xfrm>
          <a:prstGeom prst="rect">
            <a:avLst/>
          </a:prstGeom>
          <a:solidFill>
            <a:schemeClr val="bg1"/>
          </a:solidFill>
        </p:spPr>
        <p:txBody>
          <a:bodyPr wrap="none" rtlCol="0">
            <a:spAutoFit/>
          </a:bodyPr>
          <a:lstStyle/>
          <a:p>
            <a:r>
              <a:rPr lang="en-US" sz="1400" dirty="0" smtClean="0"/>
              <a:t>Outlet vent</a:t>
            </a:r>
            <a:endParaRPr lang="en-US" sz="1400" dirty="0"/>
          </a:p>
        </p:txBody>
      </p:sp>
      <p:sp>
        <p:nvSpPr>
          <p:cNvPr id="9" name="Right Arrow 8"/>
          <p:cNvSpPr/>
          <p:nvPr/>
        </p:nvSpPr>
        <p:spPr>
          <a:xfrm>
            <a:off x="3352800" y="1889095"/>
            <a:ext cx="228600" cy="242596"/>
          </a:xfrm>
          <a:prstGeom prst="rightArrow">
            <a:avLst/>
          </a:prstGeom>
          <a:solidFill>
            <a:schemeClr val="bg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ight Arrow 48"/>
          <p:cNvSpPr/>
          <p:nvPr/>
        </p:nvSpPr>
        <p:spPr>
          <a:xfrm>
            <a:off x="7887627" y="1914860"/>
            <a:ext cx="228600" cy="242596"/>
          </a:xfrm>
          <a:prstGeom prst="rightArrow">
            <a:avLst/>
          </a:prstGeom>
          <a:solidFill>
            <a:schemeClr val="bg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itle 2"/>
          <p:cNvSpPr>
            <a:spLocks noGrp="1"/>
          </p:cNvSpPr>
          <p:nvPr>
            <p:ph type="title"/>
          </p:nvPr>
        </p:nvSpPr>
        <p:spPr>
          <a:xfrm>
            <a:off x="609600" y="155900"/>
            <a:ext cx="10972800" cy="758500"/>
          </a:xfrm>
        </p:spPr>
        <p:txBody>
          <a:bodyPr/>
          <a:lstStyle/>
          <a:p>
            <a:r>
              <a:rPr lang="en-US" sz="2800" b="1" dirty="0"/>
              <a:t>empty cargo bay — Effect of ventilation</a:t>
            </a:r>
          </a:p>
        </p:txBody>
      </p:sp>
      <p:sp>
        <p:nvSpPr>
          <p:cNvPr id="56" name="TextBox 55"/>
          <p:cNvSpPr txBox="1"/>
          <p:nvPr/>
        </p:nvSpPr>
        <p:spPr>
          <a:xfrm>
            <a:off x="7244071" y="3496124"/>
            <a:ext cx="1442730" cy="830997"/>
          </a:xfrm>
          <a:prstGeom prst="rect">
            <a:avLst/>
          </a:prstGeom>
          <a:noFill/>
        </p:spPr>
        <p:txBody>
          <a:bodyPr wrap="square" rtlCol="0">
            <a:spAutoFit/>
          </a:bodyPr>
          <a:lstStyle/>
          <a:p>
            <a:pPr algn="l"/>
            <a:r>
              <a:rPr lang="en-US" sz="1600" b="0" dirty="0" smtClean="0">
                <a:solidFill>
                  <a:srgbClr val="00B050"/>
                </a:solidFill>
                <a:latin typeface="Arial" panose="020B0604020202020204" pitchFamily="34" charset="0"/>
                <a:cs typeface="Arial" panose="020B0604020202020204" pitchFamily="34" charset="0"/>
              </a:rPr>
              <a:t>SG5 with ventilation schedule</a:t>
            </a:r>
          </a:p>
        </p:txBody>
      </p:sp>
      <p:sp>
        <p:nvSpPr>
          <p:cNvPr id="57" name="TextBox 56"/>
          <p:cNvSpPr txBox="1"/>
          <p:nvPr/>
        </p:nvSpPr>
        <p:spPr>
          <a:xfrm>
            <a:off x="7635774" y="2772849"/>
            <a:ext cx="595035" cy="338554"/>
          </a:xfrm>
          <a:prstGeom prst="rect">
            <a:avLst/>
          </a:prstGeom>
          <a:noFill/>
        </p:spPr>
        <p:txBody>
          <a:bodyPr wrap="none" rtlCol="0">
            <a:spAutoFit/>
          </a:bodyPr>
          <a:lstStyle/>
          <a:p>
            <a:pPr algn="l"/>
            <a:r>
              <a:rPr lang="en-US" sz="1600" b="0" dirty="0" smtClean="0">
                <a:solidFill>
                  <a:srgbClr val="00B050"/>
                </a:solidFill>
                <a:latin typeface="Arial" panose="020B0604020202020204" pitchFamily="34" charset="0"/>
                <a:cs typeface="Arial" panose="020B0604020202020204" pitchFamily="34" charset="0"/>
              </a:rPr>
              <a:t>SG5</a:t>
            </a:r>
          </a:p>
        </p:txBody>
      </p:sp>
      <p:sp>
        <p:nvSpPr>
          <p:cNvPr id="50" name="TextBox 49"/>
          <p:cNvSpPr txBox="1"/>
          <p:nvPr/>
        </p:nvSpPr>
        <p:spPr>
          <a:xfrm>
            <a:off x="4371481" y="6131024"/>
            <a:ext cx="3552576" cy="276999"/>
          </a:xfrm>
          <a:prstGeom prst="rect">
            <a:avLst/>
          </a:prstGeom>
          <a:noFill/>
        </p:spPr>
        <p:txBody>
          <a:bodyPr wrap="none" rtlCol="0">
            <a:spAutoFit/>
          </a:bodyPr>
          <a:lstStyle/>
          <a:p>
            <a:pPr algn="l"/>
            <a:r>
              <a:rPr lang="en-US" sz="1200" dirty="0" smtClean="0">
                <a:latin typeface="Arial" panose="020B0604020202020204" pitchFamily="34" charset="0"/>
                <a:cs typeface="Arial" panose="020B0604020202020204" pitchFamily="34" charset="0"/>
              </a:rPr>
              <a:t>Alarm time for each detector from simulations</a:t>
            </a:r>
          </a:p>
        </p:txBody>
      </p:sp>
      <p:sp>
        <p:nvSpPr>
          <p:cNvPr id="52" name="Footer Placeholder 3">
            <a:extLst>
              <a:ext uri="{FF2B5EF4-FFF2-40B4-BE49-F238E27FC236}">
                <a16:creationId xmlns:a16="http://schemas.microsoft.com/office/drawing/2014/main" id="{5CF54B63-FF67-41F9-A6DA-2E8C49D4A399}"/>
              </a:ext>
            </a:extLst>
          </p:cNvPr>
          <p:cNvSpPr txBox="1">
            <a:spLocks/>
          </p:cNvSpPr>
          <p:nvPr/>
        </p:nvSpPr>
        <p:spPr>
          <a:xfrm>
            <a:off x="5508897" y="640080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3573479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6324600" y="1428315"/>
            <a:ext cx="5087661" cy="3930779"/>
          </a:xfrm>
          <a:prstGeom prst="roundRect">
            <a:avLst>
              <a:gd name="adj" fmla="val 9793"/>
            </a:avLst>
          </a:prstGeom>
          <a:solidFill>
            <a:schemeClr val="bg1"/>
          </a:solidFill>
          <a:ln>
            <a:solidFill>
              <a:schemeClr val="accent2"/>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838200" y="1428315"/>
            <a:ext cx="5087661" cy="3930779"/>
          </a:xfrm>
          <a:prstGeom prst="roundRect">
            <a:avLst>
              <a:gd name="adj" fmla="val 9793"/>
            </a:avLst>
          </a:prstGeom>
          <a:solidFill>
            <a:schemeClr val="bg1"/>
          </a:solidFill>
          <a:ln>
            <a:solidFill>
              <a:schemeClr val="accent2"/>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09600" y="155900"/>
            <a:ext cx="10972800" cy="758500"/>
          </a:xfrm>
        </p:spPr>
        <p:txBody>
          <a:bodyPr/>
          <a:lstStyle/>
          <a:p>
            <a:r>
              <a:rPr lang="en-US" sz="2800" b="1" dirty="0" smtClean="0"/>
              <a:t>Analysis of empty cargo bay results</a:t>
            </a:r>
            <a:endParaRPr lang="en-US" sz="2800" b="1" dirty="0"/>
          </a:p>
        </p:txBody>
      </p:sp>
      <p:sp>
        <p:nvSpPr>
          <p:cNvPr id="8" name="Slide Number Placeholder 7"/>
          <p:cNvSpPr>
            <a:spLocks noGrp="1"/>
          </p:cNvSpPr>
          <p:nvPr>
            <p:ph type="sldNum" sz="quarter" idx="11"/>
          </p:nvPr>
        </p:nvSpPr>
        <p:spPr/>
        <p:txBody>
          <a:bodyPr/>
          <a:lstStyle/>
          <a:p>
            <a:pPr algn="r"/>
            <a:fld id="{01517C5A-21C8-4A78-AA4B-D0D5DD5ADE52}" type="slidenum">
              <a:rPr lang="en-US" smtClean="0">
                <a:solidFill>
                  <a:srgbClr val="000000"/>
                </a:solidFill>
              </a:rPr>
              <a:pPr algn="r"/>
              <a:t>14</a:t>
            </a:fld>
            <a:endParaRPr lang="en-US">
              <a:solidFill>
                <a:srgbClr val="000000"/>
              </a:solidFill>
            </a:endParaRPr>
          </a:p>
        </p:txBody>
      </p:sp>
      <p:sp>
        <p:nvSpPr>
          <p:cNvPr id="22" name="TextBox 21"/>
          <p:cNvSpPr txBox="1"/>
          <p:nvPr/>
        </p:nvSpPr>
        <p:spPr>
          <a:xfrm>
            <a:off x="1371600" y="6596390"/>
            <a:ext cx="9601200" cy="261610"/>
          </a:xfrm>
          <a:prstGeom prst="rect">
            <a:avLst/>
          </a:prstGeom>
          <a:noFill/>
        </p:spPr>
        <p:txBody>
          <a:bodyPr wrap="square" rtlCol="0">
            <a:spAutoFit/>
          </a:bodyPr>
          <a:lstStyle/>
          <a:p>
            <a:pPr algn="ctr"/>
            <a:r>
              <a:rPr lang="en-US" sz="1050" i="1" dirty="0" smtClean="0">
                <a:solidFill>
                  <a:srgbClr val="000099"/>
                </a:solidFill>
                <a:latin typeface="Arial" panose="020B0604020202020204" pitchFamily="34" charset="0"/>
                <a:cs typeface="Arial" panose="020B0604020202020204" pitchFamily="34" charset="0"/>
              </a:rPr>
              <a:t>9</a:t>
            </a:r>
            <a:r>
              <a:rPr lang="en-US" sz="1050" i="1" baseline="30000" dirty="0" smtClean="0">
                <a:solidFill>
                  <a:srgbClr val="000099"/>
                </a:solidFill>
                <a:latin typeface="Arial" panose="020B0604020202020204" pitchFamily="34" charset="0"/>
                <a:cs typeface="Arial" panose="020B0604020202020204" pitchFamily="34" charset="0"/>
              </a:rPr>
              <a:t>th</a:t>
            </a:r>
            <a:r>
              <a:rPr lang="en-US" sz="1050" i="1"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 October 28-31, 2019, Atlantic City, New Jersey, USA</a:t>
            </a:r>
          </a:p>
        </p:txBody>
      </p:sp>
      <p:sp>
        <p:nvSpPr>
          <p:cNvPr id="65" name="Text Placeholder 1"/>
          <p:cNvSpPr>
            <a:spLocks noGrp="1"/>
          </p:cNvSpPr>
          <p:nvPr>
            <p:ph type="body" idx="1"/>
          </p:nvPr>
        </p:nvSpPr>
        <p:spPr>
          <a:xfrm>
            <a:off x="609600" y="838200"/>
            <a:ext cx="11277600" cy="365468"/>
          </a:xfrm>
        </p:spPr>
        <p:txBody>
          <a:bodyPr>
            <a:noAutofit/>
          </a:bodyPr>
          <a:lstStyle/>
          <a:p>
            <a:r>
              <a:rPr lang="en-US" sz="1800" dirty="0" smtClean="0"/>
              <a:t>Alarm times versus distance between smoke generator and detector</a:t>
            </a:r>
            <a:endParaRPr lang="en-US" sz="1800" dirty="0"/>
          </a:p>
        </p:txBody>
      </p:sp>
      <p:sp>
        <p:nvSpPr>
          <p:cNvPr id="4" name="Rectangle 3"/>
          <p:cNvSpPr/>
          <p:nvPr/>
        </p:nvSpPr>
        <p:spPr>
          <a:xfrm>
            <a:off x="2357712" y="1482736"/>
            <a:ext cx="2044149" cy="369332"/>
          </a:xfrm>
          <a:prstGeom prst="rect">
            <a:avLst/>
          </a:prstGeom>
        </p:spPr>
        <p:txBody>
          <a:bodyPr wrap="none">
            <a:spAutoFit/>
          </a:bodyPr>
          <a:lstStyle/>
          <a:p>
            <a:r>
              <a:rPr lang="en-US" dirty="0" smtClean="0">
                <a:solidFill>
                  <a:srgbClr val="000099"/>
                </a:solidFill>
              </a:rPr>
              <a:t>Empty cargo bay</a:t>
            </a:r>
            <a:endParaRPr lang="en-US" dirty="0">
              <a:solidFill>
                <a:srgbClr val="000099"/>
              </a:solidFill>
            </a:endParaRPr>
          </a:p>
        </p:txBody>
      </p:sp>
      <p:sp>
        <p:nvSpPr>
          <p:cNvPr id="19" name="Rectangle 18"/>
          <p:cNvSpPr/>
          <p:nvPr/>
        </p:nvSpPr>
        <p:spPr>
          <a:xfrm>
            <a:off x="6542423" y="1482736"/>
            <a:ext cx="4852610" cy="369332"/>
          </a:xfrm>
          <a:prstGeom prst="rect">
            <a:avLst/>
          </a:prstGeom>
        </p:spPr>
        <p:txBody>
          <a:bodyPr wrap="none">
            <a:spAutoFit/>
          </a:bodyPr>
          <a:lstStyle/>
          <a:p>
            <a:r>
              <a:rPr lang="en-US" dirty="0" smtClean="0">
                <a:solidFill>
                  <a:srgbClr val="000099"/>
                </a:solidFill>
              </a:rPr>
              <a:t>Empty cargo bay with ventilation schedule</a:t>
            </a:r>
            <a:endParaRPr lang="en-US" dirty="0">
              <a:solidFill>
                <a:srgbClr val="000099"/>
              </a:solidFill>
            </a:endParaRPr>
          </a:p>
        </p:txBody>
      </p:sp>
      <p:sp>
        <p:nvSpPr>
          <p:cNvPr id="15" name="TextBox 14"/>
          <p:cNvSpPr txBox="1"/>
          <p:nvPr/>
        </p:nvSpPr>
        <p:spPr>
          <a:xfrm>
            <a:off x="6673628" y="5446972"/>
            <a:ext cx="4937760" cy="646331"/>
          </a:xfrm>
          <a:prstGeom prst="rect">
            <a:avLst/>
          </a:prstGeom>
          <a:noFill/>
        </p:spPr>
        <p:txBody>
          <a:bodyPr wrap="square" rtlCol="0">
            <a:spAutoFit/>
          </a:bodyPr>
          <a:lstStyle/>
          <a:p>
            <a:pPr algn="l"/>
            <a:r>
              <a:rPr lang="en-US" b="0" dirty="0" smtClean="0">
                <a:solidFill>
                  <a:schemeClr val="accent1"/>
                </a:solidFill>
                <a:latin typeface="Arial" panose="020B0604020202020204" pitchFamily="34" charset="0"/>
                <a:cs typeface="Arial" panose="020B0604020202020204" pitchFamily="34" charset="0"/>
              </a:rPr>
              <a:t>Ventilation introduces additional flow field dynamics that cause non-linear deviations</a:t>
            </a:r>
          </a:p>
        </p:txBody>
      </p:sp>
      <p:pic>
        <p:nvPicPr>
          <p:cNvPr id="24" name="Picture 23"/>
          <p:cNvPicPr>
            <a:picLocks noChangeAspect="1"/>
          </p:cNvPicPr>
          <p:nvPr/>
        </p:nvPicPr>
        <p:blipFill>
          <a:blip r:embed="rId3"/>
          <a:stretch>
            <a:fillRect/>
          </a:stretch>
        </p:blipFill>
        <p:spPr>
          <a:xfrm>
            <a:off x="1165306" y="1883378"/>
            <a:ext cx="4359018" cy="3298222"/>
          </a:xfrm>
          <a:prstGeom prst="rect">
            <a:avLst/>
          </a:prstGeom>
        </p:spPr>
      </p:pic>
      <p:pic>
        <p:nvPicPr>
          <p:cNvPr id="25" name="Picture 24"/>
          <p:cNvPicPr>
            <a:picLocks noChangeAspect="1"/>
          </p:cNvPicPr>
          <p:nvPr/>
        </p:nvPicPr>
        <p:blipFill>
          <a:blip r:embed="rId4"/>
          <a:stretch>
            <a:fillRect/>
          </a:stretch>
        </p:blipFill>
        <p:spPr>
          <a:xfrm>
            <a:off x="6688921" y="1901955"/>
            <a:ext cx="4359018" cy="3298222"/>
          </a:xfrm>
          <a:prstGeom prst="rect">
            <a:avLst/>
          </a:prstGeom>
        </p:spPr>
      </p:pic>
      <p:sp>
        <p:nvSpPr>
          <p:cNvPr id="21" name="Oval 20"/>
          <p:cNvSpPr/>
          <p:nvPr/>
        </p:nvSpPr>
        <p:spPr>
          <a:xfrm>
            <a:off x="9660773" y="1974472"/>
            <a:ext cx="152400" cy="171715"/>
          </a:xfrm>
          <a:prstGeom prst="ellipse">
            <a:avLst/>
          </a:prstGeom>
          <a:noFill/>
          <a:ln>
            <a:solidFill>
              <a:srgbClr val="000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9807309" y="2024390"/>
            <a:ext cx="1659429" cy="261610"/>
          </a:xfrm>
          <a:prstGeom prst="rect">
            <a:avLst/>
          </a:prstGeom>
          <a:noFill/>
        </p:spPr>
        <p:txBody>
          <a:bodyPr wrap="none" rtlCol="0">
            <a:spAutoFit/>
          </a:bodyPr>
          <a:lstStyle/>
          <a:p>
            <a:pPr algn="l"/>
            <a:r>
              <a:rPr lang="en-US" sz="1100" b="0" dirty="0" smtClean="0">
                <a:latin typeface="Arial" panose="020B0604020202020204" pitchFamily="34" charset="0"/>
                <a:cs typeface="Arial" panose="020B0604020202020204" pitchFamily="34" charset="0"/>
              </a:rPr>
              <a:t>Detection time &gt; 60 sec</a:t>
            </a:r>
          </a:p>
        </p:txBody>
      </p:sp>
      <p:sp>
        <p:nvSpPr>
          <p:cNvPr id="18" name="TextBox 17"/>
          <p:cNvSpPr txBox="1"/>
          <p:nvPr/>
        </p:nvSpPr>
        <p:spPr>
          <a:xfrm>
            <a:off x="1752600" y="5023980"/>
            <a:ext cx="3275256" cy="276999"/>
          </a:xfrm>
          <a:prstGeom prst="rect">
            <a:avLst/>
          </a:prstGeom>
          <a:noFill/>
        </p:spPr>
        <p:txBody>
          <a:bodyPr wrap="none" rtlCol="0">
            <a:spAutoFit/>
          </a:bodyPr>
          <a:lstStyle/>
          <a:p>
            <a:pPr algn="l"/>
            <a:r>
              <a:rPr lang="en-US" sz="1200" b="0" dirty="0" smtClean="0">
                <a:solidFill>
                  <a:schemeClr val="tx1">
                    <a:lumMod val="50000"/>
                    <a:lumOff val="50000"/>
                  </a:schemeClr>
                </a:solidFill>
                <a:latin typeface="Arial" panose="020B0604020202020204" pitchFamily="34" charset="0"/>
                <a:cs typeface="Arial" panose="020B0604020202020204" pitchFamily="34" charset="0"/>
              </a:rPr>
              <a:t>Alarm time for each detector from simulations</a:t>
            </a:r>
          </a:p>
        </p:txBody>
      </p:sp>
      <p:sp>
        <p:nvSpPr>
          <p:cNvPr id="20" name="TextBox 19"/>
          <p:cNvSpPr txBox="1"/>
          <p:nvPr/>
        </p:nvSpPr>
        <p:spPr>
          <a:xfrm>
            <a:off x="7361767" y="5023980"/>
            <a:ext cx="3275256" cy="276999"/>
          </a:xfrm>
          <a:prstGeom prst="rect">
            <a:avLst/>
          </a:prstGeom>
          <a:noFill/>
        </p:spPr>
        <p:txBody>
          <a:bodyPr wrap="none" rtlCol="0">
            <a:spAutoFit/>
          </a:bodyPr>
          <a:lstStyle/>
          <a:p>
            <a:pPr algn="l"/>
            <a:r>
              <a:rPr lang="en-US" sz="1200" b="0" dirty="0" smtClean="0">
                <a:solidFill>
                  <a:schemeClr val="tx1">
                    <a:lumMod val="50000"/>
                    <a:lumOff val="50000"/>
                  </a:schemeClr>
                </a:solidFill>
                <a:latin typeface="Arial" panose="020B0604020202020204" pitchFamily="34" charset="0"/>
                <a:cs typeface="Arial" panose="020B0604020202020204" pitchFamily="34" charset="0"/>
              </a:rPr>
              <a:t>Alarm time for each detector from simulations</a:t>
            </a:r>
          </a:p>
        </p:txBody>
      </p:sp>
      <p:sp>
        <p:nvSpPr>
          <p:cNvPr id="26" name="Footer Placeholder 3">
            <a:extLst>
              <a:ext uri="{FF2B5EF4-FFF2-40B4-BE49-F238E27FC236}">
                <a16:creationId xmlns:a16="http://schemas.microsoft.com/office/drawing/2014/main" id="{5CF54B63-FF67-41F9-A6DA-2E8C49D4A399}"/>
              </a:ext>
            </a:extLst>
          </p:cNvPr>
          <p:cNvSpPr txBox="1">
            <a:spLocks/>
          </p:cNvSpPr>
          <p:nvPr/>
        </p:nvSpPr>
        <p:spPr>
          <a:xfrm>
            <a:off x="5508897" y="640080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20945870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6"/>
          <a:stretch>
            <a:fillRect/>
          </a:stretch>
        </p:blipFill>
        <p:spPr>
          <a:xfrm>
            <a:off x="6449799" y="3200400"/>
            <a:ext cx="4627265" cy="3017782"/>
          </a:xfrm>
          <a:prstGeom prst="rect">
            <a:avLst/>
          </a:prstGeom>
        </p:spPr>
      </p:pic>
      <p:pic>
        <p:nvPicPr>
          <p:cNvPr id="38" name="3d">
            <a:hlinkClick r:id="" action="ppaction://media"/>
          </p:cNvPr>
          <p:cNvPicPr>
            <a:picLocks noChangeAspect="1"/>
          </p:cNvPicPr>
          <p:nvPr>
            <a:videoFile r:link="rId1"/>
            <p:extLst>
              <p:ext uri="{DAA4B4D4-6D71-4841-9C94-3DE7FCFB9230}">
                <p14:media xmlns:p14="http://schemas.microsoft.com/office/powerpoint/2010/main" r:embed="rId2">
                  <p14:trim st="12750" end="125"/>
                </p14:media>
              </p:ext>
            </p:extLst>
          </p:nvPr>
        </p:nvPicPr>
        <p:blipFill rotWithShape="1">
          <a:blip r:embed="rId7"/>
          <a:srcRect l="13881" t="15931" r="16715" b="4413"/>
          <a:stretch>
            <a:fillRect/>
          </a:stretch>
        </p:blipFill>
        <p:spPr>
          <a:xfrm>
            <a:off x="506266" y="1817237"/>
            <a:ext cx="4945359" cy="3709019"/>
          </a:xfrm>
          <a:prstGeom prst="rect">
            <a:avLst/>
          </a:prstGeom>
        </p:spPr>
      </p:pic>
      <p:pic>
        <p:nvPicPr>
          <p:cNvPr id="37" name="slice">
            <a:hlinkClick r:id="" action="ppaction://media"/>
          </p:cNvPr>
          <p:cNvPicPr>
            <a:picLocks noChangeAspect="1"/>
          </p:cNvPicPr>
          <p:nvPr>
            <a:videoFile r:link="rId1"/>
            <p:extLst>
              <p:ext uri="{DAA4B4D4-6D71-4841-9C94-3DE7FCFB9230}">
                <p14:media xmlns:p14="http://schemas.microsoft.com/office/powerpoint/2010/main" r:embed="rId3">
                  <p14:trim st="12750"/>
                </p14:media>
              </p:ext>
            </p:extLst>
          </p:nvPr>
        </p:nvPicPr>
        <p:blipFill rotWithShape="1">
          <a:blip r:embed="rId8"/>
          <a:srcRect l="3319" t="40643" r="10356" b="44115"/>
          <a:stretch>
            <a:fillRect/>
          </a:stretch>
        </p:blipFill>
        <p:spPr>
          <a:xfrm>
            <a:off x="5353030" y="1730662"/>
            <a:ext cx="6684409" cy="771278"/>
          </a:xfrm>
          <a:prstGeom prst="rect">
            <a:avLst/>
          </a:prstGeom>
        </p:spPr>
      </p:pic>
      <p:sp>
        <p:nvSpPr>
          <p:cNvPr id="3" name="Title 2"/>
          <p:cNvSpPr>
            <a:spLocks noGrp="1"/>
          </p:cNvSpPr>
          <p:nvPr>
            <p:ph type="title"/>
          </p:nvPr>
        </p:nvSpPr>
        <p:spPr>
          <a:xfrm>
            <a:off x="609600" y="155900"/>
            <a:ext cx="11195770" cy="758500"/>
          </a:xfrm>
        </p:spPr>
        <p:txBody>
          <a:bodyPr/>
          <a:lstStyle/>
          <a:p>
            <a:r>
              <a:rPr lang="en-US" sz="2800" b="1" dirty="0" smtClean="0"/>
              <a:t>Ventilated Cargo bay with obstruction</a:t>
            </a:r>
            <a:endParaRPr lang="en-US" sz="2800" b="1" dirty="0"/>
          </a:p>
        </p:txBody>
      </p:sp>
      <p:sp>
        <p:nvSpPr>
          <p:cNvPr id="8" name="Slide Number Placeholder 7"/>
          <p:cNvSpPr>
            <a:spLocks noGrp="1"/>
          </p:cNvSpPr>
          <p:nvPr>
            <p:ph type="sldNum" sz="quarter" idx="11"/>
          </p:nvPr>
        </p:nvSpPr>
        <p:spPr/>
        <p:txBody>
          <a:bodyPr/>
          <a:lstStyle/>
          <a:p>
            <a:pPr algn="r"/>
            <a:fld id="{01517C5A-21C8-4A78-AA4B-D0D5DD5ADE52}" type="slidenum">
              <a:rPr lang="en-US" smtClean="0">
                <a:solidFill>
                  <a:srgbClr val="000000"/>
                </a:solidFill>
              </a:rPr>
              <a:pPr algn="r"/>
              <a:t>15</a:t>
            </a:fld>
            <a:endParaRPr lang="en-US">
              <a:solidFill>
                <a:srgbClr val="000000"/>
              </a:solidFill>
            </a:endParaRPr>
          </a:p>
        </p:txBody>
      </p:sp>
      <p:sp>
        <p:nvSpPr>
          <p:cNvPr id="22" name="TextBox 21"/>
          <p:cNvSpPr txBox="1"/>
          <p:nvPr/>
        </p:nvSpPr>
        <p:spPr>
          <a:xfrm>
            <a:off x="1371600" y="6596390"/>
            <a:ext cx="9601200" cy="261610"/>
          </a:xfrm>
          <a:prstGeom prst="rect">
            <a:avLst/>
          </a:prstGeom>
          <a:noFill/>
        </p:spPr>
        <p:txBody>
          <a:bodyPr wrap="square" rtlCol="0">
            <a:spAutoFit/>
          </a:bodyPr>
          <a:lstStyle/>
          <a:p>
            <a:pPr algn="ctr"/>
            <a:r>
              <a:rPr lang="en-US" sz="1050" i="1" dirty="0" smtClean="0">
                <a:solidFill>
                  <a:srgbClr val="000099"/>
                </a:solidFill>
                <a:latin typeface="Arial" panose="020B0604020202020204" pitchFamily="34" charset="0"/>
                <a:cs typeface="Arial" panose="020B0604020202020204" pitchFamily="34" charset="0"/>
              </a:rPr>
              <a:t>9</a:t>
            </a:r>
            <a:r>
              <a:rPr lang="en-US" sz="1050" i="1" baseline="30000" dirty="0" smtClean="0">
                <a:solidFill>
                  <a:srgbClr val="000099"/>
                </a:solidFill>
                <a:latin typeface="Arial" panose="020B0604020202020204" pitchFamily="34" charset="0"/>
                <a:cs typeface="Arial" panose="020B0604020202020204" pitchFamily="34" charset="0"/>
              </a:rPr>
              <a:t>th</a:t>
            </a:r>
            <a:r>
              <a:rPr lang="en-US" sz="1050" i="1"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 October 28-31, 2019, Atlantic City, New Jersey, USA</a:t>
            </a:r>
          </a:p>
        </p:txBody>
      </p:sp>
      <p:grpSp>
        <p:nvGrpSpPr>
          <p:cNvPr id="69" name="Group 68"/>
          <p:cNvGrpSpPr/>
          <p:nvPr/>
        </p:nvGrpSpPr>
        <p:grpSpPr>
          <a:xfrm>
            <a:off x="6027203" y="1447800"/>
            <a:ext cx="5463757" cy="376287"/>
            <a:chOff x="5443564" y="1402507"/>
            <a:chExt cx="5463757" cy="376287"/>
          </a:xfrm>
        </p:grpSpPr>
        <p:sp>
          <p:nvSpPr>
            <p:cNvPr id="45" name="Oval 44"/>
            <p:cNvSpPr/>
            <p:nvPr/>
          </p:nvSpPr>
          <p:spPr>
            <a:xfrm>
              <a:off x="5595964" y="1635820"/>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7293025" y="1635820"/>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8977821" y="1635820"/>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10645825" y="1635820"/>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5443564" y="1402507"/>
              <a:ext cx="413896" cy="307777"/>
            </a:xfrm>
            <a:prstGeom prst="rect">
              <a:avLst/>
            </a:prstGeom>
            <a:noFill/>
          </p:spPr>
          <p:txBody>
            <a:bodyPr wrap="none" rtlCol="0">
              <a:spAutoFit/>
            </a:bodyPr>
            <a:lstStyle/>
            <a:p>
              <a:r>
                <a:rPr lang="en-US" sz="1400" dirty="0" smtClean="0"/>
                <a:t>D4</a:t>
              </a:r>
              <a:endParaRPr lang="en-US" sz="1400" dirty="0"/>
            </a:p>
          </p:txBody>
        </p:sp>
        <p:sp>
          <p:nvSpPr>
            <p:cNvPr id="50" name="TextBox 49"/>
            <p:cNvSpPr txBox="1"/>
            <p:nvPr/>
          </p:nvSpPr>
          <p:spPr>
            <a:xfrm>
              <a:off x="7140625" y="1402507"/>
              <a:ext cx="413896" cy="307777"/>
            </a:xfrm>
            <a:prstGeom prst="rect">
              <a:avLst/>
            </a:prstGeom>
            <a:noFill/>
          </p:spPr>
          <p:txBody>
            <a:bodyPr wrap="none" rtlCol="0">
              <a:spAutoFit/>
            </a:bodyPr>
            <a:lstStyle/>
            <a:p>
              <a:r>
                <a:rPr lang="en-US" sz="1400" dirty="0" smtClean="0"/>
                <a:t>D3</a:t>
              </a:r>
              <a:endParaRPr lang="en-US" sz="1400" dirty="0"/>
            </a:p>
          </p:txBody>
        </p:sp>
        <p:sp>
          <p:nvSpPr>
            <p:cNvPr id="51" name="TextBox 50"/>
            <p:cNvSpPr txBox="1"/>
            <p:nvPr/>
          </p:nvSpPr>
          <p:spPr>
            <a:xfrm>
              <a:off x="8849921" y="1402507"/>
              <a:ext cx="413896" cy="307777"/>
            </a:xfrm>
            <a:prstGeom prst="rect">
              <a:avLst/>
            </a:prstGeom>
            <a:noFill/>
          </p:spPr>
          <p:txBody>
            <a:bodyPr wrap="none" rtlCol="0">
              <a:spAutoFit/>
            </a:bodyPr>
            <a:lstStyle/>
            <a:p>
              <a:r>
                <a:rPr lang="en-US" sz="1400" dirty="0" smtClean="0"/>
                <a:t>D2</a:t>
              </a:r>
              <a:endParaRPr lang="en-US" sz="1400" dirty="0"/>
            </a:p>
          </p:txBody>
        </p:sp>
        <p:sp>
          <p:nvSpPr>
            <p:cNvPr id="52" name="TextBox 51"/>
            <p:cNvSpPr txBox="1"/>
            <p:nvPr/>
          </p:nvSpPr>
          <p:spPr>
            <a:xfrm>
              <a:off x="10493425" y="1402507"/>
              <a:ext cx="413896" cy="307777"/>
            </a:xfrm>
            <a:prstGeom prst="rect">
              <a:avLst/>
            </a:prstGeom>
            <a:noFill/>
          </p:spPr>
          <p:txBody>
            <a:bodyPr wrap="none" rtlCol="0">
              <a:spAutoFit/>
            </a:bodyPr>
            <a:lstStyle/>
            <a:p>
              <a:r>
                <a:rPr lang="en-US" sz="1400" dirty="0" smtClean="0"/>
                <a:t>D1</a:t>
              </a:r>
              <a:endParaRPr lang="en-US" sz="1400" dirty="0"/>
            </a:p>
          </p:txBody>
        </p:sp>
      </p:grpSp>
      <p:sp>
        <p:nvSpPr>
          <p:cNvPr id="35" name="TextBox 34"/>
          <p:cNvSpPr txBox="1"/>
          <p:nvPr/>
        </p:nvSpPr>
        <p:spPr>
          <a:xfrm>
            <a:off x="3900765" y="4690646"/>
            <a:ext cx="595035" cy="338554"/>
          </a:xfrm>
          <a:prstGeom prst="rect">
            <a:avLst/>
          </a:prstGeom>
          <a:noFill/>
        </p:spPr>
        <p:txBody>
          <a:bodyPr wrap="none" rtlCol="0">
            <a:spAutoFit/>
          </a:bodyPr>
          <a:lstStyle/>
          <a:p>
            <a:pPr algn="l"/>
            <a:r>
              <a:rPr lang="en-US" sz="1600" dirty="0" smtClean="0">
                <a:latin typeface="Arial" panose="020B0604020202020204" pitchFamily="34" charset="0"/>
                <a:cs typeface="Arial" panose="020B0604020202020204" pitchFamily="34" charset="0"/>
              </a:rPr>
              <a:t>SG5</a:t>
            </a:r>
          </a:p>
        </p:txBody>
      </p:sp>
      <p:sp>
        <p:nvSpPr>
          <p:cNvPr id="36" name="TextBox 35"/>
          <p:cNvSpPr txBox="1"/>
          <p:nvPr/>
        </p:nvSpPr>
        <p:spPr>
          <a:xfrm>
            <a:off x="10895925" y="2200946"/>
            <a:ext cx="595035" cy="338554"/>
          </a:xfrm>
          <a:prstGeom prst="rect">
            <a:avLst/>
          </a:prstGeom>
          <a:noFill/>
        </p:spPr>
        <p:txBody>
          <a:bodyPr wrap="none" rtlCol="0">
            <a:spAutoFit/>
          </a:bodyPr>
          <a:lstStyle/>
          <a:p>
            <a:pPr algn="l"/>
            <a:r>
              <a:rPr lang="en-US" sz="1600" dirty="0" smtClean="0">
                <a:latin typeface="Arial" panose="020B0604020202020204" pitchFamily="34" charset="0"/>
                <a:cs typeface="Arial" panose="020B0604020202020204" pitchFamily="34" charset="0"/>
              </a:rPr>
              <a:t>SG5</a:t>
            </a:r>
          </a:p>
        </p:txBody>
      </p:sp>
      <p:sp>
        <p:nvSpPr>
          <p:cNvPr id="39" name="Text Placeholder 1"/>
          <p:cNvSpPr>
            <a:spLocks noGrp="1"/>
          </p:cNvSpPr>
          <p:nvPr>
            <p:ph type="body" idx="1"/>
          </p:nvPr>
        </p:nvSpPr>
        <p:spPr>
          <a:xfrm>
            <a:off x="609600" y="777532"/>
            <a:ext cx="11277600" cy="365468"/>
          </a:xfrm>
        </p:spPr>
        <p:txBody>
          <a:bodyPr>
            <a:noAutofit/>
          </a:bodyPr>
          <a:lstStyle/>
          <a:p>
            <a:r>
              <a:rPr lang="en-US" sz="1800" dirty="0" smtClean="0"/>
              <a:t>- Smoke generator located toward one end of the cargo bay</a:t>
            </a:r>
          </a:p>
        </p:txBody>
      </p:sp>
      <p:cxnSp>
        <p:nvCxnSpPr>
          <p:cNvPr id="40" name="Straight Arrow Connector 39"/>
          <p:cNvCxnSpPr/>
          <p:nvPr/>
        </p:nvCxnSpPr>
        <p:spPr>
          <a:xfrm>
            <a:off x="838200" y="1896892"/>
            <a:ext cx="228600" cy="2237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763913" y="4928096"/>
            <a:ext cx="323998" cy="2789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99403" y="1613758"/>
            <a:ext cx="1144865" cy="338554"/>
          </a:xfrm>
          <a:prstGeom prst="rect">
            <a:avLst/>
          </a:prstGeom>
          <a:noFill/>
        </p:spPr>
        <p:txBody>
          <a:bodyPr wrap="none" rtlCol="0">
            <a:spAutoFit/>
          </a:bodyPr>
          <a:lstStyle/>
          <a:p>
            <a:pPr algn="l"/>
            <a:r>
              <a:rPr lang="en-US" sz="1600" dirty="0" smtClean="0">
                <a:latin typeface="Arial" panose="020B0604020202020204" pitchFamily="34" charset="0"/>
                <a:cs typeface="Arial" panose="020B0604020202020204" pitchFamily="34" charset="0"/>
              </a:rPr>
              <a:t>Inlet vent </a:t>
            </a:r>
          </a:p>
        </p:txBody>
      </p:sp>
      <p:sp>
        <p:nvSpPr>
          <p:cNvPr id="43" name="TextBox 42"/>
          <p:cNvSpPr txBox="1"/>
          <p:nvPr/>
        </p:nvSpPr>
        <p:spPr>
          <a:xfrm>
            <a:off x="4666727" y="5214549"/>
            <a:ext cx="1316386" cy="338554"/>
          </a:xfrm>
          <a:prstGeom prst="rect">
            <a:avLst/>
          </a:prstGeom>
          <a:noFill/>
        </p:spPr>
        <p:txBody>
          <a:bodyPr wrap="none" rtlCol="0">
            <a:spAutoFit/>
          </a:bodyPr>
          <a:lstStyle/>
          <a:p>
            <a:pPr algn="l"/>
            <a:r>
              <a:rPr lang="en-US" sz="1600" dirty="0" smtClean="0">
                <a:latin typeface="Arial" panose="020B0604020202020204" pitchFamily="34" charset="0"/>
                <a:cs typeface="Arial" panose="020B0604020202020204" pitchFamily="34" charset="0"/>
              </a:rPr>
              <a:t>Outlet vent </a:t>
            </a:r>
          </a:p>
        </p:txBody>
      </p:sp>
      <p:cxnSp>
        <p:nvCxnSpPr>
          <p:cNvPr id="44" name="Straight Arrow Connector 43"/>
          <p:cNvCxnSpPr/>
          <p:nvPr/>
        </p:nvCxnSpPr>
        <p:spPr>
          <a:xfrm>
            <a:off x="5212019" y="1952901"/>
            <a:ext cx="34358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11755171" y="2284686"/>
            <a:ext cx="284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1141911" y="2239209"/>
            <a:ext cx="299958" cy="966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1065711" y="2258895"/>
            <a:ext cx="76200" cy="2311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7168934" y="4000314"/>
            <a:ext cx="1442730" cy="830997"/>
          </a:xfrm>
          <a:prstGeom prst="rect">
            <a:avLst/>
          </a:prstGeom>
          <a:noFill/>
        </p:spPr>
        <p:txBody>
          <a:bodyPr wrap="square" rtlCol="0">
            <a:spAutoFit/>
          </a:bodyPr>
          <a:lstStyle/>
          <a:p>
            <a:pPr algn="l"/>
            <a:r>
              <a:rPr lang="en-US" sz="1600" b="0" dirty="0" smtClean="0">
                <a:solidFill>
                  <a:srgbClr val="00B050"/>
                </a:solidFill>
                <a:latin typeface="Arial" panose="020B0604020202020204" pitchFamily="34" charset="0"/>
                <a:cs typeface="Arial" panose="020B0604020202020204" pitchFamily="34" charset="0"/>
              </a:rPr>
              <a:t>SG5 with ventilation schedule</a:t>
            </a:r>
          </a:p>
        </p:txBody>
      </p:sp>
      <p:sp>
        <p:nvSpPr>
          <p:cNvPr id="60" name="TextBox 59"/>
          <p:cNvSpPr txBox="1"/>
          <p:nvPr/>
        </p:nvSpPr>
        <p:spPr>
          <a:xfrm>
            <a:off x="7724264" y="3352800"/>
            <a:ext cx="3868367" cy="338554"/>
          </a:xfrm>
          <a:prstGeom prst="rect">
            <a:avLst/>
          </a:prstGeom>
          <a:noFill/>
        </p:spPr>
        <p:txBody>
          <a:bodyPr wrap="none" rtlCol="0">
            <a:spAutoFit/>
          </a:bodyPr>
          <a:lstStyle/>
          <a:p>
            <a:pPr algn="l"/>
            <a:r>
              <a:rPr lang="en-US" sz="1600" b="0" dirty="0" smtClean="0">
                <a:solidFill>
                  <a:srgbClr val="00B050"/>
                </a:solidFill>
                <a:latin typeface="Arial" panose="020B0604020202020204" pitchFamily="34" charset="0"/>
                <a:cs typeface="Arial" panose="020B0604020202020204" pitchFamily="34" charset="0"/>
              </a:rPr>
              <a:t>SG5 + ventilation schedule + obstruction</a:t>
            </a:r>
          </a:p>
        </p:txBody>
      </p:sp>
      <p:grpSp>
        <p:nvGrpSpPr>
          <p:cNvPr id="61" name="Group 60"/>
          <p:cNvGrpSpPr/>
          <p:nvPr/>
        </p:nvGrpSpPr>
        <p:grpSpPr>
          <a:xfrm>
            <a:off x="7168934" y="2617948"/>
            <a:ext cx="2927066" cy="477781"/>
            <a:chOff x="-905348" y="3517550"/>
            <a:chExt cx="2927066" cy="477781"/>
          </a:xfrm>
        </p:grpSpPr>
        <p:sp>
          <p:nvSpPr>
            <p:cNvPr id="62" name="TextBox 61"/>
            <p:cNvSpPr txBox="1"/>
            <p:nvPr/>
          </p:nvSpPr>
          <p:spPr>
            <a:xfrm>
              <a:off x="1623852" y="3698590"/>
              <a:ext cx="397866" cy="276999"/>
            </a:xfrm>
            <a:prstGeom prst="rect">
              <a:avLst/>
            </a:prstGeom>
            <a:noFill/>
          </p:spPr>
          <p:txBody>
            <a:bodyPr wrap="none" rtlCol="0">
              <a:spAutoFit/>
            </a:bodyPr>
            <a:lstStyle/>
            <a:p>
              <a:r>
                <a:rPr lang="en-US" sz="1200" dirty="0" smtClean="0"/>
                <a:t>1.0</a:t>
              </a:r>
              <a:endParaRPr lang="en-US" sz="1200" dirty="0"/>
            </a:p>
          </p:txBody>
        </p:sp>
        <p:sp>
          <p:nvSpPr>
            <p:cNvPr id="63" name="TextBox 62"/>
            <p:cNvSpPr txBox="1"/>
            <p:nvPr/>
          </p:nvSpPr>
          <p:spPr>
            <a:xfrm>
              <a:off x="-905348" y="3718332"/>
              <a:ext cx="397866" cy="276999"/>
            </a:xfrm>
            <a:prstGeom prst="rect">
              <a:avLst/>
            </a:prstGeom>
            <a:noFill/>
          </p:spPr>
          <p:txBody>
            <a:bodyPr wrap="none" rtlCol="0">
              <a:spAutoFit/>
            </a:bodyPr>
            <a:lstStyle/>
            <a:p>
              <a:r>
                <a:rPr lang="en-US" sz="1200" dirty="0"/>
                <a:t>0</a:t>
              </a:r>
              <a:r>
                <a:rPr lang="en-US" sz="1200" dirty="0" smtClean="0"/>
                <a:t>.0</a:t>
              </a:r>
              <a:endParaRPr lang="en-US" sz="1200" dirty="0"/>
            </a:p>
          </p:txBody>
        </p:sp>
        <p:pic>
          <p:nvPicPr>
            <p:cNvPr id="64" name="Picture 63"/>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5400000">
              <a:off x="384120" y="2335137"/>
              <a:ext cx="348130" cy="2712955"/>
            </a:xfrm>
            <a:prstGeom prst="rect">
              <a:avLst/>
            </a:prstGeom>
          </p:spPr>
        </p:pic>
        <p:sp>
          <p:nvSpPr>
            <p:cNvPr id="66" name="TextBox 65"/>
            <p:cNvSpPr txBox="1"/>
            <p:nvPr/>
          </p:nvSpPr>
          <p:spPr>
            <a:xfrm>
              <a:off x="-251492" y="3718331"/>
              <a:ext cx="1619354" cy="276999"/>
            </a:xfrm>
            <a:prstGeom prst="rect">
              <a:avLst/>
            </a:prstGeom>
            <a:noFill/>
          </p:spPr>
          <p:txBody>
            <a:bodyPr wrap="none" rtlCol="0">
              <a:spAutoFit/>
            </a:bodyPr>
            <a:lstStyle/>
            <a:p>
              <a:r>
                <a:rPr lang="en-US" sz="1200" b="0" dirty="0" smtClean="0"/>
                <a:t>Smoke mass fraction</a:t>
              </a:r>
              <a:endParaRPr lang="en-US" sz="1200" b="0" dirty="0"/>
            </a:p>
          </p:txBody>
        </p:sp>
      </p:grpSp>
      <p:sp>
        <p:nvSpPr>
          <p:cNvPr id="55" name="TextBox 54"/>
          <p:cNvSpPr txBox="1"/>
          <p:nvPr/>
        </p:nvSpPr>
        <p:spPr>
          <a:xfrm>
            <a:off x="1985928" y="6022438"/>
            <a:ext cx="2739853" cy="307777"/>
          </a:xfrm>
          <a:prstGeom prst="rect">
            <a:avLst/>
          </a:prstGeom>
          <a:noFill/>
        </p:spPr>
        <p:txBody>
          <a:bodyPr wrap="none" rtlCol="0">
            <a:spAutoFit/>
          </a:bodyPr>
          <a:lstStyle/>
          <a:p>
            <a:pPr algn="l"/>
            <a:r>
              <a:rPr lang="en-US" sz="1400" dirty="0" smtClean="0">
                <a:latin typeface="Arial" panose="020B0604020202020204" pitchFamily="34" charset="0"/>
                <a:cs typeface="Arial" panose="020B0604020202020204" pitchFamily="34" charset="0"/>
              </a:rPr>
              <a:t>Simulated smoke propagation</a:t>
            </a:r>
          </a:p>
        </p:txBody>
      </p:sp>
      <p:sp>
        <p:nvSpPr>
          <p:cNvPr id="57" name="TextBox 56"/>
          <p:cNvSpPr txBox="1"/>
          <p:nvPr/>
        </p:nvSpPr>
        <p:spPr>
          <a:xfrm>
            <a:off x="7388644" y="6128366"/>
            <a:ext cx="3467616" cy="276999"/>
          </a:xfrm>
          <a:prstGeom prst="rect">
            <a:avLst/>
          </a:prstGeom>
          <a:noFill/>
        </p:spPr>
        <p:txBody>
          <a:bodyPr wrap="none" rtlCol="0">
            <a:spAutoFit/>
          </a:bodyPr>
          <a:lstStyle/>
          <a:p>
            <a:pPr algn="l"/>
            <a:r>
              <a:rPr lang="en-US" sz="1200" dirty="0" smtClean="0">
                <a:latin typeface="Arial" panose="020B0604020202020204" pitchFamily="34" charset="0"/>
                <a:cs typeface="Arial" panose="020B0604020202020204" pitchFamily="34" charset="0"/>
              </a:rPr>
              <a:t>Alarm time for each detector from simulation</a:t>
            </a:r>
          </a:p>
        </p:txBody>
      </p:sp>
      <p:sp>
        <p:nvSpPr>
          <p:cNvPr id="58" name="TextBox 57"/>
          <p:cNvSpPr txBox="1"/>
          <p:nvPr/>
        </p:nvSpPr>
        <p:spPr>
          <a:xfrm>
            <a:off x="7962251" y="3014912"/>
            <a:ext cx="1340432" cy="276999"/>
          </a:xfrm>
          <a:prstGeom prst="rect">
            <a:avLst/>
          </a:prstGeom>
          <a:noFill/>
        </p:spPr>
        <p:txBody>
          <a:bodyPr wrap="none" rtlCol="0">
            <a:spAutoFit/>
          </a:bodyPr>
          <a:lstStyle/>
          <a:p>
            <a:pPr algn="l"/>
            <a:r>
              <a:rPr lang="en-US" sz="1200" dirty="0" smtClean="0">
                <a:latin typeface="Arial" panose="020B0604020202020204" pitchFamily="34" charset="0"/>
                <a:cs typeface="Arial" panose="020B0604020202020204" pitchFamily="34" charset="0"/>
              </a:rPr>
              <a:t>from simulation</a:t>
            </a:r>
          </a:p>
        </p:txBody>
      </p:sp>
      <p:sp>
        <p:nvSpPr>
          <p:cNvPr id="65" name="Footer Placeholder 3">
            <a:extLst>
              <a:ext uri="{FF2B5EF4-FFF2-40B4-BE49-F238E27FC236}">
                <a16:creationId xmlns:a16="http://schemas.microsoft.com/office/drawing/2014/main" id="{5CF54B63-FF67-41F9-A6DA-2E8C49D4A399}"/>
              </a:ext>
            </a:extLst>
          </p:cNvPr>
          <p:cNvSpPr txBox="1">
            <a:spLocks/>
          </p:cNvSpPr>
          <p:nvPr/>
        </p:nvSpPr>
        <p:spPr>
          <a:xfrm>
            <a:off x="5508897" y="640080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50931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50" fill="hold"/>
                                        <p:tgtEl>
                                          <p:spTgt spid="38"/>
                                        </p:tgtEl>
                                      </p:cBhvr>
                                    </p:cmd>
                                  </p:childTnLst>
                                </p:cTn>
                              </p:par>
                              <p:par>
                                <p:cTn id="7" presetID="1" presetClass="mediacall" presetSubtype="0" fill="hold" nodeType="withEffect">
                                  <p:stCondLst>
                                    <p:cond delay="0"/>
                                  </p:stCondLst>
                                  <p:childTnLst>
                                    <p:cmd type="call" cmd="playFrom(0.0)">
                                      <p:cBhvr>
                                        <p:cTn id="8" dur="12250" fill="hold"/>
                                        <p:tgtEl>
                                          <p:spTgt spid="37"/>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38"/>
                </p:tgtEl>
              </p:cMediaNode>
            </p:video>
            <p:seq concurrent="1" nextAc="seek">
              <p:cTn id="18" restart="whenNotActive" fill="hold" evtFilter="cancelBubble" nodeType="interactiveSeq">
                <p:stCondLst>
                  <p:cond evt="onClick" delay="0">
                    <p:tgtEl>
                      <p:spTgt spid="3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8"/>
                                        </p:tgtEl>
                                      </p:cBhvr>
                                    </p:cmd>
                                  </p:childTnLst>
                                </p:cTn>
                              </p:par>
                            </p:childTnLst>
                          </p:cTn>
                        </p:par>
                      </p:childTnLst>
                    </p:cTn>
                  </p:par>
                </p:childTnLst>
              </p:cTn>
              <p:nextCondLst>
                <p:cond evt="onClick" delay="0">
                  <p:tgtEl>
                    <p:spTgt spid="38"/>
                  </p:tgtEl>
                </p:cond>
              </p:nextCondLst>
            </p:seq>
            <p:video>
              <p:cMediaNode vol="80000">
                <p:cTn id="23" repeatCount="indefinite" fill="hold" display="0">
                  <p:stCondLst>
                    <p:cond delay="indefinite"/>
                  </p:stCondLst>
                </p:cTn>
                <p:tgtEl>
                  <p:spTgt spid="37"/>
                </p:tgtEl>
              </p:cMediaNode>
            </p:video>
            <p:seq concurrent="1" nextAc="seek">
              <p:cTn id="24" restart="whenNotActive" fill="hold" evtFilter="cancelBubble" nodeType="interactiveSeq">
                <p:stCondLst>
                  <p:cond evt="onClick" delay="0">
                    <p:tgtEl>
                      <p:spTgt spid="3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7"/>
                                        </p:tgtEl>
                                      </p:cBhvr>
                                    </p:cmd>
                                  </p:childTnLst>
                                </p:cTn>
                              </p:par>
                            </p:childTnLst>
                          </p:cTn>
                        </p:par>
                      </p:childTnLst>
                    </p:cTn>
                  </p:par>
                </p:childTnLst>
              </p:cTn>
              <p:nextCondLst>
                <p:cond evt="onClick" delay="0">
                  <p:tgtEl>
                    <p:spTgt spid="37"/>
                  </p:tgtEl>
                </p:cond>
              </p:nextCondLst>
            </p:seq>
          </p:childTnLst>
        </p:cTn>
      </p:par>
    </p:tnLst>
    <p:bldLst>
      <p:bldP spid="59" grpId="0"/>
      <p:bldP spid="6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6"/>
          <a:stretch>
            <a:fillRect/>
          </a:stretch>
        </p:blipFill>
        <p:spPr>
          <a:xfrm>
            <a:off x="6498294" y="3124200"/>
            <a:ext cx="4797968" cy="3127519"/>
          </a:xfrm>
          <a:prstGeom prst="rect">
            <a:avLst/>
          </a:prstGeom>
        </p:spPr>
      </p:pic>
      <p:pic>
        <p:nvPicPr>
          <p:cNvPr id="28" name="3d">
            <a:hlinkClick r:id="" action="ppaction://media"/>
          </p:cNvPr>
          <p:cNvPicPr>
            <a:picLocks noChangeAspect="1"/>
          </p:cNvPicPr>
          <p:nvPr>
            <a:videoFile r:link="rId1"/>
            <p:extLst>
              <p:ext uri="{DAA4B4D4-6D71-4841-9C94-3DE7FCFB9230}">
                <p14:media xmlns:p14="http://schemas.microsoft.com/office/powerpoint/2010/main" r:embed="rId2">
                  <p14:trim st="12762" end="707"/>
                </p14:media>
              </p:ext>
            </p:extLst>
          </p:nvPr>
        </p:nvPicPr>
        <p:blipFill rotWithShape="1">
          <a:blip r:embed="rId7"/>
          <a:srcRect l="13935" t="15619" r="16390" b="1078"/>
          <a:stretch>
            <a:fillRect/>
          </a:stretch>
        </p:blipFill>
        <p:spPr>
          <a:xfrm>
            <a:off x="525052" y="1754502"/>
            <a:ext cx="5338374" cy="4270700"/>
          </a:xfrm>
          <a:prstGeom prst="rect">
            <a:avLst/>
          </a:prstGeom>
        </p:spPr>
      </p:pic>
      <p:pic>
        <p:nvPicPr>
          <p:cNvPr id="27" name="frontslice">
            <a:hlinkClick r:id="" action="ppaction://media"/>
          </p:cNvPr>
          <p:cNvPicPr>
            <a:picLocks noChangeAspect="1"/>
          </p:cNvPicPr>
          <p:nvPr>
            <a:videoFile r:link="rId1"/>
            <p:extLst>
              <p:ext uri="{DAA4B4D4-6D71-4841-9C94-3DE7FCFB9230}">
                <p14:media xmlns:p14="http://schemas.microsoft.com/office/powerpoint/2010/main" r:embed="rId3">
                  <p14:trim st="12844" end="500"/>
                </p14:media>
              </p:ext>
            </p:extLst>
          </p:nvPr>
        </p:nvPicPr>
        <p:blipFill rotWithShape="1">
          <a:blip r:embed="rId8"/>
          <a:srcRect l="6592" t="39402" r="17611" b="45823"/>
          <a:stretch>
            <a:fillRect/>
          </a:stretch>
        </p:blipFill>
        <p:spPr>
          <a:xfrm>
            <a:off x="5444004" y="1600200"/>
            <a:ext cx="6565177" cy="856327"/>
          </a:xfrm>
          <a:prstGeom prst="rect">
            <a:avLst/>
          </a:prstGeom>
        </p:spPr>
      </p:pic>
      <p:sp>
        <p:nvSpPr>
          <p:cNvPr id="8" name="Slide Number Placeholder 7"/>
          <p:cNvSpPr>
            <a:spLocks noGrp="1"/>
          </p:cNvSpPr>
          <p:nvPr>
            <p:ph type="sldNum" sz="quarter" idx="11"/>
          </p:nvPr>
        </p:nvSpPr>
        <p:spPr/>
        <p:txBody>
          <a:bodyPr/>
          <a:lstStyle/>
          <a:p>
            <a:pPr algn="r"/>
            <a:fld id="{01517C5A-21C8-4A78-AA4B-D0D5DD5ADE52}" type="slidenum">
              <a:rPr lang="en-US" smtClean="0">
                <a:solidFill>
                  <a:srgbClr val="000000"/>
                </a:solidFill>
              </a:rPr>
              <a:pPr algn="r"/>
              <a:t>16</a:t>
            </a:fld>
            <a:endParaRPr lang="en-US">
              <a:solidFill>
                <a:srgbClr val="000000"/>
              </a:solidFill>
            </a:endParaRPr>
          </a:p>
        </p:txBody>
      </p:sp>
      <p:sp>
        <p:nvSpPr>
          <p:cNvPr id="22" name="TextBox 21"/>
          <p:cNvSpPr txBox="1"/>
          <p:nvPr/>
        </p:nvSpPr>
        <p:spPr>
          <a:xfrm>
            <a:off x="1371600" y="6596390"/>
            <a:ext cx="9601200" cy="261610"/>
          </a:xfrm>
          <a:prstGeom prst="rect">
            <a:avLst/>
          </a:prstGeom>
          <a:noFill/>
        </p:spPr>
        <p:txBody>
          <a:bodyPr wrap="square" rtlCol="0">
            <a:spAutoFit/>
          </a:bodyPr>
          <a:lstStyle/>
          <a:p>
            <a:pPr algn="ctr"/>
            <a:r>
              <a:rPr lang="en-US" sz="1050" i="1" dirty="0" smtClean="0">
                <a:solidFill>
                  <a:srgbClr val="000099"/>
                </a:solidFill>
                <a:latin typeface="Arial" panose="020B0604020202020204" pitchFamily="34" charset="0"/>
                <a:cs typeface="Arial" panose="020B0604020202020204" pitchFamily="34" charset="0"/>
              </a:rPr>
              <a:t>9</a:t>
            </a:r>
            <a:r>
              <a:rPr lang="en-US" sz="1050" i="1" baseline="30000" dirty="0" smtClean="0">
                <a:solidFill>
                  <a:srgbClr val="000099"/>
                </a:solidFill>
                <a:latin typeface="Arial" panose="020B0604020202020204" pitchFamily="34" charset="0"/>
                <a:cs typeface="Arial" panose="020B0604020202020204" pitchFamily="34" charset="0"/>
              </a:rPr>
              <a:t>th</a:t>
            </a:r>
            <a:r>
              <a:rPr lang="en-US" sz="1050" i="1"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 October 28-31, 2019, Atlantic City, New Jersey, USA</a:t>
            </a:r>
          </a:p>
        </p:txBody>
      </p:sp>
      <p:grpSp>
        <p:nvGrpSpPr>
          <p:cNvPr id="69" name="Group 68"/>
          <p:cNvGrpSpPr/>
          <p:nvPr/>
        </p:nvGrpSpPr>
        <p:grpSpPr>
          <a:xfrm>
            <a:off x="6027203" y="1479258"/>
            <a:ext cx="5463757" cy="376287"/>
            <a:chOff x="5443564" y="1402507"/>
            <a:chExt cx="5463757" cy="376287"/>
          </a:xfrm>
        </p:grpSpPr>
        <p:sp>
          <p:nvSpPr>
            <p:cNvPr id="45" name="Oval 44"/>
            <p:cNvSpPr/>
            <p:nvPr/>
          </p:nvSpPr>
          <p:spPr>
            <a:xfrm>
              <a:off x="5595964" y="1635820"/>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7293025" y="1635820"/>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8977821" y="1635820"/>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10645825" y="1635820"/>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5443564" y="1402507"/>
              <a:ext cx="413896" cy="307777"/>
            </a:xfrm>
            <a:prstGeom prst="rect">
              <a:avLst/>
            </a:prstGeom>
            <a:noFill/>
          </p:spPr>
          <p:txBody>
            <a:bodyPr wrap="none" rtlCol="0">
              <a:spAutoFit/>
            </a:bodyPr>
            <a:lstStyle/>
            <a:p>
              <a:r>
                <a:rPr lang="en-US" sz="1400" dirty="0" smtClean="0"/>
                <a:t>D4</a:t>
              </a:r>
              <a:endParaRPr lang="en-US" sz="1400" dirty="0"/>
            </a:p>
          </p:txBody>
        </p:sp>
        <p:sp>
          <p:nvSpPr>
            <p:cNvPr id="50" name="TextBox 49"/>
            <p:cNvSpPr txBox="1"/>
            <p:nvPr/>
          </p:nvSpPr>
          <p:spPr>
            <a:xfrm>
              <a:off x="7140625" y="1402507"/>
              <a:ext cx="413896" cy="307777"/>
            </a:xfrm>
            <a:prstGeom prst="rect">
              <a:avLst/>
            </a:prstGeom>
            <a:noFill/>
          </p:spPr>
          <p:txBody>
            <a:bodyPr wrap="none" rtlCol="0">
              <a:spAutoFit/>
            </a:bodyPr>
            <a:lstStyle/>
            <a:p>
              <a:r>
                <a:rPr lang="en-US" sz="1400" dirty="0" smtClean="0"/>
                <a:t>D3</a:t>
              </a:r>
              <a:endParaRPr lang="en-US" sz="1400" dirty="0"/>
            </a:p>
          </p:txBody>
        </p:sp>
        <p:sp>
          <p:nvSpPr>
            <p:cNvPr id="51" name="TextBox 50"/>
            <p:cNvSpPr txBox="1"/>
            <p:nvPr/>
          </p:nvSpPr>
          <p:spPr>
            <a:xfrm>
              <a:off x="8849921" y="1402507"/>
              <a:ext cx="413896" cy="307777"/>
            </a:xfrm>
            <a:prstGeom prst="rect">
              <a:avLst/>
            </a:prstGeom>
            <a:noFill/>
          </p:spPr>
          <p:txBody>
            <a:bodyPr wrap="none" rtlCol="0">
              <a:spAutoFit/>
            </a:bodyPr>
            <a:lstStyle/>
            <a:p>
              <a:r>
                <a:rPr lang="en-US" sz="1400" dirty="0" smtClean="0"/>
                <a:t>D2</a:t>
              </a:r>
              <a:endParaRPr lang="en-US" sz="1400" dirty="0"/>
            </a:p>
          </p:txBody>
        </p:sp>
        <p:sp>
          <p:nvSpPr>
            <p:cNvPr id="52" name="TextBox 51"/>
            <p:cNvSpPr txBox="1"/>
            <p:nvPr/>
          </p:nvSpPr>
          <p:spPr>
            <a:xfrm>
              <a:off x="10493425" y="1402507"/>
              <a:ext cx="413896" cy="307777"/>
            </a:xfrm>
            <a:prstGeom prst="rect">
              <a:avLst/>
            </a:prstGeom>
            <a:noFill/>
          </p:spPr>
          <p:txBody>
            <a:bodyPr wrap="none" rtlCol="0">
              <a:spAutoFit/>
            </a:bodyPr>
            <a:lstStyle/>
            <a:p>
              <a:r>
                <a:rPr lang="en-US" sz="1400" dirty="0" smtClean="0"/>
                <a:t>D1</a:t>
              </a:r>
              <a:endParaRPr lang="en-US" sz="1400" dirty="0"/>
            </a:p>
          </p:txBody>
        </p:sp>
      </p:grpSp>
      <p:sp>
        <p:nvSpPr>
          <p:cNvPr id="30" name="Title 2"/>
          <p:cNvSpPr>
            <a:spLocks noGrp="1"/>
          </p:cNvSpPr>
          <p:nvPr>
            <p:ph type="title"/>
          </p:nvPr>
        </p:nvSpPr>
        <p:spPr>
          <a:xfrm>
            <a:off x="609600" y="155900"/>
            <a:ext cx="11195770" cy="758500"/>
          </a:xfrm>
        </p:spPr>
        <p:txBody>
          <a:bodyPr/>
          <a:lstStyle/>
          <a:p>
            <a:r>
              <a:rPr lang="en-US" sz="2800" b="1" dirty="0" smtClean="0"/>
              <a:t>Ventilated Cargo bay with obstruction</a:t>
            </a:r>
            <a:endParaRPr lang="en-US" sz="2800" b="1" dirty="0"/>
          </a:p>
        </p:txBody>
      </p:sp>
      <p:sp>
        <p:nvSpPr>
          <p:cNvPr id="31" name="TextBox 30"/>
          <p:cNvSpPr txBox="1"/>
          <p:nvPr/>
        </p:nvSpPr>
        <p:spPr>
          <a:xfrm>
            <a:off x="1981200" y="3485135"/>
            <a:ext cx="595035" cy="338554"/>
          </a:xfrm>
          <a:prstGeom prst="rect">
            <a:avLst/>
          </a:prstGeom>
          <a:noFill/>
        </p:spPr>
        <p:txBody>
          <a:bodyPr wrap="none" rtlCol="0">
            <a:spAutoFit/>
          </a:bodyPr>
          <a:lstStyle/>
          <a:p>
            <a:pPr algn="l"/>
            <a:r>
              <a:rPr lang="en-US" sz="1600" dirty="0" smtClean="0">
                <a:latin typeface="Arial" panose="020B0604020202020204" pitchFamily="34" charset="0"/>
                <a:cs typeface="Arial" panose="020B0604020202020204" pitchFamily="34" charset="0"/>
              </a:rPr>
              <a:t>SG3</a:t>
            </a:r>
          </a:p>
        </p:txBody>
      </p:sp>
      <p:sp>
        <p:nvSpPr>
          <p:cNvPr id="32" name="TextBox 31"/>
          <p:cNvSpPr txBox="1"/>
          <p:nvPr/>
        </p:nvSpPr>
        <p:spPr>
          <a:xfrm>
            <a:off x="8153400" y="2209800"/>
            <a:ext cx="595035" cy="338554"/>
          </a:xfrm>
          <a:prstGeom prst="rect">
            <a:avLst/>
          </a:prstGeom>
          <a:noFill/>
        </p:spPr>
        <p:txBody>
          <a:bodyPr wrap="none" rtlCol="0">
            <a:spAutoFit/>
          </a:bodyPr>
          <a:lstStyle/>
          <a:p>
            <a:pPr algn="l"/>
            <a:r>
              <a:rPr lang="en-US" sz="1600" dirty="0" smtClean="0">
                <a:latin typeface="Arial" panose="020B0604020202020204" pitchFamily="34" charset="0"/>
                <a:cs typeface="Arial" panose="020B0604020202020204" pitchFamily="34" charset="0"/>
              </a:rPr>
              <a:t>SG3</a:t>
            </a:r>
          </a:p>
        </p:txBody>
      </p:sp>
      <p:sp>
        <p:nvSpPr>
          <p:cNvPr id="6" name="Rectangle 5"/>
          <p:cNvSpPr/>
          <p:nvPr/>
        </p:nvSpPr>
        <p:spPr>
          <a:xfrm>
            <a:off x="458439" y="5892906"/>
            <a:ext cx="5392004" cy="2865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 Placeholder 1"/>
          <p:cNvSpPr>
            <a:spLocks noGrp="1"/>
          </p:cNvSpPr>
          <p:nvPr>
            <p:ph type="body" idx="1"/>
          </p:nvPr>
        </p:nvSpPr>
        <p:spPr>
          <a:xfrm>
            <a:off x="609600" y="777532"/>
            <a:ext cx="11277600" cy="365468"/>
          </a:xfrm>
        </p:spPr>
        <p:txBody>
          <a:bodyPr>
            <a:noAutofit/>
          </a:bodyPr>
          <a:lstStyle/>
          <a:p>
            <a:r>
              <a:rPr lang="en-US" sz="1800" dirty="0" smtClean="0"/>
              <a:t>- Smoke generator located in the center of the cargo bay</a:t>
            </a:r>
          </a:p>
        </p:txBody>
      </p:sp>
      <p:cxnSp>
        <p:nvCxnSpPr>
          <p:cNvPr id="36" name="Straight Arrow Connector 35"/>
          <p:cNvCxnSpPr/>
          <p:nvPr/>
        </p:nvCxnSpPr>
        <p:spPr>
          <a:xfrm>
            <a:off x="843235" y="1842358"/>
            <a:ext cx="228600" cy="2237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065207" y="5219294"/>
            <a:ext cx="323998" cy="2789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58439" y="1516991"/>
            <a:ext cx="1144865" cy="338554"/>
          </a:xfrm>
          <a:prstGeom prst="rect">
            <a:avLst/>
          </a:prstGeom>
          <a:noFill/>
        </p:spPr>
        <p:txBody>
          <a:bodyPr wrap="none" rtlCol="0">
            <a:spAutoFit/>
          </a:bodyPr>
          <a:lstStyle/>
          <a:p>
            <a:pPr algn="l"/>
            <a:r>
              <a:rPr lang="en-US" sz="1600" dirty="0" smtClean="0">
                <a:latin typeface="Arial" panose="020B0604020202020204" pitchFamily="34" charset="0"/>
                <a:cs typeface="Arial" panose="020B0604020202020204" pitchFamily="34" charset="0"/>
              </a:rPr>
              <a:t>Inlet vent </a:t>
            </a:r>
          </a:p>
        </p:txBody>
      </p:sp>
      <p:sp>
        <p:nvSpPr>
          <p:cNvPr id="39" name="TextBox 38"/>
          <p:cNvSpPr txBox="1"/>
          <p:nvPr/>
        </p:nvSpPr>
        <p:spPr>
          <a:xfrm>
            <a:off x="4968021" y="5505747"/>
            <a:ext cx="1316386" cy="338554"/>
          </a:xfrm>
          <a:prstGeom prst="rect">
            <a:avLst/>
          </a:prstGeom>
          <a:noFill/>
        </p:spPr>
        <p:txBody>
          <a:bodyPr wrap="none" rtlCol="0">
            <a:spAutoFit/>
          </a:bodyPr>
          <a:lstStyle/>
          <a:p>
            <a:pPr algn="l"/>
            <a:r>
              <a:rPr lang="en-US" sz="1600" dirty="0" smtClean="0">
                <a:latin typeface="Arial" panose="020B0604020202020204" pitchFamily="34" charset="0"/>
                <a:cs typeface="Arial" panose="020B0604020202020204" pitchFamily="34" charset="0"/>
              </a:rPr>
              <a:t>Outlet vent </a:t>
            </a:r>
          </a:p>
        </p:txBody>
      </p:sp>
      <p:cxnSp>
        <p:nvCxnSpPr>
          <p:cNvPr id="42" name="Straight Arrow Connector 41"/>
          <p:cNvCxnSpPr/>
          <p:nvPr/>
        </p:nvCxnSpPr>
        <p:spPr>
          <a:xfrm>
            <a:off x="5181600" y="1954215"/>
            <a:ext cx="34358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11724752" y="2286000"/>
            <a:ext cx="284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1163079" y="2160828"/>
            <a:ext cx="299958" cy="966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1086879" y="2180514"/>
            <a:ext cx="76200" cy="2311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a:off x="7207534" y="2590800"/>
            <a:ext cx="2927066" cy="477781"/>
            <a:chOff x="-905348" y="3517550"/>
            <a:chExt cx="2927066" cy="477781"/>
          </a:xfrm>
        </p:grpSpPr>
        <p:sp>
          <p:nvSpPr>
            <p:cNvPr id="58" name="TextBox 57"/>
            <p:cNvSpPr txBox="1"/>
            <p:nvPr/>
          </p:nvSpPr>
          <p:spPr>
            <a:xfrm>
              <a:off x="1623852" y="3698590"/>
              <a:ext cx="397866" cy="276999"/>
            </a:xfrm>
            <a:prstGeom prst="rect">
              <a:avLst/>
            </a:prstGeom>
            <a:noFill/>
          </p:spPr>
          <p:txBody>
            <a:bodyPr wrap="none" rtlCol="0">
              <a:spAutoFit/>
            </a:bodyPr>
            <a:lstStyle/>
            <a:p>
              <a:r>
                <a:rPr lang="en-US" sz="1200" dirty="0" smtClean="0"/>
                <a:t>1.0</a:t>
              </a:r>
              <a:endParaRPr lang="en-US" sz="1200" dirty="0"/>
            </a:p>
          </p:txBody>
        </p:sp>
        <p:sp>
          <p:nvSpPr>
            <p:cNvPr id="59" name="TextBox 58"/>
            <p:cNvSpPr txBox="1"/>
            <p:nvPr/>
          </p:nvSpPr>
          <p:spPr>
            <a:xfrm>
              <a:off x="-905348" y="3718332"/>
              <a:ext cx="397866" cy="276999"/>
            </a:xfrm>
            <a:prstGeom prst="rect">
              <a:avLst/>
            </a:prstGeom>
            <a:noFill/>
          </p:spPr>
          <p:txBody>
            <a:bodyPr wrap="none" rtlCol="0">
              <a:spAutoFit/>
            </a:bodyPr>
            <a:lstStyle/>
            <a:p>
              <a:r>
                <a:rPr lang="en-US" sz="1200" dirty="0"/>
                <a:t>0</a:t>
              </a:r>
              <a:r>
                <a:rPr lang="en-US" sz="1200" dirty="0" smtClean="0"/>
                <a:t>.0</a:t>
              </a:r>
              <a:endParaRPr lang="en-US" sz="1200" dirty="0"/>
            </a:p>
          </p:txBody>
        </p:sp>
        <p:pic>
          <p:nvPicPr>
            <p:cNvPr id="60" name="Picture 59"/>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5400000">
              <a:off x="384120" y="2335137"/>
              <a:ext cx="348130" cy="2712955"/>
            </a:xfrm>
            <a:prstGeom prst="rect">
              <a:avLst/>
            </a:prstGeom>
          </p:spPr>
        </p:pic>
        <p:sp>
          <p:nvSpPr>
            <p:cNvPr id="61" name="TextBox 60"/>
            <p:cNvSpPr txBox="1"/>
            <p:nvPr/>
          </p:nvSpPr>
          <p:spPr>
            <a:xfrm>
              <a:off x="-251492" y="3718331"/>
              <a:ext cx="1619354" cy="276999"/>
            </a:xfrm>
            <a:prstGeom prst="rect">
              <a:avLst/>
            </a:prstGeom>
            <a:noFill/>
          </p:spPr>
          <p:txBody>
            <a:bodyPr wrap="none" rtlCol="0">
              <a:spAutoFit/>
            </a:bodyPr>
            <a:lstStyle/>
            <a:p>
              <a:r>
                <a:rPr lang="en-US" sz="1200" b="0" dirty="0" smtClean="0"/>
                <a:t>Smoke mass fraction</a:t>
              </a:r>
              <a:endParaRPr lang="en-US" sz="1200" b="0" dirty="0"/>
            </a:p>
          </p:txBody>
        </p:sp>
      </p:grpSp>
      <p:sp>
        <p:nvSpPr>
          <p:cNvPr id="63" name="TextBox 62"/>
          <p:cNvSpPr txBox="1"/>
          <p:nvPr/>
        </p:nvSpPr>
        <p:spPr>
          <a:xfrm>
            <a:off x="7856385" y="4045239"/>
            <a:ext cx="2929241" cy="338554"/>
          </a:xfrm>
          <a:prstGeom prst="rect">
            <a:avLst/>
          </a:prstGeom>
          <a:noFill/>
        </p:spPr>
        <p:txBody>
          <a:bodyPr wrap="square" rtlCol="0">
            <a:spAutoFit/>
          </a:bodyPr>
          <a:lstStyle/>
          <a:p>
            <a:pPr algn="l"/>
            <a:r>
              <a:rPr lang="en-US" sz="1600" b="0" dirty="0" smtClean="0">
                <a:solidFill>
                  <a:srgbClr val="C00000"/>
                </a:solidFill>
                <a:latin typeface="Arial" panose="020B0604020202020204" pitchFamily="34" charset="0"/>
                <a:cs typeface="Arial" panose="020B0604020202020204" pitchFamily="34" charset="0"/>
              </a:rPr>
              <a:t>SG3 with ventilation schedule</a:t>
            </a:r>
          </a:p>
        </p:txBody>
      </p:sp>
      <p:sp>
        <p:nvSpPr>
          <p:cNvPr id="64" name="TextBox 63"/>
          <p:cNvSpPr txBox="1"/>
          <p:nvPr/>
        </p:nvSpPr>
        <p:spPr>
          <a:xfrm>
            <a:off x="7348034" y="5376446"/>
            <a:ext cx="3868367" cy="338554"/>
          </a:xfrm>
          <a:prstGeom prst="rect">
            <a:avLst/>
          </a:prstGeom>
          <a:noFill/>
        </p:spPr>
        <p:txBody>
          <a:bodyPr wrap="none" rtlCol="0">
            <a:spAutoFit/>
          </a:bodyPr>
          <a:lstStyle/>
          <a:p>
            <a:pPr algn="l"/>
            <a:r>
              <a:rPr lang="en-US" sz="1600" b="0" dirty="0" smtClean="0">
                <a:solidFill>
                  <a:srgbClr val="C00000"/>
                </a:solidFill>
                <a:latin typeface="Arial" panose="020B0604020202020204" pitchFamily="34" charset="0"/>
                <a:cs typeface="Arial" panose="020B0604020202020204" pitchFamily="34" charset="0"/>
              </a:rPr>
              <a:t>SG3 + ventilation schedule + obstruction</a:t>
            </a:r>
          </a:p>
        </p:txBody>
      </p:sp>
      <p:sp>
        <p:nvSpPr>
          <p:cNvPr id="40" name="TextBox 39"/>
          <p:cNvSpPr txBox="1"/>
          <p:nvPr/>
        </p:nvSpPr>
        <p:spPr>
          <a:xfrm>
            <a:off x="1985928" y="6022438"/>
            <a:ext cx="2739853" cy="307777"/>
          </a:xfrm>
          <a:prstGeom prst="rect">
            <a:avLst/>
          </a:prstGeom>
          <a:noFill/>
        </p:spPr>
        <p:txBody>
          <a:bodyPr wrap="none" rtlCol="0">
            <a:spAutoFit/>
          </a:bodyPr>
          <a:lstStyle/>
          <a:p>
            <a:pPr algn="l"/>
            <a:r>
              <a:rPr lang="en-US" sz="1400" dirty="0" smtClean="0">
                <a:latin typeface="Arial" panose="020B0604020202020204" pitchFamily="34" charset="0"/>
                <a:cs typeface="Arial" panose="020B0604020202020204" pitchFamily="34" charset="0"/>
              </a:rPr>
              <a:t>Simulated smoke propagation</a:t>
            </a:r>
          </a:p>
        </p:txBody>
      </p:sp>
      <p:sp>
        <p:nvSpPr>
          <p:cNvPr id="41" name="TextBox 40"/>
          <p:cNvSpPr txBox="1"/>
          <p:nvPr/>
        </p:nvSpPr>
        <p:spPr>
          <a:xfrm>
            <a:off x="7475735" y="6176766"/>
            <a:ext cx="3467616" cy="276999"/>
          </a:xfrm>
          <a:prstGeom prst="rect">
            <a:avLst/>
          </a:prstGeom>
          <a:noFill/>
        </p:spPr>
        <p:txBody>
          <a:bodyPr wrap="none" rtlCol="0">
            <a:spAutoFit/>
          </a:bodyPr>
          <a:lstStyle/>
          <a:p>
            <a:pPr algn="l"/>
            <a:r>
              <a:rPr lang="en-US" sz="1200" dirty="0" smtClean="0">
                <a:latin typeface="Arial" panose="020B0604020202020204" pitchFamily="34" charset="0"/>
                <a:cs typeface="Arial" panose="020B0604020202020204" pitchFamily="34" charset="0"/>
              </a:rPr>
              <a:t>Alarm time for each detector from simulation</a:t>
            </a:r>
          </a:p>
        </p:txBody>
      </p:sp>
      <p:sp>
        <p:nvSpPr>
          <p:cNvPr id="43" name="TextBox 42"/>
          <p:cNvSpPr txBox="1"/>
          <p:nvPr/>
        </p:nvSpPr>
        <p:spPr>
          <a:xfrm>
            <a:off x="8056376" y="3001212"/>
            <a:ext cx="1340432" cy="276999"/>
          </a:xfrm>
          <a:prstGeom prst="rect">
            <a:avLst/>
          </a:prstGeom>
          <a:noFill/>
        </p:spPr>
        <p:txBody>
          <a:bodyPr wrap="none" rtlCol="0">
            <a:spAutoFit/>
          </a:bodyPr>
          <a:lstStyle/>
          <a:p>
            <a:pPr algn="l"/>
            <a:r>
              <a:rPr lang="en-US" sz="1200" dirty="0" smtClean="0">
                <a:latin typeface="Arial" panose="020B0604020202020204" pitchFamily="34" charset="0"/>
                <a:cs typeface="Arial" panose="020B0604020202020204" pitchFamily="34" charset="0"/>
              </a:rPr>
              <a:t>from simulation</a:t>
            </a:r>
          </a:p>
        </p:txBody>
      </p:sp>
      <p:sp>
        <p:nvSpPr>
          <p:cNvPr id="44" name="Footer Placeholder 3">
            <a:extLst>
              <a:ext uri="{FF2B5EF4-FFF2-40B4-BE49-F238E27FC236}">
                <a16:creationId xmlns:a16="http://schemas.microsoft.com/office/drawing/2014/main" id="{5CF54B63-FF67-41F9-A6DA-2E8C49D4A399}"/>
              </a:ext>
            </a:extLst>
          </p:cNvPr>
          <p:cNvSpPr txBox="1">
            <a:spLocks/>
          </p:cNvSpPr>
          <p:nvPr/>
        </p:nvSpPr>
        <p:spPr>
          <a:xfrm>
            <a:off x="5508897" y="640080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372449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56" fill="hold"/>
                                        <p:tgtEl>
                                          <p:spTgt spid="28"/>
                                        </p:tgtEl>
                                      </p:cBhvr>
                                    </p:cmd>
                                  </p:childTnLst>
                                </p:cTn>
                              </p:par>
                              <p:par>
                                <p:cTn id="7" presetID="1" presetClass="mediacall" presetSubtype="0" fill="hold" nodeType="withEffect">
                                  <p:stCondLst>
                                    <p:cond delay="0"/>
                                  </p:stCondLst>
                                  <p:childTnLst>
                                    <p:cmd type="call" cmd="playFrom(0.0)">
                                      <p:cBhvr>
                                        <p:cTn id="8" dur="11656" fill="hold"/>
                                        <p:tgtEl>
                                          <p:spTgt spid="27"/>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28"/>
                </p:tgtEl>
              </p:cMediaNode>
            </p:video>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8"/>
                                        </p:tgtEl>
                                      </p:cBhvr>
                                    </p:cmd>
                                  </p:childTnLst>
                                </p:cTn>
                              </p:par>
                            </p:childTnLst>
                          </p:cTn>
                        </p:par>
                      </p:childTnLst>
                    </p:cTn>
                  </p:par>
                </p:childTnLst>
              </p:cTn>
              <p:nextCondLst>
                <p:cond evt="onClick" delay="0">
                  <p:tgtEl>
                    <p:spTgt spid="28"/>
                  </p:tgtEl>
                </p:cond>
              </p:nextCondLst>
            </p:seq>
            <p:video>
              <p:cMediaNode vol="80000">
                <p:cTn id="23" repeatCount="indefinite" fill="hold" display="0">
                  <p:stCondLst>
                    <p:cond delay="indefinite"/>
                  </p:stCondLst>
                </p:cTn>
                <p:tgtEl>
                  <p:spTgt spid="27"/>
                </p:tgtEl>
              </p:cMediaNode>
            </p:video>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7"/>
                                        </p:tgtEl>
                                      </p:cBhvr>
                                    </p:cmd>
                                  </p:childTnLst>
                                </p:cTn>
                              </p:par>
                            </p:childTnLst>
                          </p:cTn>
                        </p:par>
                      </p:childTnLst>
                    </p:cTn>
                  </p:par>
                </p:childTnLst>
              </p:cTn>
              <p:nextCondLst>
                <p:cond evt="onClick" delay="0">
                  <p:tgtEl>
                    <p:spTgt spid="27"/>
                  </p:tgtEl>
                </p:cond>
              </p:nextCondLst>
            </p:seq>
          </p:childTnLst>
        </p:cTn>
      </p:par>
    </p:tnLst>
    <p:bldLst>
      <p:bldP spid="63" grpId="0"/>
      <p:bldP spid="6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6324600" y="1428315"/>
            <a:ext cx="5087661" cy="3930779"/>
          </a:xfrm>
          <a:prstGeom prst="roundRect">
            <a:avLst>
              <a:gd name="adj" fmla="val 9793"/>
            </a:avLst>
          </a:prstGeom>
          <a:solidFill>
            <a:schemeClr val="bg1"/>
          </a:solidFill>
          <a:ln>
            <a:solidFill>
              <a:schemeClr val="accent2"/>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324600" y="5446972"/>
            <a:ext cx="5486400" cy="646331"/>
          </a:xfrm>
          <a:prstGeom prst="rect">
            <a:avLst/>
          </a:prstGeom>
          <a:noFill/>
        </p:spPr>
        <p:txBody>
          <a:bodyPr wrap="square" rtlCol="0">
            <a:spAutoFit/>
          </a:bodyPr>
          <a:lstStyle/>
          <a:p>
            <a:pPr algn="l"/>
            <a:r>
              <a:rPr lang="en-US" b="0" dirty="0" smtClean="0">
                <a:solidFill>
                  <a:schemeClr val="accent1"/>
                </a:solidFill>
                <a:latin typeface="Arial" panose="020B0604020202020204" pitchFamily="34" charset="0"/>
                <a:cs typeface="Arial" panose="020B0604020202020204" pitchFamily="34" charset="0"/>
              </a:rPr>
              <a:t>Obstruction can additionally affect smoke transport and subsequently the detector alarm time</a:t>
            </a:r>
          </a:p>
        </p:txBody>
      </p:sp>
      <p:sp>
        <p:nvSpPr>
          <p:cNvPr id="3" name="Title 2"/>
          <p:cNvSpPr>
            <a:spLocks noGrp="1"/>
          </p:cNvSpPr>
          <p:nvPr>
            <p:ph type="title"/>
          </p:nvPr>
        </p:nvSpPr>
        <p:spPr>
          <a:xfrm>
            <a:off x="609600" y="155900"/>
            <a:ext cx="10972800" cy="758500"/>
          </a:xfrm>
        </p:spPr>
        <p:txBody>
          <a:bodyPr/>
          <a:lstStyle/>
          <a:p>
            <a:r>
              <a:rPr lang="en-US" sz="2800" b="1" dirty="0" smtClean="0"/>
              <a:t>Analysis of cases with obstruction</a:t>
            </a:r>
            <a:endParaRPr lang="en-US" sz="2800" b="1" dirty="0"/>
          </a:p>
        </p:txBody>
      </p:sp>
      <p:sp>
        <p:nvSpPr>
          <p:cNvPr id="8" name="Slide Number Placeholder 7"/>
          <p:cNvSpPr>
            <a:spLocks noGrp="1"/>
          </p:cNvSpPr>
          <p:nvPr>
            <p:ph type="sldNum" sz="quarter" idx="11"/>
          </p:nvPr>
        </p:nvSpPr>
        <p:spPr/>
        <p:txBody>
          <a:bodyPr/>
          <a:lstStyle/>
          <a:p>
            <a:pPr algn="r"/>
            <a:fld id="{01517C5A-21C8-4A78-AA4B-D0D5DD5ADE52}" type="slidenum">
              <a:rPr lang="en-US" smtClean="0">
                <a:solidFill>
                  <a:srgbClr val="000000"/>
                </a:solidFill>
              </a:rPr>
              <a:pPr algn="r"/>
              <a:t>17</a:t>
            </a:fld>
            <a:endParaRPr lang="en-US">
              <a:solidFill>
                <a:srgbClr val="000000"/>
              </a:solidFill>
            </a:endParaRPr>
          </a:p>
        </p:txBody>
      </p:sp>
      <p:sp>
        <p:nvSpPr>
          <p:cNvPr id="22" name="TextBox 21"/>
          <p:cNvSpPr txBox="1"/>
          <p:nvPr/>
        </p:nvSpPr>
        <p:spPr>
          <a:xfrm>
            <a:off x="1371600" y="6596390"/>
            <a:ext cx="9601200" cy="261610"/>
          </a:xfrm>
          <a:prstGeom prst="rect">
            <a:avLst/>
          </a:prstGeom>
          <a:noFill/>
        </p:spPr>
        <p:txBody>
          <a:bodyPr wrap="square" rtlCol="0">
            <a:spAutoFit/>
          </a:bodyPr>
          <a:lstStyle/>
          <a:p>
            <a:pPr algn="ctr"/>
            <a:r>
              <a:rPr lang="en-US" sz="1050" i="1" dirty="0" smtClean="0">
                <a:solidFill>
                  <a:srgbClr val="000099"/>
                </a:solidFill>
                <a:latin typeface="Arial" panose="020B0604020202020204" pitchFamily="34" charset="0"/>
                <a:cs typeface="Arial" panose="020B0604020202020204" pitchFamily="34" charset="0"/>
              </a:rPr>
              <a:t>9</a:t>
            </a:r>
            <a:r>
              <a:rPr lang="en-US" sz="1050" i="1" baseline="30000" dirty="0" smtClean="0">
                <a:solidFill>
                  <a:srgbClr val="000099"/>
                </a:solidFill>
                <a:latin typeface="Arial" panose="020B0604020202020204" pitchFamily="34" charset="0"/>
                <a:cs typeface="Arial" panose="020B0604020202020204" pitchFamily="34" charset="0"/>
              </a:rPr>
              <a:t>th</a:t>
            </a:r>
            <a:r>
              <a:rPr lang="en-US" sz="1050" i="1"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 October 28-31, 2019, Atlantic City, New Jersey, USA</a:t>
            </a:r>
          </a:p>
        </p:txBody>
      </p:sp>
      <p:sp>
        <p:nvSpPr>
          <p:cNvPr id="19" name="Rectangle 18"/>
          <p:cNvSpPr/>
          <p:nvPr/>
        </p:nvSpPr>
        <p:spPr>
          <a:xfrm>
            <a:off x="6781800" y="1482736"/>
            <a:ext cx="4335418" cy="369332"/>
          </a:xfrm>
          <a:prstGeom prst="rect">
            <a:avLst/>
          </a:prstGeom>
        </p:spPr>
        <p:txBody>
          <a:bodyPr wrap="none">
            <a:spAutoFit/>
          </a:bodyPr>
          <a:lstStyle/>
          <a:p>
            <a:r>
              <a:rPr lang="en-US" dirty="0" smtClean="0">
                <a:solidFill>
                  <a:srgbClr val="000099"/>
                </a:solidFill>
              </a:rPr>
              <a:t>Ventilated cargo bay with </a:t>
            </a:r>
            <a:r>
              <a:rPr lang="en-US" dirty="0">
                <a:solidFill>
                  <a:srgbClr val="000099"/>
                </a:solidFill>
              </a:rPr>
              <a:t>obstruction</a:t>
            </a:r>
          </a:p>
        </p:txBody>
      </p:sp>
      <p:sp>
        <p:nvSpPr>
          <p:cNvPr id="14" name="Text Placeholder 1"/>
          <p:cNvSpPr>
            <a:spLocks noGrp="1"/>
          </p:cNvSpPr>
          <p:nvPr>
            <p:ph type="body" idx="1"/>
          </p:nvPr>
        </p:nvSpPr>
        <p:spPr>
          <a:xfrm>
            <a:off x="609600" y="838200"/>
            <a:ext cx="11277600" cy="365468"/>
          </a:xfrm>
        </p:spPr>
        <p:txBody>
          <a:bodyPr>
            <a:noAutofit/>
          </a:bodyPr>
          <a:lstStyle/>
          <a:p>
            <a:r>
              <a:rPr lang="en-US" sz="1800" dirty="0" smtClean="0"/>
              <a:t>Alarm times versus distance between smoke generator and detector</a:t>
            </a:r>
            <a:endParaRPr lang="en-US" sz="1800" dirty="0"/>
          </a:p>
        </p:txBody>
      </p:sp>
      <p:sp>
        <p:nvSpPr>
          <p:cNvPr id="31" name="Rounded Rectangle 30"/>
          <p:cNvSpPr/>
          <p:nvPr/>
        </p:nvSpPr>
        <p:spPr>
          <a:xfrm>
            <a:off x="751122" y="1421971"/>
            <a:ext cx="5087661" cy="3930779"/>
          </a:xfrm>
          <a:prstGeom prst="roundRect">
            <a:avLst>
              <a:gd name="adj" fmla="val 9793"/>
            </a:avLst>
          </a:prstGeom>
          <a:solidFill>
            <a:schemeClr val="bg1"/>
          </a:solidFill>
          <a:ln>
            <a:solidFill>
              <a:schemeClr val="accent2"/>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254319" y="1464981"/>
            <a:ext cx="4155881" cy="369332"/>
          </a:xfrm>
          <a:prstGeom prst="rect">
            <a:avLst/>
          </a:prstGeom>
        </p:spPr>
        <p:txBody>
          <a:bodyPr wrap="none">
            <a:spAutoFit/>
          </a:bodyPr>
          <a:lstStyle/>
          <a:p>
            <a:r>
              <a:rPr lang="en-US" dirty="0" smtClean="0">
                <a:solidFill>
                  <a:srgbClr val="000099"/>
                </a:solidFill>
              </a:rPr>
              <a:t>Ventilated cargo bay, no obstruction</a:t>
            </a:r>
            <a:endParaRPr lang="en-US" dirty="0">
              <a:solidFill>
                <a:srgbClr val="000099"/>
              </a:solidFill>
            </a:endParaRPr>
          </a:p>
        </p:txBody>
      </p:sp>
      <p:pic>
        <p:nvPicPr>
          <p:cNvPr id="46" name="Picture 45"/>
          <p:cNvPicPr>
            <a:picLocks noChangeAspect="1"/>
          </p:cNvPicPr>
          <p:nvPr/>
        </p:nvPicPr>
        <p:blipFill>
          <a:blip r:embed="rId3"/>
          <a:stretch>
            <a:fillRect/>
          </a:stretch>
        </p:blipFill>
        <p:spPr>
          <a:xfrm>
            <a:off x="1115443" y="1877323"/>
            <a:ext cx="4359018" cy="3298222"/>
          </a:xfrm>
          <a:prstGeom prst="rect">
            <a:avLst/>
          </a:prstGeom>
        </p:spPr>
      </p:pic>
      <p:pic>
        <p:nvPicPr>
          <p:cNvPr id="47" name="Picture 46"/>
          <p:cNvPicPr>
            <a:picLocks noChangeAspect="1"/>
          </p:cNvPicPr>
          <p:nvPr/>
        </p:nvPicPr>
        <p:blipFill>
          <a:blip r:embed="rId4"/>
          <a:stretch>
            <a:fillRect/>
          </a:stretch>
        </p:blipFill>
        <p:spPr>
          <a:xfrm>
            <a:off x="6688921" y="1938312"/>
            <a:ext cx="4359018" cy="3298222"/>
          </a:xfrm>
          <a:prstGeom prst="rect">
            <a:avLst/>
          </a:prstGeom>
        </p:spPr>
      </p:pic>
      <p:sp>
        <p:nvSpPr>
          <p:cNvPr id="24" name="Oval 23"/>
          <p:cNvSpPr/>
          <p:nvPr/>
        </p:nvSpPr>
        <p:spPr>
          <a:xfrm>
            <a:off x="9001648" y="2027086"/>
            <a:ext cx="152400" cy="171715"/>
          </a:xfrm>
          <a:prstGeom prst="ellipse">
            <a:avLst/>
          </a:prstGeom>
          <a:noFill/>
          <a:ln>
            <a:solidFill>
              <a:srgbClr val="000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9677400" y="2017038"/>
            <a:ext cx="152400" cy="171715"/>
          </a:xfrm>
          <a:prstGeom prst="ellipse">
            <a:avLst/>
          </a:prstGeom>
          <a:noFill/>
          <a:ln>
            <a:solidFill>
              <a:srgbClr val="000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9774788" y="2003103"/>
            <a:ext cx="1729961" cy="261610"/>
          </a:xfrm>
          <a:prstGeom prst="rect">
            <a:avLst/>
          </a:prstGeom>
          <a:noFill/>
        </p:spPr>
        <p:txBody>
          <a:bodyPr wrap="none" rtlCol="0">
            <a:spAutoFit/>
          </a:bodyPr>
          <a:lstStyle/>
          <a:p>
            <a:pPr algn="l"/>
            <a:r>
              <a:rPr lang="en-US" sz="1100" b="0" dirty="0" smtClean="0">
                <a:latin typeface="Arial" panose="020B0604020202020204" pitchFamily="34" charset="0"/>
                <a:cs typeface="Arial" panose="020B0604020202020204" pitchFamily="34" charset="0"/>
              </a:rPr>
              <a:t>Detection times &gt; 60 sec</a:t>
            </a:r>
          </a:p>
        </p:txBody>
      </p:sp>
      <p:sp>
        <p:nvSpPr>
          <p:cNvPr id="40" name="Oval 39"/>
          <p:cNvSpPr/>
          <p:nvPr/>
        </p:nvSpPr>
        <p:spPr>
          <a:xfrm>
            <a:off x="4090520" y="1946990"/>
            <a:ext cx="152400" cy="171715"/>
          </a:xfrm>
          <a:prstGeom prst="ellipse">
            <a:avLst/>
          </a:prstGeom>
          <a:noFill/>
          <a:ln>
            <a:solidFill>
              <a:srgbClr val="000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TextBox 40"/>
          <p:cNvSpPr txBox="1"/>
          <p:nvPr/>
        </p:nvSpPr>
        <p:spPr>
          <a:xfrm>
            <a:off x="4200215" y="2046278"/>
            <a:ext cx="1659429" cy="261610"/>
          </a:xfrm>
          <a:prstGeom prst="rect">
            <a:avLst/>
          </a:prstGeom>
          <a:noFill/>
        </p:spPr>
        <p:txBody>
          <a:bodyPr wrap="none" rtlCol="0">
            <a:spAutoFit/>
          </a:bodyPr>
          <a:lstStyle/>
          <a:p>
            <a:pPr algn="l"/>
            <a:r>
              <a:rPr lang="en-US" sz="1100" b="0" dirty="0" smtClean="0">
                <a:latin typeface="Arial" panose="020B0604020202020204" pitchFamily="34" charset="0"/>
                <a:cs typeface="Arial" panose="020B0604020202020204" pitchFamily="34" charset="0"/>
              </a:rPr>
              <a:t>Detection time &gt; 60 sec</a:t>
            </a:r>
          </a:p>
        </p:txBody>
      </p:sp>
      <p:sp>
        <p:nvSpPr>
          <p:cNvPr id="21" name="TextBox 20"/>
          <p:cNvSpPr txBox="1"/>
          <p:nvPr/>
        </p:nvSpPr>
        <p:spPr>
          <a:xfrm>
            <a:off x="1752600" y="5023980"/>
            <a:ext cx="3275256" cy="276999"/>
          </a:xfrm>
          <a:prstGeom prst="rect">
            <a:avLst/>
          </a:prstGeom>
          <a:noFill/>
        </p:spPr>
        <p:txBody>
          <a:bodyPr wrap="none" rtlCol="0">
            <a:spAutoFit/>
          </a:bodyPr>
          <a:lstStyle/>
          <a:p>
            <a:pPr algn="l"/>
            <a:r>
              <a:rPr lang="en-US" sz="1200" b="0" dirty="0" smtClean="0">
                <a:solidFill>
                  <a:schemeClr val="tx1">
                    <a:lumMod val="50000"/>
                    <a:lumOff val="50000"/>
                  </a:schemeClr>
                </a:solidFill>
                <a:latin typeface="Arial" panose="020B0604020202020204" pitchFamily="34" charset="0"/>
                <a:cs typeface="Arial" panose="020B0604020202020204" pitchFamily="34" charset="0"/>
              </a:rPr>
              <a:t>Alarm time for each detector from simulations</a:t>
            </a:r>
          </a:p>
        </p:txBody>
      </p:sp>
      <p:sp>
        <p:nvSpPr>
          <p:cNvPr id="23" name="TextBox 22"/>
          <p:cNvSpPr txBox="1"/>
          <p:nvPr/>
        </p:nvSpPr>
        <p:spPr>
          <a:xfrm>
            <a:off x="7361767" y="5023980"/>
            <a:ext cx="3275256" cy="276999"/>
          </a:xfrm>
          <a:prstGeom prst="rect">
            <a:avLst/>
          </a:prstGeom>
          <a:noFill/>
        </p:spPr>
        <p:txBody>
          <a:bodyPr wrap="none" rtlCol="0">
            <a:spAutoFit/>
          </a:bodyPr>
          <a:lstStyle/>
          <a:p>
            <a:pPr algn="l"/>
            <a:r>
              <a:rPr lang="en-US" sz="1200" b="0" dirty="0" smtClean="0">
                <a:solidFill>
                  <a:schemeClr val="tx1">
                    <a:lumMod val="50000"/>
                    <a:lumOff val="50000"/>
                  </a:schemeClr>
                </a:solidFill>
                <a:latin typeface="Arial" panose="020B0604020202020204" pitchFamily="34" charset="0"/>
                <a:cs typeface="Arial" panose="020B0604020202020204" pitchFamily="34" charset="0"/>
              </a:rPr>
              <a:t>Alarm time for each detector from simulations</a:t>
            </a:r>
          </a:p>
        </p:txBody>
      </p:sp>
      <p:sp>
        <p:nvSpPr>
          <p:cNvPr id="26" name="Footer Placeholder 3">
            <a:extLst>
              <a:ext uri="{FF2B5EF4-FFF2-40B4-BE49-F238E27FC236}">
                <a16:creationId xmlns:a16="http://schemas.microsoft.com/office/drawing/2014/main" id="{5CF54B63-FF67-41F9-A6DA-2E8C49D4A399}"/>
              </a:ext>
            </a:extLst>
          </p:cNvPr>
          <p:cNvSpPr txBox="1">
            <a:spLocks/>
          </p:cNvSpPr>
          <p:nvPr/>
        </p:nvSpPr>
        <p:spPr>
          <a:xfrm>
            <a:off x="5508897" y="640080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27200807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4085647" y="1714103"/>
            <a:ext cx="6962235" cy="3237257"/>
          </a:xfrm>
          <a:prstGeom prst="rect">
            <a:avLst/>
          </a:prstGeom>
        </p:spPr>
      </p:pic>
      <p:sp>
        <p:nvSpPr>
          <p:cNvPr id="18" name="Rounded Rectangle 17"/>
          <p:cNvSpPr/>
          <p:nvPr/>
        </p:nvSpPr>
        <p:spPr>
          <a:xfrm>
            <a:off x="3962399" y="5004729"/>
            <a:ext cx="7391401" cy="1112302"/>
          </a:xfrm>
          <a:prstGeom prst="roundRect">
            <a:avLst>
              <a:gd name="adj" fmla="val 25151"/>
            </a:avLst>
          </a:prstGeom>
          <a:solidFill>
            <a:schemeClr val="bg1"/>
          </a:solidFill>
          <a:ln>
            <a:solidFill>
              <a:schemeClr val="accent2"/>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09600" y="155900"/>
            <a:ext cx="10972800" cy="758500"/>
          </a:xfrm>
        </p:spPr>
        <p:txBody>
          <a:bodyPr/>
          <a:lstStyle/>
          <a:p>
            <a:r>
              <a:rPr lang="en-US" sz="2800" b="1" dirty="0" smtClean="0"/>
              <a:t>Detection system performance evaluation </a:t>
            </a:r>
            <a:endParaRPr lang="en-US" sz="2800" b="1" dirty="0"/>
          </a:p>
        </p:txBody>
      </p:sp>
      <p:sp>
        <p:nvSpPr>
          <p:cNvPr id="8" name="Slide Number Placeholder 7"/>
          <p:cNvSpPr>
            <a:spLocks noGrp="1"/>
          </p:cNvSpPr>
          <p:nvPr>
            <p:ph type="sldNum" sz="quarter" idx="11"/>
          </p:nvPr>
        </p:nvSpPr>
        <p:spPr/>
        <p:txBody>
          <a:bodyPr/>
          <a:lstStyle/>
          <a:p>
            <a:pPr algn="r"/>
            <a:fld id="{01517C5A-21C8-4A78-AA4B-D0D5DD5ADE52}" type="slidenum">
              <a:rPr lang="en-US" smtClean="0">
                <a:solidFill>
                  <a:srgbClr val="000000"/>
                </a:solidFill>
              </a:rPr>
              <a:pPr algn="r"/>
              <a:t>18</a:t>
            </a:fld>
            <a:endParaRPr lang="en-US">
              <a:solidFill>
                <a:srgbClr val="000000"/>
              </a:solidFill>
            </a:endParaRPr>
          </a:p>
        </p:txBody>
      </p:sp>
      <p:sp>
        <p:nvSpPr>
          <p:cNvPr id="22" name="TextBox 21"/>
          <p:cNvSpPr txBox="1"/>
          <p:nvPr/>
        </p:nvSpPr>
        <p:spPr>
          <a:xfrm>
            <a:off x="1371600" y="6596390"/>
            <a:ext cx="9601200" cy="261610"/>
          </a:xfrm>
          <a:prstGeom prst="rect">
            <a:avLst/>
          </a:prstGeom>
          <a:noFill/>
        </p:spPr>
        <p:txBody>
          <a:bodyPr wrap="square" rtlCol="0">
            <a:spAutoFit/>
          </a:bodyPr>
          <a:lstStyle/>
          <a:p>
            <a:pPr algn="ctr"/>
            <a:r>
              <a:rPr lang="en-US" sz="1050" i="1" dirty="0" smtClean="0">
                <a:solidFill>
                  <a:srgbClr val="000099"/>
                </a:solidFill>
                <a:latin typeface="Arial" panose="020B0604020202020204" pitchFamily="34" charset="0"/>
                <a:cs typeface="Arial" panose="020B0604020202020204" pitchFamily="34" charset="0"/>
              </a:rPr>
              <a:t>9</a:t>
            </a:r>
            <a:r>
              <a:rPr lang="en-US" sz="1050" i="1" baseline="30000" dirty="0" smtClean="0">
                <a:solidFill>
                  <a:srgbClr val="000099"/>
                </a:solidFill>
                <a:latin typeface="Arial" panose="020B0604020202020204" pitchFamily="34" charset="0"/>
                <a:cs typeface="Arial" panose="020B0604020202020204" pitchFamily="34" charset="0"/>
              </a:rPr>
              <a:t>th</a:t>
            </a:r>
            <a:r>
              <a:rPr lang="en-US" sz="1050" i="1"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 October 28-31, 2019, Atlantic City, New Jersey, USA</a:t>
            </a:r>
          </a:p>
        </p:txBody>
      </p:sp>
      <p:sp>
        <p:nvSpPr>
          <p:cNvPr id="65" name="Text Placeholder 1"/>
          <p:cNvSpPr>
            <a:spLocks noGrp="1"/>
          </p:cNvSpPr>
          <p:nvPr>
            <p:ph type="body" idx="1"/>
          </p:nvPr>
        </p:nvSpPr>
        <p:spPr>
          <a:xfrm>
            <a:off x="609600" y="908902"/>
            <a:ext cx="11277600" cy="365468"/>
          </a:xfrm>
        </p:spPr>
        <p:txBody>
          <a:bodyPr>
            <a:noAutofit/>
          </a:bodyPr>
          <a:lstStyle/>
          <a:p>
            <a:r>
              <a:rPr lang="en-US" sz="1800" dirty="0" smtClean="0"/>
              <a:t>Predicted system times based on when two detectors alarm</a:t>
            </a:r>
          </a:p>
          <a:p>
            <a:endParaRPr lang="en-US" sz="1800" dirty="0"/>
          </a:p>
        </p:txBody>
      </p:sp>
      <p:sp>
        <p:nvSpPr>
          <p:cNvPr id="7" name="TextBox 6"/>
          <p:cNvSpPr txBox="1"/>
          <p:nvPr/>
        </p:nvSpPr>
        <p:spPr>
          <a:xfrm>
            <a:off x="457200" y="2699446"/>
            <a:ext cx="3802923" cy="1354217"/>
          </a:xfrm>
          <a:prstGeom prst="rect">
            <a:avLst/>
          </a:prstGeom>
          <a:noFill/>
        </p:spPr>
        <p:txBody>
          <a:bodyPr wrap="square" rtlCol="0">
            <a:spAutoFit/>
          </a:bodyPr>
          <a:lstStyle/>
          <a:p>
            <a:r>
              <a:rPr lang="en-US" dirty="0"/>
              <a:t>12 cases </a:t>
            </a:r>
            <a:r>
              <a:rPr lang="en-US" dirty="0" smtClean="0"/>
              <a:t>simulated</a:t>
            </a:r>
            <a:r>
              <a:rPr lang="en-US" sz="1600" dirty="0" smtClean="0"/>
              <a:t>:</a:t>
            </a:r>
          </a:p>
          <a:p>
            <a:pPr marL="285750" indent="-285750">
              <a:buFont typeface="Arial" panose="020B0604020202020204" pitchFamily="34" charset="0"/>
              <a:buChar char="•"/>
            </a:pPr>
            <a:r>
              <a:rPr lang="en-US" sz="1600" dirty="0" smtClean="0"/>
              <a:t>Varied smoke </a:t>
            </a:r>
            <a:r>
              <a:rPr lang="en-US" sz="1600" dirty="0"/>
              <a:t>generator </a:t>
            </a:r>
            <a:r>
              <a:rPr lang="en-US" sz="1600" dirty="0" smtClean="0"/>
              <a:t>positions </a:t>
            </a:r>
          </a:p>
          <a:p>
            <a:pPr marL="285750" indent="-285750">
              <a:buFont typeface="Arial" panose="020B0604020202020204" pitchFamily="34" charset="0"/>
              <a:buChar char="•"/>
            </a:pPr>
            <a:r>
              <a:rPr lang="en-US" sz="1600" dirty="0" smtClean="0"/>
              <a:t>Effect of </a:t>
            </a:r>
            <a:r>
              <a:rPr lang="en-US" sz="1600" dirty="0"/>
              <a:t>ventilation </a:t>
            </a:r>
            <a:r>
              <a:rPr lang="en-US" sz="1600" dirty="0" smtClean="0"/>
              <a:t>schedule</a:t>
            </a:r>
          </a:p>
          <a:p>
            <a:pPr marL="285750" indent="-285750">
              <a:buFont typeface="Arial" panose="020B0604020202020204" pitchFamily="34" charset="0"/>
              <a:buChar char="•"/>
            </a:pPr>
            <a:r>
              <a:rPr lang="en-US" sz="1600" dirty="0" smtClean="0"/>
              <a:t>Effect of </a:t>
            </a:r>
            <a:r>
              <a:rPr lang="en-US" sz="1600" dirty="0"/>
              <a:t>obstruction</a:t>
            </a:r>
          </a:p>
          <a:p>
            <a:pPr algn="l"/>
            <a:endParaRPr lang="en-US" sz="1600" dirty="0" smtClean="0">
              <a:latin typeface="Arial" panose="020B0604020202020204" pitchFamily="34" charset="0"/>
              <a:cs typeface="Arial" panose="020B0604020202020204" pitchFamily="34" charset="0"/>
            </a:endParaRPr>
          </a:p>
        </p:txBody>
      </p:sp>
      <p:sp>
        <p:nvSpPr>
          <p:cNvPr id="14" name="TextBox 13"/>
          <p:cNvSpPr txBox="1"/>
          <p:nvPr/>
        </p:nvSpPr>
        <p:spPr>
          <a:xfrm>
            <a:off x="4085647" y="5189264"/>
            <a:ext cx="7191952" cy="707886"/>
          </a:xfrm>
          <a:prstGeom prst="rect">
            <a:avLst/>
          </a:prstGeom>
          <a:noFill/>
        </p:spPr>
        <p:txBody>
          <a:bodyPr wrap="square" rtlCol="0">
            <a:spAutoFit/>
          </a:bodyPr>
          <a:lstStyle/>
          <a:p>
            <a:pPr algn="ctr"/>
            <a:r>
              <a:rPr lang="en-US" sz="2000" b="0" dirty="0" smtClean="0">
                <a:solidFill>
                  <a:schemeClr val="accent1"/>
                </a:solidFill>
                <a:latin typeface="Arial" panose="020B0604020202020204" pitchFamily="34" charset="0"/>
                <a:cs typeface="Arial" panose="020B0604020202020204" pitchFamily="34" charset="0"/>
              </a:rPr>
              <a:t>In this particular configuration, the presence of an obstruction is predicted to increase the system alarm time by ~35%</a:t>
            </a:r>
          </a:p>
        </p:txBody>
      </p:sp>
      <p:sp>
        <p:nvSpPr>
          <p:cNvPr id="15" name="TextBox 14"/>
          <p:cNvSpPr txBox="1"/>
          <p:nvPr/>
        </p:nvSpPr>
        <p:spPr>
          <a:xfrm>
            <a:off x="4445101" y="4257219"/>
            <a:ext cx="1269899" cy="307777"/>
          </a:xfrm>
          <a:prstGeom prst="rect">
            <a:avLst/>
          </a:prstGeom>
          <a:noFill/>
        </p:spPr>
        <p:txBody>
          <a:bodyPr wrap="none" rtlCol="0">
            <a:spAutoFit/>
          </a:bodyPr>
          <a:lstStyle/>
          <a:p>
            <a:pPr algn="l"/>
            <a:r>
              <a:rPr lang="en-US" sz="1400" b="0" dirty="0" smtClean="0">
                <a:latin typeface="Arial" panose="020B0604020202020204" pitchFamily="34" charset="0"/>
                <a:cs typeface="Arial" panose="020B0604020202020204" pitchFamily="34" charset="0"/>
              </a:rPr>
              <a:t>No ventilation</a:t>
            </a:r>
          </a:p>
        </p:txBody>
      </p:sp>
      <p:sp>
        <p:nvSpPr>
          <p:cNvPr id="21" name="TextBox 20"/>
          <p:cNvSpPr txBox="1"/>
          <p:nvPr/>
        </p:nvSpPr>
        <p:spPr>
          <a:xfrm>
            <a:off x="6067858" y="4257219"/>
            <a:ext cx="1399742" cy="307777"/>
          </a:xfrm>
          <a:prstGeom prst="rect">
            <a:avLst/>
          </a:prstGeom>
          <a:noFill/>
        </p:spPr>
        <p:txBody>
          <a:bodyPr wrap="none" rtlCol="0">
            <a:spAutoFit/>
          </a:bodyPr>
          <a:lstStyle/>
          <a:p>
            <a:pPr algn="l"/>
            <a:r>
              <a:rPr lang="en-US" sz="1400" b="0" dirty="0" smtClean="0">
                <a:latin typeface="Arial" panose="020B0604020202020204" pitchFamily="34" charset="0"/>
                <a:cs typeface="Arial" panose="020B0604020202020204" pitchFamily="34" charset="0"/>
              </a:rPr>
              <a:t>With ventilation</a:t>
            </a:r>
          </a:p>
        </p:txBody>
      </p:sp>
      <p:sp>
        <p:nvSpPr>
          <p:cNvPr id="23" name="TextBox 22"/>
          <p:cNvSpPr txBox="1"/>
          <p:nvPr/>
        </p:nvSpPr>
        <p:spPr>
          <a:xfrm>
            <a:off x="9351729" y="4257219"/>
            <a:ext cx="1468671" cy="523220"/>
          </a:xfrm>
          <a:prstGeom prst="rect">
            <a:avLst/>
          </a:prstGeom>
          <a:noFill/>
        </p:spPr>
        <p:txBody>
          <a:bodyPr wrap="none" rtlCol="0">
            <a:spAutoFit/>
          </a:bodyPr>
          <a:lstStyle/>
          <a:p>
            <a:pPr algn="ctr"/>
            <a:r>
              <a:rPr lang="en-US" sz="1400" b="0" dirty="0" smtClean="0">
                <a:latin typeface="Arial" panose="020B0604020202020204" pitchFamily="34" charset="0"/>
                <a:cs typeface="Arial" panose="020B0604020202020204" pitchFamily="34" charset="0"/>
              </a:rPr>
              <a:t>With ventilation</a:t>
            </a:r>
          </a:p>
          <a:p>
            <a:pPr algn="ctr"/>
            <a:r>
              <a:rPr lang="en-US" sz="1400" b="0" dirty="0" smtClean="0">
                <a:latin typeface="Arial" panose="020B0604020202020204" pitchFamily="34" charset="0"/>
                <a:cs typeface="Arial" panose="020B0604020202020204" pitchFamily="34" charset="0"/>
              </a:rPr>
              <a:t>With obstruction</a:t>
            </a:r>
          </a:p>
        </p:txBody>
      </p:sp>
      <p:sp>
        <p:nvSpPr>
          <p:cNvPr id="24" name="TextBox 23"/>
          <p:cNvSpPr txBox="1"/>
          <p:nvPr/>
        </p:nvSpPr>
        <p:spPr>
          <a:xfrm>
            <a:off x="7675329" y="4257219"/>
            <a:ext cx="1468671" cy="523220"/>
          </a:xfrm>
          <a:prstGeom prst="rect">
            <a:avLst/>
          </a:prstGeom>
          <a:noFill/>
        </p:spPr>
        <p:txBody>
          <a:bodyPr wrap="none" rtlCol="0">
            <a:spAutoFit/>
          </a:bodyPr>
          <a:lstStyle/>
          <a:p>
            <a:pPr algn="ctr"/>
            <a:r>
              <a:rPr lang="en-US" sz="1400" b="0" dirty="0" smtClean="0">
                <a:latin typeface="Arial" panose="020B0604020202020204" pitchFamily="34" charset="0"/>
                <a:cs typeface="Arial" panose="020B0604020202020204" pitchFamily="34" charset="0"/>
              </a:rPr>
              <a:t>No ventilation</a:t>
            </a:r>
          </a:p>
          <a:p>
            <a:pPr algn="ctr"/>
            <a:r>
              <a:rPr lang="en-US" sz="1400" b="0" dirty="0" smtClean="0">
                <a:latin typeface="Arial" panose="020B0604020202020204" pitchFamily="34" charset="0"/>
                <a:cs typeface="Arial" panose="020B0604020202020204" pitchFamily="34" charset="0"/>
              </a:rPr>
              <a:t>With obstruction</a:t>
            </a:r>
          </a:p>
        </p:txBody>
      </p:sp>
      <p:sp>
        <p:nvSpPr>
          <p:cNvPr id="16" name="Footer Placeholder 3">
            <a:extLst>
              <a:ext uri="{FF2B5EF4-FFF2-40B4-BE49-F238E27FC236}">
                <a16:creationId xmlns:a16="http://schemas.microsoft.com/office/drawing/2014/main" id="{5CF54B63-FF67-41F9-A6DA-2E8C49D4A399}"/>
              </a:ext>
            </a:extLst>
          </p:cNvPr>
          <p:cNvSpPr txBox="1">
            <a:spLocks/>
          </p:cNvSpPr>
          <p:nvPr/>
        </p:nvSpPr>
        <p:spPr>
          <a:xfrm>
            <a:off x="5508897" y="640080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31446455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55900"/>
            <a:ext cx="10972800" cy="758500"/>
          </a:xfrm>
        </p:spPr>
        <p:txBody>
          <a:bodyPr/>
          <a:lstStyle/>
          <a:p>
            <a:r>
              <a:rPr lang="en-US" sz="2800" b="1" dirty="0" smtClean="0"/>
              <a:t>Detection system design tool development</a:t>
            </a:r>
            <a:endParaRPr lang="en-US" sz="2800" b="1" dirty="0"/>
          </a:p>
        </p:txBody>
      </p:sp>
      <p:sp>
        <p:nvSpPr>
          <p:cNvPr id="7" name="TextBox 6"/>
          <p:cNvSpPr txBox="1"/>
          <p:nvPr/>
        </p:nvSpPr>
        <p:spPr>
          <a:xfrm>
            <a:off x="1371600" y="6596390"/>
            <a:ext cx="9601200" cy="261610"/>
          </a:xfrm>
          <a:prstGeom prst="rect">
            <a:avLst/>
          </a:prstGeom>
          <a:noFill/>
        </p:spPr>
        <p:txBody>
          <a:bodyPr wrap="square" rtlCol="0">
            <a:spAutoFit/>
          </a:bodyPr>
          <a:lstStyle/>
          <a:p>
            <a:pPr algn="ctr"/>
            <a:r>
              <a:rPr lang="en-US" sz="1050" i="1" dirty="0" smtClean="0">
                <a:solidFill>
                  <a:srgbClr val="000099"/>
                </a:solidFill>
                <a:latin typeface="Arial" panose="020B0604020202020204" pitchFamily="34" charset="0"/>
                <a:cs typeface="Arial" panose="020B0604020202020204" pitchFamily="34" charset="0"/>
              </a:rPr>
              <a:t>9</a:t>
            </a:r>
            <a:r>
              <a:rPr lang="en-US" sz="1050" i="1" baseline="30000" dirty="0" smtClean="0">
                <a:solidFill>
                  <a:srgbClr val="000099"/>
                </a:solidFill>
                <a:latin typeface="Arial" panose="020B0604020202020204" pitchFamily="34" charset="0"/>
                <a:cs typeface="Arial" panose="020B0604020202020204" pitchFamily="34" charset="0"/>
              </a:rPr>
              <a:t>th</a:t>
            </a:r>
            <a:r>
              <a:rPr lang="en-US" sz="1050" i="1"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 October 28-31, 2019, Atlantic City, New Jersey, USA</a:t>
            </a:r>
          </a:p>
        </p:txBody>
      </p:sp>
      <p:sp>
        <p:nvSpPr>
          <p:cNvPr id="8" name="Slide Number Placeholder 7"/>
          <p:cNvSpPr>
            <a:spLocks noGrp="1"/>
          </p:cNvSpPr>
          <p:nvPr>
            <p:ph type="sldNum" sz="quarter" idx="11"/>
          </p:nvPr>
        </p:nvSpPr>
        <p:spPr/>
        <p:txBody>
          <a:bodyPr/>
          <a:lstStyle/>
          <a:p>
            <a:pPr algn="r"/>
            <a:fld id="{01517C5A-21C8-4A78-AA4B-D0D5DD5ADE52}" type="slidenum">
              <a:rPr lang="en-US" smtClean="0">
                <a:solidFill>
                  <a:srgbClr val="000000"/>
                </a:solidFill>
              </a:rPr>
              <a:pPr algn="r"/>
              <a:t>1</a:t>
            </a:fld>
            <a:endParaRPr lang="en-US">
              <a:solidFill>
                <a:srgbClr val="000000"/>
              </a:solidFill>
            </a:endParaRPr>
          </a:p>
        </p:txBody>
      </p:sp>
      <p:sp>
        <p:nvSpPr>
          <p:cNvPr id="13" name="Text Placeholder 1"/>
          <p:cNvSpPr>
            <a:spLocks noGrp="1"/>
          </p:cNvSpPr>
          <p:nvPr>
            <p:ph type="body" idx="1"/>
          </p:nvPr>
        </p:nvSpPr>
        <p:spPr>
          <a:xfrm>
            <a:off x="609600" y="914400"/>
            <a:ext cx="11277600" cy="1243583"/>
          </a:xfrm>
        </p:spPr>
        <p:txBody>
          <a:bodyPr>
            <a:noAutofit/>
          </a:bodyPr>
          <a:lstStyle/>
          <a:p>
            <a:r>
              <a:rPr lang="en-US" sz="1800" dirty="0" smtClean="0"/>
              <a:t>augment and streamline detection system certification process</a:t>
            </a:r>
            <a:endParaRPr lang="en-US" sz="1800" dirty="0"/>
          </a:p>
        </p:txBody>
      </p:sp>
      <p:sp>
        <p:nvSpPr>
          <p:cNvPr id="24" name="Rounded Rectangle 23"/>
          <p:cNvSpPr/>
          <p:nvPr/>
        </p:nvSpPr>
        <p:spPr>
          <a:xfrm>
            <a:off x="609600" y="1905000"/>
            <a:ext cx="10972800" cy="3643144"/>
          </a:xfrm>
          <a:prstGeom prst="roundRect">
            <a:avLst>
              <a:gd name="adj" fmla="val 12887"/>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38100" cap="flat" cmpd="sng" algn="ctr">
            <a:solidFill>
              <a:srgbClr val="000099"/>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F0"/>
              </a:solidFill>
              <a:effectLst/>
              <a:uLnTx/>
              <a:uFillTx/>
              <a:latin typeface="Arial"/>
              <a:ea typeface="+mn-ea"/>
              <a:cs typeface="+mn-cs"/>
            </a:endParaRPr>
          </a:p>
        </p:txBody>
      </p:sp>
      <p:sp>
        <p:nvSpPr>
          <p:cNvPr id="25" name="TextBox 24"/>
          <p:cNvSpPr txBox="1"/>
          <p:nvPr/>
        </p:nvSpPr>
        <p:spPr>
          <a:xfrm>
            <a:off x="6195645" y="2228513"/>
            <a:ext cx="4929555" cy="2267287"/>
          </a:xfrm>
          <a:prstGeom prst="rect">
            <a:avLst/>
          </a:prstGeom>
          <a:noFill/>
        </p:spPr>
        <p:txBody>
          <a:bodyPr wrap="none" rtlCol="0">
            <a:spAutoFit/>
          </a:bodyPr>
          <a:lstStyle/>
          <a:p>
            <a:pPr fontAlgn="auto">
              <a:spcBef>
                <a:spcPts val="0"/>
              </a:spcBef>
              <a:spcAft>
                <a:spcPts val="800"/>
              </a:spcAft>
            </a:pPr>
            <a:r>
              <a:rPr lang="en-US" u="sng" dirty="0" smtClean="0">
                <a:solidFill>
                  <a:prstClr val="black"/>
                </a:solidFill>
                <a:latin typeface="Arial"/>
              </a:rPr>
              <a:t>Benefits</a:t>
            </a:r>
            <a:r>
              <a:rPr lang="en-US" dirty="0" smtClean="0">
                <a:solidFill>
                  <a:prstClr val="black"/>
                </a:solidFill>
                <a:latin typeface="Arial"/>
              </a:rPr>
              <a:t>:</a:t>
            </a:r>
          </a:p>
          <a:p>
            <a:pPr fontAlgn="auto">
              <a:spcBef>
                <a:spcPts val="0"/>
              </a:spcBef>
              <a:spcAft>
                <a:spcPts val="800"/>
              </a:spcAft>
            </a:pPr>
            <a:r>
              <a:rPr lang="en-US" b="0" dirty="0" smtClean="0">
                <a:solidFill>
                  <a:prstClr val="black"/>
                </a:solidFill>
                <a:latin typeface="Arial"/>
              </a:rPr>
              <a:t>Virtual tests</a:t>
            </a:r>
          </a:p>
          <a:p>
            <a:pPr fontAlgn="auto">
              <a:spcBef>
                <a:spcPts val="0"/>
              </a:spcBef>
              <a:spcAft>
                <a:spcPts val="800"/>
              </a:spcAft>
            </a:pPr>
            <a:r>
              <a:rPr lang="en-US" b="0" dirty="0" smtClean="0">
                <a:solidFill>
                  <a:prstClr val="black"/>
                </a:solidFill>
                <a:latin typeface="Arial"/>
              </a:rPr>
              <a:t>Parametric variations</a:t>
            </a:r>
          </a:p>
          <a:p>
            <a:pPr fontAlgn="auto">
              <a:spcBef>
                <a:spcPts val="0"/>
              </a:spcBef>
              <a:spcAft>
                <a:spcPts val="800"/>
              </a:spcAft>
            </a:pPr>
            <a:r>
              <a:rPr lang="en-US" b="0" dirty="0" smtClean="0">
                <a:solidFill>
                  <a:prstClr val="black"/>
                </a:solidFill>
                <a:latin typeface="Arial"/>
              </a:rPr>
              <a:t>Physical insight</a:t>
            </a:r>
          </a:p>
          <a:p>
            <a:pPr fontAlgn="auto">
              <a:spcBef>
                <a:spcPts val="0"/>
              </a:spcBef>
              <a:spcAft>
                <a:spcPts val="800"/>
              </a:spcAft>
            </a:pPr>
            <a:r>
              <a:rPr lang="en-US" b="0" dirty="0">
                <a:solidFill>
                  <a:prstClr val="black"/>
                </a:solidFill>
                <a:latin typeface="Arial"/>
              </a:rPr>
              <a:t>Accelerate </a:t>
            </a:r>
            <a:r>
              <a:rPr lang="en-US" b="0" dirty="0" smtClean="0">
                <a:solidFill>
                  <a:prstClr val="black"/>
                </a:solidFill>
                <a:latin typeface="Arial"/>
              </a:rPr>
              <a:t>design &amp; development</a:t>
            </a:r>
          </a:p>
          <a:p>
            <a:pPr fontAlgn="auto">
              <a:spcBef>
                <a:spcPts val="0"/>
              </a:spcBef>
              <a:spcAft>
                <a:spcPts val="800"/>
              </a:spcAft>
            </a:pPr>
            <a:r>
              <a:rPr lang="en-US" b="0" dirty="0" smtClean="0">
                <a:solidFill>
                  <a:prstClr val="black"/>
                </a:solidFill>
                <a:latin typeface="Arial"/>
              </a:rPr>
              <a:t>Provide confidence in detection system layout </a:t>
            </a:r>
            <a:endParaRPr lang="en-US" b="0" dirty="0">
              <a:solidFill>
                <a:prstClr val="black"/>
              </a:solidFill>
              <a:latin typeface="Arial"/>
            </a:endParaRPr>
          </a:p>
        </p:txBody>
      </p:sp>
      <p:sp>
        <p:nvSpPr>
          <p:cNvPr id="33" name="TextBox 32"/>
          <p:cNvSpPr txBox="1"/>
          <p:nvPr/>
        </p:nvSpPr>
        <p:spPr>
          <a:xfrm>
            <a:off x="6195645" y="4572000"/>
            <a:ext cx="4416594" cy="748923"/>
          </a:xfrm>
          <a:prstGeom prst="rect">
            <a:avLst/>
          </a:prstGeom>
          <a:noFill/>
        </p:spPr>
        <p:txBody>
          <a:bodyPr wrap="none" rtlCol="0">
            <a:spAutoFit/>
          </a:bodyPr>
          <a:lstStyle/>
          <a:p>
            <a:pPr fontAlgn="auto">
              <a:spcBef>
                <a:spcPts val="0"/>
              </a:spcBef>
              <a:spcAft>
                <a:spcPts val="800"/>
              </a:spcAft>
            </a:pPr>
            <a:r>
              <a:rPr lang="en-US" b="0" dirty="0" smtClean="0">
                <a:solidFill>
                  <a:srgbClr val="0000F0"/>
                </a:solidFill>
                <a:latin typeface="Arial"/>
              </a:rPr>
              <a:t>Reduce number of flight certification tests</a:t>
            </a:r>
          </a:p>
          <a:p>
            <a:pPr fontAlgn="auto">
              <a:spcBef>
                <a:spcPts val="0"/>
              </a:spcBef>
              <a:spcAft>
                <a:spcPts val="800"/>
              </a:spcAft>
            </a:pPr>
            <a:r>
              <a:rPr lang="en-US" b="0" dirty="0" smtClean="0">
                <a:solidFill>
                  <a:srgbClr val="0000F0"/>
                </a:solidFill>
                <a:latin typeface="Arial"/>
              </a:rPr>
              <a:t>Reduce cost of certification</a:t>
            </a:r>
            <a:endParaRPr lang="en-US" b="0" dirty="0">
              <a:solidFill>
                <a:srgbClr val="0000F0"/>
              </a:solidFill>
              <a:latin typeface="Arial"/>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3181"/>
          <a:stretch/>
        </p:blipFill>
        <p:spPr>
          <a:xfrm>
            <a:off x="1237834" y="2588219"/>
            <a:ext cx="4276823" cy="2062541"/>
          </a:xfrm>
          <a:prstGeom prst="rect">
            <a:avLst/>
          </a:prstGeom>
        </p:spPr>
      </p:pic>
      <p:sp>
        <p:nvSpPr>
          <p:cNvPr id="14" name="Footer Placeholder 3">
            <a:extLst>
              <a:ext uri="{FF2B5EF4-FFF2-40B4-BE49-F238E27FC236}">
                <a16:creationId xmlns:a16="http://schemas.microsoft.com/office/drawing/2014/main" id="{5CF54B63-FF67-41F9-A6DA-2E8C49D4A399}"/>
              </a:ext>
            </a:extLst>
          </p:cNvPr>
          <p:cNvSpPr txBox="1">
            <a:spLocks/>
          </p:cNvSpPr>
          <p:nvPr/>
        </p:nvSpPr>
        <p:spPr>
          <a:xfrm>
            <a:off x="5508897" y="640080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29139329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55900"/>
            <a:ext cx="10972800" cy="758500"/>
          </a:xfrm>
        </p:spPr>
        <p:txBody>
          <a:bodyPr/>
          <a:lstStyle/>
          <a:p>
            <a:r>
              <a:rPr lang="en-US" sz="2800" b="1" dirty="0" smtClean="0"/>
              <a:t>Summary and Next steps</a:t>
            </a:r>
            <a:endParaRPr lang="en-US" sz="2800" b="1" dirty="0"/>
          </a:p>
        </p:txBody>
      </p:sp>
      <p:sp>
        <p:nvSpPr>
          <p:cNvPr id="8" name="Slide Number Placeholder 7"/>
          <p:cNvSpPr>
            <a:spLocks noGrp="1"/>
          </p:cNvSpPr>
          <p:nvPr>
            <p:ph type="sldNum" sz="quarter" idx="11"/>
          </p:nvPr>
        </p:nvSpPr>
        <p:spPr/>
        <p:txBody>
          <a:bodyPr/>
          <a:lstStyle/>
          <a:p>
            <a:pPr algn="r"/>
            <a:fld id="{01517C5A-21C8-4A78-AA4B-D0D5DD5ADE52}" type="slidenum">
              <a:rPr lang="en-US" smtClean="0">
                <a:solidFill>
                  <a:srgbClr val="000000"/>
                </a:solidFill>
              </a:rPr>
              <a:pPr algn="r"/>
              <a:t>19</a:t>
            </a:fld>
            <a:endParaRPr lang="en-US">
              <a:solidFill>
                <a:srgbClr val="000000"/>
              </a:solidFill>
            </a:endParaRPr>
          </a:p>
        </p:txBody>
      </p:sp>
      <p:sp>
        <p:nvSpPr>
          <p:cNvPr id="9" name="TextBox 8"/>
          <p:cNvSpPr txBox="1"/>
          <p:nvPr/>
        </p:nvSpPr>
        <p:spPr>
          <a:xfrm>
            <a:off x="1371600" y="6596390"/>
            <a:ext cx="9601200" cy="261610"/>
          </a:xfrm>
          <a:prstGeom prst="rect">
            <a:avLst/>
          </a:prstGeom>
          <a:noFill/>
        </p:spPr>
        <p:txBody>
          <a:bodyPr wrap="square" rtlCol="0">
            <a:spAutoFit/>
          </a:bodyPr>
          <a:lstStyle/>
          <a:p>
            <a:pPr algn="ctr"/>
            <a:r>
              <a:rPr lang="en-US" sz="1050" i="1" dirty="0" smtClean="0">
                <a:solidFill>
                  <a:srgbClr val="000099"/>
                </a:solidFill>
                <a:latin typeface="Arial" panose="020B0604020202020204" pitchFamily="34" charset="0"/>
                <a:cs typeface="Arial" panose="020B0604020202020204" pitchFamily="34" charset="0"/>
              </a:rPr>
              <a:t>9</a:t>
            </a:r>
            <a:r>
              <a:rPr lang="en-US" sz="1050" i="1" baseline="30000" dirty="0" smtClean="0">
                <a:solidFill>
                  <a:srgbClr val="000099"/>
                </a:solidFill>
                <a:latin typeface="Arial" panose="020B0604020202020204" pitchFamily="34" charset="0"/>
                <a:cs typeface="Arial" panose="020B0604020202020204" pitchFamily="34" charset="0"/>
              </a:rPr>
              <a:t>th</a:t>
            </a:r>
            <a:r>
              <a:rPr lang="en-US" sz="1050" i="1"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 October 28-31, 2019, Atlantic City, New Jersey, USA</a:t>
            </a:r>
          </a:p>
        </p:txBody>
      </p:sp>
      <p:sp>
        <p:nvSpPr>
          <p:cNvPr id="5" name="TextBox 4"/>
          <p:cNvSpPr txBox="1"/>
          <p:nvPr/>
        </p:nvSpPr>
        <p:spPr>
          <a:xfrm>
            <a:off x="898358" y="4850148"/>
            <a:ext cx="10684042" cy="1169551"/>
          </a:xfrm>
          <a:prstGeom prst="rect">
            <a:avLst/>
          </a:prstGeom>
          <a:noFill/>
        </p:spPr>
        <p:txBody>
          <a:bodyPr wrap="square" rtlCol="0">
            <a:spAutoFit/>
          </a:bodyPr>
          <a:lstStyle/>
          <a:p>
            <a:pPr>
              <a:spcAft>
                <a:spcPts val="600"/>
              </a:spcAft>
            </a:pPr>
            <a:r>
              <a:rPr lang="en-US" sz="2000" u="sng" dirty="0" smtClean="0">
                <a:latin typeface="Arial" panose="020B0604020202020204" pitchFamily="34" charset="0"/>
                <a:cs typeface="Arial" panose="020B0604020202020204" pitchFamily="34" charset="0"/>
              </a:rPr>
              <a:t>Next step</a:t>
            </a:r>
          </a:p>
          <a:p>
            <a:pPr>
              <a:spcAft>
                <a:spcPts val="600"/>
              </a:spcAft>
            </a:pPr>
            <a:r>
              <a:rPr lang="en-US" sz="2000" dirty="0" smtClean="0">
                <a:latin typeface="Arial" panose="020B0604020202020204" pitchFamily="34" charset="0"/>
                <a:cs typeface="Arial" panose="020B0604020202020204" pitchFamily="34" charset="0"/>
              </a:rPr>
              <a:t>Collect </a:t>
            </a:r>
            <a:r>
              <a:rPr lang="en-US" sz="2000" dirty="0">
                <a:latin typeface="Arial" panose="020B0604020202020204" pitchFamily="34" charset="0"/>
                <a:cs typeface="Arial" panose="020B0604020202020204" pitchFamily="34" charset="0"/>
              </a:rPr>
              <a:t>data in the cargo bay test facility to validate these </a:t>
            </a:r>
            <a:r>
              <a:rPr lang="en-US" sz="2000" dirty="0" smtClean="0">
                <a:latin typeface="Arial" panose="020B0604020202020204" pitchFamily="34" charset="0"/>
                <a:cs typeface="Arial" panose="020B0604020202020204" pitchFamily="34" charset="0"/>
              </a:rPr>
              <a:t>simulations and mature </a:t>
            </a:r>
            <a:r>
              <a:rPr lang="en-US" sz="2000" dirty="0">
                <a:latin typeface="Arial" panose="020B0604020202020204" pitchFamily="34" charset="0"/>
                <a:cs typeface="Arial" panose="020B0604020202020204" pitchFamily="34" charset="0"/>
              </a:rPr>
              <a:t>tool</a:t>
            </a:r>
          </a:p>
          <a:p>
            <a:pPr algn="l">
              <a:spcAft>
                <a:spcPts val="600"/>
              </a:spcAft>
            </a:pPr>
            <a:endParaRPr lang="en-US" sz="2000" dirty="0" smtClean="0">
              <a:latin typeface="Arial" panose="020B0604020202020204" pitchFamily="34" charset="0"/>
              <a:cs typeface="Arial" panose="020B0604020202020204" pitchFamily="34" charset="0"/>
            </a:endParaRPr>
          </a:p>
        </p:txBody>
      </p:sp>
      <p:sp>
        <p:nvSpPr>
          <p:cNvPr id="10" name="Rounded Rectangle 9"/>
          <p:cNvSpPr/>
          <p:nvPr/>
        </p:nvSpPr>
        <p:spPr>
          <a:xfrm>
            <a:off x="641295" y="1070415"/>
            <a:ext cx="3489156" cy="2041574"/>
          </a:xfrm>
          <a:prstGeom prst="roundRect">
            <a:avLst>
              <a:gd name="adj" fmla="val 9793"/>
            </a:avLst>
          </a:prstGeom>
          <a:solidFill>
            <a:schemeClr val="bg1">
              <a:lumMod val="95000"/>
            </a:schemeClr>
          </a:solidFill>
          <a:ln>
            <a:no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1478070" y="2403536"/>
            <a:ext cx="1411214" cy="1317401"/>
            <a:chOff x="6615822" y="2529463"/>
            <a:chExt cx="2747155" cy="2564534"/>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l="19659"/>
            <a:stretch/>
          </p:blipFill>
          <p:spPr>
            <a:xfrm>
              <a:off x="6615822" y="2529463"/>
              <a:ext cx="2747155" cy="2564534"/>
            </a:xfrm>
            <a:prstGeom prst="rect">
              <a:avLst/>
            </a:prstGeom>
          </p:spPr>
        </p:pic>
        <p:sp>
          <p:nvSpPr>
            <p:cNvPr id="13" name="Can 12"/>
            <p:cNvSpPr/>
            <p:nvPr/>
          </p:nvSpPr>
          <p:spPr>
            <a:xfrm>
              <a:off x="8458441" y="2925725"/>
              <a:ext cx="228359" cy="140966"/>
            </a:xfrm>
            <a:prstGeom prst="can">
              <a:avLst/>
            </a:prstGeom>
            <a:solidFill>
              <a:srgbClr val="FFFF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Arc 13"/>
            <p:cNvSpPr/>
            <p:nvPr/>
          </p:nvSpPr>
          <p:spPr>
            <a:xfrm flipH="1">
              <a:off x="7908300" y="3066692"/>
              <a:ext cx="990600" cy="1646217"/>
            </a:xfrm>
            <a:prstGeom prst="arc">
              <a:avLst/>
            </a:prstGeom>
            <a:ln>
              <a:solidFill>
                <a:schemeClr val="accent1"/>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5" name="TextBox 14"/>
          <p:cNvSpPr txBox="1"/>
          <p:nvPr/>
        </p:nvSpPr>
        <p:spPr>
          <a:xfrm>
            <a:off x="796555" y="1176910"/>
            <a:ext cx="3333896" cy="1128514"/>
          </a:xfrm>
          <a:prstGeom prst="rect">
            <a:avLst/>
          </a:prstGeom>
          <a:noFill/>
        </p:spPr>
        <p:txBody>
          <a:bodyPr wrap="square" rtlCol="0">
            <a:spAutoFit/>
          </a:bodyPr>
          <a:lstStyle/>
          <a:p>
            <a:pPr>
              <a:spcAft>
                <a:spcPts val="800"/>
              </a:spcAft>
            </a:pPr>
            <a:r>
              <a:rPr lang="en-US" b="0" dirty="0" smtClean="0">
                <a:solidFill>
                  <a:schemeClr val="accent4"/>
                </a:solidFill>
              </a:rPr>
              <a:t>Additional models validated</a:t>
            </a:r>
          </a:p>
          <a:p>
            <a:pPr marL="285750" indent="-285750">
              <a:spcAft>
                <a:spcPts val="800"/>
              </a:spcAft>
              <a:buFont typeface="Arial" panose="020B0604020202020204" pitchFamily="34" charset="0"/>
              <a:buChar char="•"/>
            </a:pPr>
            <a:r>
              <a:rPr lang="en-US" b="0" dirty="0" smtClean="0">
                <a:solidFill>
                  <a:schemeClr val="accent4"/>
                </a:solidFill>
              </a:rPr>
              <a:t>Smoke arrival time</a:t>
            </a:r>
          </a:p>
          <a:p>
            <a:pPr marL="285750" indent="-285750">
              <a:spcAft>
                <a:spcPts val="800"/>
              </a:spcAft>
              <a:buFont typeface="Arial" panose="020B0604020202020204" pitchFamily="34" charset="0"/>
              <a:buChar char="•"/>
            </a:pPr>
            <a:r>
              <a:rPr lang="en-US" b="0" dirty="0" smtClean="0">
                <a:solidFill>
                  <a:schemeClr val="accent4"/>
                </a:solidFill>
              </a:rPr>
              <a:t>Detector response time</a:t>
            </a:r>
          </a:p>
        </p:txBody>
      </p:sp>
      <p:sp>
        <p:nvSpPr>
          <p:cNvPr id="16" name="Rounded Rectangle 15"/>
          <p:cNvSpPr/>
          <p:nvPr/>
        </p:nvSpPr>
        <p:spPr>
          <a:xfrm>
            <a:off x="4495800" y="1056368"/>
            <a:ext cx="7239000" cy="2055622"/>
          </a:xfrm>
          <a:prstGeom prst="roundRect">
            <a:avLst>
              <a:gd name="adj" fmla="val 9793"/>
            </a:avLst>
          </a:prstGeom>
          <a:solidFill>
            <a:schemeClr val="bg1">
              <a:lumMod val="95000"/>
            </a:schemeClr>
          </a:solidFill>
          <a:ln>
            <a:no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763820" y="1117039"/>
            <a:ext cx="6970980" cy="1128514"/>
          </a:xfrm>
          <a:prstGeom prst="rect">
            <a:avLst/>
          </a:prstGeom>
          <a:noFill/>
        </p:spPr>
        <p:txBody>
          <a:bodyPr wrap="square" rtlCol="0">
            <a:spAutoFit/>
          </a:bodyPr>
          <a:lstStyle/>
          <a:p>
            <a:pPr>
              <a:spcAft>
                <a:spcPts val="800"/>
              </a:spcAft>
            </a:pPr>
            <a:r>
              <a:rPr lang="en-US" b="0" dirty="0" smtClean="0">
                <a:solidFill>
                  <a:schemeClr val="accent4"/>
                </a:solidFill>
              </a:rPr>
              <a:t>In this specific modeled cargo bay configuration</a:t>
            </a:r>
          </a:p>
          <a:p>
            <a:pPr marL="285750" indent="-285750">
              <a:spcAft>
                <a:spcPts val="800"/>
              </a:spcAft>
              <a:buFont typeface="Arial" panose="020B0604020202020204" pitchFamily="34" charset="0"/>
              <a:buChar char="•"/>
            </a:pPr>
            <a:r>
              <a:rPr lang="en-US" b="0" dirty="0" smtClean="0">
                <a:solidFill>
                  <a:schemeClr val="accent4"/>
                </a:solidFill>
              </a:rPr>
              <a:t>Ventilation location and schedule impacts smoke transport</a:t>
            </a:r>
          </a:p>
          <a:p>
            <a:pPr marL="285750" indent="-285750">
              <a:spcAft>
                <a:spcPts val="800"/>
              </a:spcAft>
              <a:buFont typeface="Arial" panose="020B0604020202020204" pitchFamily="34" charset="0"/>
              <a:buChar char="•"/>
            </a:pPr>
            <a:r>
              <a:rPr lang="en-US" b="0" dirty="0" smtClean="0">
                <a:solidFill>
                  <a:schemeClr val="accent4"/>
                </a:solidFill>
              </a:rPr>
              <a:t>Obstructions produce a significant effect on smoke transport</a:t>
            </a:r>
          </a:p>
        </p:txBody>
      </p:sp>
      <p:grpSp>
        <p:nvGrpSpPr>
          <p:cNvPr id="31" name="Group 30"/>
          <p:cNvGrpSpPr/>
          <p:nvPr/>
        </p:nvGrpSpPr>
        <p:grpSpPr>
          <a:xfrm>
            <a:off x="4698339" y="2360045"/>
            <a:ext cx="6681521" cy="1909167"/>
            <a:chOff x="5462363" y="2739033"/>
            <a:chExt cx="6681521" cy="1909167"/>
          </a:xfrm>
        </p:grpSpPr>
        <p:grpSp>
          <p:nvGrpSpPr>
            <p:cNvPr id="27" name="Group 26"/>
            <p:cNvGrpSpPr/>
            <p:nvPr/>
          </p:nvGrpSpPr>
          <p:grpSpPr>
            <a:xfrm>
              <a:off x="9875018" y="2739033"/>
              <a:ext cx="2268866" cy="1909167"/>
              <a:chOff x="9966487" y="2739033"/>
              <a:chExt cx="1974519" cy="1661485"/>
            </a:xfrm>
          </p:grpSpPr>
          <p:pic>
            <p:nvPicPr>
              <p:cNvPr id="26" name="Picture 25"/>
              <p:cNvPicPr>
                <a:picLocks noChangeAspect="1"/>
              </p:cNvPicPr>
              <p:nvPr/>
            </p:nvPicPr>
            <p:blipFill>
              <a:blip r:embed="rId4"/>
              <a:stretch>
                <a:fillRect/>
              </a:stretch>
            </p:blipFill>
            <p:spPr>
              <a:xfrm>
                <a:off x="9966487" y="2739033"/>
                <a:ext cx="1974519" cy="1661485"/>
              </a:xfrm>
              <a:prstGeom prst="rect">
                <a:avLst/>
              </a:prstGeom>
            </p:spPr>
          </p:pic>
          <p:pic>
            <p:nvPicPr>
              <p:cNvPr id="19" name="Picture 18"/>
              <p:cNvPicPr>
                <a:picLocks noChangeAspect="1"/>
              </p:cNvPicPr>
              <p:nvPr/>
            </p:nvPicPr>
            <p:blipFill rotWithShape="1">
              <a:blip r:embed="rId5">
                <a:clrChange>
                  <a:clrFrom>
                    <a:srgbClr val="FEFEFE"/>
                  </a:clrFrom>
                  <a:clrTo>
                    <a:srgbClr val="FEFEFE">
                      <a:alpha val="0"/>
                    </a:srgbClr>
                  </a:clrTo>
                </a:clrChange>
              </a:blip>
              <a:srcRect l="51250" t="21110" r="24375" b="12222"/>
              <a:stretch/>
            </p:blipFill>
            <p:spPr>
              <a:xfrm>
                <a:off x="10119107" y="2901487"/>
                <a:ext cx="1799371" cy="1384131"/>
              </a:xfrm>
              <a:prstGeom prst="rect">
                <a:avLst/>
              </a:prstGeom>
            </p:spPr>
          </p:pic>
        </p:grpSp>
        <p:sp>
          <p:nvSpPr>
            <p:cNvPr id="29" name="Rounded Rectangle 28"/>
            <p:cNvSpPr/>
            <p:nvPr/>
          </p:nvSpPr>
          <p:spPr>
            <a:xfrm>
              <a:off x="7739687" y="2818801"/>
              <a:ext cx="2109373" cy="1743643"/>
            </a:xfrm>
            <a:prstGeom prst="roundRect">
              <a:avLst>
                <a:gd name="adj" fmla="val 9793"/>
              </a:avLst>
            </a:prstGeom>
            <a:solidFill>
              <a:schemeClr val="bg1"/>
            </a:solidFill>
            <a:ln>
              <a:no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739688" y="2897474"/>
              <a:ext cx="2046813" cy="1512234"/>
            </a:xfrm>
            <a:prstGeom prst="rect">
              <a:avLst/>
            </a:prstGeom>
          </p:spPr>
        </p:pic>
        <p:sp>
          <p:nvSpPr>
            <p:cNvPr id="30" name="Rounded Rectangle 29"/>
            <p:cNvSpPr/>
            <p:nvPr/>
          </p:nvSpPr>
          <p:spPr>
            <a:xfrm>
              <a:off x="5462363" y="2818801"/>
              <a:ext cx="2109373" cy="1743643"/>
            </a:xfrm>
            <a:prstGeom prst="roundRect">
              <a:avLst>
                <a:gd name="adj" fmla="val 9793"/>
              </a:avLst>
            </a:prstGeom>
            <a:solidFill>
              <a:schemeClr val="bg1"/>
            </a:solidFill>
            <a:ln>
              <a:no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pic>
          <p:nvPicPr>
            <p:cNvPr id="28" name="Picture 27"/>
            <p:cNvPicPr>
              <a:picLocks noChangeAspect="1"/>
            </p:cNvPicPr>
            <p:nvPr/>
          </p:nvPicPr>
          <p:blipFill rotWithShape="1">
            <a:blip r:embed="rId7"/>
            <a:srcRect l="52952" t="23699" r="27901" b="20599"/>
            <a:stretch/>
          </p:blipFill>
          <p:spPr>
            <a:xfrm>
              <a:off x="5569853" y="2917295"/>
              <a:ext cx="1903145" cy="1557120"/>
            </a:xfrm>
            <a:prstGeom prst="rect">
              <a:avLst/>
            </a:prstGeom>
          </p:spPr>
        </p:pic>
      </p:grpSp>
      <p:sp>
        <p:nvSpPr>
          <p:cNvPr id="23" name="Footer Placeholder 3">
            <a:extLst>
              <a:ext uri="{FF2B5EF4-FFF2-40B4-BE49-F238E27FC236}">
                <a16:creationId xmlns:a16="http://schemas.microsoft.com/office/drawing/2014/main" id="{5CF54B63-FF67-41F9-A6DA-2E8C49D4A399}"/>
              </a:ext>
            </a:extLst>
          </p:cNvPr>
          <p:cNvSpPr txBox="1">
            <a:spLocks/>
          </p:cNvSpPr>
          <p:nvPr/>
        </p:nvSpPr>
        <p:spPr>
          <a:xfrm>
            <a:off x="5508897" y="640080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41038653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7477052" y="896720"/>
            <a:ext cx="2438400" cy="474880"/>
          </a:xfrm>
          <a:prstGeom prst="roundRect">
            <a:avLst>
              <a:gd name="adj" fmla="val 33533"/>
            </a:avLst>
          </a:prstGeom>
          <a:solidFill>
            <a:schemeClr val="bg1">
              <a:lumMod val="95000"/>
            </a:schemeClr>
          </a:solidFill>
          <a:ln>
            <a:no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5612433" y="1524000"/>
            <a:ext cx="6167638" cy="3088361"/>
          </a:xfrm>
          <a:prstGeom prst="roundRect">
            <a:avLst>
              <a:gd name="adj" fmla="val 9793"/>
            </a:avLst>
          </a:prstGeom>
          <a:solidFill>
            <a:schemeClr val="bg1">
              <a:lumMod val="95000"/>
            </a:schemeClr>
          </a:solidFill>
          <a:ln>
            <a:no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304800" y="152400"/>
            <a:ext cx="11033760" cy="758500"/>
          </a:xfrm>
        </p:spPr>
        <p:txBody>
          <a:bodyPr/>
          <a:lstStyle/>
          <a:p>
            <a:r>
              <a:rPr lang="en-US" sz="2800" b="1" dirty="0" smtClean="0"/>
              <a:t>Model Development approach</a:t>
            </a:r>
            <a:endParaRPr lang="en-US" sz="2800" b="1" dirty="0"/>
          </a:p>
        </p:txBody>
      </p:sp>
      <p:sp>
        <p:nvSpPr>
          <p:cNvPr id="8" name="Slide Number Placeholder 7"/>
          <p:cNvSpPr>
            <a:spLocks noGrp="1"/>
          </p:cNvSpPr>
          <p:nvPr>
            <p:ph type="sldNum" sz="quarter" idx="11"/>
          </p:nvPr>
        </p:nvSpPr>
        <p:spPr/>
        <p:txBody>
          <a:bodyPr/>
          <a:lstStyle/>
          <a:p>
            <a:pPr algn="r"/>
            <a:fld id="{01517C5A-21C8-4A78-AA4B-D0D5DD5ADE52}" type="slidenum">
              <a:rPr lang="en-US" smtClean="0">
                <a:solidFill>
                  <a:srgbClr val="000000"/>
                </a:solidFill>
              </a:rPr>
              <a:pPr algn="r"/>
              <a:t>2</a:t>
            </a:fld>
            <a:endParaRPr lang="en-US">
              <a:solidFill>
                <a:srgbClr val="000000"/>
              </a:solidFill>
            </a:endParaRPr>
          </a:p>
        </p:txBody>
      </p:sp>
      <p:sp>
        <p:nvSpPr>
          <p:cNvPr id="18" name="TextBox 17"/>
          <p:cNvSpPr txBox="1"/>
          <p:nvPr/>
        </p:nvSpPr>
        <p:spPr>
          <a:xfrm>
            <a:off x="1014489" y="1615755"/>
            <a:ext cx="4048213" cy="1384995"/>
          </a:xfrm>
          <a:prstGeom prst="rect">
            <a:avLst/>
          </a:prstGeom>
          <a:noFill/>
        </p:spPr>
        <p:txBody>
          <a:bodyPr wrap="square" rtlCol="0">
            <a:spAutoFit/>
          </a:bodyPr>
          <a:lstStyle/>
          <a:p>
            <a:pPr>
              <a:spcAft>
                <a:spcPts val="800"/>
              </a:spcAft>
            </a:pPr>
            <a:r>
              <a:rPr lang="en-US" sz="1600" b="0" dirty="0" smtClean="0">
                <a:solidFill>
                  <a:schemeClr val="accent4"/>
                </a:solidFill>
              </a:rPr>
              <a:t>Modeling approach validated to date:</a:t>
            </a:r>
          </a:p>
          <a:p>
            <a:pPr marL="285750" indent="-285750">
              <a:spcAft>
                <a:spcPts val="800"/>
              </a:spcAft>
              <a:buFont typeface="Wingdings" panose="05000000000000000000" pitchFamily="2" charset="2"/>
              <a:buChar char="ü"/>
            </a:pPr>
            <a:r>
              <a:rPr lang="en-US" sz="1600" b="0" dirty="0" smtClean="0">
                <a:solidFill>
                  <a:schemeClr val="accent4"/>
                </a:solidFill>
              </a:rPr>
              <a:t>Smoke generator input conditions</a:t>
            </a:r>
          </a:p>
          <a:p>
            <a:pPr marL="285750" indent="-285750">
              <a:spcAft>
                <a:spcPts val="800"/>
              </a:spcAft>
              <a:buFont typeface="Wingdings" panose="05000000000000000000" pitchFamily="2" charset="2"/>
              <a:buChar char="ü"/>
            </a:pPr>
            <a:r>
              <a:rPr lang="en-US" sz="1600" b="0" dirty="0" smtClean="0">
                <a:solidFill>
                  <a:schemeClr val="accent4"/>
                </a:solidFill>
              </a:rPr>
              <a:t>Buoyant plume</a:t>
            </a:r>
          </a:p>
          <a:p>
            <a:pPr marL="285750" indent="-285750">
              <a:spcAft>
                <a:spcPts val="800"/>
              </a:spcAft>
              <a:buFont typeface="Wingdings" panose="05000000000000000000" pitchFamily="2" charset="2"/>
              <a:buChar char="ü"/>
            </a:pPr>
            <a:r>
              <a:rPr lang="en-US" sz="1600" b="0" dirty="0" smtClean="0">
                <a:solidFill>
                  <a:schemeClr val="accent4"/>
                </a:solidFill>
              </a:rPr>
              <a:t>Ceiling jet flow</a:t>
            </a:r>
          </a:p>
        </p:txBody>
      </p:sp>
      <p:sp>
        <p:nvSpPr>
          <p:cNvPr id="23" name="TextBox 22"/>
          <p:cNvSpPr txBox="1"/>
          <p:nvPr/>
        </p:nvSpPr>
        <p:spPr>
          <a:xfrm>
            <a:off x="1371600" y="6596390"/>
            <a:ext cx="9601200" cy="261610"/>
          </a:xfrm>
          <a:prstGeom prst="rect">
            <a:avLst/>
          </a:prstGeom>
          <a:noFill/>
        </p:spPr>
        <p:txBody>
          <a:bodyPr wrap="square" rtlCol="0">
            <a:spAutoFit/>
          </a:bodyPr>
          <a:lstStyle/>
          <a:p>
            <a:pPr algn="ctr"/>
            <a:r>
              <a:rPr lang="en-US" sz="1050" i="1" dirty="0" smtClean="0">
                <a:solidFill>
                  <a:srgbClr val="000099"/>
                </a:solidFill>
                <a:latin typeface="Arial" panose="020B0604020202020204" pitchFamily="34" charset="0"/>
                <a:cs typeface="Arial" panose="020B0604020202020204" pitchFamily="34" charset="0"/>
              </a:rPr>
              <a:t>9</a:t>
            </a:r>
            <a:r>
              <a:rPr lang="en-US" sz="1050" i="1" baseline="30000" dirty="0" smtClean="0">
                <a:solidFill>
                  <a:srgbClr val="000099"/>
                </a:solidFill>
                <a:latin typeface="Arial" panose="020B0604020202020204" pitchFamily="34" charset="0"/>
                <a:cs typeface="Arial" panose="020B0604020202020204" pitchFamily="34" charset="0"/>
              </a:rPr>
              <a:t>th</a:t>
            </a:r>
            <a:r>
              <a:rPr lang="en-US" sz="1050" i="1"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 October 28-31, 2019, Atlantic City, New Jersey, USA</a:t>
            </a:r>
          </a:p>
        </p:txBody>
      </p:sp>
      <p:pic>
        <p:nvPicPr>
          <p:cNvPr id="12" name="ground_w_nolege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4375" t="26055" b="1944"/>
          <a:stretch/>
        </p:blipFill>
        <p:spPr>
          <a:xfrm>
            <a:off x="1143000" y="3127608"/>
            <a:ext cx="3272887" cy="2064070"/>
          </a:xfrm>
          <a:prstGeom prst="rect">
            <a:avLst/>
          </a:prstGeom>
        </p:spPr>
      </p:pic>
      <p:sp>
        <p:nvSpPr>
          <p:cNvPr id="24" name="Text Placeholder 1"/>
          <p:cNvSpPr>
            <a:spLocks noGrp="1"/>
          </p:cNvSpPr>
          <p:nvPr>
            <p:ph type="body" idx="1"/>
          </p:nvPr>
        </p:nvSpPr>
        <p:spPr>
          <a:xfrm>
            <a:off x="228600" y="914401"/>
            <a:ext cx="4922954" cy="458504"/>
          </a:xfrm>
        </p:spPr>
        <p:txBody>
          <a:bodyPr>
            <a:noAutofit/>
          </a:bodyPr>
          <a:lstStyle/>
          <a:p>
            <a:pPr marL="342900" indent="-342900">
              <a:buAutoNum type="arabicParenBoth"/>
            </a:pPr>
            <a:r>
              <a:rPr lang="en-US" sz="1800" dirty="0" smtClean="0"/>
              <a:t> Validate models in a  </a:t>
            </a:r>
          </a:p>
          <a:p>
            <a:r>
              <a:rPr lang="en-US" sz="1800" dirty="0"/>
              <a:t> </a:t>
            </a:r>
            <a:r>
              <a:rPr lang="en-US" sz="1800" dirty="0" smtClean="0"/>
              <a:t>    laboratory setting</a:t>
            </a:r>
          </a:p>
        </p:txBody>
      </p:sp>
      <p:grpSp>
        <p:nvGrpSpPr>
          <p:cNvPr id="11" name="Group 10"/>
          <p:cNvGrpSpPr/>
          <p:nvPr/>
        </p:nvGrpSpPr>
        <p:grpSpPr>
          <a:xfrm>
            <a:off x="8872728" y="1771025"/>
            <a:ext cx="2747155" cy="2564534"/>
            <a:chOff x="6615822" y="2529463"/>
            <a:chExt cx="2747155" cy="2564534"/>
          </a:xfrm>
        </p:grpSpPr>
        <p:pic>
          <p:nvPicPr>
            <p:cNvPr id="2" name="Picture 1"/>
            <p:cNvPicPr>
              <a:picLocks noChangeAspect="1"/>
            </p:cNvPicPr>
            <p:nvPr/>
          </p:nvPicPr>
          <p:blipFill rotWithShape="1">
            <a:blip r:embed="rId6" cstate="print">
              <a:extLst>
                <a:ext uri="{28A0092B-C50C-407E-A947-70E740481C1C}">
                  <a14:useLocalDpi xmlns:a14="http://schemas.microsoft.com/office/drawing/2010/main"/>
                </a:ext>
              </a:extLst>
            </a:blip>
            <a:srcRect l="19659"/>
            <a:stretch/>
          </p:blipFill>
          <p:spPr>
            <a:xfrm>
              <a:off x="6615822" y="2529463"/>
              <a:ext cx="2747155" cy="2564534"/>
            </a:xfrm>
            <a:prstGeom prst="rect">
              <a:avLst/>
            </a:prstGeom>
          </p:spPr>
        </p:pic>
        <p:sp>
          <p:nvSpPr>
            <p:cNvPr id="4" name="Can 3"/>
            <p:cNvSpPr/>
            <p:nvPr/>
          </p:nvSpPr>
          <p:spPr>
            <a:xfrm>
              <a:off x="8458441" y="2925725"/>
              <a:ext cx="228359" cy="140966"/>
            </a:xfrm>
            <a:prstGeom prst="can">
              <a:avLst/>
            </a:prstGeom>
            <a:solidFill>
              <a:srgbClr val="FFFF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c 4"/>
            <p:cNvSpPr/>
            <p:nvPr/>
          </p:nvSpPr>
          <p:spPr>
            <a:xfrm flipH="1">
              <a:off x="7908300" y="3066692"/>
              <a:ext cx="990600" cy="1646217"/>
            </a:xfrm>
            <a:prstGeom prst="arc">
              <a:avLst/>
            </a:prstGeom>
            <a:ln>
              <a:solidFill>
                <a:schemeClr val="accent1"/>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1" name="Text Placeholder 1"/>
          <p:cNvSpPr txBox="1">
            <a:spLocks/>
          </p:cNvSpPr>
          <p:nvPr/>
        </p:nvSpPr>
        <p:spPr>
          <a:xfrm>
            <a:off x="228600" y="5400711"/>
            <a:ext cx="4648200" cy="458504"/>
          </a:xfrm>
          <a:prstGeom prst="rect">
            <a:avLst/>
          </a:prstGeom>
        </p:spPr>
        <p:txBody>
          <a:bodyPr vert="horz" lIns="91440" tIns="45720" rIns="91440" bIns="45720" rtlCol="0" anchor="t">
            <a:noAutofit/>
          </a:bodyPr>
          <a:lstStyle>
            <a:lvl1pPr marL="0" marR="0" indent="0" algn="l" defTabSz="457178"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1100" b="0" kern="1200" cap="all" spc="200" baseline="0">
                <a:solidFill>
                  <a:schemeClr val="accent1"/>
                </a:solidFill>
                <a:latin typeface="Arial" panose="020B0604020202020204" pitchFamily="34" charset="0"/>
                <a:ea typeface="+mn-ea"/>
                <a:cs typeface="Arial" panose="020B0604020202020204" pitchFamily="34" charset="0"/>
              </a:defRPr>
            </a:lvl1pPr>
            <a:lvl2pPr marL="457178" indent="0" algn="l" defTabSz="457178" rtl="0" eaLnBrk="1" latinLnBrk="0" hangingPunct="1">
              <a:spcBef>
                <a:spcPct val="20000"/>
              </a:spcBef>
              <a:buClr>
                <a:schemeClr val="accent1"/>
              </a:buClr>
              <a:buFont typeface="Arial" panose="020B0604020202020204" pitchFamily="34" charset="0"/>
              <a:buNone/>
              <a:tabLst/>
              <a:defRPr sz="2000" b="1" kern="1200">
                <a:solidFill>
                  <a:schemeClr val="tx1"/>
                </a:solidFill>
                <a:latin typeface="Arial" panose="020B0604020202020204" pitchFamily="34" charset="0"/>
                <a:ea typeface="+mn-ea"/>
                <a:cs typeface="Arial" panose="020B0604020202020204" pitchFamily="34" charset="0"/>
              </a:defRPr>
            </a:lvl2pPr>
            <a:lvl3pPr marL="914355" indent="0" algn="l" defTabSz="457178" rtl="0" eaLnBrk="1" latinLnBrk="0" hangingPunct="1">
              <a:spcBef>
                <a:spcPct val="20000"/>
              </a:spcBef>
              <a:buClr>
                <a:schemeClr val="accent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532" indent="0" algn="l" defTabSz="457178" rtl="0" eaLnBrk="1" latinLnBrk="0" hangingPunct="1">
              <a:spcBef>
                <a:spcPct val="20000"/>
              </a:spcBef>
              <a:buClr>
                <a:schemeClr val="accent1"/>
              </a:buClr>
              <a:buFont typeface="Arial"/>
              <a:buNone/>
              <a:defRPr sz="1600" b="1" kern="1200">
                <a:solidFill>
                  <a:schemeClr val="tx1"/>
                </a:solidFill>
                <a:latin typeface="Arial" panose="020B0604020202020204" pitchFamily="34" charset="0"/>
                <a:ea typeface="+mn-ea"/>
                <a:cs typeface="Arial" panose="020B0604020202020204" pitchFamily="34" charset="0"/>
              </a:defRPr>
            </a:lvl4pPr>
            <a:lvl5pPr marL="1828709" indent="0" algn="l" defTabSz="457178" rtl="0" eaLnBrk="1" latinLnBrk="0" hangingPunct="1">
              <a:spcBef>
                <a:spcPct val="20000"/>
              </a:spcBef>
              <a:buClr>
                <a:schemeClr val="accent2"/>
              </a:buClr>
              <a:buFont typeface="Arial"/>
              <a:buNone/>
              <a:defRPr sz="1600" b="1" kern="1200">
                <a:solidFill>
                  <a:schemeClr val="accent6"/>
                </a:solidFill>
                <a:latin typeface="Arial" panose="020B0604020202020204" pitchFamily="34" charset="0"/>
                <a:ea typeface="+mn-ea"/>
                <a:cs typeface="Arial" panose="020B0604020202020204" pitchFamily="34" charset="0"/>
              </a:defRPr>
            </a:lvl5pPr>
            <a:lvl6pPr marL="2285886" indent="0" algn="l" defTabSz="457178" rtl="0" eaLnBrk="1" latinLnBrk="0" hangingPunct="1">
              <a:spcBef>
                <a:spcPct val="20000"/>
              </a:spcBef>
              <a:buFont typeface="Arial"/>
              <a:buNone/>
              <a:defRPr sz="1600" b="1" kern="1200">
                <a:solidFill>
                  <a:schemeClr val="tx1"/>
                </a:solidFill>
                <a:latin typeface="+mn-lt"/>
                <a:ea typeface="+mn-ea"/>
                <a:cs typeface="+mn-cs"/>
              </a:defRPr>
            </a:lvl6pPr>
            <a:lvl7pPr marL="2743064" indent="0" algn="l" defTabSz="457178" rtl="0" eaLnBrk="1" latinLnBrk="0" hangingPunct="1">
              <a:spcBef>
                <a:spcPct val="20000"/>
              </a:spcBef>
              <a:buFont typeface="Arial"/>
              <a:buNone/>
              <a:defRPr sz="1600" b="1" kern="1200">
                <a:solidFill>
                  <a:schemeClr val="tx1"/>
                </a:solidFill>
                <a:latin typeface="+mn-lt"/>
                <a:ea typeface="+mn-ea"/>
                <a:cs typeface="+mn-cs"/>
              </a:defRPr>
            </a:lvl7pPr>
            <a:lvl8pPr marL="3200240" indent="0" algn="l" defTabSz="457178" rtl="0" eaLnBrk="1" latinLnBrk="0" hangingPunct="1">
              <a:spcBef>
                <a:spcPct val="20000"/>
              </a:spcBef>
              <a:buFont typeface="Arial"/>
              <a:buNone/>
              <a:defRPr sz="1600" b="1" kern="1200">
                <a:solidFill>
                  <a:schemeClr val="tx1"/>
                </a:solidFill>
                <a:latin typeface="+mn-lt"/>
                <a:ea typeface="+mn-ea"/>
                <a:cs typeface="+mn-cs"/>
              </a:defRPr>
            </a:lvl8pPr>
            <a:lvl9pPr marL="3657418" indent="0" algn="l" defTabSz="457178" rtl="0" eaLnBrk="1" latinLnBrk="0" hangingPunct="1">
              <a:spcBef>
                <a:spcPct val="20000"/>
              </a:spcBef>
              <a:buFont typeface="Arial"/>
              <a:buNone/>
              <a:defRPr sz="1600" b="1" kern="1200">
                <a:solidFill>
                  <a:schemeClr val="tx1"/>
                </a:solidFill>
                <a:latin typeface="+mn-lt"/>
                <a:ea typeface="+mn-ea"/>
                <a:cs typeface="+mn-cs"/>
              </a:defRPr>
            </a:lvl9pPr>
          </a:lstStyle>
          <a:p>
            <a:r>
              <a:rPr lang="en-US" sz="1800" dirty="0" smtClean="0"/>
              <a:t>(2) Apply validated models </a:t>
            </a:r>
          </a:p>
          <a:p>
            <a:r>
              <a:rPr lang="en-US" sz="1800" dirty="0" smtClean="0"/>
              <a:t>     to the cargo bay</a:t>
            </a:r>
            <a:endParaRPr lang="en-US" sz="1800" dirty="0"/>
          </a:p>
        </p:txBody>
      </p:sp>
      <p:sp>
        <p:nvSpPr>
          <p:cNvPr id="34" name="TextBox 33"/>
          <p:cNvSpPr txBox="1"/>
          <p:nvPr/>
        </p:nvSpPr>
        <p:spPr>
          <a:xfrm>
            <a:off x="5638800" y="2412513"/>
            <a:ext cx="3333896" cy="1128514"/>
          </a:xfrm>
          <a:prstGeom prst="rect">
            <a:avLst/>
          </a:prstGeom>
          <a:noFill/>
        </p:spPr>
        <p:txBody>
          <a:bodyPr wrap="square" rtlCol="0">
            <a:spAutoFit/>
          </a:bodyPr>
          <a:lstStyle/>
          <a:p>
            <a:pPr>
              <a:spcAft>
                <a:spcPts val="800"/>
              </a:spcAft>
            </a:pPr>
            <a:r>
              <a:rPr lang="en-US" b="0" dirty="0" smtClean="0">
                <a:solidFill>
                  <a:schemeClr val="accent4"/>
                </a:solidFill>
              </a:rPr>
              <a:t>Additional models to validate:</a:t>
            </a:r>
          </a:p>
          <a:p>
            <a:pPr marL="285750" indent="-285750">
              <a:spcAft>
                <a:spcPts val="800"/>
              </a:spcAft>
              <a:buFont typeface="Arial" panose="020B0604020202020204" pitchFamily="34" charset="0"/>
              <a:buChar char="•"/>
            </a:pPr>
            <a:r>
              <a:rPr lang="en-US" b="0" dirty="0" smtClean="0">
                <a:solidFill>
                  <a:schemeClr val="accent4"/>
                </a:solidFill>
              </a:rPr>
              <a:t>Smoke arrival time</a:t>
            </a:r>
          </a:p>
          <a:p>
            <a:pPr marL="285750" indent="-285750">
              <a:spcAft>
                <a:spcPts val="800"/>
              </a:spcAft>
              <a:buFont typeface="Arial" panose="020B0604020202020204" pitchFamily="34" charset="0"/>
              <a:buChar char="•"/>
            </a:pPr>
            <a:r>
              <a:rPr lang="en-US" b="0" dirty="0" smtClean="0">
                <a:solidFill>
                  <a:schemeClr val="accent4"/>
                </a:solidFill>
              </a:rPr>
              <a:t>Detector response time</a:t>
            </a:r>
          </a:p>
        </p:txBody>
      </p:sp>
      <p:sp>
        <p:nvSpPr>
          <p:cNvPr id="42" name="Rounded Rectangle 41"/>
          <p:cNvSpPr/>
          <p:nvPr/>
        </p:nvSpPr>
        <p:spPr>
          <a:xfrm>
            <a:off x="5562600" y="5403773"/>
            <a:ext cx="6267305" cy="692227"/>
          </a:xfrm>
          <a:prstGeom prst="roundRect">
            <a:avLst>
              <a:gd name="adj" fmla="val 22679"/>
            </a:avLst>
          </a:prstGeom>
          <a:solidFill>
            <a:schemeClr val="bg1">
              <a:lumMod val="95000"/>
            </a:schemeClr>
          </a:solidFill>
          <a:ln>
            <a:no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857691" y="5559747"/>
            <a:ext cx="5724709" cy="369332"/>
          </a:xfrm>
          <a:prstGeom prst="rect">
            <a:avLst/>
          </a:prstGeom>
          <a:noFill/>
        </p:spPr>
        <p:txBody>
          <a:bodyPr wrap="none" rtlCol="0">
            <a:spAutoFit/>
          </a:bodyPr>
          <a:lstStyle/>
          <a:p>
            <a:r>
              <a:rPr lang="en-US" b="0" dirty="0">
                <a:solidFill>
                  <a:schemeClr val="accent4"/>
                </a:solidFill>
              </a:rPr>
              <a:t>Pre-Test Prediction of System Response in Cargo </a:t>
            </a:r>
            <a:r>
              <a:rPr lang="en-US" b="0" dirty="0" smtClean="0">
                <a:solidFill>
                  <a:schemeClr val="accent4"/>
                </a:solidFill>
              </a:rPr>
              <a:t>Bay</a:t>
            </a:r>
            <a:endParaRPr lang="en-US" b="0" dirty="0">
              <a:solidFill>
                <a:schemeClr val="accent4"/>
              </a:solidFill>
            </a:endParaRPr>
          </a:p>
        </p:txBody>
      </p:sp>
      <p:sp>
        <p:nvSpPr>
          <p:cNvPr id="6" name="TextBox 5"/>
          <p:cNvSpPr txBox="1"/>
          <p:nvPr/>
        </p:nvSpPr>
        <p:spPr>
          <a:xfrm>
            <a:off x="7578222" y="956846"/>
            <a:ext cx="2236061" cy="338554"/>
          </a:xfrm>
          <a:prstGeom prst="rect">
            <a:avLst/>
          </a:prstGeom>
          <a:noFill/>
        </p:spPr>
        <p:txBody>
          <a:bodyPr wrap="none" rtlCol="0">
            <a:spAutoFit/>
          </a:bodyPr>
          <a:lstStyle/>
          <a:p>
            <a:pPr algn="l"/>
            <a:r>
              <a:rPr lang="en-US" sz="1600" dirty="0" smtClean="0">
                <a:latin typeface="Arial" panose="020B0604020202020204" pitchFamily="34" charset="0"/>
                <a:cs typeface="Arial" panose="020B0604020202020204" pitchFamily="34" charset="0"/>
              </a:rPr>
              <a:t>Today’s Presentation</a:t>
            </a:r>
          </a:p>
        </p:txBody>
      </p:sp>
      <p:sp>
        <p:nvSpPr>
          <p:cNvPr id="9" name="Right Arrow 8"/>
          <p:cNvSpPr/>
          <p:nvPr/>
        </p:nvSpPr>
        <p:spPr>
          <a:xfrm>
            <a:off x="4962196" y="2804894"/>
            <a:ext cx="524204" cy="645427"/>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Arrow 24"/>
          <p:cNvSpPr/>
          <p:nvPr/>
        </p:nvSpPr>
        <p:spPr>
          <a:xfrm>
            <a:off x="4962196" y="5410200"/>
            <a:ext cx="524204" cy="645427"/>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ooter Placeholder 3">
            <a:extLst>
              <a:ext uri="{FF2B5EF4-FFF2-40B4-BE49-F238E27FC236}">
                <a16:creationId xmlns:a16="http://schemas.microsoft.com/office/drawing/2014/main" id="{5CF54B63-FF67-41F9-A6DA-2E8C49D4A399}"/>
              </a:ext>
            </a:extLst>
          </p:cNvPr>
          <p:cNvSpPr txBox="1">
            <a:spLocks/>
          </p:cNvSpPr>
          <p:nvPr/>
        </p:nvSpPr>
        <p:spPr>
          <a:xfrm>
            <a:off x="5508897" y="640080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371905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2"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2"/>
                                        </p:tgtEl>
                                      </p:cBhvr>
                                    </p:cmd>
                                  </p:childTnLst>
                                </p:cTn>
                              </p:par>
                            </p:childTnLst>
                          </p:cTn>
                        </p:par>
                      </p:childTnLst>
                    </p:cTn>
                  </p:par>
                </p:childTnLst>
              </p:cTn>
              <p:nextCondLst>
                <p:cond evt="onClick" delay="0">
                  <p:tgtEl>
                    <p:spTgt spid="12"/>
                  </p:tgtEl>
                </p:cond>
              </p:nextCondLst>
            </p:seq>
            <p:video>
              <p:cMediaNode vol="80000">
                <p:cTn id="32" fill="hold" display="0">
                  <p:stCondLst>
                    <p:cond delay="indefinite"/>
                  </p:stCondLst>
                </p:cTn>
                <p:tgtEl>
                  <p:spTgt spid="12"/>
                </p:tgtEl>
              </p:cMediaNode>
            </p:video>
          </p:childTnLst>
        </p:cTn>
      </p:par>
    </p:tnLst>
    <p:bldLst>
      <p:bldP spid="22" grpId="0" animBg="1"/>
      <p:bldP spid="21" grpId="0" animBg="1"/>
      <p:bldP spid="34" grpId="0"/>
      <p:bldP spid="42" grpId="0" animBg="1"/>
      <p:bldP spid="40" grpId="0"/>
      <p:bldP spid="6" grpId="0"/>
      <p:bldP spid="9"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lgn="r"/>
            <a:fld id="{01517C5A-21C8-4A78-AA4B-D0D5DD5ADE52}" type="slidenum">
              <a:rPr lang="en-US" smtClean="0">
                <a:solidFill>
                  <a:srgbClr val="000000"/>
                </a:solidFill>
              </a:rPr>
              <a:pPr algn="r"/>
              <a:t>3</a:t>
            </a:fld>
            <a:endParaRPr lang="en-US">
              <a:solidFill>
                <a:srgbClr val="000000"/>
              </a:solidFill>
            </a:endParaRPr>
          </a:p>
        </p:txBody>
      </p:sp>
      <p:sp>
        <p:nvSpPr>
          <p:cNvPr id="37" name="Title 2"/>
          <p:cNvSpPr>
            <a:spLocks noGrp="1"/>
          </p:cNvSpPr>
          <p:nvPr>
            <p:ph type="title"/>
          </p:nvPr>
        </p:nvSpPr>
        <p:spPr>
          <a:xfrm>
            <a:off x="609600" y="152400"/>
            <a:ext cx="10972800" cy="758500"/>
          </a:xfrm>
        </p:spPr>
        <p:txBody>
          <a:bodyPr/>
          <a:lstStyle/>
          <a:p>
            <a:r>
              <a:rPr lang="en-US" sz="2800" b="1" dirty="0" smtClean="0"/>
              <a:t>alarm time measurements: UTRC Lab</a:t>
            </a:r>
            <a:endParaRPr lang="en-US" sz="2800" b="1" dirty="0"/>
          </a:p>
        </p:txBody>
      </p:sp>
      <p:sp>
        <p:nvSpPr>
          <p:cNvPr id="13" name="TextBox 12"/>
          <p:cNvSpPr txBox="1"/>
          <p:nvPr/>
        </p:nvSpPr>
        <p:spPr>
          <a:xfrm>
            <a:off x="1371600" y="6596390"/>
            <a:ext cx="9601200" cy="261610"/>
          </a:xfrm>
          <a:prstGeom prst="rect">
            <a:avLst/>
          </a:prstGeom>
          <a:noFill/>
        </p:spPr>
        <p:txBody>
          <a:bodyPr wrap="square" rtlCol="0">
            <a:spAutoFit/>
          </a:bodyPr>
          <a:lstStyle/>
          <a:p>
            <a:pPr algn="ctr"/>
            <a:r>
              <a:rPr lang="en-US" sz="1050" i="1" dirty="0" smtClean="0">
                <a:solidFill>
                  <a:srgbClr val="000099"/>
                </a:solidFill>
                <a:latin typeface="Arial" panose="020B0604020202020204" pitchFamily="34" charset="0"/>
                <a:cs typeface="Arial" panose="020B0604020202020204" pitchFamily="34" charset="0"/>
              </a:rPr>
              <a:t>9</a:t>
            </a:r>
            <a:r>
              <a:rPr lang="en-US" sz="1050" i="1" baseline="30000" dirty="0" smtClean="0">
                <a:solidFill>
                  <a:srgbClr val="000099"/>
                </a:solidFill>
                <a:latin typeface="Arial" panose="020B0604020202020204" pitchFamily="34" charset="0"/>
                <a:cs typeface="Arial" panose="020B0604020202020204" pitchFamily="34" charset="0"/>
              </a:rPr>
              <a:t>th</a:t>
            </a:r>
            <a:r>
              <a:rPr lang="en-US" sz="1050" i="1"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 October 28-31, 2019, Atlantic City, New Jersey, USA</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4074" r="9021"/>
          <a:stretch/>
        </p:blipFill>
        <p:spPr>
          <a:xfrm rot="5400000">
            <a:off x="72340" y="1957514"/>
            <a:ext cx="4991481" cy="3124200"/>
          </a:xfrm>
          <a:prstGeom prst="rect">
            <a:avLst/>
          </a:prstGeom>
        </p:spPr>
      </p:pic>
      <p:cxnSp>
        <p:nvCxnSpPr>
          <p:cNvPr id="3" name="Straight Connector 2"/>
          <p:cNvCxnSpPr/>
          <p:nvPr/>
        </p:nvCxnSpPr>
        <p:spPr>
          <a:xfrm>
            <a:off x="2606899" y="4598063"/>
            <a:ext cx="870527"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17" name="Can 16"/>
          <p:cNvSpPr/>
          <p:nvPr/>
        </p:nvSpPr>
        <p:spPr>
          <a:xfrm>
            <a:off x="1209151" y="1149127"/>
            <a:ext cx="357105" cy="220441"/>
          </a:xfrm>
          <a:prstGeom prst="can">
            <a:avLst/>
          </a:prstGeom>
          <a:solidFill>
            <a:srgbClr val="FFFF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984985" y="1452676"/>
            <a:ext cx="1073765" cy="12222"/>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588543" y="4413397"/>
            <a:ext cx="312906" cy="369332"/>
          </a:xfrm>
          <a:prstGeom prst="rect">
            <a:avLst/>
          </a:prstGeom>
          <a:solidFill>
            <a:schemeClr val="bg2"/>
          </a:solidFill>
        </p:spPr>
        <p:txBody>
          <a:bodyPr wrap="none" rtlCol="0">
            <a:spAutoFit/>
          </a:bodyPr>
          <a:lstStyle/>
          <a:p>
            <a:pPr algn="l"/>
            <a:r>
              <a:rPr lang="en-US" dirty="0" smtClean="0">
                <a:latin typeface="Arial" panose="020B0604020202020204" pitchFamily="34" charset="0"/>
                <a:cs typeface="Arial" panose="020B0604020202020204" pitchFamily="34" charset="0"/>
              </a:rPr>
              <a:t>1</a:t>
            </a:r>
          </a:p>
        </p:txBody>
      </p:sp>
      <p:sp>
        <p:nvSpPr>
          <p:cNvPr id="33" name="TextBox 32"/>
          <p:cNvSpPr txBox="1"/>
          <p:nvPr/>
        </p:nvSpPr>
        <p:spPr>
          <a:xfrm>
            <a:off x="1745844" y="1367256"/>
            <a:ext cx="312906" cy="369332"/>
          </a:xfrm>
          <a:prstGeom prst="rect">
            <a:avLst/>
          </a:prstGeom>
          <a:solidFill>
            <a:schemeClr val="bg2"/>
          </a:solidFill>
        </p:spPr>
        <p:txBody>
          <a:bodyPr wrap="none" rtlCol="0">
            <a:spAutoFit/>
          </a:bodyPr>
          <a:lstStyle/>
          <a:p>
            <a:pPr algn="l"/>
            <a:r>
              <a:rPr lang="en-US" dirty="0" smtClean="0">
                <a:latin typeface="Arial" panose="020B0604020202020204" pitchFamily="34" charset="0"/>
                <a:cs typeface="Arial" panose="020B0604020202020204" pitchFamily="34" charset="0"/>
              </a:rPr>
              <a:t>2</a:t>
            </a:r>
          </a:p>
        </p:txBody>
      </p:sp>
      <p:sp>
        <p:nvSpPr>
          <p:cNvPr id="35" name="TextBox 34"/>
          <p:cNvSpPr txBox="1"/>
          <p:nvPr/>
        </p:nvSpPr>
        <p:spPr>
          <a:xfrm>
            <a:off x="894105" y="1016751"/>
            <a:ext cx="312906" cy="369332"/>
          </a:xfrm>
          <a:prstGeom prst="rect">
            <a:avLst/>
          </a:prstGeom>
          <a:solidFill>
            <a:schemeClr val="bg2"/>
          </a:solidFill>
        </p:spPr>
        <p:txBody>
          <a:bodyPr wrap="none" rtlCol="0">
            <a:spAutoFit/>
          </a:bodyPr>
          <a:lstStyle/>
          <a:p>
            <a:pPr algn="l"/>
            <a:r>
              <a:rPr lang="en-US" dirty="0" smtClean="0">
                <a:latin typeface="Arial" panose="020B0604020202020204" pitchFamily="34" charset="0"/>
                <a:cs typeface="Arial" panose="020B0604020202020204" pitchFamily="34" charset="0"/>
              </a:rPr>
              <a:t>3</a:t>
            </a:r>
          </a:p>
        </p:txBody>
      </p:sp>
      <p:grpSp>
        <p:nvGrpSpPr>
          <p:cNvPr id="25" name="Group 24"/>
          <p:cNvGrpSpPr/>
          <p:nvPr/>
        </p:nvGrpSpPr>
        <p:grpSpPr>
          <a:xfrm>
            <a:off x="4419600" y="1524000"/>
            <a:ext cx="7400026" cy="1579920"/>
            <a:chOff x="4419600" y="1995330"/>
            <a:chExt cx="7400026" cy="1579920"/>
          </a:xfrm>
        </p:grpSpPr>
        <p:sp>
          <p:nvSpPr>
            <p:cNvPr id="15" name="TextBox 14"/>
            <p:cNvSpPr txBox="1"/>
            <p:nvPr/>
          </p:nvSpPr>
          <p:spPr>
            <a:xfrm>
              <a:off x="4419600" y="1995330"/>
              <a:ext cx="7400026" cy="1579920"/>
            </a:xfrm>
            <a:prstGeom prst="rect">
              <a:avLst/>
            </a:prstGeom>
            <a:noFill/>
          </p:spPr>
          <p:txBody>
            <a:bodyPr wrap="square" rtlCol="0">
              <a:spAutoFit/>
            </a:bodyPr>
            <a:lstStyle/>
            <a:p>
              <a:pPr algn="l">
                <a:lnSpc>
                  <a:spcPct val="150000"/>
                </a:lnSpc>
                <a:spcAft>
                  <a:spcPts val="800"/>
                </a:spcAft>
              </a:pPr>
              <a:r>
                <a:rPr lang="en-US" sz="2000" b="0" u="sng" dirty="0" smtClean="0">
                  <a:latin typeface="Arial" panose="020B0604020202020204" pitchFamily="34" charset="0"/>
                  <a:cs typeface="Arial" panose="020B0604020202020204" pitchFamily="34" charset="0"/>
                </a:rPr>
                <a:t>Smoke arrival time</a:t>
              </a:r>
              <a:endParaRPr lang="en-US" sz="2000" b="0" dirty="0" smtClean="0">
                <a:latin typeface="Arial" panose="020B0604020202020204" pitchFamily="34" charset="0"/>
                <a:cs typeface="Arial" panose="020B0604020202020204" pitchFamily="34" charset="0"/>
              </a:endParaRPr>
            </a:p>
            <a:p>
              <a:pPr algn="l">
                <a:lnSpc>
                  <a:spcPct val="150000"/>
                </a:lnSpc>
                <a:spcAft>
                  <a:spcPts val="800"/>
                </a:spcAft>
              </a:pPr>
              <a:r>
                <a:rPr lang="en-US" sz="2000" b="0" dirty="0" smtClean="0">
                  <a:latin typeface="Arial" panose="020B0604020202020204" pitchFamily="34" charset="0"/>
                  <a:cs typeface="Arial" panose="020B0604020202020204" pitchFamily="34" charset="0"/>
                </a:rPr>
                <a:t>Determined from the time lag between obscuration beam measurements       &amp;   </a:t>
              </a:r>
            </a:p>
          </p:txBody>
        </p:sp>
        <p:sp>
          <p:nvSpPr>
            <p:cNvPr id="39" name="TextBox 38"/>
            <p:cNvSpPr txBox="1"/>
            <p:nvPr/>
          </p:nvSpPr>
          <p:spPr>
            <a:xfrm>
              <a:off x="6269966" y="3118137"/>
              <a:ext cx="327334" cy="400110"/>
            </a:xfrm>
            <a:prstGeom prst="rect">
              <a:avLst/>
            </a:prstGeom>
            <a:solidFill>
              <a:schemeClr val="bg2"/>
            </a:solidFill>
          </p:spPr>
          <p:txBody>
            <a:bodyPr wrap="none" rtlCol="0">
              <a:spAutoFit/>
            </a:bodyPr>
            <a:lstStyle/>
            <a:p>
              <a:pPr algn="l"/>
              <a:r>
                <a:rPr lang="en-US" sz="2000" dirty="0" smtClean="0">
                  <a:latin typeface="Arial" panose="020B0604020202020204" pitchFamily="34" charset="0"/>
                  <a:cs typeface="Arial" panose="020B0604020202020204" pitchFamily="34" charset="0"/>
                </a:rPr>
                <a:t>1</a:t>
              </a:r>
            </a:p>
          </p:txBody>
        </p:sp>
        <p:sp>
          <p:nvSpPr>
            <p:cNvPr id="41" name="TextBox 40"/>
            <p:cNvSpPr txBox="1"/>
            <p:nvPr/>
          </p:nvSpPr>
          <p:spPr>
            <a:xfrm>
              <a:off x="6934200" y="3124200"/>
              <a:ext cx="327334" cy="400110"/>
            </a:xfrm>
            <a:prstGeom prst="rect">
              <a:avLst/>
            </a:prstGeom>
            <a:solidFill>
              <a:schemeClr val="bg2"/>
            </a:solidFill>
          </p:spPr>
          <p:txBody>
            <a:bodyPr wrap="square" rtlCol="0">
              <a:spAutoFit/>
            </a:bodyPr>
            <a:lstStyle/>
            <a:p>
              <a:pPr algn="l"/>
              <a:r>
                <a:rPr lang="en-US" sz="2000" dirty="0" smtClean="0">
                  <a:latin typeface="Arial" panose="020B0604020202020204" pitchFamily="34" charset="0"/>
                  <a:cs typeface="Arial" panose="020B0604020202020204" pitchFamily="34" charset="0"/>
                </a:rPr>
                <a:t>2</a:t>
              </a:r>
            </a:p>
          </p:txBody>
        </p:sp>
      </p:grpSp>
      <p:grpSp>
        <p:nvGrpSpPr>
          <p:cNvPr id="45" name="Group 44"/>
          <p:cNvGrpSpPr/>
          <p:nvPr/>
        </p:nvGrpSpPr>
        <p:grpSpPr>
          <a:xfrm>
            <a:off x="4419600" y="3753603"/>
            <a:ext cx="7400026" cy="1579920"/>
            <a:chOff x="4419600" y="1995330"/>
            <a:chExt cx="7400026" cy="1579920"/>
          </a:xfrm>
        </p:grpSpPr>
        <p:sp>
          <p:nvSpPr>
            <p:cNvPr id="46" name="TextBox 45"/>
            <p:cNvSpPr txBox="1"/>
            <p:nvPr/>
          </p:nvSpPr>
          <p:spPr>
            <a:xfrm>
              <a:off x="4419600" y="1995330"/>
              <a:ext cx="7400026" cy="1579920"/>
            </a:xfrm>
            <a:prstGeom prst="rect">
              <a:avLst/>
            </a:prstGeom>
            <a:noFill/>
          </p:spPr>
          <p:txBody>
            <a:bodyPr wrap="square" rtlCol="0">
              <a:spAutoFit/>
            </a:bodyPr>
            <a:lstStyle/>
            <a:p>
              <a:pPr algn="l">
                <a:lnSpc>
                  <a:spcPct val="150000"/>
                </a:lnSpc>
                <a:spcAft>
                  <a:spcPts val="800"/>
                </a:spcAft>
              </a:pPr>
              <a:r>
                <a:rPr lang="en-US" sz="2000" b="0" u="sng" dirty="0" smtClean="0">
                  <a:latin typeface="Arial" panose="020B0604020202020204" pitchFamily="34" charset="0"/>
                  <a:cs typeface="Arial" panose="020B0604020202020204" pitchFamily="34" charset="0"/>
                </a:rPr>
                <a:t>Detector response time</a:t>
              </a:r>
              <a:endParaRPr lang="en-US" sz="2000" b="0" dirty="0" smtClean="0">
                <a:latin typeface="Arial" panose="020B0604020202020204" pitchFamily="34" charset="0"/>
                <a:cs typeface="Arial" panose="020B0604020202020204" pitchFamily="34" charset="0"/>
              </a:endParaRPr>
            </a:p>
            <a:p>
              <a:pPr algn="l">
                <a:lnSpc>
                  <a:spcPct val="150000"/>
                </a:lnSpc>
                <a:spcAft>
                  <a:spcPts val="800"/>
                </a:spcAft>
              </a:pPr>
              <a:r>
                <a:rPr lang="en-US" sz="2000" b="0" dirty="0" smtClean="0">
                  <a:latin typeface="Arial" panose="020B0604020202020204" pitchFamily="34" charset="0"/>
                  <a:cs typeface="Arial" panose="020B0604020202020204" pitchFamily="34" charset="0"/>
                </a:rPr>
                <a:t>Determined from the obscuration beam measurement              and the time when detector       alarms</a:t>
              </a:r>
            </a:p>
          </p:txBody>
        </p:sp>
        <p:sp>
          <p:nvSpPr>
            <p:cNvPr id="48" name="TextBox 47"/>
            <p:cNvSpPr txBox="1"/>
            <p:nvPr/>
          </p:nvSpPr>
          <p:spPr>
            <a:xfrm>
              <a:off x="10591800" y="2636531"/>
              <a:ext cx="327334" cy="400110"/>
            </a:xfrm>
            <a:prstGeom prst="rect">
              <a:avLst/>
            </a:prstGeom>
            <a:solidFill>
              <a:schemeClr val="bg2"/>
            </a:solidFill>
          </p:spPr>
          <p:txBody>
            <a:bodyPr wrap="square" rtlCol="0">
              <a:spAutoFit/>
            </a:bodyPr>
            <a:lstStyle/>
            <a:p>
              <a:pPr algn="l"/>
              <a:r>
                <a:rPr lang="en-US" sz="2000" dirty="0" smtClean="0">
                  <a:latin typeface="Arial" panose="020B0604020202020204" pitchFamily="34" charset="0"/>
                  <a:cs typeface="Arial" panose="020B0604020202020204" pitchFamily="34" charset="0"/>
                </a:rPr>
                <a:t>2</a:t>
              </a:r>
            </a:p>
          </p:txBody>
        </p:sp>
      </p:grpSp>
      <p:sp>
        <p:nvSpPr>
          <p:cNvPr id="49" name="TextBox 48"/>
          <p:cNvSpPr txBox="1"/>
          <p:nvPr/>
        </p:nvSpPr>
        <p:spPr>
          <a:xfrm>
            <a:off x="7620000" y="4857690"/>
            <a:ext cx="327334" cy="400110"/>
          </a:xfrm>
          <a:prstGeom prst="rect">
            <a:avLst/>
          </a:prstGeom>
          <a:solidFill>
            <a:schemeClr val="bg2"/>
          </a:solidFill>
        </p:spPr>
        <p:txBody>
          <a:bodyPr wrap="square" rtlCol="0">
            <a:spAutoFit/>
          </a:bodyPr>
          <a:lstStyle/>
          <a:p>
            <a:pPr algn="l"/>
            <a:r>
              <a:rPr lang="en-US" sz="2000" dirty="0" smtClean="0">
                <a:latin typeface="Arial" panose="020B0604020202020204" pitchFamily="34" charset="0"/>
                <a:cs typeface="Arial" panose="020B0604020202020204" pitchFamily="34" charset="0"/>
              </a:rPr>
              <a:t>3</a:t>
            </a:r>
          </a:p>
        </p:txBody>
      </p:sp>
      <p:sp>
        <p:nvSpPr>
          <p:cNvPr id="2" name="TextBox 1"/>
          <p:cNvSpPr txBox="1"/>
          <p:nvPr/>
        </p:nvSpPr>
        <p:spPr>
          <a:xfrm>
            <a:off x="12938" y="1033046"/>
            <a:ext cx="1016625" cy="338554"/>
          </a:xfrm>
          <a:prstGeom prst="rect">
            <a:avLst/>
          </a:prstGeom>
          <a:noFill/>
        </p:spPr>
        <p:txBody>
          <a:bodyPr wrap="none" rtlCol="0">
            <a:spAutoFit/>
          </a:bodyPr>
          <a:lstStyle/>
          <a:p>
            <a:pPr algn="l"/>
            <a:r>
              <a:rPr lang="en-US" sz="1600" dirty="0" smtClean="0">
                <a:latin typeface="Arial" panose="020B0604020202020204" pitchFamily="34" charset="0"/>
                <a:cs typeface="Arial" panose="020B0604020202020204" pitchFamily="34" charset="0"/>
              </a:rPr>
              <a:t>Detector</a:t>
            </a:r>
          </a:p>
        </p:txBody>
      </p:sp>
      <p:sp>
        <p:nvSpPr>
          <p:cNvPr id="22" name="Footer Placeholder 3">
            <a:extLst>
              <a:ext uri="{FF2B5EF4-FFF2-40B4-BE49-F238E27FC236}">
                <a16:creationId xmlns:a16="http://schemas.microsoft.com/office/drawing/2014/main" id="{5CF54B63-FF67-41F9-A6DA-2E8C49D4A399}"/>
              </a:ext>
            </a:extLst>
          </p:cNvPr>
          <p:cNvSpPr txBox="1">
            <a:spLocks/>
          </p:cNvSpPr>
          <p:nvPr/>
        </p:nvSpPr>
        <p:spPr>
          <a:xfrm>
            <a:off x="5508897" y="640080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308623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10231" y="2061620"/>
            <a:ext cx="10886825" cy="3610071"/>
          </a:xfrm>
          <a:prstGeom prst="roundRect">
            <a:avLst>
              <a:gd name="adj" fmla="val 9793"/>
            </a:avLst>
          </a:prstGeom>
          <a:solidFill>
            <a:schemeClr val="bg1"/>
          </a:solidFill>
          <a:ln>
            <a:solidFill>
              <a:schemeClr val="accent2"/>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1"/>
          </p:nvPr>
        </p:nvSpPr>
        <p:spPr/>
        <p:txBody>
          <a:bodyPr/>
          <a:lstStyle/>
          <a:p>
            <a:pPr algn="r"/>
            <a:fld id="{01517C5A-21C8-4A78-AA4B-D0D5DD5ADE52}" type="slidenum">
              <a:rPr lang="en-US" smtClean="0">
                <a:solidFill>
                  <a:srgbClr val="000000"/>
                </a:solidFill>
              </a:rPr>
              <a:pPr algn="r"/>
              <a:t>4</a:t>
            </a:fld>
            <a:endParaRPr lang="en-US">
              <a:solidFill>
                <a:srgbClr val="000000"/>
              </a:solidFill>
            </a:endParaRPr>
          </a:p>
        </p:txBody>
      </p:sp>
      <p:sp>
        <p:nvSpPr>
          <p:cNvPr id="37" name="Title 2"/>
          <p:cNvSpPr>
            <a:spLocks noGrp="1"/>
          </p:cNvSpPr>
          <p:nvPr>
            <p:ph type="title"/>
          </p:nvPr>
        </p:nvSpPr>
        <p:spPr>
          <a:xfrm>
            <a:off x="609600" y="152400"/>
            <a:ext cx="10972800" cy="758500"/>
          </a:xfrm>
        </p:spPr>
        <p:txBody>
          <a:bodyPr/>
          <a:lstStyle/>
          <a:p>
            <a:r>
              <a:rPr lang="en-US" sz="2800" b="1" dirty="0" smtClean="0"/>
              <a:t>CFD model set-Up: UTRC </a:t>
            </a:r>
            <a:r>
              <a:rPr lang="en-US" sz="2800" b="1" dirty="0" err="1" smtClean="0"/>
              <a:t>LAb</a:t>
            </a:r>
            <a:endParaRPr lang="en-US" sz="2800" b="1" dirty="0"/>
          </a:p>
        </p:txBody>
      </p:sp>
      <p:sp>
        <p:nvSpPr>
          <p:cNvPr id="11" name="TextBox 10"/>
          <p:cNvSpPr txBox="1"/>
          <p:nvPr/>
        </p:nvSpPr>
        <p:spPr>
          <a:xfrm>
            <a:off x="4415067" y="1261646"/>
            <a:ext cx="7395933" cy="369332"/>
          </a:xfrm>
          <a:prstGeom prst="rect">
            <a:avLst/>
          </a:prstGeom>
          <a:noFill/>
        </p:spPr>
        <p:txBody>
          <a:bodyPr wrap="square" rtlCol="0">
            <a:spAutoFit/>
          </a:bodyPr>
          <a:lstStyle/>
          <a:p>
            <a:r>
              <a:rPr lang="en-US" b="0" dirty="0">
                <a:latin typeface="Arial Narrow" panose="020B0606020202030204" pitchFamily="34" charset="0"/>
              </a:rPr>
              <a:t>3-D, unsteady solver from NIST (version </a:t>
            </a:r>
            <a:r>
              <a:rPr lang="en-US" b="0" dirty="0" smtClean="0">
                <a:latin typeface="Arial Narrow" panose="020B0606020202030204" pitchFamily="34" charset="0"/>
              </a:rPr>
              <a:t>6.6.0)           Large </a:t>
            </a:r>
            <a:r>
              <a:rPr lang="en-US" b="0" dirty="0">
                <a:latin typeface="Arial Narrow" panose="020B0606020202030204" pitchFamily="34" charset="0"/>
              </a:rPr>
              <a:t>Eddy Simulation (LES) </a:t>
            </a:r>
          </a:p>
        </p:txBody>
      </p:sp>
      <p:sp>
        <p:nvSpPr>
          <p:cNvPr id="23" name="TextBox 22"/>
          <p:cNvSpPr txBox="1"/>
          <p:nvPr/>
        </p:nvSpPr>
        <p:spPr>
          <a:xfrm>
            <a:off x="662531" y="1261646"/>
            <a:ext cx="3570208" cy="369332"/>
          </a:xfrm>
          <a:prstGeom prst="rect">
            <a:avLst/>
          </a:prstGeom>
          <a:noFill/>
        </p:spPr>
        <p:txBody>
          <a:bodyPr wrap="none" rtlCol="0">
            <a:spAutoFit/>
          </a:bodyPr>
          <a:lstStyle/>
          <a:p>
            <a:pPr algn="l"/>
            <a:r>
              <a:rPr lang="en-US" dirty="0" smtClean="0">
                <a:solidFill>
                  <a:srgbClr val="002060"/>
                </a:solidFill>
                <a:latin typeface="Arial" panose="020B0604020202020204" pitchFamily="34" charset="0"/>
                <a:cs typeface="Arial" panose="020B0604020202020204" pitchFamily="34" charset="0"/>
              </a:rPr>
              <a:t>Fire Dynamics Simulator (FDS)</a:t>
            </a:r>
          </a:p>
        </p:txBody>
      </p:sp>
      <p:sp>
        <p:nvSpPr>
          <p:cNvPr id="67" name="Content Placeholder 2"/>
          <p:cNvSpPr txBox="1">
            <a:spLocks/>
          </p:cNvSpPr>
          <p:nvPr/>
        </p:nvSpPr>
        <p:spPr>
          <a:xfrm>
            <a:off x="5251704" y="3077515"/>
            <a:ext cx="6239256" cy="2667000"/>
          </a:xfrm>
          <a:prstGeom prst="rect">
            <a:avLst/>
          </a:prstGeom>
        </p:spPr>
        <p:txBody>
          <a:bodyPr vert="horz" lIns="0" tIns="45720" rIns="0" bIns="45720" rtlCol="0">
            <a:noAutofit/>
          </a:bodyPr>
          <a:lstStyle>
            <a:lvl1pPr marL="0" indent="0" algn="l" defTabSz="914400" rtl="0" eaLnBrk="1" latinLnBrk="0" hangingPunct="1">
              <a:spcBef>
                <a:spcPts val="1200"/>
              </a:spcBef>
              <a:buFont typeface="Arial" pitchFamily="34" charset="0"/>
              <a:buNone/>
              <a:defRPr sz="2400" kern="1200">
                <a:solidFill>
                  <a:schemeClr val="tx1"/>
                </a:solidFill>
                <a:latin typeface="+mj-lt"/>
                <a:ea typeface="+mn-ea"/>
                <a:cs typeface="+mn-cs"/>
              </a:defRPr>
            </a:lvl1pPr>
            <a:lvl2pPr marL="0" indent="0" algn="l" defTabSz="914400" rtl="0" eaLnBrk="1" latinLnBrk="0" hangingPunct="1">
              <a:spcBef>
                <a:spcPts val="1200"/>
              </a:spcBef>
              <a:buFont typeface="Arial" pitchFamily="34" charset="0"/>
              <a:buNone/>
              <a:defRPr sz="2200" kern="1200">
                <a:solidFill>
                  <a:schemeClr val="tx1"/>
                </a:solidFill>
                <a:latin typeface="+mn-lt"/>
                <a:ea typeface="+mn-ea"/>
                <a:cs typeface="+mn-cs"/>
              </a:defRPr>
            </a:lvl2pPr>
            <a:lvl3pPr marL="0" indent="0" algn="l" defTabSz="914400" rtl="0" eaLnBrk="1" latinLnBrk="0" hangingPunct="1">
              <a:spcBef>
                <a:spcPts val="1200"/>
              </a:spcBef>
              <a:buFont typeface="Arial" pitchFamily="34" charset="0"/>
              <a:buNone/>
              <a:defRPr sz="2000" kern="1200">
                <a:solidFill>
                  <a:schemeClr val="tx1"/>
                </a:solidFill>
                <a:latin typeface="+mn-lt"/>
                <a:ea typeface="+mn-ea"/>
                <a:cs typeface="+mn-cs"/>
              </a:defRPr>
            </a:lvl3pPr>
            <a:lvl4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4pPr>
            <a:lvl5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5pPr>
            <a:lvl6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6pPr>
            <a:lvl7pPr marL="0" indent="0" algn="l" defTabSz="914400" rtl="0" eaLnBrk="1" latinLnBrk="0" hangingPunct="1">
              <a:spcBef>
                <a:spcPts val="1200"/>
              </a:spcBef>
              <a:buFont typeface="Arial" pitchFamily="34" charset="0"/>
              <a:buNone/>
              <a:defRPr sz="1800" kern="1200" baseline="0">
                <a:solidFill>
                  <a:schemeClr val="tx1"/>
                </a:solidFill>
                <a:latin typeface="+mn-lt"/>
                <a:ea typeface="+mn-ea"/>
                <a:cs typeface="+mn-cs"/>
              </a:defRPr>
            </a:lvl7pPr>
            <a:lvl8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8pPr>
            <a:lvl9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9pPr>
          </a:lstStyle>
          <a:p>
            <a:pPr>
              <a:spcBef>
                <a:spcPts val="0"/>
              </a:spcBef>
              <a:spcAft>
                <a:spcPts val="1200"/>
              </a:spcAft>
            </a:pPr>
            <a:r>
              <a:rPr lang="en-US" sz="1800" b="0" dirty="0" smtClean="0"/>
              <a:t>Numerical simulation using a non-uniform sized mesh</a:t>
            </a:r>
          </a:p>
          <a:p>
            <a:pPr>
              <a:spcBef>
                <a:spcPts val="0"/>
              </a:spcBef>
              <a:spcAft>
                <a:spcPts val="1200"/>
              </a:spcAft>
            </a:pPr>
            <a:r>
              <a:rPr lang="en-US" sz="1800" b="0" dirty="0"/>
              <a:t>Input conditions: </a:t>
            </a:r>
            <a:r>
              <a:rPr lang="en-US" sz="1800" b="0" dirty="0" smtClean="0"/>
              <a:t>measured at smoke generator exit plane</a:t>
            </a:r>
          </a:p>
          <a:p>
            <a:pPr>
              <a:spcBef>
                <a:spcPts val="0"/>
              </a:spcBef>
              <a:spcAft>
                <a:spcPts val="1200"/>
              </a:spcAft>
            </a:pPr>
            <a:r>
              <a:rPr lang="en-US" sz="1800" b="0" dirty="0" smtClean="0"/>
              <a:t>Detector response model:  calibrated to detector</a:t>
            </a:r>
          </a:p>
        </p:txBody>
      </p:sp>
      <p:pic>
        <p:nvPicPr>
          <p:cNvPr id="2" name="fullview_ro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54" t="10496" b="615"/>
          <a:stretch/>
        </p:blipFill>
        <p:spPr>
          <a:xfrm>
            <a:off x="1219200" y="2597251"/>
            <a:ext cx="3611714" cy="2438401"/>
          </a:xfrm>
          <a:prstGeom prst="rect">
            <a:avLst/>
          </a:prstGeom>
        </p:spPr>
      </p:pic>
      <p:sp>
        <p:nvSpPr>
          <p:cNvPr id="18" name="TextBox 17"/>
          <p:cNvSpPr txBox="1"/>
          <p:nvPr/>
        </p:nvSpPr>
        <p:spPr>
          <a:xfrm>
            <a:off x="1371600" y="6596390"/>
            <a:ext cx="9601200" cy="261610"/>
          </a:xfrm>
          <a:prstGeom prst="rect">
            <a:avLst/>
          </a:prstGeom>
          <a:noFill/>
        </p:spPr>
        <p:txBody>
          <a:bodyPr wrap="square" rtlCol="0">
            <a:spAutoFit/>
          </a:bodyPr>
          <a:lstStyle/>
          <a:p>
            <a:pPr algn="ctr"/>
            <a:r>
              <a:rPr lang="en-US" sz="1050" i="1" dirty="0" smtClean="0">
                <a:solidFill>
                  <a:srgbClr val="000099"/>
                </a:solidFill>
                <a:latin typeface="Arial" panose="020B0604020202020204" pitchFamily="34" charset="0"/>
                <a:cs typeface="Arial" panose="020B0604020202020204" pitchFamily="34" charset="0"/>
              </a:rPr>
              <a:t>9</a:t>
            </a:r>
            <a:r>
              <a:rPr lang="en-US" sz="1050" i="1" baseline="30000" dirty="0" smtClean="0">
                <a:solidFill>
                  <a:srgbClr val="000099"/>
                </a:solidFill>
                <a:latin typeface="Arial" panose="020B0604020202020204" pitchFamily="34" charset="0"/>
                <a:cs typeface="Arial" panose="020B0604020202020204" pitchFamily="34" charset="0"/>
              </a:rPr>
              <a:t>th</a:t>
            </a:r>
            <a:r>
              <a:rPr lang="en-US" sz="1050" i="1"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 October 28-31, 2019, Atlantic City, New Jersey, USA</a:t>
            </a:r>
          </a:p>
        </p:txBody>
      </p:sp>
      <p:sp>
        <p:nvSpPr>
          <p:cNvPr id="13" name="Footer Placeholder 3">
            <a:extLst>
              <a:ext uri="{FF2B5EF4-FFF2-40B4-BE49-F238E27FC236}">
                <a16:creationId xmlns:a16="http://schemas.microsoft.com/office/drawing/2014/main" id="{5CF54B63-FF67-41F9-A6DA-2E8C49D4A399}"/>
              </a:ext>
            </a:extLst>
          </p:cNvPr>
          <p:cNvSpPr txBox="1">
            <a:spLocks/>
          </p:cNvSpPr>
          <p:nvPr/>
        </p:nvSpPr>
        <p:spPr>
          <a:xfrm>
            <a:off x="5508897" y="640080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259064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ounded Rectangle 71"/>
          <p:cNvSpPr/>
          <p:nvPr/>
        </p:nvSpPr>
        <p:spPr>
          <a:xfrm>
            <a:off x="2017836" y="4913522"/>
            <a:ext cx="7964364" cy="1182478"/>
          </a:xfrm>
          <a:prstGeom prst="roundRect">
            <a:avLst>
              <a:gd name="adj" fmla="val 9793"/>
            </a:avLst>
          </a:prstGeom>
          <a:solidFill>
            <a:schemeClr val="bg1"/>
          </a:solidFill>
          <a:ln>
            <a:solidFill>
              <a:schemeClr val="accent2"/>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09600" y="384500"/>
            <a:ext cx="10972800" cy="758500"/>
          </a:xfrm>
        </p:spPr>
        <p:txBody>
          <a:bodyPr/>
          <a:lstStyle/>
          <a:p>
            <a:r>
              <a:rPr lang="en-US" sz="2800" b="1" dirty="0" smtClean="0"/>
              <a:t>Validation of smoke transport &amp; </a:t>
            </a:r>
            <a:br>
              <a:rPr lang="en-US" sz="2800" b="1" dirty="0" smtClean="0"/>
            </a:br>
            <a:r>
              <a:rPr lang="en-US" sz="2800" b="1" dirty="0" smtClean="0"/>
              <a:t>detector response models with lab data</a:t>
            </a:r>
            <a:endParaRPr lang="en-US" sz="2800" b="1" dirty="0"/>
          </a:p>
        </p:txBody>
      </p:sp>
      <p:sp>
        <p:nvSpPr>
          <p:cNvPr id="8" name="Slide Number Placeholder 7"/>
          <p:cNvSpPr>
            <a:spLocks noGrp="1"/>
          </p:cNvSpPr>
          <p:nvPr>
            <p:ph type="sldNum" sz="quarter" idx="11"/>
          </p:nvPr>
        </p:nvSpPr>
        <p:spPr/>
        <p:txBody>
          <a:bodyPr/>
          <a:lstStyle/>
          <a:p>
            <a:pPr algn="r"/>
            <a:fld id="{01517C5A-21C8-4A78-AA4B-D0D5DD5ADE52}" type="slidenum">
              <a:rPr lang="en-US" smtClean="0">
                <a:solidFill>
                  <a:srgbClr val="000000"/>
                </a:solidFill>
              </a:rPr>
              <a:pPr algn="r"/>
              <a:t>5</a:t>
            </a:fld>
            <a:endParaRPr lang="en-US">
              <a:solidFill>
                <a:srgbClr val="000000"/>
              </a:solidFill>
            </a:endParaRPr>
          </a:p>
        </p:txBody>
      </p:sp>
      <p:sp>
        <p:nvSpPr>
          <p:cNvPr id="9" name="TextBox 8"/>
          <p:cNvSpPr txBox="1"/>
          <p:nvPr/>
        </p:nvSpPr>
        <p:spPr>
          <a:xfrm>
            <a:off x="1371600" y="6596390"/>
            <a:ext cx="9601200" cy="261610"/>
          </a:xfrm>
          <a:prstGeom prst="rect">
            <a:avLst/>
          </a:prstGeom>
          <a:noFill/>
        </p:spPr>
        <p:txBody>
          <a:bodyPr wrap="square" rtlCol="0">
            <a:spAutoFit/>
          </a:bodyPr>
          <a:lstStyle/>
          <a:p>
            <a:pPr algn="ctr"/>
            <a:r>
              <a:rPr lang="en-US" sz="1050" i="1" dirty="0" smtClean="0">
                <a:solidFill>
                  <a:srgbClr val="000099"/>
                </a:solidFill>
                <a:latin typeface="Arial" panose="020B0604020202020204" pitchFamily="34" charset="0"/>
                <a:cs typeface="Arial" panose="020B0604020202020204" pitchFamily="34" charset="0"/>
              </a:rPr>
              <a:t>9</a:t>
            </a:r>
            <a:r>
              <a:rPr lang="en-US" sz="1050" i="1" baseline="30000" dirty="0" smtClean="0">
                <a:solidFill>
                  <a:srgbClr val="000099"/>
                </a:solidFill>
                <a:latin typeface="Arial" panose="020B0604020202020204" pitchFamily="34" charset="0"/>
                <a:cs typeface="Arial" panose="020B0604020202020204" pitchFamily="34" charset="0"/>
              </a:rPr>
              <a:t>th</a:t>
            </a:r>
            <a:r>
              <a:rPr lang="en-US" sz="1050" i="1"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 October 28-31, 2019, Atlantic City, New Jersey, USA</a:t>
            </a:r>
          </a:p>
        </p:txBody>
      </p:sp>
      <p:grpSp>
        <p:nvGrpSpPr>
          <p:cNvPr id="11" name="Group 10"/>
          <p:cNvGrpSpPr/>
          <p:nvPr/>
        </p:nvGrpSpPr>
        <p:grpSpPr>
          <a:xfrm>
            <a:off x="9556741" y="2721746"/>
            <a:ext cx="2197281" cy="584775"/>
            <a:chOff x="9593753" y="1041654"/>
            <a:chExt cx="2197281" cy="584775"/>
          </a:xfrm>
          <a:solidFill>
            <a:schemeClr val="bg1"/>
          </a:solidFill>
        </p:grpSpPr>
        <p:sp>
          <p:nvSpPr>
            <p:cNvPr id="12" name="TextBox 11"/>
            <p:cNvSpPr txBox="1"/>
            <p:nvPr/>
          </p:nvSpPr>
          <p:spPr>
            <a:xfrm>
              <a:off x="9695589" y="1041654"/>
              <a:ext cx="2095445" cy="584775"/>
            </a:xfrm>
            <a:prstGeom prst="rect">
              <a:avLst/>
            </a:prstGeom>
            <a:grpFill/>
          </p:spPr>
          <p:txBody>
            <a:bodyPr wrap="none" rtlCol="0">
              <a:spAutoFit/>
            </a:bodyPr>
            <a:lstStyle/>
            <a:p>
              <a:r>
                <a:rPr lang="en-US" sz="1600" dirty="0" smtClean="0">
                  <a:latin typeface="Arial Narrow" panose="020B0606020202030204" pitchFamily="34" charset="0"/>
                  <a:cs typeface="Calibri" panose="020F0502020204030204" pitchFamily="34" charset="0"/>
                </a:rPr>
                <a:t>Detector response time</a:t>
              </a:r>
            </a:p>
            <a:p>
              <a:r>
                <a:rPr lang="en-US" sz="1600" dirty="0" smtClean="0">
                  <a:latin typeface="Arial Narrow" panose="020B0606020202030204" pitchFamily="34" charset="0"/>
                  <a:cs typeface="Calibri" panose="020F0502020204030204" pitchFamily="34" charset="0"/>
                </a:rPr>
                <a:t>Smoke arrival time</a:t>
              </a:r>
              <a:endParaRPr lang="en-US" sz="1600" dirty="0">
                <a:latin typeface="Arial Narrow" panose="020B0606020202030204" pitchFamily="34" charset="0"/>
                <a:cs typeface="Calibri" panose="020F0502020204030204" pitchFamily="34" charset="0"/>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78955" t="52734" r="17313" b="29640"/>
            <a:stretch/>
          </p:blipFill>
          <p:spPr>
            <a:xfrm>
              <a:off x="9593753" y="1123703"/>
              <a:ext cx="138691" cy="439251"/>
            </a:xfrm>
            <a:prstGeom prst="rect">
              <a:avLst/>
            </a:prstGeom>
            <a:grpFill/>
          </p:spPr>
        </p:pic>
      </p:grpSp>
      <p:sp>
        <p:nvSpPr>
          <p:cNvPr id="40" name="TextBox 39"/>
          <p:cNvSpPr txBox="1"/>
          <p:nvPr/>
        </p:nvSpPr>
        <p:spPr>
          <a:xfrm rot="16200000" flipH="1">
            <a:off x="-168627" y="2835628"/>
            <a:ext cx="1742611" cy="338554"/>
          </a:xfrm>
          <a:prstGeom prst="rect">
            <a:avLst/>
          </a:prstGeom>
          <a:noFill/>
        </p:spPr>
        <p:txBody>
          <a:bodyPr wrap="square" rtlCol="0">
            <a:spAutoFit/>
          </a:bodyPr>
          <a:lstStyle/>
          <a:p>
            <a:r>
              <a:rPr lang="en-US" sz="1600" dirty="0" smtClean="0">
                <a:latin typeface="Arial Narrow" panose="020B0606020202030204" pitchFamily="34" charset="0"/>
              </a:rPr>
              <a:t>Time to alarm (sec)</a:t>
            </a:r>
            <a:endParaRPr lang="en-US" sz="1600" dirty="0">
              <a:latin typeface="Arial Narrow" panose="020B0606020202030204" pitchFamily="34" charset="0"/>
            </a:endParaRPr>
          </a:p>
        </p:txBody>
      </p:sp>
      <p:sp>
        <p:nvSpPr>
          <p:cNvPr id="48" name="TextBox 47"/>
          <p:cNvSpPr txBox="1"/>
          <p:nvPr/>
        </p:nvSpPr>
        <p:spPr>
          <a:xfrm>
            <a:off x="2904427" y="5013519"/>
            <a:ext cx="5968301" cy="923330"/>
          </a:xfrm>
          <a:prstGeom prst="rect">
            <a:avLst/>
          </a:prstGeom>
          <a:noFill/>
        </p:spPr>
        <p:txBody>
          <a:bodyPr wrap="none" rtlCol="0">
            <a:spAutoFit/>
          </a:bodyPr>
          <a:lstStyle/>
          <a:p>
            <a:r>
              <a:rPr lang="en-US" b="0" dirty="0" smtClean="0"/>
              <a:t>Simulation predicts within 2-3 seconds of measured data</a:t>
            </a:r>
          </a:p>
          <a:p>
            <a:endParaRPr lang="en-US" b="0" dirty="0"/>
          </a:p>
          <a:p>
            <a:r>
              <a:rPr lang="en-US" b="0" dirty="0" smtClean="0"/>
              <a:t>Next step:  Apply modeling approach to the cargo bay  </a:t>
            </a:r>
            <a:endParaRPr lang="en-US" b="0" dirty="0"/>
          </a:p>
        </p:txBody>
      </p:sp>
      <p:pic>
        <p:nvPicPr>
          <p:cNvPr id="6" name="Picture 5"/>
          <p:cNvPicPr>
            <a:picLocks noChangeAspect="1"/>
          </p:cNvPicPr>
          <p:nvPr/>
        </p:nvPicPr>
        <p:blipFill rotWithShape="1">
          <a:blip r:embed="rId4"/>
          <a:srcRect t="12194"/>
          <a:stretch/>
        </p:blipFill>
        <p:spPr>
          <a:xfrm>
            <a:off x="874717" y="1895637"/>
            <a:ext cx="2505673" cy="2382144"/>
          </a:xfrm>
          <a:prstGeom prst="rect">
            <a:avLst/>
          </a:prstGeom>
        </p:spPr>
      </p:pic>
      <p:pic>
        <p:nvPicPr>
          <p:cNvPr id="7" name="Picture 6"/>
          <p:cNvPicPr>
            <a:picLocks noChangeAspect="1"/>
          </p:cNvPicPr>
          <p:nvPr/>
        </p:nvPicPr>
        <p:blipFill rotWithShape="1">
          <a:blip r:embed="rId5"/>
          <a:srcRect t="12089"/>
          <a:stretch/>
        </p:blipFill>
        <p:spPr>
          <a:xfrm>
            <a:off x="3697317" y="1860651"/>
            <a:ext cx="2493480" cy="2417129"/>
          </a:xfrm>
          <a:prstGeom prst="rect">
            <a:avLst/>
          </a:prstGeom>
        </p:spPr>
      </p:pic>
      <p:pic>
        <p:nvPicPr>
          <p:cNvPr id="10" name="Picture 9"/>
          <p:cNvPicPr>
            <a:picLocks noChangeAspect="1"/>
          </p:cNvPicPr>
          <p:nvPr/>
        </p:nvPicPr>
        <p:blipFill rotWithShape="1">
          <a:blip r:embed="rId6"/>
          <a:srcRect t="11303"/>
          <a:stretch/>
        </p:blipFill>
        <p:spPr>
          <a:xfrm>
            <a:off x="6682987" y="1860651"/>
            <a:ext cx="2408129" cy="2417129"/>
          </a:xfrm>
          <a:prstGeom prst="rect">
            <a:avLst/>
          </a:prstGeom>
        </p:spPr>
      </p:pic>
      <p:sp>
        <p:nvSpPr>
          <p:cNvPr id="21" name="TextBox 20"/>
          <p:cNvSpPr txBox="1"/>
          <p:nvPr/>
        </p:nvSpPr>
        <p:spPr>
          <a:xfrm>
            <a:off x="1302913" y="1447800"/>
            <a:ext cx="2074606" cy="523220"/>
          </a:xfrm>
          <a:prstGeom prst="rect">
            <a:avLst/>
          </a:prstGeom>
          <a:noFill/>
        </p:spPr>
        <p:txBody>
          <a:bodyPr wrap="none" rtlCol="0">
            <a:spAutoFit/>
          </a:bodyPr>
          <a:lstStyle/>
          <a:p>
            <a:pPr algn="ctr"/>
            <a:r>
              <a:rPr lang="en-US" sz="1400" dirty="0" smtClean="0">
                <a:solidFill>
                  <a:schemeClr val="tx1">
                    <a:lumMod val="50000"/>
                    <a:lumOff val="50000"/>
                  </a:schemeClr>
                </a:solidFill>
              </a:rPr>
              <a:t>Low smoke mass flow</a:t>
            </a:r>
          </a:p>
          <a:p>
            <a:pPr algn="ctr"/>
            <a:r>
              <a:rPr lang="en-US" sz="1400" dirty="0" smtClean="0">
                <a:solidFill>
                  <a:schemeClr val="tx1">
                    <a:lumMod val="50000"/>
                    <a:lumOff val="50000"/>
                  </a:schemeClr>
                </a:solidFill>
              </a:rPr>
              <a:t>Low ceiling</a:t>
            </a:r>
            <a:endParaRPr lang="en-US" sz="1400" dirty="0">
              <a:solidFill>
                <a:schemeClr val="tx1">
                  <a:lumMod val="50000"/>
                  <a:lumOff val="50000"/>
                </a:schemeClr>
              </a:solidFill>
            </a:endParaRPr>
          </a:p>
        </p:txBody>
      </p:sp>
      <p:sp>
        <p:nvSpPr>
          <p:cNvPr id="22" name="TextBox 21"/>
          <p:cNvSpPr txBox="1"/>
          <p:nvPr/>
        </p:nvSpPr>
        <p:spPr>
          <a:xfrm>
            <a:off x="4114801" y="1447800"/>
            <a:ext cx="2024913" cy="523220"/>
          </a:xfrm>
          <a:prstGeom prst="rect">
            <a:avLst/>
          </a:prstGeom>
          <a:noFill/>
        </p:spPr>
        <p:txBody>
          <a:bodyPr wrap="none" rtlCol="0">
            <a:spAutoFit/>
          </a:bodyPr>
          <a:lstStyle/>
          <a:p>
            <a:pPr algn="ctr"/>
            <a:r>
              <a:rPr lang="en-US" sz="1400" dirty="0" smtClean="0">
                <a:solidFill>
                  <a:schemeClr val="tx1">
                    <a:lumMod val="50000"/>
                    <a:lumOff val="50000"/>
                  </a:schemeClr>
                </a:solidFill>
              </a:rPr>
              <a:t>Mid smoke mass flow</a:t>
            </a:r>
          </a:p>
          <a:p>
            <a:pPr algn="ctr"/>
            <a:r>
              <a:rPr lang="en-US" sz="1400" dirty="0" smtClean="0">
                <a:solidFill>
                  <a:schemeClr val="tx1">
                    <a:lumMod val="50000"/>
                    <a:lumOff val="50000"/>
                  </a:schemeClr>
                </a:solidFill>
              </a:rPr>
              <a:t>Low ceiling</a:t>
            </a:r>
            <a:endParaRPr lang="en-US" sz="1400" dirty="0">
              <a:solidFill>
                <a:schemeClr val="tx1">
                  <a:lumMod val="50000"/>
                  <a:lumOff val="50000"/>
                </a:schemeClr>
              </a:solidFill>
            </a:endParaRPr>
          </a:p>
        </p:txBody>
      </p:sp>
      <p:sp>
        <p:nvSpPr>
          <p:cNvPr id="23" name="TextBox 22"/>
          <p:cNvSpPr txBox="1"/>
          <p:nvPr/>
        </p:nvSpPr>
        <p:spPr>
          <a:xfrm>
            <a:off x="1694214" y="4170902"/>
            <a:ext cx="1532792" cy="307777"/>
          </a:xfrm>
          <a:prstGeom prst="rect">
            <a:avLst/>
          </a:prstGeom>
          <a:noFill/>
        </p:spPr>
        <p:txBody>
          <a:bodyPr wrap="none" rtlCol="0">
            <a:spAutoFit/>
          </a:bodyPr>
          <a:lstStyle/>
          <a:p>
            <a:r>
              <a:rPr lang="en-US" sz="1400" dirty="0" smtClean="0">
                <a:latin typeface="Arial Narrow" panose="020B0606020202030204" pitchFamily="34" charset="0"/>
              </a:rPr>
              <a:t>Model     Exp. Data</a:t>
            </a:r>
            <a:endParaRPr lang="en-US" sz="1400" dirty="0">
              <a:latin typeface="Arial Narrow" panose="020B0606020202030204" pitchFamily="34" charset="0"/>
            </a:endParaRPr>
          </a:p>
        </p:txBody>
      </p:sp>
      <p:sp>
        <p:nvSpPr>
          <p:cNvPr id="24" name="TextBox 23"/>
          <p:cNvSpPr txBox="1"/>
          <p:nvPr/>
        </p:nvSpPr>
        <p:spPr>
          <a:xfrm>
            <a:off x="4495801" y="4170902"/>
            <a:ext cx="1491114" cy="307777"/>
          </a:xfrm>
          <a:prstGeom prst="rect">
            <a:avLst/>
          </a:prstGeom>
          <a:noFill/>
        </p:spPr>
        <p:txBody>
          <a:bodyPr wrap="none" rtlCol="0">
            <a:spAutoFit/>
          </a:bodyPr>
          <a:lstStyle/>
          <a:p>
            <a:r>
              <a:rPr lang="en-US" sz="1400" dirty="0" smtClean="0">
                <a:latin typeface="Arial Narrow" panose="020B0606020202030204" pitchFamily="34" charset="0"/>
              </a:rPr>
              <a:t>Model     Exp. Data</a:t>
            </a:r>
            <a:endParaRPr lang="en-US" sz="1400" dirty="0">
              <a:latin typeface="Arial Narrow" panose="020B0606020202030204" pitchFamily="34" charset="0"/>
            </a:endParaRPr>
          </a:p>
        </p:txBody>
      </p:sp>
      <p:sp>
        <p:nvSpPr>
          <p:cNvPr id="28" name="TextBox 27"/>
          <p:cNvSpPr txBox="1"/>
          <p:nvPr/>
        </p:nvSpPr>
        <p:spPr>
          <a:xfrm>
            <a:off x="6858001" y="1447800"/>
            <a:ext cx="2114681" cy="523220"/>
          </a:xfrm>
          <a:prstGeom prst="rect">
            <a:avLst/>
          </a:prstGeom>
          <a:noFill/>
        </p:spPr>
        <p:txBody>
          <a:bodyPr wrap="none" rtlCol="0">
            <a:spAutoFit/>
          </a:bodyPr>
          <a:lstStyle/>
          <a:p>
            <a:pPr algn="ctr"/>
            <a:r>
              <a:rPr lang="en-US" sz="1400" dirty="0" smtClean="0">
                <a:solidFill>
                  <a:schemeClr val="tx1">
                    <a:lumMod val="50000"/>
                    <a:lumOff val="50000"/>
                  </a:schemeClr>
                </a:solidFill>
              </a:rPr>
              <a:t>High smoke mass flow</a:t>
            </a:r>
          </a:p>
          <a:p>
            <a:pPr algn="ctr"/>
            <a:r>
              <a:rPr lang="en-US" sz="1400" dirty="0" smtClean="0">
                <a:solidFill>
                  <a:schemeClr val="tx1">
                    <a:lumMod val="50000"/>
                    <a:lumOff val="50000"/>
                  </a:schemeClr>
                </a:solidFill>
              </a:rPr>
              <a:t>High ceiling</a:t>
            </a:r>
            <a:endParaRPr lang="en-US" sz="1400" dirty="0">
              <a:solidFill>
                <a:schemeClr val="tx1">
                  <a:lumMod val="50000"/>
                  <a:lumOff val="50000"/>
                </a:schemeClr>
              </a:solidFill>
            </a:endParaRPr>
          </a:p>
        </p:txBody>
      </p:sp>
      <p:sp>
        <p:nvSpPr>
          <p:cNvPr id="29" name="TextBox 28"/>
          <p:cNvSpPr txBox="1"/>
          <p:nvPr/>
        </p:nvSpPr>
        <p:spPr>
          <a:xfrm>
            <a:off x="7384108" y="4170902"/>
            <a:ext cx="1532792" cy="307777"/>
          </a:xfrm>
          <a:prstGeom prst="rect">
            <a:avLst/>
          </a:prstGeom>
          <a:noFill/>
        </p:spPr>
        <p:txBody>
          <a:bodyPr wrap="none" rtlCol="0">
            <a:spAutoFit/>
          </a:bodyPr>
          <a:lstStyle/>
          <a:p>
            <a:r>
              <a:rPr lang="en-US" sz="1400" dirty="0" smtClean="0">
                <a:latin typeface="Arial Narrow" panose="020B0606020202030204" pitchFamily="34" charset="0"/>
              </a:rPr>
              <a:t>Model     Exp. Data</a:t>
            </a:r>
            <a:endParaRPr lang="en-US" sz="1400" dirty="0">
              <a:latin typeface="Arial Narrow" panose="020B0606020202030204" pitchFamily="34" charset="0"/>
            </a:endParaRPr>
          </a:p>
        </p:txBody>
      </p:sp>
      <p:sp>
        <p:nvSpPr>
          <p:cNvPr id="25" name="Footer Placeholder 3">
            <a:extLst>
              <a:ext uri="{FF2B5EF4-FFF2-40B4-BE49-F238E27FC236}">
                <a16:creationId xmlns:a16="http://schemas.microsoft.com/office/drawing/2014/main" id="{5CF54B63-FF67-41F9-A6DA-2E8C49D4A399}"/>
              </a:ext>
            </a:extLst>
          </p:cNvPr>
          <p:cNvSpPr txBox="1">
            <a:spLocks/>
          </p:cNvSpPr>
          <p:nvPr/>
        </p:nvSpPr>
        <p:spPr>
          <a:xfrm>
            <a:off x="5508897" y="640080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16971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lgn="r"/>
            <a:fld id="{01517C5A-21C8-4A78-AA4B-D0D5DD5ADE52}" type="slidenum">
              <a:rPr lang="en-US" smtClean="0">
                <a:solidFill>
                  <a:srgbClr val="000000"/>
                </a:solidFill>
              </a:rPr>
              <a:pPr algn="r"/>
              <a:t>6</a:t>
            </a:fld>
            <a:endParaRPr lang="en-US">
              <a:solidFill>
                <a:srgbClr val="000000"/>
              </a:solidFill>
            </a:endParaRPr>
          </a:p>
        </p:txBody>
      </p:sp>
      <p:sp>
        <p:nvSpPr>
          <p:cNvPr id="37" name="Title 2"/>
          <p:cNvSpPr>
            <a:spLocks noGrp="1"/>
          </p:cNvSpPr>
          <p:nvPr>
            <p:ph type="title"/>
          </p:nvPr>
        </p:nvSpPr>
        <p:spPr>
          <a:xfrm>
            <a:off x="609600" y="152400"/>
            <a:ext cx="10972800" cy="758500"/>
          </a:xfrm>
        </p:spPr>
        <p:txBody>
          <a:bodyPr/>
          <a:lstStyle/>
          <a:p>
            <a:r>
              <a:rPr lang="en-US" sz="2800" b="1" dirty="0" smtClean="0"/>
              <a:t>CFD model set-Up: cargo bay</a:t>
            </a:r>
            <a:endParaRPr lang="en-US" sz="2800" b="1" dirty="0"/>
          </a:p>
        </p:txBody>
      </p:sp>
      <p:sp>
        <p:nvSpPr>
          <p:cNvPr id="18" name="TextBox 17"/>
          <p:cNvSpPr txBox="1"/>
          <p:nvPr/>
        </p:nvSpPr>
        <p:spPr>
          <a:xfrm>
            <a:off x="1371600" y="6596390"/>
            <a:ext cx="9601200" cy="261610"/>
          </a:xfrm>
          <a:prstGeom prst="rect">
            <a:avLst/>
          </a:prstGeom>
          <a:noFill/>
        </p:spPr>
        <p:txBody>
          <a:bodyPr wrap="square" rtlCol="0">
            <a:spAutoFit/>
          </a:bodyPr>
          <a:lstStyle/>
          <a:p>
            <a:pPr algn="ctr"/>
            <a:r>
              <a:rPr lang="en-US" sz="1050" i="1" dirty="0" smtClean="0">
                <a:solidFill>
                  <a:srgbClr val="000099"/>
                </a:solidFill>
                <a:latin typeface="Arial" panose="020B0604020202020204" pitchFamily="34" charset="0"/>
                <a:cs typeface="Arial" panose="020B0604020202020204" pitchFamily="34" charset="0"/>
              </a:rPr>
              <a:t>9</a:t>
            </a:r>
            <a:r>
              <a:rPr lang="en-US" sz="1050" i="1" baseline="30000" dirty="0" smtClean="0">
                <a:solidFill>
                  <a:srgbClr val="000099"/>
                </a:solidFill>
                <a:latin typeface="Arial" panose="020B0604020202020204" pitchFamily="34" charset="0"/>
                <a:cs typeface="Arial" panose="020B0604020202020204" pitchFamily="34" charset="0"/>
              </a:rPr>
              <a:t>th</a:t>
            </a:r>
            <a:r>
              <a:rPr lang="en-US" sz="1050" i="1"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 October 28-31, 2019, Atlantic City, New Jersey, USA</a:t>
            </a:r>
          </a:p>
        </p:txBody>
      </p:sp>
      <p:sp>
        <p:nvSpPr>
          <p:cNvPr id="28" name="Rounded Rectangle 27"/>
          <p:cNvSpPr/>
          <p:nvPr/>
        </p:nvSpPr>
        <p:spPr>
          <a:xfrm>
            <a:off x="588628" y="1981200"/>
            <a:ext cx="10993772" cy="3920495"/>
          </a:xfrm>
          <a:prstGeom prst="roundRect">
            <a:avLst>
              <a:gd name="adj" fmla="val 9793"/>
            </a:avLst>
          </a:prstGeom>
          <a:solidFill>
            <a:schemeClr val="bg1"/>
          </a:solidFill>
          <a:ln>
            <a:solidFill>
              <a:schemeClr val="accent2"/>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2"/>
          <p:cNvSpPr txBox="1">
            <a:spLocks/>
          </p:cNvSpPr>
          <p:nvPr/>
        </p:nvSpPr>
        <p:spPr>
          <a:xfrm>
            <a:off x="5736613" y="3429000"/>
            <a:ext cx="5934456" cy="1514427"/>
          </a:xfrm>
          <a:prstGeom prst="rect">
            <a:avLst/>
          </a:prstGeom>
        </p:spPr>
        <p:txBody>
          <a:bodyPr vert="horz" lIns="0" tIns="45720" rIns="0" bIns="45720" rtlCol="0">
            <a:noAutofit/>
          </a:bodyPr>
          <a:lstStyle>
            <a:lvl1pPr marL="0" indent="0" algn="l" defTabSz="914400" rtl="0" eaLnBrk="1" latinLnBrk="0" hangingPunct="1">
              <a:spcBef>
                <a:spcPts val="1200"/>
              </a:spcBef>
              <a:buFont typeface="Arial" pitchFamily="34" charset="0"/>
              <a:buNone/>
              <a:defRPr sz="2400" kern="1200">
                <a:solidFill>
                  <a:schemeClr val="tx1"/>
                </a:solidFill>
                <a:latin typeface="+mj-lt"/>
                <a:ea typeface="+mn-ea"/>
                <a:cs typeface="+mn-cs"/>
              </a:defRPr>
            </a:lvl1pPr>
            <a:lvl2pPr marL="0" indent="0" algn="l" defTabSz="914400" rtl="0" eaLnBrk="1" latinLnBrk="0" hangingPunct="1">
              <a:spcBef>
                <a:spcPts val="1200"/>
              </a:spcBef>
              <a:buFont typeface="Arial" pitchFamily="34" charset="0"/>
              <a:buNone/>
              <a:defRPr sz="2200" kern="1200">
                <a:solidFill>
                  <a:schemeClr val="tx1"/>
                </a:solidFill>
                <a:latin typeface="+mn-lt"/>
                <a:ea typeface="+mn-ea"/>
                <a:cs typeface="+mn-cs"/>
              </a:defRPr>
            </a:lvl2pPr>
            <a:lvl3pPr marL="0" indent="0" algn="l" defTabSz="914400" rtl="0" eaLnBrk="1" latinLnBrk="0" hangingPunct="1">
              <a:spcBef>
                <a:spcPts val="1200"/>
              </a:spcBef>
              <a:buFont typeface="Arial" pitchFamily="34" charset="0"/>
              <a:buNone/>
              <a:defRPr sz="2000" kern="1200">
                <a:solidFill>
                  <a:schemeClr val="tx1"/>
                </a:solidFill>
                <a:latin typeface="+mn-lt"/>
                <a:ea typeface="+mn-ea"/>
                <a:cs typeface="+mn-cs"/>
              </a:defRPr>
            </a:lvl3pPr>
            <a:lvl4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4pPr>
            <a:lvl5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5pPr>
            <a:lvl6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6pPr>
            <a:lvl7pPr marL="0" indent="0" algn="l" defTabSz="914400" rtl="0" eaLnBrk="1" latinLnBrk="0" hangingPunct="1">
              <a:spcBef>
                <a:spcPts val="1200"/>
              </a:spcBef>
              <a:buFont typeface="Arial" pitchFamily="34" charset="0"/>
              <a:buNone/>
              <a:defRPr sz="1800" kern="1200" baseline="0">
                <a:solidFill>
                  <a:schemeClr val="tx1"/>
                </a:solidFill>
                <a:latin typeface="+mn-lt"/>
                <a:ea typeface="+mn-ea"/>
                <a:cs typeface="+mn-cs"/>
              </a:defRPr>
            </a:lvl7pPr>
            <a:lvl8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8pPr>
            <a:lvl9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9pPr>
          </a:lstStyle>
          <a:p>
            <a:pPr>
              <a:spcBef>
                <a:spcPts val="0"/>
              </a:spcBef>
              <a:spcAft>
                <a:spcPts val="1600"/>
              </a:spcAft>
            </a:pPr>
            <a:r>
              <a:rPr lang="en-US" sz="1600" b="0" dirty="0" smtClean="0"/>
              <a:t>Simulation using Non-uniform sized mesh</a:t>
            </a:r>
          </a:p>
          <a:p>
            <a:pPr>
              <a:spcBef>
                <a:spcPts val="0"/>
              </a:spcBef>
              <a:spcAft>
                <a:spcPts val="1600"/>
              </a:spcAft>
            </a:pPr>
            <a:r>
              <a:rPr lang="en-US" sz="1600" b="0" dirty="0" smtClean="0"/>
              <a:t>Utilized same smoke generator input conditions and calibrated detector response model used in UTRC lab simulation</a:t>
            </a:r>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l="7639" t="12963" r="10417" b="24074"/>
          <a:stretch/>
        </p:blipFill>
        <p:spPr>
          <a:xfrm>
            <a:off x="972163" y="2659868"/>
            <a:ext cx="4423675" cy="2667000"/>
          </a:xfrm>
          <a:prstGeom prst="rect">
            <a:avLst/>
          </a:prstGeom>
        </p:spPr>
      </p:pic>
      <p:sp>
        <p:nvSpPr>
          <p:cNvPr id="34" name="TextBox 33"/>
          <p:cNvSpPr txBox="1"/>
          <p:nvPr/>
        </p:nvSpPr>
        <p:spPr>
          <a:xfrm>
            <a:off x="4415067" y="1261646"/>
            <a:ext cx="7228293" cy="369332"/>
          </a:xfrm>
          <a:prstGeom prst="rect">
            <a:avLst/>
          </a:prstGeom>
          <a:noFill/>
        </p:spPr>
        <p:txBody>
          <a:bodyPr wrap="square" rtlCol="0">
            <a:spAutoFit/>
          </a:bodyPr>
          <a:lstStyle/>
          <a:p>
            <a:r>
              <a:rPr lang="en-US" b="0" dirty="0">
                <a:latin typeface="Arial Narrow" panose="020B0606020202030204" pitchFamily="34" charset="0"/>
              </a:rPr>
              <a:t>3-D, unsteady solver from NIST (version </a:t>
            </a:r>
            <a:r>
              <a:rPr lang="en-US" b="0" dirty="0" smtClean="0">
                <a:latin typeface="Arial Narrow" panose="020B0606020202030204" pitchFamily="34" charset="0"/>
              </a:rPr>
              <a:t>6.6.0)           Large </a:t>
            </a:r>
            <a:r>
              <a:rPr lang="en-US" b="0" dirty="0">
                <a:latin typeface="Arial Narrow" panose="020B0606020202030204" pitchFamily="34" charset="0"/>
              </a:rPr>
              <a:t>Eddy Simulation (LES) </a:t>
            </a:r>
          </a:p>
        </p:txBody>
      </p:sp>
      <p:sp>
        <p:nvSpPr>
          <p:cNvPr id="35" name="TextBox 34"/>
          <p:cNvSpPr txBox="1"/>
          <p:nvPr/>
        </p:nvSpPr>
        <p:spPr>
          <a:xfrm>
            <a:off x="662531" y="1261646"/>
            <a:ext cx="3570208" cy="369332"/>
          </a:xfrm>
          <a:prstGeom prst="rect">
            <a:avLst/>
          </a:prstGeom>
          <a:noFill/>
        </p:spPr>
        <p:txBody>
          <a:bodyPr wrap="none" rtlCol="0">
            <a:spAutoFit/>
          </a:bodyPr>
          <a:lstStyle/>
          <a:p>
            <a:pPr algn="l"/>
            <a:r>
              <a:rPr lang="en-US" dirty="0" smtClean="0">
                <a:solidFill>
                  <a:srgbClr val="002060"/>
                </a:solidFill>
                <a:latin typeface="Arial" panose="020B0604020202020204" pitchFamily="34" charset="0"/>
                <a:cs typeface="Arial" panose="020B0604020202020204" pitchFamily="34" charset="0"/>
              </a:rPr>
              <a:t>Fire Dynamics Simulator (FDS)</a:t>
            </a:r>
          </a:p>
        </p:txBody>
      </p:sp>
      <p:sp>
        <p:nvSpPr>
          <p:cNvPr id="11" name="Footer Placeholder 3">
            <a:extLst>
              <a:ext uri="{FF2B5EF4-FFF2-40B4-BE49-F238E27FC236}">
                <a16:creationId xmlns:a16="http://schemas.microsoft.com/office/drawing/2014/main" id="{5CF54B63-FF67-41F9-A6DA-2E8C49D4A399}"/>
              </a:ext>
            </a:extLst>
          </p:cNvPr>
          <p:cNvSpPr txBox="1">
            <a:spLocks/>
          </p:cNvSpPr>
          <p:nvPr/>
        </p:nvSpPr>
        <p:spPr>
          <a:xfrm>
            <a:off x="5508897" y="640080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24656485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ounded Rectangle 107"/>
          <p:cNvSpPr/>
          <p:nvPr/>
        </p:nvSpPr>
        <p:spPr>
          <a:xfrm>
            <a:off x="1371600" y="4495800"/>
            <a:ext cx="9571182" cy="1711305"/>
          </a:xfrm>
          <a:prstGeom prst="roundRect">
            <a:avLst>
              <a:gd name="adj" fmla="val 15447"/>
            </a:avLst>
          </a:prstGeom>
          <a:solidFill>
            <a:schemeClr val="bg1"/>
          </a:solidFill>
          <a:ln>
            <a:solidFill>
              <a:schemeClr val="accent2"/>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ounded Rectangle 106"/>
          <p:cNvSpPr/>
          <p:nvPr/>
        </p:nvSpPr>
        <p:spPr>
          <a:xfrm>
            <a:off x="6791639" y="977101"/>
            <a:ext cx="4409761" cy="2977313"/>
          </a:xfrm>
          <a:prstGeom prst="roundRect">
            <a:avLst>
              <a:gd name="adj" fmla="val 9793"/>
            </a:avLst>
          </a:prstGeom>
          <a:solidFill>
            <a:schemeClr val="bg1"/>
          </a:solidFill>
          <a:ln>
            <a:solidFill>
              <a:schemeClr val="accent2"/>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ounded Rectangle 105"/>
          <p:cNvSpPr/>
          <p:nvPr/>
        </p:nvSpPr>
        <p:spPr>
          <a:xfrm>
            <a:off x="1025660" y="1018720"/>
            <a:ext cx="4384540" cy="2935695"/>
          </a:xfrm>
          <a:prstGeom prst="roundRect">
            <a:avLst>
              <a:gd name="adj" fmla="val 9793"/>
            </a:avLst>
          </a:prstGeom>
          <a:solidFill>
            <a:schemeClr val="bg1"/>
          </a:solidFill>
          <a:ln>
            <a:solidFill>
              <a:schemeClr val="accent2"/>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09600" y="155900"/>
            <a:ext cx="10972800" cy="758500"/>
          </a:xfrm>
        </p:spPr>
        <p:txBody>
          <a:bodyPr/>
          <a:lstStyle/>
          <a:p>
            <a:r>
              <a:rPr lang="en-US" sz="2800" b="1" dirty="0" smtClean="0"/>
              <a:t>Simulation matrix variables</a:t>
            </a:r>
            <a:endParaRPr lang="en-US" sz="2800" b="1" dirty="0"/>
          </a:p>
        </p:txBody>
      </p:sp>
      <p:sp>
        <p:nvSpPr>
          <p:cNvPr id="8" name="Slide Number Placeholder 7"/>
          <p:cNvSpPr>
            <a:spLocks noGrp="1"/>
          </p:cNvSpPr>
          <p:nvPr>
            <p:ph type="sldNum" sz="quarter" idx="11"/>
          </p:nvPr>
        </p:nvSpPr>
        <p:spPr/>
        <p:txBody>
          <a:bodyPr/>
          <a:lstStyle/>
          <a:p>
            <a:pPr algn="r"/>
            <a:fld id="{01517C5A-21C8-4A78-AA4B-D0D5DD5ADE52}" type="slidenum">
              <a:rPr lang="en-US" smtClean="0">
                <a:solidFill>
                  <a:srgbClr val="000000"/>
                </a:solidFill>
              </a:rPr>
              <a:pPr algn="r"/>
              <a:t>7</a:t>
            </a:fld>
            <a:endParaRPr lang="en-US">
              <a:solidFill>
                <a:srgbClr val="000000"/>
              </a:solidFill>
            </a:endParaRPr>
          </a:p>
        </p:txBody>
      </p:sp>
      <p:sp>
        <p:nvSpPr>
          <p:cNvPr id="22" name="TextBox 21"/>
          <p:cNvSpPr txBox="1"/>
          <p:nvPr/>
        </p:nvSpPr>
        <p:spPr>
          <a:xfrm>
            <a:off x="1371600" y="6596390"/>
            <a:ext cx="9601200" cy="261610"/>
          </a:xfrm>
          <a:prstGeom prst="rect">
            <a:avLst/>
          </a:prstGeom>
          <a:noFill/>
        </p:spPr>
        <p:txBody>
          <a:bodyPr wrap="square" rtlCol="0">
            <a:spAutoFit/>
          </a:bodyPr>
          <a:lstStyle/>
          <a:p>
            <a:pPr algn="ctr"/>
            <a:r>
              <a:rPr lang="en-US" sz="1050" i="1" dirty="0" smtClean="0">
                <a:solidFill>
                  <a:srgbClr val="000099"/>
                </a:solidFill>
                <a:latin typeface="Arial" panose="020B0604020202020204" pitchFamily="34" charset="0"/>
                <a:cs typeface="Arial" panose="020B0604020202020204" pitchFamily="34" charset="0"/>
              </a:rPr>
              <a:t>9</a:t>
            </a:r>
            <a:r>
              <a:rPr lang="en-US" sz="1050" i="1" baseline="30000" dirty="0" smtClean="0">
                <a:solidFill>
                  <a:srgbClr val="000099"/>
                </a:solidFill>
                <a:latin typeface="Arial" panose="020B0604020202020204" pitchFamily="34" charset="0"/>
                <a:cs typeface="Arial" panose="020B0604020202020204" pitchFamily="34" charset="0"/>
              </a:rPr>
              <a:t>th</a:t>
            </a:r>
            <a:r>
              <a:rPr lang="en-US" sz="1050" i="1"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 October 28-31, 2019, Atlantic City, New Jersey, USA</a:t>
            </a:r>
          </a:p>
        </p:txBody>
      </p:sp>
      <p:pic>
        <p:nvPicPr>
          <p:cNvPr id="54" name="Picture 53"/>
          <p:cNvPicPr>
            <a:picLocks noChangeAspect="1"/>
          </p:cNvPicPr>
          <p:nvPr/>
        </p:nvPicPr>
        <p:blipFill rotWithShape="1">
          <a:blip r:embed="rId3" cstate="print">
            <a:extLst>
              <a:ext uri="{28A0092B-C50C-407E-A947-70E740481C1C}">
                <a14:useLocalDpi xmlns:a14="http://schemas.microsoft.com/office/drawing/2010/main" val="0"/>
              </a:ext>
            </a:extLst>
          </a:blip>
          <a:srcRect l="7639" t="12963" r="10417" b="24074"/>
          <a:stretch/>
        </p:blipFill>
        <p:spPr>
          <a:xfrm>
            <a:off x="1332234" y="1601976"/>
            <a:ext cx="3649361" cy="2200172"/>
          </a:xfrm>
          <a:prstGeom prst="rect">
            <a:avLst/>
          </a:prstGeom>
        </p:spPr>
      </p:pic>
      <p:pic>
        <p:nvPicPr>
          <p:cNvPr id="69" name="Picture 68"/>
          <p:cNvPicPr>
            <a:picLocks noChangeAspect="1"/>
          </p:cNvPicPr>
          <p:nvPr/>
        </p:nvPicPr>
        <p:blipFill rotWithShape="1">
          <a:blip r:embed="rId4" cstate="print">
            <a:extLst>
              <a:ext uri="{28A0092B-C50C-407E-A947-70E740481C1C}">
                <a14:useLocalDpi xmlns:a14="http://schemas.microsoft.com/office/drawing/2010/main" val="0"/>
              </a:ext>
            </a:extLst>
          </a:blip>
          <a:srcRect l="8333" t="12037" r="11111" b="20371"/>
          <a:stretch/>
        </p:blipFill>
        <p:spPr>
          <a:xfrm>
            <a:off x="7184309" y="1583200"/>
            <a:ext cx="3669909" cy="2105825"/>
          </a:xfrm>
          <a:prstGeom prst="rect">
            <a:avLst/>
          </a:prstGeom>
        </p:spPr>
      </p:pic>
      <p:sp>
        <p:nvSpPr>
          <p:cNvPr id="72" name="TextBox 71"/>
          <p:cNvSpPr txBox="1"/>
          <p:nvPr/>
        </p:nvSpPr>
        <p:spPr>
          <a:xfrm flipH="1">
            <a:off x="1676400" y="1066622"/>
            <a:ext cx="3291840" cy="400110"/>
          </a:xfrm>
          <a:prstGeom prst="rect">
            <a:avLst/>
          </a:prstGeom>
          <a:noFill/>
        </p:spPr>
        <p:txBody>
          <a:bodyPr wrap="square" rtlCol="0">
            <a:spAutoFit/>
          </a:bodyPr>
          <a:lstStyle>
            <a:defPPr>
              <a:defRPr lang="en-US"/>
            </a:defPPr>
            <a:lvl1pPr algn="ctr"/>
          </a:lstStyle>
          <a:p>
            <a:r>
              <a:rPr lang="en-US" sz="2000" dirty="0" smtClean="0">
                <a:solidFill>
                  <a:srgbClr val="000099"/>
                </a:solidFill>
              </a:rPr>
              <a:t>Ventilation Schedule</a:t>
            </a:r>
            <a:endParaRPr lang="en-US" sz="2000" dirty="0">
              <a:solidFill>
                <a:srgbClr val="000099"/>
              </a:solidFill>
            </a:endParaRPr>
          </a:p>
        </p:txBody>
      </p:sp>
      <p:grpSp>
        <p:nvGrpSpPr>
          <p:cNvPr id="6" name="Group 5"/>
          <p:cNvGrpSpPr/>
          <p:nvPr/>
        </p:nvGrpSpPr>
        <p:grpSpPr>
          <a:xfrm>
            <a:off x="7010037" y="3303738"/>
            <a:ext cx="1917030" cy="734862"/>
            <a:chOff x="9939735" y="3781771"/>
            <a:chExt cx="4038320" cy="1548023"/>
          </a:xfrm>
        </p:grpSpPr>
        <p:pic>
          <p:nvPicPr>
            <p:cNvPr id="84" name="Picture 8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939735" y="3781771"/>
              <a:ext cx="4038320" cy="1548023"/>
            </a:xfrm>
            <a:prstGeom prst="rect">
              <a:avLst/>
            </a:prstGeom>
          </p:spPr>
        </p:pic>
        <p:sp>
          <p:nvSpPr>
            <p:cNvPr id="78" name="Rectangle 77"/>
            <p:cNvSpPr/>
            <p:nvPr/>
          </p:nvSpPr>
          <p:spPr>
            <a:xfrm>
              <a:off x="11483426" y="3978402"/>
              <a:ext cx="993406" cy="1113140"/>
            </a:xfrm>
            <a:prstGeom prst="rect">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90" name="Picture 89"/>
          <p:cNvPicPr>
            <a:picLocks noChangeAspect="1"/>
          </p:cNvPicPr>
          <p:nvPr/>
        </p:nvPicPr>
        <p:blipFill rotWithShape="1">
          <a:blip r:embed="rId6" cstate="print">
            <a:extLst>
              <a:ext uri="{28A0092B-C50C-407E-A947-70E740481C1C}">
                <a14:useLocalDpi xmlns:a14="http://schemas.microsoft.com/office/drawing/2010/main" val="0"/>
              </a:ext>
            </a:extLst>
          </a:blip>
          <a:srcRect t="15742" r="16667" b="41666"/>
          <a:stretch/>
        </p:blipFill>
        <p:spPr>
          <a:xfrm>
            <a:off x="1207258" y="3340922"/>
            <a:ext cx="1923777" cy="766971"/>
          </a:xfrm>
          <a:prstGeom prst="rect">
            <a:avLst/>
          </a:prstGeom>
        </p:spPr>
      </p:pic>
      <p:sp>
        <p:nvSpPr>
          <p:cNvPr id="7" name="TextBox 6"/>
          <p:cNvSpPr txBox="1"/>
          <p:nvPr/>
        </p:nvSpPr>
        <p:spPr>
          <a:xfrm>
            <a:off x="4617716" y="3584029"/>
            <a:ext cx="989373" cy="276999"/>
          </a:xfrm>
          <a:prstGeom prst="rect">
            <a:avLst/>
          </a:prstGeom>
          <a:solidFill>
            <a:schemeClr val="bg1"/>
          </a:solidFill>
        </p:spPr>
        <p:txBody>
          <a:bodyPr wrap="none" rtlCol="0">
            <a:spAutoFit/>
          </a:bodyPr>
          <a:lstStyle/>
          <a:p>
            <a:pPr algn="l"/>
            <a:r>
              <a:rPr lang="en-US" sz="1200" dirty="0" smtClean="0">
                <a:latin typeface="Arial" panose="020B0604020202020204" pitchFamily="34" charset="0"/>
                <a:cs typeface="Arial" panose="020B0604020202020204" pitchFamily="34" charset="0"/>
              </a:rPr>
              <a:t>Outlet vent</a:t>
            </a:r>
          </a:p>
        </p:txBody>
      </p:sp>
      <p:sp>
        <p:nvSpPr>
          <p:cNvPr id="101" name="TextBox 100"/>
          <p:cNvSpPr txBox="1"/>
          <p:nvPr/>
        </p:nvSpPr>
        <p:spPr>
          <a:xfrm>
            <a:off x="901667" y="1377593"/>
            <a:ext cx="861133" cy="276999"/>
          </a:xfrm>
          <a:prstGeom prst="rect">
            <a:avLst/>
          </a:prstGeom>
          <a:solidFill>
            <a:schemeClr val="bg1"/>
          </a:solidFill>
        </p:spPr>
        <p:txBody>
          <a:bodyPr wrap="none" rtlCol="0">
            <a:spAutoFit/>
          </a:bodyPr>
          <a:lstStyle/>
          <a:p>
            <a:pPr algn="l"/>
            <a:r>
              <a:rPr lang="en-US" sz="1200" dirty="0" smtClean="0">
                <a:latin typeface="Arial" panose="020B0604020202020204" pitchFamily="34" charset="0"/>
                <a:cs typeface="Arial" panose="020B0604020202020204" pitchFamily="34" charset="0"/>
              </a:rPr>
              <a:t>Inlet vent</a:t>
            </a:r>
          </a:p>
        </p:txBody>
      </p:sp>
      <p:cxnSp>
        <p:nvCxnSpPr>
          <p:cNvPr id="10" name="Straight Arrow Connector 9"/>
          <p:cNvCxnSpPr/>
          <p:nvPr/>
        </p:nvCxnSpPr>
        <p:spPr>
          <a:xfrm>
            <a:off x="1297155" y="1623972"/>
            <a:ext cx="365330" cy="2135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H="1" flipV="1">
            <a:off x="4681226" y="3343964"/>
            <a:ext cx="226110" cy="2686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9002342" y="2035103"/>
            <a:ext cx="0" cy="3043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1752600" y="4688386"/>
            <a:ext cx="1822565" cy="1015663"/>
          </a:xfrm>
          <a:prstGeom prst="rect">
            <a:avLst/>
          </a:prstGeom>
          <a:noFill/>
        </p:spPr>
        <p:txBody>
          <a:bodyPr wrap="square" rtlCol="0">
            <a:spAutoFit/>
          </a:bodyPr>
          <a:lstStyle/>
          <a:p>
            <a:r>
              <a:rPr lang="en-US" sz="2000" dirty="0">
                <a:solidFill>
                  <a:srgbClr val="000099"/>
                </a:solidFill>
              </a:rPr>
              <a:t>Smoke Generator Positions</a:t>
            </a:r>
          </a:p>
        </p:txBody>
      </p:sp>
      <p:grpSp>
        <p:nvGrpSpPr>
          <p:cNvPr id="21" name="Group 20"/>
          <p:cNvGrpSpPr/>
          <p:nvPr/>
        </p:nvGrpSpPr>
        <p:grpSpPr>
          <a:xfrm>
            <a:off x="4001611" y="4608560"/>
            <a:ext cx="6568061" cy="1489909"/>
            <a:chOff x="4807338" y="5171928"/>
            <a:chExt cx="4497784" cy="1020285"/>
          </a:xfrm>
        </p:grpSpPr>
        <p:sp>
          <p:nvSpPr>
            <p:cNvPr id="36" name="Rectangle 35"/>
            <p:cNvSpPr/>
            <p:nvPr/>
          </p:nvSpPr>
          <p:spPr>
            <a:xfrm>
              <a:off x="5547369" y="5339938"/>
              <a:ext cx="2958846" cy="5715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37" name="Straight Connector 36"/>
            <p:cNvCxnSpPr>
              <a:stCxn id="36" idx="1"/>
              <a:endCxn id="36" idx="3"/>
            </p:cNvCxnSpPr>
            <p:nvPr/>
          </p:nvCxnSpPr>
          <p:spPr>
            <a:xfrm>
              <a:off x="5547369" y="5625688"/>
              <a:ext cx="29588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697778" y="5554250"/>
              <a:ext cx="95250"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Rectangle 38"/>
            <p:cNvSpPr/>
            <p:nvPr/>
          </p:nvSpPr>
          <p:spPr>
            <a:xfrm>
              <a:off x="6314660" y="5554250"/>
              <a:ext cx="95250"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Rectangle 39"/>
            <p:cNvSpPr/>
            <p:nvPr/>
          </p:nvSpPr>
          <p:spPr>
            <a:xfrm>
              <a:off x="6979166" y="5554250"/>
              <a:ext cx="95250"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Rectangle 40"/>
            <p:cNvSpPr/>
            <p:nvPr/>
          </p:nvSpPr>
          <p:spPr>
            <a:xfrm>
              <a:off x="7643673" y="5554250"/>
              <a:ext cx="95250"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Rectangle 41"/>
            <p:cNvSpPr/>
            <p:nvPr/>
          </p:nvSpPr>
          <p:spPr>
            <a:xfrm>
              <a:off x="8240510" y="5554250"/>
              <a:ext cx="95250"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TextBox 42"/>
            <p:cNvSpPr txBox="1"/>
            <p:nvPr/>
          </p:nvSpPr>
          <p:spPr>
            <a:xfrm>
              <a:off x="8113022" y="5659821"/>
              <a:ext cx="372350" cy="210765"/>
            </a:xfrm>
            <a:prstGeom prst="rect">
              <a:avLst/>
            </a:prstGeom>
            <a:noFill/>
          </p:spPr>
          <p:txBody>
            <a:bodyPr wrap="none" rtlCol="0">
              <a:spAutoFit/>
            </a:bodyPr>
            <a:lstStyle/>
            <a:p>
              <a:r>
                <a:rPr lang="en-US" sz="1400" dirty="0" smtClean="0"/>
                <a:t>SG5</a:t>
              </a:r>
              <a:endParaRPr lang="en-US" sz="1400" dirty="0"/>
            </a:p>
          </p:txBody>
        </p:sp>
        <p:sp>
          <p:nvSpPr>
            <p:cNvPr id="44" name="Rectangle 43"/>
            <p:cNvSpPr/>
            <p:nvPr/>
          </p:nvSpPr>
          <p:spPr>
            <a:xfrm>
              <a:off x="5922505" y="5303812"/>
              <a:ext cx="285750" cy="28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TextBox 44"/>
            <p:cNvSpPr txBox="1"/>
            <p:nvPr/>
          </p:nvSpPr>
          <p:spPr>
            <a:xfrm>
              <a:off x="4807338" y="5511781"/>
              <a:ext cx="663249" cy="210765"/>
            </a:xfrm>
            <a:prstGeom prst="rect">
              <a:avLst/>
            </a:prstGeom>
            <a:solidFill>
              <a:schemeClr val="bg1"/>
            </a:solidFill>
          </p:spPr>
          <p:txBody>
            <a:bodyPr wrap="none" rtlCol="0">
              <a:spAutoFit/>
            </a:bodyPr>
            <a:lstStyle/>
            <a:p>
              <a:r>
                <a:rPr lang="en-US" sz="1400" dirty="0" smtClean="0"/>
                <a:t>Inlet vent</a:t>
              </a:r>
              <a:endParaRPr lang="en-US" sz="1400" dirty="0"/>
            </a:p>
          </p:txBody>
        </p:sp>
        <p:sp>
          <p:nvSpPr>
            <p:cNvPr id="46" name="TextBox 45"/>
            <p:cNvSpPr txBox="1"/>
            <p:nvPr/>
          </p:nvSpPr>
          <p:spPr>
            <a:xfrm>
              <a:off x="8539784" y="5502576"/>
              <a:ext cx="765338" cy="210765"/>
            </a:xfrm>
            <a:prstGeom prst="rect">
              <a:avLst/>
            </a:prstGeom>
            <a:solidFill>
              <a:schemeClr val="bg1"/>
            </a:solidFill>
          </p:spPr>
          <p:txBody>
            <a:bodyPr wrap="none" rtlCol="0">
              <a:spAutoFit/>
            </a:bodyPr>
            <a:lstStyle/>
            <a:p>
              <a:r>
                <a:rPr lang="en-US" sz="1400" dirty="0" smtClean="0"/>
                <a:t>Outlet vent</a:t>
              </a:r>
              <a:endParaRPr lang="en-US" sz="1400" dirty="0"/>
            </a:p>
          </p:txBody>
        </p:sp>
        <p:sp>
          <p:nvSpPr>
            <p:cNvPr id="47" name="TextBox 46"/>
            <p:cNvSpPr txBox="1"/>
            <p:nvPr/>
          </p:nvSpPr>
          <p:spPr>
            <a:xfrm>
              <a:off x="5521429" y="5171928"/>
              <a:ext cx="412966" cy="210765"/>
            </a:xfrm>
            <a:prstGeom prst="rect">
              <a:avLst/>
            </a:prstGeom>
            <a:noFill/>
          </p:spPr>
          <p:txBody>
            <a:bodyPr wrap="none" rtlCol="0">
              <a:spAutoFit/>
            </a:bodyPr>
            <a:lstStyle/>
            <a:p>
              <a:r>
                <a:rPr lang="en-US" sz="1400" dirty="0"/>
                <a:t>Door</a:t>
              </a:r>
            </a:p>
          </p:txBody>
        </p:sp>
        <p:sp>
          <p:nvSpPr>
            <p:cNvPr id="48" name="TextBox 47"/>
            <p:cNvSpPr txBox="1"/>
            <p:nvPr/>
          </p:nvSpPr>
          <p:spPr>
            <a:xfrm>
              <a:off x="7469401" y="5659821"/>
              <a:ext cx="372350" cy="210765"/>
            </a:xfrm>
            <a:prstGeom prst="rect">
              <a:avLst/>
            </a:prstGeom>
            <a:noFill/>
          </p:spPr>
          <p:txBody>
            <a:bodyPr wrap="none" rtlCol="0">
              <a:spAutoFit/>
            </a:bodyPr>
            <a:lstStyle/>
            <a:p>
              <a:r>
                <a:rPr lang="en-US" sz="1400" dirty="0" smtClean="0"/>
                <a:t>SG4</a:t>
              </a:r>
              <a:endParaRPr lang="en-US" sz="1400" dirty="0"/>
            </a:p>
          </p:txBody>
        </p:sp>
        <p:sp>
          <p:nvSpPr>
            <p:cNvPr id="49" name="TextBox 48"/>
            <p:cNvSpPr txBox="1"/>
            <p:nvPr/>
          </p:nvSpPr>
          <p:spPr>
            <a:xfrm>
              <a:off x="6804895" y="5659821"/>
              <a:ext cx="372350" cy="210765"/>
            </a:xfrm>
            <a:prstGeom prst="rect">
              <a:avLst/>
            </a:prstGeom>
            <a:noFill/>
          </p:spPr>
          <p:txBody>
            <a:bodyPr wrap="none" rtlCol="0">
              <a:spAutoFit/>
            </a:bodyPr>
            <a:lstStyle/>
            <a:p>
              <a:r>
                <a:rPr lang="en-US" sz="1400" dirty="0"/>
                <a:t>SG3</a:t>
              </a:r>
            </a:p>
          </p:txBody>
        </p:sp>
        <p:sp>
          <p:nvSpPr>
            <p:cNvPr id="50" name="TextBox 49"/>
            <p:cNvSpPr txBox="1"/>
            <p:nvPr/>
          </p:nvSpPr>
          <p:spPr>
            <a:xfrm>
              <a:off x="6155654" y="5659821"/>
              <a:ext cx="372350" cy="210765"/>
            </a:xfrm>
            <a:prstGeom prst="rect">
              <a:avLst/>
            </a:prstGeom>
            <a:noFill/>
          </p:spPr>
          <p:txBody>
            <a:bodyPr wrap="none" rtlCol="0">
              <a:spAutoFit/>
            </a:bodyPr>
            <a:lstStyle/>
            <a:p>
              <a:r>
                <a:rPr lang="en-US" sz="1400" dirty="0" smtClean="0"/>
                <a:t>SG2</a:t>
              </a:r>
              <a:endParaRPr lang="en-US" sz="1400" dirty="0"/>
            </a:p>
          </p:txBody>
        </p:sp>
        <p:sp>
          <p:nvSpPr>
            <p:cNvPr id="51" name="TextBox 50"/>
            <p:cNvSpPr txBox="1"/>
            <p:nvPr/>
          </p:nvSpPr>
          <p:spPr>
            <a:xfrm>
              <a:off x="5546860" y="5659821"/>
              <a:ext cx="372350" cy="210765"/>
            </a:xfrm>
            <a:prstGeom prst="rect">
              <a:avLst/>
            </a:prstGeom>
            <a:noFill/>
          </p:spPr>
          <p:txBody>
            <a:bodyPr wrap="none" rtlCol="0">
              <a:spAutoFit/>
            </a:bodyPr>
            <a:lstStyle/>
            <a:p>
              <a:r>
                <a:rPr lang="en-US" sz="1400" dirty="0" smtClean="0"/>
                <a:t>SG1</a:t>
              </a:r>
              <a:endParaRPr lang="en-US" sz="1400" dirty="0"/>
            </a:p>
          </p:txBody>
        </p:sp>
        <p:sp>
          <p:nvSpPr>
            <p:cNvPr id="15" name="Rectangle 14"/>
            <p:cNvSpPr/>
            <p:nvPr/>
          </p:nvSpPr>
          <p:spPr>
            <a:xfrm>
              <a:off x="7105029" y="5451763"/>
              <a:ext cx="791264" cy="363959"/>
            </a:xfrm>
            <a:prstGeom prst="rect">
              <a:avLst/>
            </a:prstGeom>
            <a:noFill/>
            <a:ln>
              <a:solidFill>
                <a:srgbClr val="000099"/>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04" name="Rectangle 103"/>
            <p:cNvSpPr/>
            <p:nvPr/>
          </p:nvSpPr>
          <p:spPr>
            <a:xfrm>
              <a:off x="6624892" y="5981448"/>
              <a:ext cx="1322985" cy="210765"/>
            </a:xfrm>
            <a:prstGeom prst="rect">
              <a:avLst/>
            </a:prstGeom>
          </p:spPr>
          <p:txBody>
            <a:bodyPr wrap="none">
              <a:spAutoFit/>
            </a:bodyPr>
            <a:lstStyle/>
            <a:p>
              <a:r>
                <a:rPr lang="en-US" sz="1400" dirty="0" smtClean="0"/>
                <a:t>Obstruction location</a:t>
              </a:r>
              <a:endParaRPr lang="en-US" sz="1400" dirty="0"/>
            </a:p>
          </p:txBody>
        </p:sp>
        <p:cxnSp>
          <p:nvCxnSpPr>
            <p:cNvPr id="17" name="Straight Connector 16"/>
            <p:cNvCxnSpPr/>
            <p:nvPr/>
          </p:nvCxnSpPr>
          <p:spPr>
            <a:xfrm flipV="1">
              <a:off x="7251003" y="5861576"/>
              <a:ext cx="91640" cy="1438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5" name="TextBox 104"/>
          <p:cNvSpPr txBox="1"/>
          <p:nvPr/>
        </p:nvSpPr>
        <p:spPr>
          <a:xfrm flipH="1">
            <a:off x="7885485" y="980294"/>
            <a:ext cx="2163432" cy="400110"/>
          </a:xfrm>
          <a:prstGeom prst="rect">
            <a:avLst/>
          </a:prstGeom>
          <a:noFill/>
        </p:spPr>
        <p:txBody>
          <a:bodyPr wrap="square" rtlCol="0">
            <a:spAutoFit/>
          </a:bodyPr>
          <a:lstStyle>
            <a:defPPr>
              <a:defRPr lang="en-US"/>
            </a:defPPr>
            <a:lvl1pPr algn="ctr"/>
          </a:lstStyle>
          <a:p>
            <a:r>
              <a:rPr lang="en-US" sz="2000" dirty="0" smtClean="0">
                <a:solidFill>
                  <a:srgbClr val="000099"/>
                </a:solidFill>
              </a:rPr>
              <a:t>Obstruction</a:t>
            </a:r>
            <a:endParaRPr lang="en-US" sz="2000" dirty="0">
              <a:solidFill>
                <a:srgbClr val="000099"/>
              </a:solidFill>
            </a:endParaRPr>
          </a:p>
        </p:txBody>
      </p:sp>
      <p:sp>
        <p:nvSpPr>
          <p:cNvPr id="31" name="Oval 30"/>
          <p:cNvSpPr/>
          <p:nvPr/>
        </p:nvSpPr>
        <p:spPr>
          <a:xfrm>
            <a:off x="5715000" y="5208479"/>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6705600" y="5208479"/>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7638804" y="5208479"/>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8610600" y="5208479"/>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5562600" y="4975166"/>
            <a:ext cx="413896" cy="307777"/>
          </a:xfrm>
          <a:prstGeom prst="rect">
            <a:avLst/>
          </a:prstGeom>
          <a:noFill/>
        </p:spPr>
        <p:txBody>
          <a:bodyPr wrap="none" rtlCol="0">
            <a:spAutoFit/>
          </a:bodyPr>
          <a:lstStyle/>
          <a:p>
            <a:r>
              <a:rPr lang="en-US" sz="1400" dirty="0" smtClean="0"/>
              <a:t>D4</a:t>
            </a:r>
            <a:endParaRPr lang="en-US" sz="1400" dirty="0"/>
          </a:p>
        </p:txBody>
      </p:sp>
      <p:sp>
        <p:nvSpPr>
          <p:cNvPr id="114" name="TextBox 113"/>
          <p:cNvSpPr txBox="1"/>
          <p:nvPr/>
        </p:nvSpPr>
        <p:spPr>
          <a:xfrm>
            <a:off x="6553200" y="4975166"/>
            <a:ext cx="413896" cy="307777"/>
          </a:xfrm>
          <a:prstGeom prst="rect">
            <a:avLst/>
          </a:prstGeom>
          <a:noFill/>
        </p:spPr>
        <p:txBody>
          <a:bodyPr wrap="none" rtlCol="0">
            <a:spAutoFit/>
          </a:bodyPr>
          <a:lstStyle/>
          <a:p>
            <a:r>
              <a:rPr lang="en-US" sz="1400" dirty="0" smtClean="0"/>
              <a:t>D3</a:t>
            </a:r>
            <a:endParaRPr lang="en-US" sz="1400" dirty="0"/>
          </a:p>
        </p:txBody>
      </p:sp>
      <p:sp>
        <p:nvSpPr>
          <p:cNvPr id="115" name="TextBox 114"/>
          <p:cNvSpPr txBox="1"/>
          <p:nvPr/>
        </p:nvSpPr>
        <p:spPr>
          <a:xfrm>
            <a:off x="7510904" y="4975166"/>
            <a:ext cx="413896" cy="307777"/>
          </a:xfrm>
          <a:prstGeom prst="rect">
            <a:avLst/>
          </a:prstGeom>
          <a:noFill/>
        </p:spPr>
        <p:txBody>
          <a:bodyPr wrap="none" rtlCol="0">
            <a:spAutoFit/>
          </a:bodyPr>
          <a:lstStyle/>
          <a:p>
            <a:r>
              <a:rPr lang="en-US" sz="1400" dirty="0" smtClean="0"/>
              <a:t>D2</a:t>
            </a:r>
            <a:endParaRPr lang="en-US" sz="1400" dirty="0"/>
          </a:p>
        </p:txBody>
      </p:sp>
      <p:sp>
        <p:nvSpPr>
          <p:cNvPr id="116" name="TextBox 115"/>
          <p:cNvSpPr txBox="1"/>
          <p:nvPr/>
        </p:nvSpPr>
        <p:spPr>
          <a:xfrm>
            <a:off x="8458200" y="4975166"/>
            <a:ext cx="413896" cy="307777"/>
          </a:xfrm>
          <a:prstGeom prst="rect">
            <a:avLst/>
          </a:prstGeom>
          <a:noFill/>
        </p:spPr>
        <p:txBody>
          <a:bodyPr wrap="none" rtlCol="0">
            <a:spAutoFit/>
          </a:bodyPr>
          <a:lstStyle/>
          <a:p>
            <a:r>
              <a:rPr lang="en-US" sz="1400" dirty="0" smtClean="0"/>
              <a:t>D1</a:t>
            </a:r>
            <a:endParaRPr lang="en-US" sz="1400" dirty="0"/>
          </a:p>
        </p:txBody>
      </p:sp>
      <p:cxnSp>
        <p:nvCxnSpPr>
          <p:cNvPr id="57" name="Straight Arrow Connector 56"/>
          <p:cNvCxnSpPr/>
          <p:nvPr/>
        </p:nvCxnSpPr>
        <p:spPr>
          <a:xfrm>
            <a:off x="1752600" y="1904455"/>
            <a:ext cx="152400" cy="237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1720205" y="1928199"/>
            <a:ext cx="32395" cy="1143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Footer Placeholder 3">
            <a:extLst>
              <a:ext uri="{FF2B5EF4-FFF2-40B4-BE49-F238E27FC236}">
                <a16:creationId xmlns:a16="http://schemas.microsoft.com/office/drawing/2014/main" id="{5CF54B63-FF67-41F9-A6DA-2E8C49D4A399}"/>
              </a:ext>
            </a:extLst>
          </p:cNvPr>
          <p:cNvSpPr txBox="1">
            <a:spLocks/>
          </p:cNvSpPr>
          <p:nvPr/>
        </p:nvSpPr>
        <p:spPr>
          <a:xfrm>
            <a:off x="5508897" y="640080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25728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7" grpId="0" animBg="1"/>
      <p:bldP spid="52" grpId="0"/>
      <p:bldP spid="105" grpId="0"/>
      <p:bldP spid="31" grpId="0" animBg="1"/>
      <p:bldP spid="110" grpId="0" animBg="1"/>
      <p:bldP spid="111" grpId="0" animBg="1"/>
      <p:bldP spid="112" grpId="0" animBg="1"/>
      <p:bldP spid="113" grpId="0"/>
      <p:bldP spid="114" grpId="0"/>
      <p:bldP spid="115" grpId="0"/>
      <p:bldP spid="1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noventiSG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7874" t="949" r="21875" b="4019"/>
          <a:stretch/>
        </p:blipFill>
        <p:spPr>
          <a:xfrm>
            <a:off x="967905" y="1503146"/>
            <a:ext cx="4901789" cy="4464984"/>
          </a:xfrm>
          <a:prstGeom prst="rect">
            <a:avLst/>
          </a:prstGeom>
        </p:spPr>
      </p:pic>
      <p:pic>
        <p:nvPicPr>
          <p:cNvPr id="7" name="noventiSG5slice">
            <a:hlinkClick r:id="" action="ppaction://media"/>
          </p:cNvPr>
          <p:cNvPicPr>
            <a:picLocks noChangeAspect="1"/>
          </p:cNvPicPr>
          <p:nvPr>
            <a:videoFile r:link="rId3"/>
            <p:extLst>
              <p:ext uri="{DAA4B4D4-6D71-4841-9C94-3DE7FCFB9230}">
                <p14:media xmlns:p14="http://schemas.microsoft.com/office/powerpoint/2010/main" r:embed="rId4">
                  <p14:trim st="300"/>
                </p14:media>
              </p:ext>
            </p:extLst>
          </p:nvPr>
        </p:nvPicPr>
        <p:blipFill rotWithShape="1">
          <a:blip r:embed="rId8"/>
          <a:srcRect l="5750" t="37545" r="15501" b="43771"/>
          <a:stretch>
            <a:fillRect/>
          </a:stretch>
        </p:blipFill>
        <p:spPr>
          <a:xfrm>
            <a:off x="5525624" y="1840494"/>
            <a:ext cx="6463505" cy="738686"/>
          </a:xfrm>
          <a:prstGeom prst="rect">
            <a:avLst/>
          </a:prstGeom>
        </p:spPr>
      </p:pic>
      <p:sp>
        <p:nvSpPr>
          <p:cNvPr id="3" name="Title 2"/>
          <p:cNvSpPr>
            <a:spLocks noGrp="1"/>
          </p:cNvSpPr>
          <p:nvPr>
            <p:ph type="title"/>
          </p:nvPr>
        </p:nvSpPr>
        <p:spPr>
          <a:xfrm>
            <a:off x="279071" y="155900"/>
            <a:ext cx="11912929" cy="758500"/>
          </a:xfrm>
        </p:spPr>
        <p:txBody>
          <a:bodyPr/>
          <a:lstStyle/>
          <a:p>
            <a:r>
              <a:rPr lang="en-US" sz="2800" b="1" dirty="0" smtClean="0"/>
              <a:t>smoke transport &amp; alarm time: empty cargo bay</a:t>
            </a:r>
            <a:endParaRPr lang="en-US" sz="2800" b="1" dirty="0"/>
          </a:p>
        </p:txBody>
      </p:sp>
      <p:sp>
        <p:nvSpPr>
          <p:cNvPr id="8" name="Slide Number Placeholder 7"/>
          <p:cNvSpPr>
            <a:spLocks noGrp="1"/>
          </p:cNvSpPr>
          <p:nvPr>
            <p:ph type="sldNum" sz="quarter" idx="11"/>
          </p:nvPr>
        </p:nvSpPr>
        <p:spPr/>
        <p:txBody>
          <a:bodyPr/>
          <a:lstStyle/>
          <a:p>
            <a:pPr algn="r"/>
            <a:fld id="{01517C5A-21C8-4A78-AA4B-D0D5DD5ADE52}" type="slidenum">
              <a:rPr lang="en-US" smtClean="0">
                <a:solidFill>
                  <a:srgbClr val="000000"/>
                </a:solidFill>
              </a:rPr>
              <a:pPr algn="r"/>
              <a:t>8</a:t>
            </a:fld>
            <a:endParaRPr lang="en-US">
              <a:solidFill>
                <a:srgbClr val="000000"/>
              </a:solidFill>
            </a:endParaRPr>
          </a:p>
        </p:txBody>
      </p:sp>
      <p:sp>
        <p:nvSpPr>
          <p:cNvPr id="22" name="TextBox 21"/>
          <p:cNvSpPr txBox="1"/>
          <p:nvPr/>
        </p:nvSpPr>
        <p:spPr>
          <a:xfrm>
            <a:off x="1371600" y="6596390"/>
            <a:ext cx="9601200" cy="261610"/>
          </a:xfrm>
          <a:prstGeom prst="rect">
            <a:avLst/>
          </a:prstGeom>
          <a:noFill/>
        </p:spPr>
        <p:txBody>
          <a:bodyPr wrap="square" rtlCol="0">
            <a:spAutoFit/>
          </a:bodyPr>
          <a:lstStyle/>
          <a:p>
            <a:pPr algn="ctr"/>
            <a:r>
              <a:rPr lang="en-US" sz="1050" i="1" dirty="0" smtClean="0">
                <a:solidFill>
                  <a:srgbClr val="000099"/>
                </a:solidFill>
                <a:latin typeface="Arial" panose="020B0604020202020204" pitchFamily="34" charset="0"/>
                <a:cs typeface="Arial" panose="020B0604020202020204" pitchFamily="34" charset="0"/>
              </a:rPr>
              <a:t>9</a:t>
            </a:r>
            <a:r>
              <a:rPr lang="en-US" sz="1050" i="1" baseline="30000" dirty="0" smtClean="0">
                <a:solidFill>
                  <a:srgbClr val="000099"/>
                </a:solidFill>
                <a:latin typeface="Arial" panose="020B0604020202020204" pitchFamily="34" charset="0"/>
                <a:cs typeface="Arial" panose="020B0604020202020204" pitchFamily="34" charset="0"/>
              </a:rPr>
              <a:t>th</a:t>
            </a:r>
            <a:r>
              <a:rPr lang="en-US" sz="1050" i="1" dirty="0" smtClean="0">
                <a:solidFill>
                  <a:srgbClr val="000099"/>
                </a:solidFill>
                <a:latin typeface="Arial" panose="020B0604020202020204" pitchFamily="34" charset="0"/>
                <a:cs typeface="Arial" panose="020B0604020202020204" pitchFamily="34" charset="0"/>
              </a:rPr>
              <a:t> Triennial International Aircraft Fire and Cabin Safety Research Conference, October 28-31, 2019, Atlantic City, New Jersey, USA</a:t>
            </a:r>
          </a:p>
        </p:txBody>
      </p:sp>
      <p:sp>
        <p:nvSpPr>
          <p:cNvPr id="45" name="Oval 44"/>
          <p:cNvSpPr/>
          <p:nvPr/>
        </p:nvSpPr>
        <p:spPr>
          <a:xfrm>
            <a:off x="6444104" y="1757313"/>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7876664" y="1757313"/>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9424300" y="1757313"/>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10896600" y="1757313"/>
            <a:ext cx="133596" cy="142974"/>
          </a:xfrm>
          <a:prstGeom prst="ellipse">
            <a:avLst/>
          </a:prstGeom>
          <a:solidFill>
            <a:schemeClr val="accent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6291704" y="1524000"/>
            <a:ext cx="413896" cy="307777"/>
          </a:xfrm>
          <a:prstGeom prst="rect">
            <a:avLst/>
          </a:prstGeom>
          <a:noFill/>
        </p:spPr>
        <p:txBody>
          <a:bodyPr wrap="none" rtlCol="0">
            <a:spAutoFit/>
          </a:bodyPr>
          <a:lstStyle/>
          <a:p>
            <a:r>
              <a:rPr lang="en-US" sz="1400" dirty="0" smtClean="0"/>
              <a:t>D4</a:t>
            </a:r>
            <a:endParaRPr lang="en-US" sz="1400" dirty="0"/>
          </a:p>
        </p:txBody>
      </p:sp>
      <p:sp>
        <p:nvSpPr>
          <p:cNvPr id="50" name="TextBox 49"/>
          <p:cNvSpPr txBox="1"/>
          <p:nvPr/>
        </p:nvSpPr>
        <p:spPr>
          <a:xfrm>
            <a:off x="7724264" y="1524000"/>
            <a:ext cx="413896" cy="307777"/>
          </a:xfrm>
          <a:prstGeom prst="rect">
            <a:avLst/>
          </a:prstGeom>
          <a:noFill/>
        </p:spPr>
        <p:txBody>
          <a:bodyPr wrap="none" rtlCol="0">
            <a:spAutoFit/>
          </a:bodyPr>
          <a:lstStyle/>
          <a:p>
            <a:r>
              <a:rPr lang="en-US" sz="1400" dirty="0" smtClean="0"/>
              <a:t>D3</a:t>
            </a:r>
            <a:endParaRPr lang="en-US" sz="1400" dirty="0"/>
          </a:p>
        </p:txBody>
      </p:sp>
      <p:sp>
        <p:nvSpPr>
          <p:cNvPr id="51" name="TextBox 50"/>
          <p:cNvSpPr txBox="1"/>
          <p:nvPr/>
        </p:nvSpPr>
        <p:spPr>
          <a:xfrm>
            <a:off x="9296400" y="1524000"/>
            <a:ext cx="413896" cy="307777"/>
          </a:xfrm>
          <a:prstGeom prst="rect">
            <a:avLst/>
          </a:prstGeom>
          <a:noFill/>
        </p:spPr>
        <p:txBody>
          <a:bodyPr wrap="none" rtlCol="0">
            <a:spAutoFit/>
          </a:bodyPr>
          <a:lstStyle/>
          <a:p>
            <a:r>
              <a:rPr lang="en-US" sz="1400" dirty="0" smtClean="0"/>
              <a:t>D2</a:t>
            </a:r>
            <a:endParaRPr lang="en-US" sz="1400" dirty="0"/>
          </a:p>
        </p:txBody>
      </p:sp>
      <p:sp>
        <p:nvSpPr>
          <p:cNvPr id="52" name="TextBox 51"/>
          <p:cNvSpPr txBox="1"/>
          <p:nvPr/>
        </p:nvSpPr>
        <p:spPr>
          <a:xfrm>
            <a:off x="10744200" y="1524000"/>
            <a:ext cx="413896" cy="307777"/>
          </a:xfrm>
          <a:prstGeom prst="rect">
            <a:avLst/>
          </a:prstGeom>
          <a:noFill/>
        </p:spPr>
        <p:txBody>
          <a:bodyPr wrap="none" rtlCol="0">
            <a:spAutoFit/>
          </a:bodyPr>
          <a:lstStyle/>
          <a:p>
            <a:r>
              <a:rPr lang="en-US" sz="1400" dirty="0" smtClean="0"/>
              <a:t>D1</a:t>
            </a:r>
            <a:endParaRPr lang="en-US" sz="1400" dirty="0"/>
          </a:p>
        </p:txBody>
      </p:sp>
      <p:grpSp>
        <p:nvGrpSpPr>
          <p:cNvPr id="5" name="Group 4"/>
          <p:cNvGrpSpPr/>
          <p:nvPr/>
        </p:nvGrpSpPr>
        <p:grpSpPr>
          <a:xfrm>
            <a:off x="7283734" y="2756888"/>
            <a:ext cx="2927066" cy="477781"/>
            <a:chOff x="-905348" y="3517550"/>
            <a:chExt cx="2927066" cy="477781"/>
          </a:xfrm>
        </p:grpSpPr>
        <p:sp>
          <p:nvSpPr>
            <p:cNvPr id="17" name="TextBox 16"/>
            <p:cNvSpPr txBox="1"/>
            <p:nvPr/>
          </p:nvSpPr>
          <p:spPr>
            <a:xfrm>
              <a:off x="1623852" y="3698590"/>
              <a:ext cx="397866" cy="276999"/>
            </a:xfrm>
            <a:prstGeom prst="rect">
              <a:avLst/>
            </a:prstGeom>
            <a:noFill/>
          </p:spPr>
          <p:txBody>
            <a:bodyPr wrap="none" rtlCol="0">
              <a:spAutoFit/>
            </a:bodyPr>
            <a:lstStyle/>
            <a:p>
              <a:r>
                <a:rPr lang="en-US" sz="1200" dirty="0" smtClean="0"/>
                <a:t>1.0</a:t>
              </a:r>
              <a:endParaRPr lang="en-US" sz="1200" dirty="0"/>
            </a:p>
          </p:txBody>
        </p:sp>
        <p:sp>
          <p:nvSpPr>
            <p:cNvPr id="18" name="TextBox 17"/>
            <p:cNvSpPr txBox="1"/>
            <p:nvPr/>
          </p:nvSpPr>
          <p:spPr>
            <a:xfrm>
              <a:off x="-905348" y="3718332"/>
              <a:ext cx="397866" cy="276999"/>
            </a:xfrm>
            <a:prstGeom prst="rect">
              <a:avLst/>
            </a:prstGeom>
            <a:noFill/>
          </p:spPr>
          <p:txBody>
            <a:bodyPr wrap="none" rtlCol="0">
              <a:spAutoFit/>
            </a:bodyPr>
            <a:lstStyle/>
            <a:p>
              <a:r>
                <a:rPr lang="en-US" sz="1200" dirty="0"/>
                <a:t>0</a:t>
              </a:r>
              <a:r>
                <a:rPr lang="en-US" sz="1200" dirty="0" smtClean="0"/>
                <a:t>.0</a:t>
              </a:r>
              <a:endParaRPr lang="en-US" sz="1200" dirty="0"/>
            </a:p>
          </p:txBody>
        </p:sp>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5400000">
              <a:off x="384120" y="2335137"/>
              <a:ext cx="348130" cy="2712955"/>
            </a:xfrm>
            <a:prstGeom prst="rect">
              <a:avLst/>
            </a:prstGeom>
          </p:spPr>
        </p:pic>
        <p:sp>
          <p:nvSpPr>
            <p:cNvPr id="55" name="TextBox 54"/>
            <p:cNvSpPr txBox="1"/>
            <p:nvPr/>
          </p:nvSpPr>
          <p:spPr>
            <a:xfrm>
              <a:off x="-251492" y="3718331"/>
              <a:ext cx="1619354" cy="276999"/>
            </a:xfrm>
            <a:prstGeom prst="rect">
              <a:avLst/>
            </a:prstGeom>
            <a:noFill/>
          </p:spPr>
          <p:txBody>
            <a:bodyPr wrap="none" rtlCol="0">
              <a:spAutoFit/>
            </a:bodyPr>
            <a:lstStyle/>
            <a:p>
              <a:r>
                <a:rPr lang="en-US" sz="1200" b="0" dirty="0" smtClean="0"/>
                <a:t>Smoke mass fraction</a:t>
              </a:r>
              <a:endParaRPr lang="en-US" sz="1200" b="0" dirty="0"/>
            </a:p>
          </p:txBody>
        </p:sp>
      </p:grpSp>
      <p:sp>
        <p:nvSpPr>
          <p:cNvPr id="65" name="Text Placeholder 1"/>
          <p:cNvSpPr>
            <a:spLocks noGrp="1"/>
          </p:cNvSpPr>
          <p:nvPr>
            <p:ph type="body" idx="1"/>
          </p:nvPr>
        </p:nvSpPr>
        <p:spPr>
          <a:xfrm>
            <a:off x="609600" y="777532"/>
            <a:ext cx="11277600" cy="365468"/>
          </a:xfrm>
        </p:spPr>
        <p:txBody>
          <a:bodyPr>
            <a:noAutofit/>
          </a:bodyPr>
          <a:lstStyle/>
          <a:p>
            <a:r>
              <a:rPr lang="en-US" sz="1800" dirty="0" smtClean="0"/>
              <a:t>- Smoke generator located toward one end of the cargo bay</a:t>
            </a:r>
          </a:p>
          <a:p>
            <a:r>
              <a:rPr lang="en-US" sz="1800" dirty="0" smtClean="0"/>
              <a:t>- No ventilation</a:t>
            </a:r>
            <a:endParaRPr lang="en-US" sz="1800" dirty="0"/>
          </a:p>
        </p:txBody>
      </p:sp>
      <p:sp>
        <p:nvSpPr>
          <p:cNvPr id="27" name="TextBox 26"/>
          <p:cNvSpPr txBox="1"/>
          <p:nvPr/>
        </p:nvSpPr>
        <p:spPr>
          <a:xfrm>
            <a:off x="4281765" y="5071646"/>
            <a:ext cx="595035" cy="338554"/>
          </a:xfrm>
          <a:prstGeom prst="rect">
            <a:avLst/>
          </a:prstGeom>
          <a:noFill/>
        </p:spPr>
        <p:txBody>
          <a:bodyPr wrap="none" rtlCol="0">
            <a:spAutoFit/>
          </a:bodyPr>
          <a:lstStyle/>
          <a:p>
            <a:pPr algn="l"/>
            <a:r>
              <a:rPr lang="en-US" sz="1600" dirty="0" smtClean="0">
                <a:latin typeface="Arial" panose="020B0604020202020204" pitchFamily="34" charset="0"/>
                <a:cs typeface="Arial" panose="020B0604020202020204" pitchFamily="34" charset="0"/>
              </a:rPr>
              <a:t>SG5</a:t>
            </a:r>
          </a:p>
        </p:txBody>
      </p:sp>
      <p:pic>
        <p:nvPicPr>
          <p:cNvPr id="13" name="Picture 12"/>
          <p:cNvPicPr>
            <a:picLocks noChangeAspect="1"/>
          </p:cNvPicPr>
          <p:nvPr/>
        </p:nvPicPr>
        <p:blipFill>
          <a:blip r:embed="rId10"/>
          <a:stretch>
            <a:fillRect/>
          </a:stretch>
        </p:blipFill>
        <p:spPr>
          <a:xfrm>
            <a:off x="6730691" y="3276600"/>
            <a:ext cx="4407790" cy="2883658"/>
          </a:xfrm>
          <a:prstGeom prst="rect">
            <a:avLst/>
          </a:prstGeom>
        </p:spPr>
      </p:pic>
      <p:sp>
        <p:nvSpPr>
          <p:cNvPr id="4" name="TextBox 3"/>
          <p:cNvSpPr txBox="1"/>
          <p:nvPr/>
        </p:nvSpPr>
        <p:spPr>
          <a:xfrm>
            <a:off x="1985928" y="6022438"/>
            <a:ext cx="2739853" cy="307777"/>
          </a:xfrm>
          <a:prstGeom prst="rect">
            <a:avLst/>
          </a:prstGeom>
          <a:noFill/>
        </p:spPr>
        <p:txBody>
          <a:bodyPr wrap="none" rtlCol="0">
            <a:spAutoFit/>
          </a:bodyPr>
          <a:lstStyle/>
          <a:p>
            <a:pPr algn="l"/>
            <a:r>
              <a:rPr lang="en-US" sz="1400" dirty="0" smtClean="0">
                <a:latin typeface="Arial" panose="020B0604020202020204" pitchFamily="34" charset="0"/>
                <a:cs typeface="Arial" panose="020B0604020202020204" pitchFamily="34" charset="0"/>
              </a:rPr>
              <a:t>Simulated smoke propagation</a:t>
            </a:r>
          </a:p>
        </p:txBody>
      </p:sp>
      <p:sp>
        <p:nvSpPr>
          <p:cNvPr id="25" name="TextBox 24"/>
          <p:cNvSpPr txBox="1"/>
          <p:nvPr/>
        </p:nvSpPr>
        <p:spPr>
          <a:xfrm>
            <a:off x="7475735" y="6096000"/>
            <a:ext cx="3467616" cy="276999"/>
          </a:xfrm>
          <a:prstGeom prst="rect">
            <a:avLst/>
          </a:prstGeom>
          <a:noFill/>
        </p:spPr>
        <p:txBody>
          <a:bodyPr wrap="none" rtlCol="0">
            <a:spAutoFit/>
          </a:bodyPr>
          <a:lstStyle/>
          <a:p>
            <a:pPr algn="l"/>
            <a:r>
              <a:rPr lang="en-US" sz="1200" dirty="0" smtClean="0">
                <a:latin typeface="Arial" panose="020B0604020202020204" pitchFamily="34" charset="0"/>
                <a:cs typeface="Arial" panose="020B0604020202020204" pitchFamily="34" charset="0"/>
              </a:rPr>
              <a:t>Alarm time for each detector from simulation</a:t>
            </a:r>
          </a:p>
        </p:txBody>
      </p:sp>
      <p:sp>
        <p:nvSpPr>
          <p:cNvPr id="26" name="TextBox 25"/>
          <p:cNvSpPr txBox="1"/>
          <p:nvPr/>
        </p:nvSpPr>
        <p:spPr>
          <a:xfrm>
            <a:off x="8142448" y="3167585"/>
            <a:ext cx="1340432" cy="276999"/>
          </a:xfrm>
          <a:prstGeom prst="rect">
            <a:avLst/>
          </a:prstGeom>
          <a:noFill/>
        </p:spPr>
        <p:txBody>
          <a:bodyPr wrap="none" rtlCol="0">
            <a:spAutoFit/>
          </a:bodyPr>
          <a:lstStyle/>
          <a:p>
            <a:pPr algn="l"/>
            <a:r>
              <a:rPr lang="en-US" sz="1200" dirty="0" smtClean="0">
                <a:latin typeface="Arial" panose="020B0604020202020204" pitchFamily="34" charset="0"/>
                <a:cs typeface="Arial" panose="020B0604020202020204" pitchFamily="34" charset="0"/>
              </a:rPr>
              <a:t>from simulation</a:t>
            </a:r>
          </a:p>
        </p:txBody>
      </p:sp>
      <p:sp>
        <p:nvSpPr>
          <p:cNvPr id="28" name="Footer Placeholder 3">
            <a:extLst>
              <a:ext uri="{FF2B5EF4-FFF2-40B4-BE49-F238E27FC236}">
                <a16:creationId xmlns:a16="http://schemas.microsoft.com/office/drawing/2014/main" id="{5CF54B63-FF67-41F9-A6DA-2E8C49D4A399}"/>
              </a:ext>
            </a:extLst>
          </p:cNvPr>
          <p:cNvSpPr txBox="1">
            <a:spLocks/>
          </p:cNvSpPr>
          <p:nvPr/>
        </p:nvSpPr>
        <p:spPr>
          <a:xfrm>
            <a:off x="5508897" y="6400800"/>
            <a:ext cx="5997303" cy="183091"/>
          </a:xfrm>
          <a:prstGeom prst="rect">
            <a:avLst/>
          </a:prstGeom>
        </p:spPr>
        <p:txBody>
          <a:bodyPr vert="horz" lIns="0" tIns="0" rIns="0" bIns="0" rtlCol="0" anchor="ctr"/>
          <a:lstStyle>
            <a:defPPr>
              <a:defRPr lang="en-US"/>
            </a:defPPr>
            <a:lvl1pPr marL="0" algn="r" defTabSz="457200" rtl="0" eaLnBrk="1" latinLnBrk="0" hangingPunct="1">
              <a:defRPr sz="600" b="0" kern="800" spc="40" baseline="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00" dirty="0">
                <a:solidFill>
                  <a:schemeClr val="tx1"/>
                </a:solidFill>
                <a:cs typeface="DIN-Light"/>
              </a:rPr>
              <a:t>© </a:t>
            </a:r>
            <a:r>
              <a:rPr lang="en-US" sz="600" dirty="0" smtClean="0">
                <a:solidFill>
                  <a:schemeClr val="tx1"/>
                </a:solidFill>
                <a:cs typeface="DIN-Light"/>
              </a:rPr>
              <a:t>2019 </a:t>
            </a:r>
            <a:r>
              <a:rPr lang="en-US" sz="600" dirty="0">
                <a:solidFill>
                  <a:schemeClr val="tx1"/>
                </a:solidFill>
              </a:rPr>
              <a:t>Collins Aerospace, a United Technologies company. All rights reserved.</a:t>
            </a:r>
            <a:endParaRPr lang="en-US" sz="600" dirty="0">
              <a:solidFill>
                <a:schemeClr val="tx1"/>
              </a:solidFill>
              <a:cs typeface="DIN-Light"/>
              <a:sym typeface="Verdana"/>
            </a:endParaRPr>
          </a:p>
        </p:txBody>
      </p:sp>
    </p:spTree>
    <p:extLst>
      <p:ext uri="{BB962C8B-B14F-4D97-AF65-F5344CB8AC3E}">
        <p14:creationId xmlns:p14="http://schemas.microsoft.com/office/powerpoint/2010/main" val="281115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25" fill="hold"/>
                                        <p:tgtEl>
                                          <p:spTgt spid="7"/>
                                        </p:tgtEl>
                                      </p:cBhvr>
                                    </p:cmd>
                                  </p:childTnLst>
                                </p:cTn>
                              </p:par>
                              <p:par>
                                <p:cTn id="7" presetID="1" presetClass="mediacall" presetSubtype="0" fill="hold" nodeType="withEffect">
                                  <p:stCondLst>
                                    <p:cond delay="0"/>
                                  </p:stCondLst>
                                  <p:childTnLst>
                                    <p:cmd type="call" cmd="playFrom(0.0)">
                                      <p:cBhvr>
                                        <p:cTn id="8" dur="25125" fill="hold"/>
                                        <p:tgtEl>
                                          <p:spTgt spid="9"/>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9"/>
                </p:tgtEl>
              </p:cMediaNode>
            </p:vide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Collins Aerospace 16x9">
  <a:themeElements>
    <a:clrScheme name="Collins">
      <a:dk1>
        <a:srgbClr val="000000"/>
      </a:dk1>
      <a:lt1>
        <a:srgbClr val="FFFFFF"/>
      </a:lt1>
      <a:dk2>
        <a:srgbClr val="333333"/>
      </a:dk2>
      <a:lt2>
        <a:srgbClr val="DCDCDC"/>
      </a:lt2>
      <a:accent1>
        <a:srgbClr val="E4551F"/>
      </a:accent1>
      <a:accent2>
        <a:srgbClr val="00AB8E"/>
      </a:accent2>
      <a:accent3>
        <a:srgbClr val="F2A900"/>
      </a:accent3>
      <a:accent4>
        <a:srgbClr val="555555"/>
      </a:accent4>
      <a:accent5>
        <a:srgbClr val="898989"/>
      </a:accent5>
      <a:accent6>
        <a:srgbClr val="BBBBBB"/>
      </a:accent6>
      <a:hlink>
        <a:srgbClr val="CF4520"/>
      </a:hlink>
      <a:folHlink>
        <a:srgbClr val="F2A9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1_Collins_NonTechnical_16x9.potx" id="{EB7990EA-DFC1-4AA8-8A3E-0F10508B1E4C}" vid="{1DC8A317-D54D-4031-BC5B-2F7C844F7C2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chnical_x0020_Data xmlns="87a1b392-eb0e-4d41-9a43-9da8dd52f910">Yes</Technical_x0020_Data>
    <Certification xmlns="0d0768c6-eef8-4937-a0c1-32dfcefe6514">Yes</Certification>
    <US_x0020_Export_x0020_Classification xmlns="87a1b392-eb0e-4d41-9a43-9da8dd52f910">EAR99</US_x0020_Export_x0020_Classification>
    <JC_x0020_Reference_x0020_Number xmlns="87a1b392-eb0e-4d41-9a43-9da8dd52f910" xsi:nil="true"/>
    <US_x0020_Export_x0020_Jurisdiction xmlns="a1ef3b00-e653-4e3a-b792-3f6178e857f2">EAR</US_x0020_Export_x0020_Jurisdict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F14BB453DF7B43B83A4DEBF78F531B" ma:contentTypeVersion="6" ma:contentTypeDescription="Create a new document." ma:contentTypeScope="" ma:versionID="072502f79d1dc6ae059bc51af2b4ed10">
  <xsd:schema xmlns:xsd="http://www.w3.org/2001/XMLSchema" xmlns:xs="http://www.w3.org/2001/XMLSchema" xmlns:p="http://schemas.microsoft.com/office/2006/metadata/properties" xmlns:ns2="87a1b392-eb0e-4d41-9a43-9da8dd52f910" xmlns:ns3="a1ef3b00-e653-4e3a-b792-3f6178e857f2" xmlns:ns4="0d0768c6-eef8-4937-a0c1-32dfcefe6514" targetNamespace="http://schemas.microsoft.com/office/2006/metadata/properties" ma:root="true" ma:fieldsID="d99bcfa0290508ed52538a7115b08e5a" ns2:_="" ns3:_="" ns4:_="">
    <xsd:import namespace="87a1b392-eb0e-4d41-9a43-9da8dd52f910"/>
    <xsd:import namespace="a1ef3b00-e653-4e3a-b792-3f6178e857f2"/>
    <xsd:import namespace="0d0768c6-eef8-4937-a0c1-32dfcefe6514"/>
    <xsd:element name="properties">
      <xsd:complexType>
        <xsd:sequence>
          <xsd:element name="documentManagement">
            <xsd:complexType>
              <xsd:all>
                <xsd:element ref="ns2:Technical_x0020_Data"/>
                <xsd:element ref="ns3:US_x0020_Export_x0020_Jurisdiction" minOccurs="0"/>
                <xsd:element ref="ns2:US_x0020_Export_x0020_Classification" minOccurs="0"/>
                <xsd:element ref="ns2:JC_x0020_Reference_x0020_Number" minOccurs="0"/>
                <xsd:element ref="ns4:Certifica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a1b392-eb0e-4d41-9a43-9da8dd52f910" elementFormDefault="qualified">
    <xsd:import namespace="http://schemas.microsoft.com/office/2006/documentManagement/types"/>
    <xsd:import namespace="http://schemas.microsoft.com/office/infopath/2007/PartnerControls"/>
    <xsd:element name="Technical_x0020_Data" ma:index="2" ma:displayName="Technical Data" ma:description="Does this document contain any data that is protected under the EAR or the ITAR? Please see the UTC flow chart to determine whether this document contains technical data. http://itc360.utc.com/Documents/2013-02-22_technical_data.pdf&#10;&#10;Or consult the full UTC guidance document on determining technical data state: http://itc360.utc.com/Documents/2013-02-22_tech_data_interpretation.pdf" ma:format="Dropdown" ma:internalName="Technical_x0020_Data">
      <xsd:simpleType>
        <xsd:restriction base="dms:Choice">
          <xsd:enumeration value="Yes"/>
          <xsd:enumeration value="No"/>
          <xsd:enumeration value="Unsure"/>
        </xsd:restriction>
      </xsd:simpleType>
    </xsd:element>
    <xsd:element name="US_x0020_Export_x0020_Classification" ma:index="4" nillable="true" ma:displayName="US Export Classification" ma:default="Undetermined/Nontechnical" ma:format="Dropdown" ma:list="{c3449edd-a38f-4d23-86d9-115eb021b901}" ma:internalName="US_x0020_Export_x0020_Classification" ma:showField="Term1033" ma:web="a1ef3b00-e653-4e3a-b792-3f6178e857f2">
      <xsd:simpleType>
        <xsd:restriction base="dms:Choice">
          <xsd:enumeration value="Undetermined/Nontechnical"/>
          <xsd:enumeration value="EAR99"/>
          <xsd:enumeration value="1E994"/>
          <xsd:enumeration value="1E998"/>
          <xsd:enumeration value="2E991"/>
          <xsd:enumeration value="2E994"/>
          <xsd:enumeration value="3E991"/>
          <xsd:enumeration value="4E992"/>
          <xsd:enumeration value="4E993"/>
          <xsd:enumeration value="5E991"/>
          <xsd:enumeration value="5E992"/>
          <xsd:enumeration value="6E992"/>
          <xsd:enumeration value="7E994"/>
          <xsd:enumeration value="8E992"/>
          <xsd:enumeration value="9D991"/>
          <xsd:enumeration value="9E990"/>
          <xsd:enumeration value="9E991"/>
          <xsd:enumeration value="9E993"/>
        </xsd:restriction>
      </xsd:simpleType>
    </xsd:element>
    <xsd:element name="JC_x0020_Reference_x0020_Number" ma:index="5" nillable="true" ma:displayName="JC Reference Number" ma:indexed="true" ma:internalName="JC_x0020_Reference_x0020_Numb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ef3b00-e653-4e3a-b792-3f6178e857f2" elementFormDefault="qualified">
    <xsd:import namespace="http://schemas.microsoft.com/office/2006/documentManagement/types"/>
    <xsd:import namespace="http://schemas.microsoft.com/office/infopath/2007/PartnerControls"/>
    <xsd:element name="US_x0020_Export_x0020_Jurisdiction" ma:index="3" nillable="true" ma:displayName="US Export Jurisdiction" ma:default="Undetermined/Nontechnical" ma:format="Dropdown" ma:internalName="US_x0020_Export_x0020_Jurisdiction">
      <xsd:simpleType>
        <xsd:restriction base="dms:Choice">
          <xsd:enumeration value="Undetermined/Nontechnical"/>
          <xsd:enumeration value="ITAR"/>
          <xsd:enumeration value="EAR"/>
        </xsd:restriction>
      </xsd:simpleType>
    </xsd:element>
  </xsd:schema>
  <xsd:schema xmlns:xsd="http://www.w3.org/2001/XMLSchema" xmlns:xs="http://www.w3.org/2001/XMLSchema" xmlns:dms="http://schemas.microsoft.com/office/2006/documentManagement/types" xmlns:pc="http://schemas.microsoft.com/office/infopath/2007/PartnerControls" targetNamespace="0d0768c6-eef8-4937-a0c1-32dfcefe6514" elementFormDefault="qualified">
    <xsd:import namespace="http://schemas.microsoft.com/office/2006/documentManagement/types"/>
    <xsd:import namespace="http://schemas.microsoft.com/office/infopath/2007/PartnerControls"/>
    <xsd:element name="Certification" ma:index="6" ma:displayName="Certification" ma:description="I certify that I have read and understand the UTC Common Interpretation of Technical Data contained within UTC's CPM 20 Export Compliance Manual, and acknowledge my responsibility to correctly identify the documents or data uploaded to this site." ma:format="Dropdown" ma:internalName="Certification">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98AD98-3B84-445B-8906-0AF9AFE350D2}">
  <ds:schemaRefs>
    <ds:schemaRef ds:uri="87a1b392-eb0e-4d41-9a43-9da8dd52f910"/>
    <ds:schemaRef ds:uri="http://purl.org/dc/terms/"/>
    <ds:schemaRef ds:uri="http://purl.org/dc/dcmitype/"/>
    <ds:schemaRef ds:uri="http://www.w3.org/XML/1998/namespace"/>
    <ds:schemaRef ds:uri="http://schemas.microsoft.com/office/2006/documentManagement/types"/>
    <ds:schemaRef ds:uri="a1ef3b00-e653-4e3a-b792-3f6178e857f2"/>
    <ds:schemaRef ds:uri="http://purl.org/dc/elements/1.1/"/>
    <ds:schemaRef ds:uri="0d0768c6-eef8-4937-a0c1-32dfcefe6514"/>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92DC6569-1A1F-4600-B1EC-78D4C8BF464E}">
  <ds:schemaRefs>
    <ds:schemaRef ds:uri="http://schemas.microsoft.com/sharepoint/v3/contenttype/forms"/>
  </ds:schemaRefs>
</ds:datastoreItem>
</file>

<file path=customXml/itemProps3.xml><?xml version="1.0" encoding="utf-8"?>
<ds:datastoreItem xmlns:ds="http://schemas.openxmlformats.org/officeDocument/2006/customXml" ds:itemID="{DDDB7476-3278-439C-B2C3-4556401238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a1b392-eb0e-4d41-9a43-9da8dd52f910"/>
    <ds:schemaRef ds:uri="a1ef3b00-e653-4e3a-b792-3f6178e857f2"/>
    <ds:schemaRef ds:uri="0d0768c6-eef8-4937-a0c1-32dfcefe65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Top Tech Issues Template</Template>
  <TotalTime>0</TotalTime>
  <Words>1713</Words>
  <Application>Microsoft Office PowerPoint</Application>
  <PresentationFormat>Widescreen</PresentationFormat>
  <Paragraphs>330</Paragraphs>
  <Slides>20</Slides>
  <Notes>20</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Arial Narrow</vt:lpstr>
      <vt:lpstr>Arial Regular</vt:lpstr>
      <vt:lpstr>Calibri</vt:lpstr>
      <vt:lpstr>DIN-Light</vt:lpstr>
      <vt:lpstr>Verdana</vt:lpstr>
      <vt:lpstr>Wingdings</vt:lpstr>
      <vt:lpstr>Collins Aerospace 16x9</vt:lpstr>
      <vt:lpstr>Smoke transport modeling: detection system design</vt:lpstr>
      <vt:lpstr>Detection system design tool development</vt:lpstr>
      <vt:lpstr>Model Development approach</vt:lpstr>
      <vt:lpstr>alarm time measurements: UTRC Lab</vt:lpstr>
      <vt:lpstr>CFD model set-Up: UTRC LAb</vt:lpstr>
      <vt:lpstr>Validation of smoke transport &amp;  detector response models with lab data</vt:lpstr>
      <vt:lpstr>CFD model set-Up: cargo bay</vt:lpstr>
      <vt:lpstr>Simulation matrix variables</vt:lpstr>
      <vt:lpstr>smoke transport &amp; alarm time: empty cargo bay</vt:lpstr>
      <vt:lpstr>smoke transport &amp; alarm time: empty cargo bay</vt:lpstr>
      <vt:lpstr>smoke transport &amp; alarm time: empty cargo bay</vt:lpstr>
      <vt:lpstr>empty cargo bay — Effect of ventilation</vt:lpstr>
      <vt:lpstr>empty cargo bay — Effect of ventilation</vt:lpstr>
      <vt:lpstr>empty cargo bay — Effect of ventilation</vt:lpstr>
      <vt:lpstr>Analysis of empty cargo bay results</vt:lpstr>
      <vt:lpstr>Ventilated Cargo bay with obstruction</vt:lpstr>
      <vt:lpstr>Ventilated Cargo bay with obstruction</vt:lpstr>
      <vt:lpstr>Analysis of cases with obstruction</vt:lpstr>
      <vt:lpstr>Detection system performance evaluation </vt:lpstr>
      <vt:lpstr>Summary and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Non Technical, Technical Data</cp:keywords>
  <cp:lastModifiedBy/>
  <cp:revision>1</cp:revision>
  <dcterms:created xsi:type="dcterms:W3CDTF">2011-05-19T21:32:23Z</dcterms:created>
  <dcterms:modified xsi:type="dcterms:W3CDTF">2019-10-17T15:03:12Z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b41f4cb0-af2c-4b11-9de5-caff8bfba270</vt:lpwstr>
  </property>
  <property fmtid="{D5CDD505-2E9C-101B-9397-08002B2CF9AE}" pid="3" name="ContentTypeId">
    <vt:lpwstr>0x01010046F14BB453DF7B43B83A4DEBF78F531B</vt:lpwstr>
  </property>
  <property fmtid="{D5CDD505-2E9C-101B-9397-08002B2CF9AE}" pid="4" name="UTCTechnicalData">
    <vt:lpwstr>Yes</vt:lpwstr>
  </property>
  <property fmtid="{D5CDD505-2E9C-101B-9397-08002B2CF9AE}" pid="5" name="UTCTechnicalDataKeyword">
    <vt:lpwstr>Technical Data</vt:lpwstr>
  </property>
</Properties>
</file>