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1" r:id="rId1"/>
  </p:sldMasterIdLst>
  <p:notesMasterIdLst>
    <p:notesMasterId r:id="rId16"/>
  </p:notesMasterIdLst>
  <p:handoutMasterIdLst>
    <p:handoutMasterId r:id="rId17"/>
  </p:handoutMasterIdLst>
  <p:sldIdLst>
    <p:sldId id="256" r:id="rId2"/>
    <p:sldId id="258" r:id="rId3"/>
    <p:sldId id="261" r:id="rId4"/>
    <p:sldId id="274" r:id="rId5"/>
    <p:sldId id="275" r:id="rId6"/>
    <p:sldId id="273" r:id="rId7"/>
    <p:sldId id="276" r:id="rId8"/>
    <p:sldId id="264" r:id="rId9"/>
    <p:sldId id="265" r:id="rId10"/>
    <p:sldId id="277" r:id="rId11"/>
    <p:sldId id="266" r:id="rId12"/>
    <p:sldId id="267" r:id="rId13"/>
    <p:sldId id="278" r:id="rId14"/>
    <p:sldId id="268" r:id="rId15"/>
  </p:sldIdLst>
  <p:sldSz cx="9144000" cy="5143500" type="screen16x9"/>
  <p:notesSz cx="7315200" cy="96012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6957" autoAdjust="0"/>
  </p:normalViewPr>
  <p:slideViewPr>
    <p:cSldViewPr snapToGrid="0">
      <p:cViewPr varScale="1">
        <p:scale>
          <a:sx n="132" d="100"/>
          <a:sy n="132" d="100"/>
        </p:scale>
        <p:origin x="294" y="13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1" d="100"/>
          <a:sy n="101" d="100"/>
        </p:scale>
        <p:origin x="355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frazer\Desktop\FAA\Large%20Part%2023\AR-96-119-Beechcraft-1900C-Floor-Comple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frazer\Desktop\FAA\Large%20Part%2023\CT-93-1-MetroIIIAircraft-Seat-Complet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frazer\Desktop\FAA\Large%20Part%2023\AR-96-119-Beechcraft-1900C-Floor-Complet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frazer\Desktop\FAA\Large%20Part%2023\CT-93-1-MetroIIIAircraft-Seat-Complet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frazer\Desktop\FAA\Large%20Part%2023\AR-96-119-Beechcraft-1900C-Floor-Complet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lfrazer\Desktop\FAA\Large%20Part%2023\CT-93-1-MetroIIIAircraft-Seat-Complet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lfrazer\Desktop\FAA\Large%20Part%2023\CT-93-1-MetroIIIAircraft-ComparisonsLSDYNA-and-DROP.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lfrazer\Desktop\FAA\Large%20Part%2023\CT-93-1-MetroIIIAircraft-Seat-Complet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intercept val="0"/>
            <c:dispRSqr val="0"/>
            <c:dispEq val="0"/>
          </c:trendline>
          <c:xVal>
            <c:numRef>
              <c:f>'AR-96-119-Beechcraft-1900C-Floo'!$G$6:$G$18</c:f>
              <c:numCache>
                <c:formatCode>General</c:formatCode>
                <c:ptCount val="13"/>
                <c:pt idx="0">
                  <c:v>0</c:v>
                </c:pt>
                <c:pt idx="1">
                  <c:v>4.8048400228171972E-3</c:v>
                </c:pt>
                <c:pt idx="2">
                  <c:v>8.9154602897412571E-3</c:v>
                </c:pt>
                <c:pt idx="3">
                  <c:v>1.2322840369755809E-2</c:v>
                </c:pt>
                <c:pt idx="4">
                  <c:v>1.5702293419076044E-2</c:v>
                </c:pt>
                <c:pt idx="5">
                  <c:v>1.8372319773739196E-2</c:v>
                </c:pt>
                <c:pt idx="6">
                  <c:v>2.1005063937097952E-2</c:v>
                </c:pt>
                <c:pt idx="7">
                  <c:v>2.4230700016781095E-2</c:v>
                </c:pt>
                <c:pt idx="8">
                  <c:v>2.6100283992103915E-2</c:v>
                </c:pt>
                <c:pt idx="9">
                  <c:v>2.8526967653516023E-2</c:v>
                </c:pt>
                <c:pt idx="10">
                  <c:v>3.0269104068072684E-2</c:v>
                </c:pt>
                <c:pt idx="11">
                  <c:v>3.2500053002224874E-2</c:v>
                </c:pt>
                <c:pt idx="12">
                  <c:v>3.459051403020328E-2</c:v>
                </c:pt>
              </c:numCache>
            </c:numRef>
          </c:xVal>
          <c:yVal>
            <c:numRef>
              <c:f>'AR-96-119-Beechcraft-1900C-Floo'!$H$6:$H$18</c:f>
              <c:numCache>
                <c:formatCode>General</c:formatCode>
                <c:ptCount val="13"/>
                <c:pt idx="0">
                  <c:v>25323.155061757119</c:v>
                </c:pt>
                <c:pt idx="1">
                  <c:v>82286.869621296035</c:v>
                </c:pt>
                <c:pt idx="2">
                  <c:v>152046.0050624336</c:v>
                </c:pt>
                <c:pt idx="3">
                  <c:v>228229.61951833867</c:v>
                </c:pt>
                <c:pt idx="4">
                  <c:v>317155.11757589999</c:v>
                </c:pt>
                <c:pt idx="5">
                  <c:v>444359.80341664446</c:v>
                </c:pt>
                <c:pt idx="6">
                  <c:v>597048.25636641134</c:v>
                </c:pt>
                <c:pt idx="7">
                  <c:v>749683.17196080368</c:v>
                </c:pt>
                <c:pt idx="8">
                  <c:v>883312.33695775061</c:v>
                </c:pt>
                <c:pt idx="9">
                  <c:v>1042371.7320855054</c:v>
                </c:pt>
                <c:pt idx="10">
                  <c:v>1195113.721636327</c:v>
                </c:pt>
                <c:pt idx="11">
                  <c:v>1341431.2332567156</c:v>
                </c:pt>
                <c:pt idx="12">
                  <c:v>1481377.8028876961</c:v>
                </c:pt>
              </c:numCache>
            </c:numRef>
          </c:yVal>
          <c:smooth val="0"/>
          <c:extLst>
            <c:ext xmlns:c16="http://schemas.microsoft.com/office/drawing/2014/chart" uri="{C3380CC4-5D6E-409C-BE32-E72D297353CC}">
              <c16:uniqueId val="{00000000-5318-4100-9280-0E383C41D65E}"/>
            </c:ext>
          </c:extLst>
        </c:ser>
        <c:dLbls>
          <c:showLegendKey val="0"/>
          <c:showVal val="0"/>
          <c:showCatName val="0"/>
          <c:showSerName val="0"/>
          <c:showPercent val="0"/>
          <c:showBubbleSize val="0"/>
        </c:dLbls>
        <c:axId val="542333128"/>
        <c:axId val="542331816"/>
      </c:scatterChart>
      <c:valAx>
        <c:axId val="542333128"/>
        <c:scaling>
          <c:orientation val="minMax"/>
        </c:scaling>
        <c:delete val="1"/>
        <c:axPos val="b"/>
        <c:numFmt formatCode="General" sourceLinked="1"/>
        <c:majorTickMark val="none"/>
        <c:minorTickMark val="none"/>
        <c:tickLblPos val="nextTo"/>
        <c:crossAx val="542331816"/>
        <c:crosses val="autoZero"/>
        <c:crossBetween val="midCat"/>
      </c:valAx>
      <c:valAx>
        <c:axId val="542331816"/>
        <c:scaling>
          <c:orientation val="minMax"/>
        </c:scaling>
        <c:delete val="1"/>
        <c:axPos val="l"/>
        <c:numFmt formatCode="General" sourceLinked="1"/>
        <c:majorTickMark val="none"/>
        <c:minorTickMark val="none"/>
        <c:tickLblPos val="nextTo"/>
        <c:crossAx val="542333128"/>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'AR-96-119-Beechcraft-1900C-Floo'!$G$7:$G$32</c:f>
              <c:numCache>
                <c:formatCode>General</c:formatCode>
                <c:ptCount val="26"/>
                <c:pt idx="0">
                  <c:v>0</c:v>
                </c:pt>
                <c:pt idx="1">
                  <c:v>1.3426702543939304E-2</c:v>
                </c:pt>
                <c:pt idx="2">
                  <c:v>2.6926345107374228E-2</c:v>
                </c:pt>
                <c:pt idx="3">
                  <c:v>4.043543275927676E-2</c:v>
                </c:pt>
                <c:pt idx="4">
                  <c:v>4.7483364020158382E-2</c:v>
                </c:pt>
                <c:pt idx="5">
                  <c:v>5.771702894953705E-2</c:v>
                </c:pt>
                <c:pt idx="6">
                  <c:v>6.7813681805663731E-2</c:v>
                </c:pt>
                <c:pt idx="7">
                  <c:v>7.7952073663841423E-2</c:v>
                </c:pt>
                <c:pt idx="8">
                  <c:v>8.4772170180183543E-2</c:v>
                </c:pt>
                <c:pt idx="9">
                  <c:v>9.7521971669627144E-2</c:v>
                </c:pt>
                <c:pt idx="10">
                  <c:v>0.10680189013813779</c:v>
                </c:pt>
                <c:pt idx="11">
                  <c:v>0.1185540725220515</c:v>
                </c:pt>
                <c:pt idx="12">
                  <c:v>0.12959479307183544</c:v>
                </c:pt>
                <c:pt idx="13">
                  <c:v>0.1425358069423962</c:v>
                </c:pt>
                <c:pt idx="14">
                  <c:v>0.1542749998517858</c:v>
                </c:pt>
                <c:pt idx="15">
                  <c:v>0.16519808973018929</c:v>
                </c:pt>
                <c:pt idx="16">
                  <c:v>0.17329859082036511</c:v>
                </c:pt>
                <c:pt idx="17">
                  <c:v>0.18495631041285621</c:v>
                </c:pt>
                <c:pt idx="18">
                  <c:v>0.19209422925483333</c:v>
                </c:pt>
                <c:pt idx="19">
                  <c:v>0.19387326300896404</c:v>
                </c:pt>
                <c:pt idx="20">
                  <c:v>0.19881485088676479</c:v>
                </c:pt>
                <c:pt idx="21">
                  <c:v>0.20191237716633129</c:v>
                </c:pt>
                <c:pt idx="22">
                  <c:v>0.20481346561530231</c:v>
                </c:pt>
                <c:pt idx="23">
                  <c:v>0.2087050802881035</c:v>
                </c:pt>
                <c:pt idx="24">
                  <c:v>0.21101794367989979</c:v>
                </c:pt>
                <c:pt idx="25">
                  <c:v>0.21113303623304996</c:v>
                </c:pt>
              </c:numCache>
            </c:numRef>
          </c:xVal>
          <c:yVal>
            <c:numRef>
              <c:f>'AR-96-119-Beechcraft-1900C-Floo'!$H$7:$H$37</c:f>
              <c:numCache>
                <c:formatCode>General</c:formatCode>
                <c:ptCount val="31"/>
                <c:pt idx="0">
                  <c:v>370.96638679575005</c:v>
                </c:pt>
                <c:pt idx="1">
                  <c:v>1854.8319328751249</c:v>
                </c:pt>
                <c:pt idx="2">
                  <c:v>3616.9222684995002</c:v>
                </c:pt>
                <c:pt idx="3">
                  <c:v>5564.4957986253758</c:v>
                </c:pt>
                <c:pt idx="4">
                  <c:v>7697.5525210455007</c:v>
                </c:pt>
                <c:pt idx="5">
                  <c:v>9923.3508407163772</c:v>
                </c:pt>
                <c:pt idx="6">
                  <c:v>12056.40756534375</c:v>
                </c:pt>
                <c:pt idx="7">
                  <c:v>14838.655460793752</c:v>
                </c:pt>
                <c:pt idx="8">
                  <c:v>17342.678566698749</c:v>
                </c:pt>
                <c:pt idx="9">
                  <c:v>19846.70168364</c:v>
                </c:pt>
                <c:pt idx="10">
                  <c:v>21887.016803291255</c:v>
                </c:pt>
                <c:pt idx="11">
                  <c:v>23649.10714443375</c:v>
                </c:pt>
                <c:pt idx="12">
                  <c:v>24669.264709777501</c:v>
                </c:pt>
                <c:pt idx="13">
                  <c:v>25225.714288867501</c:v>
                </c:pt>
                <c:pt idx="14">
                  <c:v>24298.298316360004</c:v>
                </c:pt>
                <c:pt idx="15">
                  <c:v>23556.365551597501</c:v>
                </c:pt>
                <c:pt idx="16">
                  <c:v>23092.65756534375</c:v>
                </c:pt>
                <c:pt idx="17">
                  <c:v>24020.073526815002</c:v>
                </c:pt>
                <c:pt idx="18">
                  <c:v>25689.422264085002</c:v>
                </c:pt>
                <c:pt idx="19">
                  <c:v>27080.546222846249</c:v>
                </c:pt>
                <c:pt idx="20">
                  <c:v>29399.086132042499</c:v>
                </c:pt>
                <c:pt idx="21">
                  <c:v>31439.40126273</c:v>
                </c:pt>
                <c:pt idx="22">
                  <c:v>33479.716382381252</c:v>
                </c:pt>
                <c:pt idx="23">
                  <c:v>35241.806723523754</c:v>
                </c:pt>
                <c:pt idx="24">
                  <c:v>36725.672264084998</c:v>
                </c:pt>
                <c:pt idx="25">
                  <c:v>38024.054618973751</c:v>
                </c:pt>
                <c:pt idx="26">
                  <c:v>38765.987394772499</c:v>
                </c:pt>
                <c:pt idx="27">
                  <c:v>38395.021012391255</c:v>
                </c:pt>
                <c:pt idx="28">
                  <c:v>37189.380250338756</c:v>
                </c:pt>
                <c:pt idx="29">
                  <c:v>35705.514709777504</c:v>
                </c:pt>
                <c:pt idx="30">
                  <c:v>33479.716382381252</c:v>
                </c:pt>
              </c:numCache>
            </c:numRef>
          </c:yVal>
          <c:smooth val="1"/>
          <c:extLst>
            <c:ext xmlns:c16="http://schemas.microsoft.com/office/drawing/2014/chart" uri="{C3380CC4-5D6E-409C-BE32-E72D297353CC}">
              <c16:uniqueId val="{00000000-1348-4F98-92F3-FD3B8E09A48F}"/>
            </c:ext>
          </c:extLst>
        </c:ser>
        <c:dLbls>
          <c:showLegendKey val="0"/>
          <c:showVal val="0"/>
          <c:showCatName val="0"/>
          <c:showSerName val="0"/>
          <c:showPercent val="0"/>
          <c:showBubbleSize val="0"/>
        </c:dLbls>
        <c:axId val="452090464"/>
        <c:axId val="452096696"/>
      </c:scatterChart>
      <c:valAx>
        <c:axId val="452090464"/>
        <c:scaling>
          <c:orientation val="minMax"/>
        </c:scaling>
        <c:delete val="1"/>
        <c:axPos val="b"/>
        <c:numFmt formatCode="General" sourceLinked="1"/>
        <c:majorTickMark val="none"/>
        <c:minorTickMark val="none"/>
        <c:tickLblPos val="nextTo"/>
        <c:crossAx val="452096696"/>
        <c:crosses val="autoZero"/>
        <c:crossBetween val="midCat"/>
      </c:valAx>
      <c:valAx>
        <c:axId val="452096696"/>
        <c:scaling>
          <c:orientation val="minMax"/>
        </c:scaling>
        <c:delete val="1"/>
        <c:axPos val="l"/>
        <c:numFmt formatCode="General" sourceLinked="1"/>
        <c:majorTickMark val="none"/>
        <c:minorTickMark val="none"/>
        <c:tickLblPos val="nextTo"/>
        <c:crossAx val="452090464"/>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intercept val="0"/>
            <c:dispRSqr val="0"/>
            <c:dispEq val="0"/>
          </c:trendline>
          <c:xVal>
            <c:numRef>
              <c:f>'AR-96-119-Beechcraft-1900C-Floo'!$G$6:$G$18</c:f>
              <c:numCache>
                <c:formatCode>General</c:formatCode>
                <c:ptCount val="13"/>
                <c:pt idx="0">
                  <c:v>0</c:v>
                </c:pt>
                <c:pt idx="1">
                  <c:v>4.8048400228171972E-3</c:v>
                </c:pt>
                <c:pt idx="2">
                  <c:v>8.9154602897412571E-3</c:v>
                </c:pt>
                <c:pt idx="3">
                  <c:v>1.2322840369755809E-2</c:v>
                </c:pt>
                <c:pt idx="4">
                  <c:v>1.5702293419076044E-2</c:v>
                </c:pt>
                <c:pt idx="5">
                  <c:v>1.8372319773739196E-2</c:v>
                </c:pt>
                <c:pt idx="6">
                  <c:v>2.1005063937097952E-2</c:v>
                </c:pt>
                <c:pt idx="7">
                  <c:v>2.4230700016781095E-2</c:v>
                </c:pt>
                <c:pt idx="8">
                  <c:v>2.6100283992103915E-2</c:v>
                </c:pt>
                <c:pt idx="9">
                  <c:v>2.8526967653516023E-2</c:v>
                </c:pt>
                <c:pt idx="10">
                  <c:v>3.0269104068072684E-2</c:v>
                </c:pt>
                <c:pt idx="11">
                  <c:v>3.2500053002224874E-2</c:v>
                </c:pt>
                <c:pt idx="12">
                  <c:v>3.459051403020328E-2</c:v>
                </c:pt>
              </c:numCache>
            </c:numRef>
          </c:xVal>
          <c:yVal>
            <c:numRef>
              <c:f>'AR-96-119-Beechcraft-1900C-Floo'!$H$6:$H$18</c:f>
              <c:numCache>
                <c:formatCode>General</c:formatCode>
                <c:ptCount val="13"/>
                <c:pt idx="0">
                  <c:v>25323.155061757119</c:v>
                </c:pt>
                <c:pt idx="1">
                  <c:v>82286.869621296035</c:v>
                </c:pt>
                <c:pt idx="2">
                  <c:v>152046.0050624336</c:v>
                </c:pt>
                <c:pt idx="3">
                  <c:v>228229.61951833867</c:v>
                </c:pt>
                <c:pt idx="4">
                  <c:v>317155.11757589999</c:v>
                </c:pt>
                <c:pt idx="5">
                  <c:v>444359.80341664446</c:v>
                </c:pt>
                <c:pt idx="6">
                  <c:v>597048.25636641134</c:v>
                </c:pt>
                <c:pt idx="7">
                  <c:v>749683.17196080368</c:v>
                </c:pt>
                <c:pt idx="8">
                  <c:v>883312.33695775061</c:v>
                </c:pt>
                <c:pt idx="9">
                  <c:v>1042371.7320855054</c:v>
                </c:pt>
                <c:pt idx="10">
                  <c:v>1195113.721636327</c:v>
                </c:pt>
                <c:pt idx="11">
                  <c:v>1341431.2332567156</c:v>
                </c:pt>
                <c:pt idx="12">
                  <c:v>1481377.8028876961</c:v>
                </c:pt>
              </c:numCache>
            </c:numRef>
          </c:yVal>
          <c:smooth val="0"/>
          <c:extLst>
            <c:ext xmlns:c16="http://schemas.microsoft.com/office/drawing/2014/chart" uri="{C3380CC4-5D6E-409C-BE32-E72D297353CC}">
              <c16:uniqueId val="{00000000-3023-4774-9537-05D709AF5018}"/>
            </c:ext>
          </c:extLst>
        </c:ser>
        <c:dLbls>
          <c:showLegendKey val="0"/>
          <c:showVal val="0"/>
          <c:showCatName val="0"/>
          <c:showSerName val="0"/>
          <c:showPercent val="0"/>
          <c:showBubbleSize val="0"/>
        </c:dLbls>
        <c:axId val="542333128"/>
        <c:axId val="542331816"/>
      </c:scatterChart>
      <c:valAx>
        <c:axId val="542333128"/>
        <c:scaling>
          <c:orientation val="minMax"/>
        </c:scaling>
        <c:delete val="1"/>
        <c:axPos val="b"/>
        <c:numFmt formatCode="General" sourceLinked="1"/>
        <c:majorTickMark val="none"/>
        <c:minorTickMark val="none"/>
        <c:tickLblPos val="nextTo"/>
        <c:crossAx val="542331816"/>
        <c:crosses val="autoZero"/>
        <c:crossBetween val="midCat"/>
      </c:valAx>
      <c:valAx>
        <c:axId val="542331816"/>
        <c:scaling>
          <c:orientation val="minMax"/>
        </c:scaling>
        <c:delete val="1"/>
        <c:axPos val="l"/>
        <c:numFmt formatCode="General" sourceLinked="1"/>
        <c:majorTickMark val="none"/>
        <c:minorTickMark val="none"/>
        <c:tickLblPos val="nextTo"/>
        <c:crossAx val="542333128"/>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'AR-96-119-Beechcraft-1900C-Floo'!$G$7:$G$32</c:f>
              <c:numCache>
                <c:formatCode>General</c:formatCode>
                <c:ptCount val="26"/>
                <c:pt idx="0">
                  <c:v>0</c:v>
                </c:pt>
                <c:pt idx="1">
                  <c:v>1.3426702543939304E-2</c:v>
                </c:pt>
                <c:pt idx="2">
                  <c:v>2.6926345107374228E-2</c:v>
                </c:pt>
                <c:pt idx="3">
                  <c:v>4.043543275927676E-2</c:v>
                </c:pt>
                <c:pt idx="4">
                  <c:v>4.7483364020158382E-2</c:v>
                </c:pt>
                <c:pt idx="5">
                  <c:v>5.771702894953705E-2</c:v>
                </c:pt>
                <c:pt idx="6">
                  <c:v>6.7813681805663731E-2</c:v>
                </c:pt>
                <c:pt idx="7">
                  <c:v>7.7952073663841423E-2</c:v>
                </c:pt>
                <c:pt idx="8">
                  <c:v>8.4772170180183543E-2</c:v>
                </c:pt>
                <c:pt idx="9">
                  <c:v>9.7521971669627144E-2</c:v>
                </c:pt>
                <c:pt idx="10">
                  <c:v>0.10680189013813779</c:v>
                </c:pt>
                <c:pt idx="11">
                  <c:v>0.1185540725220515</c:v>
                </c:pt>
                <c:pt idx="12">
                  <c:v>0.12959479307183544</c:v>
                </c:pt>
                <c:pt idx="13">
                  <c:v>0.1425358069423962</c:v>
                </c:pt>
                <c:pt idx="14">
                  <c:v>0.1542749998517858</c:v>
                </c:pt>
                <c:pt idx="15">
                  <c:v>0.16519808973018929</c:v>
                </c:pt>
                <c:pt idx="16">
                  <c:v>0.17329859082036511</c:v>
                </c:pt>
                <c:pt idx="17">
                  <c:v>0.18495631041285621</c:v>
                </c:pt>
                <c:pt idx="18">
                  <c:v>0.19209422925483333</c:v>
                </c:pt>
                <c:pt idx="19">
                  <c:v>0.19387326300896404</c:v>
                </c:pt>
                <c:pt idx="20">
                  <c:v>0.19881485088676479</c:v>
                </c:pt>
                <c:pt idx="21">
                  <c:v>0.20191237716633129</c:v>
                </c:pt>
                <c:pt idx="22">
                  <c:v>0.20481346561530231</c:v>
                </c:pt>
                <c:pt idx="23">
                  <c:v>0.2087050802881035</c:v>
                </c:pt>
                <c:pt idx="24">
                  <c:v>0.21101794367989979</c:v>
                </c:pt>
                <c:pt idx="25">
                  <c:v>0.21113303623304996</c:v>
                </c:pt>
              </c:numCache>
            </c:numRef>
          </c:xVal>
          <c:yVal>
            <c:numRef>
              <c:f>'AR-96-119-Beechcraft-1900C-Floo'!$H$7:$H$37</c:f>
              <c:numCache>
                <c:formatCode>General</c:formatCode>
                <c:ptCount val="31"/>
                <c:pt idx="0">
                  <c:v>370.96638679575005</c:v>
                </c:pt>
                <c:pt idx="1">
                  <c:v>1854.8319328751249</c:v>
                </c:pt>
                <c:pt idx="2">
                  <c:v>3616.9222684995002</c:v>
                </c:pt>
                <c:pt idx="3">
                  <c:v>5564.4957986253758</c:v>
                </c:pt>
                <c:pt idx="4">
                  <c:v>7697.5525210455007</c:v>
                </c:pt>
                <c:pt idx="5">
                  <c:v>9923.3508407163772</c:v>
                </c:pt>
                <c:pt idx="6">
                  <c:v>12056.40756534375</c:v>
                </c:pt>
                <c:pt idx="7">
                  <c:v>14838.655460793752</c:v>
                </c:pt>
                <c:pt idx="8">
                  <c:v>17342.678566698749</c:v>
                </c:pt>
                <c:pt idx="9">
                  <c:v>19846.70168364</c:v>
                </c:pt>
                <c:pt idx="10">
                  <c:v>21887.016803291255</c:v>
                </c:pt>
                <c:pt idx="11">
                  <c:v>23649.10714443375</c:v>
                </c:pt>
                <c:pt idx="12">
                  <c:v>24669.264709777501</c:v>
                </c:pt>
                <c:pt idx="13">
                  <c:v>25225.714288867501</c:v>
                </c:pt>
                <c:pt idx="14">
                  <c:v>24298.298316360004</c:v>
                </c:pt>
                <c:pt idx="15">
                  <c:v>23556.365551597501</c:v>
                </c:pt>
                <c:pt idx="16">
                  <c:v>23092.65756534375</c:v>
                </c:pt>
                <c:pt idx="17">
                  <c:v>24020.073526815002</c:v>
                </c:pt>
                <c:pt idx="18">
                  <c:v>25689.422264085002</c:v>
                </c:pt>
                <c:pt idx="19">
                  <c:v>27080.546222846249</c:v>
                </c:pt>
                <c:pt idx="20">
                  <c:v>29399.086132042499</c:v>
                </c:pt>
                <c:pt idx="21">
                  <c:v>31439.40126273</c:v>
                </c:pt>
                <c:pt idx="22">
                  <c:v>33479.716382381252</c:v>
                </c:pt>
                <c:pt idx="23">
                  <c:v>35241.806723523754</c:v>
                </c:pt>
                <c:pt idx="24">
                  <c:v>36725.672264084998</c:v>
                </c:pt>
                <c:pt idx="25">
                  <c:v>38024.054618973751</c:v>
                </c:pt>
                <c:pt idx="26">
                  <c:v>38765.987394772499</c:v>
                </c:pt>
                <c:pt idx="27">
                  <c:v>38395.021012391255</c:v>
                </c:pt>
                <c:pt idx="28">
                  <c:v>37189.380250338756</c:v>
                </c:pt>
                <c:pt idx="29">
                  <c:v>35705.514709777504</c:v>
                </c:pt>
                <c:pt idx="30">
                  <c:v>33479.716382381252</c:v>
                </c:pt>
              </c:numCache>
            </c:numRef>
          </c:yVal>
          <c:smooth val="1"/>
          <c:extLst>
            <c:ext xmlns:c16="http://schemas.microsoft.com/office/drawing/2014/chart" uri="{C3380CC4-5D6E-409C-BE32-E72D297353CC}">
              <c16:uniqueId val="{00000000-7301-4BF8-ABA4-FC9159872933}"/>
            </c:ext>
          </c:extLst>
        </c:ser>
        <c:dLbls>
          <c:showLegendKey val="0"/>
          <c:showVal val="0"/>
          <c:showCatName val="0"/>
          <c:showSerName val="0"/>
          <c:showPercent val="0"/>
          <c:showBubbleSize val="0"/>
        </c:dLbls>
        <c:axId val="452090464"/>
        <c:axId val="452096696"/>
      </c:scatterChart>
      <c:valAx>
        <c:axId val="452090464"/>
        <c:scaling>
          <c:orientation val="minMax"/>
        </c:scaling>
        <c:delete val="1"/>
        <c:axPos val="b"/>
        <c:numFmt formatCode="General" sourceLinked="1"/>
        <c:majorTickMark val="none"/>
        <c:minorTickMark val="none"/>
        <c:tickLblPos val="nextTo"/>
        <c:crossAx val="452096696"/>
        <c:crosses val="autoZero"/>
        <c:crossBetween val="midCat"/>
      </c:valAx>
      <c:valAx>
        <c:axId val="452096696"/>
        <c:scaling>
          <c:orientation val="minMax"/>
        </c:scaling>
        <c:delete val="1"/>
        <c:axPos val="l"/>
        <c:numFmt formatCode="General" sourceLinked="1"/>
        <c:majorTickMark val="none"/>
        <c:minorTickMark val="none"/>
        <c:tickLblPos val="nextTo"/>
        <c:crossAx val="452090464"/>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Force vs. Displacement</a:t>
            </a:r>
          </a:p>
        </c:rich>
      </c:tx>
      <c:layout>
        <c:manualLayout>
          <c:xMode val="edge"/>
          <c:yMode val="edge"/>
          <c:x val="0.24032633420822397"/>
          <c:y val="2.777777777777777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632020997375327"/>
          <c:y val="0.19907407407407407"/>
          <c:w val="0.74879790026246729"/>
          <c:h val="0.57231481481481483"/>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intercept val="0"/>
            <c:dispRSqr val="0"/>
            <c:dispEq val="0"/>
          </c:trendline>
          <c:xVal>
            <c:numRef>
              <c:f>'AR-96-119-Beechcraft-1900C-Floo'!$G$6:$G$18</c:f>
              <c:numCache>
                <c:formatCode>General</c:formatCode>
                <c:ptCount val="13"/>
                <c:pt idx="0">
                  <c:v>0</c:v>
                </c:pt>
                <c:pt idx="1">
                  <c:v>4.8048400228171972E-3</c:v>
                </c:pt>
                <c:pt idx="2">
                  <c:v>8.9154602897412571E-3</c:v>
                </c:pt>
                <c:pt idx="3">
                  <c:v>1.2322840369755809E-2</c:v>
                </c:pt>
                <c:pt idx="4">
                  <c:v>1.5702293419076044E-2</c:v>
                </c:pt>
                <c:pt idx="5">
                  <c:v>1.8372319773739196E-2</c:v>
                </c:pt>
                <c:pt idx="6">
                  <c:v>2.1005063937097952E-2</c:v>
                </c:pt>
                <c:pt idx="7">
                  <c:v>2.4230700016781095E-2</c:v>
                </c:pt>
                <c:pt idx="8">
                  <c:v>2.6100283992103915E-2</c:v>
                </c:pt>
                <c:pt idx="9">
                  <c:v>2.8526967653516023E-2</c:v>
                </c:pt>
                <c:pt idx="10">
                  <c:v>3.0269104068072684E-2</c:v>
                </c:pt>
                <c:pt idx="11">
                  <c:v>3.2500053002224874E-2</c:v>
                </c:pt>
                <c:pt idx="12">
                  <c:v>3.459051403020328E-2</c:v>
                </c:pt>
              </c:numCache>
            </c:numRef>
          </c:xVal>
          <c:yVal>
            <c:numRef>
              <c:f>'AR-96-119-Beechcraft-1900C-Floo'!$H$6:$H$18</c:f>
              <c:numCache>
                <c:formatCode>General</c:formatCode>
                <c:ptCount val="13"/>
                <c:pt idx="0">
                  <c:v>25323.155061757119</c:v>
                </c:pt>
                <c:pt idx="1">
                  <c:v>82286.869621296035</c:v>
                </c:pt>
                <c:pt idx="2">
                  <c:v>152046.0050624336</c:v>
                </c:pt>
                <c:pt idx="3">
                  <c:v>228229.61951833867</c:v>
                </c:pt>
                <c:pt idx="4">
                  <c:v>317155.11757589999</c:v>
                </c:pt>
                <c:pt idx="5">
                  <c:v>444359.80341664446</c:v>
                </c:pt>
                <c:pt idx="6">
                  <c:v>597048.25636641134</c:v>
                </c:pt>
                <c:pt idx="7">
                  <c:v>749683.17196080368</c:v>
                </c:pt>
                <c:pt idx="8">
                  <c:v>883312.33695775061</c:v>
                </c:pt>
                <c:pt idx="9">
                  <c:v>1042371.7320855054</c:v>
                </c:pt>
                <c:pt idx="10">
                  <c:v>1195113.721636327</c:v>
                </c:pt>
                <c:pt idx="11">
                  <c:v>1341431.2332567156</c:v>
                </c:pt>
                <c:pt idx="12">
                  <c:v>1481377.8028876961</c:v>
                </c:pt>
              </c:numCache>
            </c:numRef>
          </c:yVal>
          <c:smooth val="0"/>
          <c:extLst>
            <c:ext xmlns:c16="http://schemas.microsoft.com/office/drawing/2014/chart" uri="{C3380CC4-5D6E-409C-BE32-E72D297353CC}">
              <c16:uniqueId val="{00000000-8492-47BB-B48D-A7A87079E37C}"/>
            </c:ext>
          </c:extLst>
        </c:ser>
        <c:dLbls>
          <c:showLegendKey val="0"/>
          <c:showVal val="0"/>
          <c:showCatName val="0"/>
          <c:showSerName val="0"/>
          <c:showPercent val="0"/>
          <c:showBubbleSize val="0"/>
        </c:dLbls>
        <c:axId val="542333128"/>
        <c:axId val="542331816"/>
      </c:scatterChart>
      <c:valAx>
        <c:axId val="5423331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Displacement (m)</a:t>
                </a:r>
              </a:p>
            </c:rich>
          </c:tx>
          <c:layout>
            <c:manualLayout>
              <c:xMode val="edge"/>
              <c:yMode val="edge"/>
              <c:x val="0.36292794006408741"/>
              <c:y val="0.8787716111978641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331816"/>
        <c:crosses val="autoZero"/>
        <c:crossBetween val="midCat"/>
      </c:valAx>
      <c:valAx>
        <c:axId val="542331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Force (N)</a:t>
                </a:r>
              </a:p>
            </c:rich>
          </c:tx>
          <c:layout>
            <c:manualLayout>
              <c:xMode val="edge"/>
              <c:yMode val="edge"/>
              <c:x val="0"/>
              <c:y val="0.3260540495193913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333128"/>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Force vs Displacement</a:t>
            </a:r>
          </a:p>
        </c:rich>
      </c:tx>
      <c:layout>
        <c:manualLayout>
          <c:xMode val="edge"/>
          <c:yMode val="edge"/>
          <c:x val="0.20427021999720166"/>
          <c:y val="2.803734191280901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'AR-96-119-Beechcraft-1900C-Floo'!$G$7:$G$32</c:f>
              <c:numCache>
                <c:formatCode>General</c:formatCode>
                <c:ptCount val="26"/>
                <c:pt idx="0">
                  <c:v>0</c:v>
                </c:pt>
                <c:pt idx="1">
                  <c:v>1.3426702543939304E-2</c:v>
                </c:pt>
                <c:pt idx="2">
                  <c:v>2.6926345107374228E-2</c:v>
                </c:pt>
                <c:pt idx="3">
                  <c:v>4.043543275927676E-2</c:v>
                </c:pt>
                <c:pt idx="4">
                  <c:v>4.7483364020158382E-2</c:v>
                </c:pt>
                <c:pt idx="5">
                  <c:v>5.771702894953705E-2</c:v>
                </c:pt>
                <c:pt idx="6">
                  <c:v>6.7813681805663731E-2</c:v>
                </c:pt>
                <c:pt idx="7">
                  <c:v>7.7952073663841423E-2</c:v>
                </c:pt>
                <c:pt idx="8">
                  <c:v>8.4772170180183543E-2</c:v>
                </c:pt>
                <c:pt idx="9">
                  <c:v>9.7521971669627144E-2</c:v>
                </c:pt>
                <c:pt idx="10">
                  <c:v>0.10680189013813779</c:v>
                </c:pt>
                <c:pt idx="11">
                  <c:v>0.1185540725220515</c:v>
                </c:pt>
                <c:pt idx="12">
                  <c:v>0.12959479307183544</c:v>
                </c:pt>
                <c:pt idx="13">
                  <c:v>0.1425358069423962</c:v>
                </c:pt>
                <c:pt idx="14">
                  <c:v>0.1542749998517858</c:v>
                </c:pt>
                <c:pt idx="15">
                  <c:v>0.16519808973018929</c:v>
                </c:pt>
                <c:pt idx="16">
                  <c:v>0.17329859082036511</c:v>
                </c:pt>
                <c:pt idx="17">
                  <c:v>0.18495631041285621</c:v>
                </c:pt>
                <c:pt idx="18">
                  <c:v>0.19209422925483333</c:v>
                </c:pt>
                <c:pt idx="19">
                  <c:v>0.19387326300896404</c:v>
                </c:pt>
                <c:pt idx="20">
                  <c:v>0.19881485088676479</c:v>
                </c:pt>
                <c:pt idx="21">
                  <c:v>0.20191237716633129</c:v>
                </c:pt>
                <c:pt idx="22">
                  <c:v>0.20481346561530231</c:v>
                </c:pt>
                <c:pt idx="23">
                  <c:v>0.2087050802881035</c:v>
                </c:pt>
                <c:pt idx="24">
                  <c:v>0.21101794367989979</c:v>
                </c:pt>
                <c:pt idx="25">
                  <c:v>0.21113303623304996</c:v>
                </c:pt>
              </c:numCache>
            </c:numRef>
          </c:xVal>
          <c:yVal>
            <c:numRef>
              <c:f>'AR-96-119-Beechcraft-1900C-Floo'!$H$7:$H$32</c:f>
              <c:numCache>
                <c:formatCode>General</c:formatCode>
                <c:ptCount val="26"/>
                <c:pt idx="0">
                  <c:v>370.96638679575005</c:v>
                </c:pt>
                <c:pt idx="1">
                  <c:v>1854.8319328751249</c:v>
                </c:pt>
                <c:pt idx="2">
                  <c:v>3616.9222684995002</c:v>
                </c:pt>
                <c:pt idx="3">
                  <c:v>5564.4957986253758</c:v>
                </c:pt>
                <c:pt idx="4">
                  <c:v>7697.5525210455007</c:v>
                </c:pt>
                <c:pt idx="5">
                  <c:v>9923.3508407163772</c:v>
                </c:pt>
                <c:pt idx="6">
                  <c:v>12056.40756534375</c:v>
                </c:pt>
                <c:pt idx="7">
                  <c:v>14838.655460793752</c:v>
                </c:pt>
                <c:pt idx="8">
                  <c:v>17342.678566698749</c:v>
                </c:pt>
                <c:pt idx="9">
                  <c:v>19846.70168364</c:v>
                </c:pt>
                <c:pt idx="10">
                  <c:v>21887.016803291255</c:v>
                </c:pt>
                <c:pt idx="11">
                  <c:v>23649.10714443375</c:v>
                </c:pt>
                <c:pt idx="12">
                  <c:v>24669.264709777501</c:v>
                </c:pt>
                <c:pt idx="13">
                  <c:v>25225.714288867501</c:v>
                </c:pt>
                <c:pt idx="14">
                  <c:v>24298.298316360004</c:v>
                </c:pt>
                <c:pt idx="15">
                  <c:v>23556.365551597501</c:v>
                </c:pt>
                <c:pt idx="16">
                  <c:v>23092.65756534375</c:v>
                </c:pt>
                <c:pt idx="17">
                  <c:v>24020.073526815002</c:v>
                </c:pt>
                <c:pt idx="18">
                  <c:v>25689.422264085002</c:v>
                </c:pt>
                <c:pt idx="19">
                  <c:v>27080.546222846249</c:v>
                </c:pt>
                <c:pt idx="20">
                  <c:v>29399.086132042499</c:v>
                </c:pt>
                <c:pt idx="21">
                  <c:v>31439.40126273</c:v>
                </c:pt>
                <c:pt idx="22">
                  <c:v>33479.716382381252</c:v>
                </c:pt>
                <c:pt idx="23">
                  <c:v>35241.806723523754</c:v>
                </c:pt>
                <c:pt idx="24">
                  <c:v>36725.672264084998</c:v>
                </c:pt>
                <c:pt idx="25">
                  <c:v>38024.054618973751</c:v>
                </c:pt>
              </c:numCache>
            </c:numRef>
          </c:yVal>
          <c:smooth val="1"/>
          <c:extLst>
            <c:ext xmlns:c16="http://schemas.microsoft.com/office/drawing/2014/chart" uri="{C3380CC4-5D6E-409C-BE32-E72D297353CC}">
              <c16:uniqueId val="{00000000-8639-41D6-A639-8C4CD0AB86BC}"/>
            </c:ext>
          </c:extLst>
        </c:ser>
        <c:dLbls>
          <c:showLegendKey val="0"/>
          <c:showVal val="0"/>
          <c:showCatName val="0"/>
          <c:showSerName val="0"/>
          <c:showPercent val="0"/>
          <c:showBubbleSize val="0"/>
        </c:dLbls>
        <c:axId val="452090464"/>
        <c:axId val="452096696"/>
      </c:scatterChart>
      <c:valAx>
        <c:axId val="452090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Displacement</a:t>
                </a:r>
                <a:r>
                  <a:rPr lang="en-US" sz="1600" baseline="0" dirty="0"/>
                  <a:t> (m)</a:t>
                </a:r>
                <a:endParaRPr lang="en-US" sz="1600" dirty="0"/>
              </a:p>
            </c:rich>
          </c:tx>
          <c:layout>
            <c:manualLayout>
              <c:xMode val="edge"/>
              <c:yMode val="edge"/>
              <c:x val="0.35422175269756162"/>
              <c:y val="0.8813085859024418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2096696"/>
        <c:crosses val="autoZero"/>
        <c:crossBetween val="midCat"/>
      </c:valAx>
      <c:valAx>
        <c:axId val="452096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Force (N)</a:t>
                </a:r>
              </a:p>
            </c:rich>
          </c:tx>
          <c:layout>
            <c:manualLayout>
              <c:xMode val="edge"/>
              <c:yMode val="edge"/>
              <c:x val="2.3603083746874053E-2"/>
              <c:y val="0.3272314707020815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2090464"/>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48934846337309E-2"/>
          <c:y val="3.8105195587277083E-2"/>
          <c:w val="0.88586415495601045"/>
          <c:h val="0.86801790293684167"/>
        </c:manualLayout>
      </c:layout>
      <c:scatterChart>
        <c:scatterStyle val="smoothMarker"/>
        <c:varyColors val="0"/>
        <c:ser>
          <c:idx val="0"/>
          <c:order val="0"/>
          <c:tx>
            <c:v>Drop Test</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'Default Dataset (29)'!$A$1:$A$70</c:f>
              <c:numCache>
                <c:formatCode>General</c:formatCode>
                <c:ptCount val="70"/>
                <c:pt idx="0">
                  <c:v>1.16039154489998</c:v>
                </c:pt>
                <c:pt idx="1">
                  <c:v>1.16566179599943</c:v>
                </c:pt>
                <c:pt idx="2">
                  <c:v>1.1720385870336201</c:v>
                </c:pt>
                <c:pt idx="3">
                  <c:v>1.17506738544474</c:v>
                </c:pt>
                <c:pt idx="4">
                  <c:v>1.1781813023123799</c:v>
                </c:pt>
                <c:pt idx="5">
                  <c:v>1.18021705206412</c:v>
                </c:pt>
                <c:pt idx="6">
                  <c:v>1.1807845084409101</c:v>
                </c:pt>
                <c:pt idx="7">
                  <c:v>1.1824726911618599</c:v>
                </c:pt>
                <c:pt idx="8">
                  <c:v>1.18232373386295</c:v>
                </c:pt>
                <c:pt idx="9">
                  <c:v>1.1836501631437</c:v>
                </c:pt>
                <c:pt idx="10">
                  <c:v>1.1846503050078001</c:v>
                </c:pt>
                <c:pt idx="11">
                  <c:v>1.18565044687189</c:v>
                </c:pt>
                <c:pt idx="12">
                  <c:v>1.18584196339906</c:v>
                </c:pt>
                <c:pt idx="13">
                  <c:v>1.18724641793162</c:v>
                </c:pt>
                <c:pt idx="14">
                  <c:v>1.18783515392254</c:v>
                </c:pt>
                <c:pt idx="15">
                  <c:v>1.1887856433536601</c:v>
                </c:pt>
                <c:pt idx="16">
                  <c:v>1.18939565895871</c:v>
                </c:pt>
                <c:pt idx="17">
                  <c:v>1.1911760533408899</c:v>
                </c:pt>
                <c:pt idx="18">
                  <c:v>1.1909774436090199</c:v>
                </c:pt>
                <c:pt idx="19">
                  <c:v>1.19145978152929</c:v>
                </c:pt>
                <c:pt idx="20">
                  <c:v>1.1926514399205499</c:v>
                </c:pt>
                <c:pt idx="21">
                  <c:v>1.19344587884806</c:v>
                </c:pt>
                <c:pt idx="22">
                  <c:v>1.19529011207263</c:v>
                </c:pt>
                <c:pt idx="23">
                  <c:v>1.1951766207972701</c:v>
                </c:pt>
                <c:pt idx="24">
                  <c:v>1.1965243296921499</c:v>
                </c:pt>
                <c:pt idx="25">
                  <c:v>1.1963540927791101</c:v>
                </c:pt>
                <c:pt idx="26">
                  <c:v>1.1972194637537199</c:v>
                </c:pt>
                <c:pt idx="27">
                  <c:v>1.19665910058164</c:v>
                </c:pt>
                <c:pt idx="28">
                  <c:v>1.19751737835153</c:v>
                </c:pt>
                <c:pt idx="29">
                  <c:v>1.1976450560363101</c:v>
                </c:pt>
                <c:pt idx="30">
                  <c:v>1.198141580366</c:v>
                </c:pt>
                <c:pt idx="31">
                  <c:v>1.19864519790041</c:v>
                </c:pt>
                <c:pt idx="32">
                  <c:v>1.1995105688750101</c:v>
                </c:pt>
                <c:pt idx="33">
                  <c:v>1.20039721946375</c:v>
                </c:pt>
                <c:pt idx="34">
                  <c:v>1.2002979145978101</c:v>
                </c:pt>
                <c:pt idx="35">
                  <c:v>1.20173074194921</c:v>
                </c:pt>
                <c:pt idx="36">
                  <c:v>1.2033054333947999</c:v>
                </c:pt>
                <c:pt idx="37">
                  <c:v>1.20460348985671</c:v>
                </c:pt>
                <c:pt idx="38">
                  <c:v>1.20554688608313</c:v>
                </c:pt>
                <c:pt idx="39">
                  <c:v>1.2079656688892</c:v>
                </c:pt>
                <c:pt idx="40">
                  <c:v>1.20960419917718</c:v>
                </c:pt>
                <c:pt idx="41">
                  <c:v>1.21046957015179</c:v>
                </c:pt>
                <c:pt idx="42">
                  <c:v>1.2126684636118501</c:v>
                </c:pt>
                <c:pt idx="43">
                  <c:v>1.2125549723364999</c:v>
                </c:pt>
                <c:pt idx="44">
                  <c:v>1.21276776847779</c:v>
                </c:pt>
                <c:pt idx="45">
                  <c:v>1.2133706908781301</c:v>
                </c:pt>
                <c:pt idx="46">
                  <c:v>1.2139594268690499</c:v>
                </c:pt>
                <c:pt idx="47">
                  <c:v>1.21604482905376</c:v>
                </c:pt>
                <c:pt idx="48">
                  <c:v>1.2162930912186101</c:v>
                </c:pt>
                <c:pt idx="49">
                  <c:v>1.21651298056461</c:v>
                </c:pt>
                <c:pt idx="50">
                  <c:v>1.2175131224287099</c:v>
                </c:pt>
                <c:pt idx="51">
                  <c:v>1.2189601361895299</c:v>
                </c:pt>
                <c:pt idx="52">
                  <c:v>1.22244999290679</c:v>
                </c:pt>
                <c:pt idx="53">
                  <c:v>1.2240388707618099</c:v>
                </c:pt>
                <c:pt idx="54">
                  <c:v>1.22706057596822</c:v>
                </c:pt>
                <c:pt idx="55">
                  <c:v>1.2288338771456899</c:v>
                </c:pt>
                <c:pt idx="56">
                  <c:v>1.2313661512271199</c:v>
                </c:pt>
                <c:pt idx="57">
                  <c:v>1.23504752447155</c:v>
                </c:pt>
                <c:pt idx="58">
                  <c:v>1.24070790183004</c:v>
                </c:pt>
                <c:pt idx="59">
                  <c:v>1.24183572137891</c:v>
                </c:pt>
                <c:pt idx="60">
                  <c:v>1.24664491417222</c:v>
                </c:pt>
                <c:pt idx="61">
                  <c:v>1.2480209958859401</c:v>
                </c:pt>
                <c:pt idx="62">
                  <c:v>1.25094339622641</c:v>
                </c:pt>
                <c:pt idx="63">
                  <c:v>1.2576748474960899</c:v>
                </c:pt>
                <c:pt idx="64">
                  <c:v>1.26404454532557</c:v>
                </c:pt>
                <c:pt idx="65">
                  <c:v>1.2730812881259701</c:v>
                </c:pt>
                <c:pt idx="66">
                  <c:v>1.28060008511845</c:v>
                </c:pt>
                <c:pt idx="67">
                  <c:v>1.2873670024116799</c:v>
                </c:pt>
                <c:pt idx="68">
                  <c:v>1.2945098595545399</c:v>
                </c:pt>
                <c:pt idx="69">
                  <c:v>1.2975599375797899</c:v>
                </c:pt>
              </c:numCache>
            </c:numRef>
          </c:xVal>
          <c:yVal>
            <c:numRef>
              <c:f>'Default Dataset (29)'!$B$1:$B$70</c:f>
              <c:numCache>
                <c:formatCode>General</c:formatCode>
                <c:ptCount val="70"/>
                <c:pt idx="0">
                  <c:v>-9.4339622641491802E-2</c:v>
                </c:pt>
                <c:pt idx="1">
                  <c:v>-0.18867924528300101</c:v>
                </c:pt>
                <c:pt idx="2" formatCode="0.00E+00">
                  <c:v>2.1316282072802999E-14</c:v>
                </c:pt>
                <c:pt idx="3">
                  <c:v>-0.28301886792451098</c:v>
                </c:pt>
                <c:pt idx="4">
                  <c:v>-1.6981132075471499</c:v>
                </c:pt>
                <c:pt idx="5">
                  <c:v>-3.7735849056603601</c:v>
                </c:pt>
                <c:pt idx="6">
                  <c:v>-6.32075471698111</c:v>
                </c:pt>
                <c:pt idx="7">
                  <c:v>-8.7735849056603605</c:v>
                </c:pt>
                <c:pt idx="8">
                  <c:v>-11.7924528301886</c:v>
                </c:pt>
                <c:pt idx="9">
                  <c:v>-14.4339622641509</c:v>
                </c:pt>
                <c:pt idx="10">
                  <c:v>-17.735849056603701</c:v>
                </c:pt>
                <c:pt idx="11">
                  <c:v>-21.037735849056599</c:v>
                </c:pt>
                <c:pt idx="12">
                  <c:v>-23.584905660377299</c:v>
                </c:pt>
                <c:pt idx="13">
                  <c:v>-27.264150943396199</c:v>
                </c:pt>
                <c:pt idx="14">
                  <c:v>-30.094339622641499</c:v>
                </c:pt>
                <c:pt idx="15">
                  <c:v>-32.735849056603698</c:v>
                </c:pt>
                <c:pt idx="16">
                  <c:v>-35.849056603773597</c:v>
                </c:pt>
                <c:pt idx="17">
                  <c:v>-39.528301886792399</c:v>
                </c:pt>
                <c:pt idx="18">
                  <c:v>-41.8867924528302</c:v>
                </c:pt>
                <c:pt idx="19">
                  <c:v>-43.301886792452798</c:v>
                </c:pt>
                <c:pt idx="20">
                  <c:v>-44.150943396226403</c:v>
                </c:pt>
                <c:pt idx="21">
                  <c:v>-44.716981132075396</c:v>
                </c:pt>
                <c:pt idx="22">
                  <c:v>-44.245283018867902</c:v>
                </c:pt>
                <c:pt idx="23">
                  <c:v>-42.735849056603698</c:v>
                </c:pt>
                <c:pt idx="24">
                  <c:v>-40.6603773584905</c:v>
                </c:pt>
                <c:pt idx="25">
                  <c:v>-38.396226415094297</c:v>
                </c:pt>
                <c:pt idx="26">
                  <c:v>-34.905660377358501</c:v>
                </c:pt>
                <c:pt idx="27">
                  <c:v>-32.452830188679201</c:v>
                </c:pt>
                <c:pt idx="28">
                  <c:v>-28.867924528301799</c:v>
                </c:pt>
                <c:pt idx="29">
                  <c:v>-25.566037735849001</c:v>
                </c:pt>
                <c:pt idx="30">
                  <c:v>-22.1698113207547</c:v>
                </c:pt>
                <c:pt idx="31">
                  <c:v>-18.867924528301799</c:v>
                </c:pt>
                <c:pt idx="32">
                  <c:v>-15.377358490565999</c:v>
                </c:pt>
                <c:pt idx="33">
                  <c:v>-12.1698113207547</c:v>
                </c:pt>
                <c:pt idx="34">
                  <c:v>-10.8490566037735</c:v>
                </c:pt>
                <c:pt idx="35">
                  <c:v>-9.9056603773584797</c:v>
                </c:pt>
                <c:pt idx="36">
                  <c:v>-10.8490566037735</c:v>
                </c:pt>
                <c:pt idx="37">
                  <c:v>-13.1132075471698</c:v>
                </c:pt>
                <c:pt idx="38">
                  <c:v>-15.6603773584905</c:v>
                </c:pt>
                <c:pt idx="39">
                  <c:v>-17.8301886792452</c:v>
                </c:pt>
                <c:pt idx="40">
                  <c:v>-19.622641509433901</c:v>
                </c:pt>
                <c:pt idx="41">
                  <c:v>-21.132075471698101</c:v>
                </c:pt>
                <c:pt idx="42">
                  <c:v>-20.377358490565999</c:v>
                </c:pt>
                <c:pt idx="43">
                  <c:v>-18.867924528301799</c:v>
                </c:pt>
                <c:pt idx="44">
                  <c:v>-16.698113207547099</c:v>
                </c:pt>
                <c:pt idx="45">
                  <c:v>-14.7169811320754</c:v>
                </c:pt>
                <c:pt idx="46">
                  <c:v>-12.5471698113207</c:v>
                </c:pt>
                <c:pt idx="47">
                  <c:v>-10.2830188679245</c:v>
                </c:pt>
                <c:pt idx="48">
                  <c:v>-8.5849056603773395</c:v>
                </c:pt>
                <c:pt idx="49">
                  <c:v>-6.5094339622641302</c:v>
                </c:pt>
                <c:pt idx="50">
                  <c:v>-4.8113207547169603</c:v>
                </c:pt>
                <c:pt idx="51">
                  <c:v>-4.0566037735848903</c:v>
                </c:pt>
                <c:pt idx="52">
                  <c:v>-5.4716981132075304</c:v>
                </c:pt>
                <c:pt idx="53">
                  <c:v>-6.6037735849056398</c:v>
                </c:pt>
                <c:pt idx="54">
                  <c:v>-6.79245283018866</c:v>
                </c:pt>
                <c:pt idx="55">
                  <c:v>-5.3773584905660199</c:v>
                </c:pt>
                <c:pt idx="56">
                  <c:v>-4.0566037735848903</c:v>
                </c:pt>
                <c:pt idx="57">
                  <c:v>-3.0188679245282799</c:v>
                </c:pt>
                <c:pt idx="58">
                  <c:v>-3.3018867924528101</c:v>
                </c:pt>
                <c:pt idx="59">
                  <c:v>-3.3018867924528101</c:v>
                </c:pt>
                <c:pt idx="60">
                  <c:v>-2.2641509433962099</c:v>
                </c:pt>
                <c:pt idx="61">
                  <c:v>-0.56603773584903605</c:v>
                </c:pt>
                <c:pt idx="62">
                  <c:v>0.56603773584907502</c:v>
                </c:pt>
                <c:pt idx="63">
                  <c:v>1.03773584905662</c:v>
                </c:pt>
                <c:pt idx="64">
                  <c:v>1.32075471698114</c:v>
                </c:pt>
                <c:pt idx="65">
                  <c:v>1.1320754716981301</c:v>
                </c:pt>
                <c:pt idx="66">
                  <c:v>1.1320754716981301</c:v>
                </c:pt>
                <c:pt idx="67">
                  <c:v>1.1320754716981301</c:v>
                </c:pt>
                <c:pt idx="68">
                  <c:v>1.1320754716981301</c:v>
                </c:pt>
                <c:pt idx="69">
                  <c:v>0.56603773584907502</c:v>
                </c:pt>
              </c:numCache>
            </c:numRef>
          </c:yVal>
          <c:smooth val="1"/>
          <c:extLst>
            <c:ext xmlns:c16="http://schemas.microsoft.com/office/drawing/2014/chart" uri="{C3380CC4-5D6E-409C-BE32-E72D297353CC}">
              <c16:uniqueId val="{00000000-2422-4A87-81D3-3A1802376D78}"/>
            </c:ext>
          </c:extLst>
        </c:ser>
        <c:ser>
          <c:idx val="1"/>
          <c:order val="1"/>
          <c:tx>
            <c:v>LS-DYNA</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'Default Dataset (29)'!$H$1:$H$1482</c:f>
              <c:numCache>
                <c:formatCode>0.0000E+00</c:formatCode>
                <c:ptCount val="1482"/>
                <c:pt idx="0">
                  <c:v>1.115</c:v>
                </c:pt>
                <c:pt idx="1">
                  <c:v>1.11509983718337</c:v>
                </c:pt>
                <c:pt idx="2">
                  <c:v>1.1151996743667401</c:v>
                </c:pt>
                <c:pt idx="3">
                  <c:v>1.11529951153556</c:v>
                </c:pt>
                <c:pt idx="4">
                  <c:v>1.1153993487334799</c:v>
                </c:pt>
                <c:pt idx="5">
                  <c:v>1.1154991859314001</c:v>
                </c:pt>
                <c:pt idx="6">
                  <c:v>1.1155999830318599</c:v>
                </c:pt>
                <c:pt idx="7">
                  <c:v>1.1156998202297801</c:v>
                </c:pt>
                <c:pt idx="8">
                  <c:v>1.11579965742771</c:v>
                </c:pt>
                <c:pt idx="9">
                  <c:v>1.11589949462563</c:v>
                </c:pt>
                <c:pt idx="10">
                  <c:v>1.1159993318235499</c:v>
                </c:pt>
                <c:pt idx="11">
                  <c:v>1.1160991690215001</c:v>
                </c:pt>
                <c:pt idx="12">
                  <c:v>1.1161999660637001</c:v>
                </c:pt>
                <c:pt idx="13">
                  <c:v>1.1162998032616001</c:v>
                </c:pt>
                <c:pt idx="14">
                  <c:v>1.1163996404595999</c:v>
                </c:pt>
                <c:pt idx="15">
                  <c:v>1.1164994776574999</c:v>
                </c:pt>
                <c:pt idx="16">
                  <c:v>1.1165993148554001</c:v>
                </c:pt>
                <c:pt idx="17">
                  <c:v>1.1166991520533001</c:v>
                </c:pt>
                <c:pt idx="18">
                  <c:v>1.116799949212</c:v>
                </c:pt>
                <c:pt idx="19">
                  <c:v>1.1168997864099</c:v>
                </c:pt>
                <c:pt idx="20">
                  <c:v>1.1169996236077999</c:v>
                </c:pt>
                <c:pt idx="21">
                  <c:v>1.1170994606894</c:v>
                </c:pt>
                <c:pt idx="22">
                  <c:v>1.1171992980037</c:v>
                </c:pt>
                <c:pt idx="23">
                  <c:v>1.1172991350852</c:v>
                </c:pt>
                <c:pt idx="24">
                  <c:v>1.1173999323602999</c:v>
                </c:pt>
                <c:pt idx="25">
                  <c:v>1.1174997694418001</c:v>
                </c:pt>
                <c:pt idx="26">
                  <c:v>1.1175996065233</c:v>
                </c:pt>
                <c:pt idx="27">
                  <c:v>1.1176994438376</c:v>
                </c:pt>
                <c:pt idx="28">
                  <c:v>1.1177992809191</c:v>
                </c:pt>
                <c:pt idx="29">
                  <c:v>1.1178991182335001</c:v>
                </c:pt>
                <c:pt idx="30">
                  <c:v>1.1179999152757001</c:v>
                </c:pt>
                <c:pt idx="31">
                  <c:v>1.1180997525901</c:v>
                </c:pt>
                <c:pt idx="32">
                  <c:v>1.1181995896715999</c:v>
                </c:pt>
                <c:pt idx="33">
                  <c:v>1.1182994269858999</c:v>
                </c:pt>
                <c:pt idx="34">
                  <c:v>1.1183992640674001</c:v>
                </c:pt>
                <c:pt idx="35">
                  <c:v>1.1184991011489001</c:v>
                </c:pt>
                <c:pt idx="36">
                  <c:v>1.118599898424</c:v>
                </c:pt>
                <c:pt idx="37">
                  <c:v>1.1186997355054999</c:v>
                </c:pt>
                <c:pt idx="38">
                  <c:v>1.1187995725869999</c:v>
                </c:pt>
                <c:pt idx="39">
                  <c:v>1.1188994099014</c:v>
                </c:pt>
                <c:pt idx="40">
                  <c:v>1.1189992472157</c:v>
                </c:pt>
                <c:pt idx="41">
                  <c:v>1.11909908453</c:v>
                </c:pt>
                <c:pt idx="42">
                  <c:v>1.1191998815722999</c:v>
                </c:pt>
                <c:pt idx="43">
                  <c:v>1.1192997184210001</c:v>
                </c:pt>
                <c:pt idx="44">
                  <c:v>1.1193995557353</c:v>
                </c:pt>
                <c:pt idx="45">
                  <c:v>1.1194993930496</c:v>
                </c:pt>
                <c:pt idx="46">
                  <c:v>1.1195992303639999</c:v>
                </c:pt>
                <c:pt idx="47">
                  <c:v>1.1196990672125999</c:v>
                </c:pt>
                <c:pt idx="48">
                  <c:v>1.1197998647206</c:v>
                </c:pt>
                <c:pt idx="49">
                  <c:v>1.1198997015692</c:v>
                </c:pt>
                <c:pt idx="50">
                  <c:v>1.1199995388835999</c:v>
                </c:pt>
                <c:pt idx="51">
                  <c:v>1.1200993761978999</c:v>
                </c:pt>
                <c:pt idx="52">
                  <c:v>1.1201992130466001</c:v>
                </c:pt>
                <c:pt idx="53">
                  <c:v>1.1202990503609001</c:v>
                </c:pt>
                <c:pt idx="54">
                  <c:v>1.1203998474032</c:v>
                </c:pt>
                <c:pt idx="55">
                  <c:v>1.1204996847174999</c:v>
                </c:pt>
                <c:pt idx="56">
                  <c:v>1.1205995220317999</c:v>
                </c:pt>
                <c:pt idx="57">
                  <c:v>1.1206993588805001</c:v>
                </c:pt>
                <c:pt idx="58">
                  <c:v>1.1207991961949</c:v>
                </c:pt>
                <c:pt idx="59">
                  <c:v>1.1208999937027999</c:v>
                </c:pt>
                <c:pt idx="60">
                  <c:v>1.1209998305514</c:v>
                </c:pt>
                <c:pt idx="61">
                  <c:v>1.1210996678658001</c:v>
                </c:pt>
                <c:pt idx="62">
                  <c:v>1.1211995051801</c:v>
                </c:pt>
                <c:pt idx="63">
                  <c:v>1.1212993420288</c:v>
                </c:pt>
                <c:pt idx="64">
                  <c:v>1.1213991793431</c:v>
                </c:pt>
                <c:pt idx="65">
                  <c:v>1.1214999763853999</c:v>
                </c:pt>
                <c:pt idx="66">
                  <c:v>1.1215998136997001</c:v>
                </c:pt>
                <c:pt idx="67">
                  <c:v>1.1216996510141</c:v>
                </c:pt>
                <c:pt idx="68">
                  <c:v>1.1217994883283999</c:v>
                </c:pt>
                <c:pt idx="69">
                  <c:v>1.1218993251770999</c:v>
                </c:pt>
                <c:pt idx="70">
                  <c:v>1.1219991624914001</c:v>
                </c:pt>
                <c:pt idx="71">
                  <c:v>1.1220999595337</c:v>
                </c:pt>
                <c:pt idx="72">
                  <c:v>1.122199796848</c:v>
                </c:pt>
                <c:pt idx="73">
                  <c:v>1.1222996336966999</c:v>
                </c:pt>
                <c:pt idx="74">
                  <c:v>1.1223994710109999</c:v>
                </c:pt>
                <c:pt idx="75">
                  <c:v>1.1224993083254</c:v>
                </c:pt>
                <c:pt idx="76">
                  <c:v>1.1225991456397</c:v>
                </c:pt>
                <c:pt idx="77">
                  <c:v>1.1226999426819</c:v>
                </c:pt>
                <c:pt idx="78">
                  <c:v>1.1227997799963001</c:v>
                </c:pt>
                <c:pt idx="79">
                  <c:v>1.1228996168450001</c:v>
                </c:pt>
                <c:pt idx="80">
                  <c:v>1.1229994536936001</c:v>
                </c:pt>
                <c:pt idx="81">
                  <c:v>1.1230992914736</c:v>
                </c:pt>
                <c:pt idx="82">
                  <c:v>1.1231991283223</c:v>
                </c:pt>
                <c:pt idx="83">
                  <c:v>1.1232999253645999</c:v>
                </c:pt>
                <c:pt idx="84">
                  <c:v>1.1233997631446</c:v>
                </c:pt>
                <c:pt idx="85">
                  <c:v>1.1234995999932</c:v>
                </c:pt>
                <c:pt idx="86">
                  <c:v>1.1235994368419</c:v>
                </c:pt>
                <c:pt idx="87">
                  <c:v>1.1236992746218999</c:v>
                </c:pt>
                <c:pt idx="88">
                  <c:v>1.1237991114706001</c:v>
                </c:pt>
                <c:pt idx="89">
                  <c:v>1.1238999085128001</c:v>
                </c:pt>
                <c:pt idx="90">
                  <c:v>1.1239997453615</c:v>
                </c:pt>
                <c:pt idx="91">
                  <c:v>1.1240995831414999</c:v>
                </c:pt>
                <c:pt idx="92">
                  <c:v>1.1241994199901999</c:v>
                </c:pt>
                <c:pt idx="93">
                  <c:v>1.1242992577702</c:v>
                </c:pt>
                <c:pt idx="94">
                  <c:v>1.1243990946189</c:v>
                </c:pt>
                <c:pt idx="95">
                  <c:v>1.1244998916611</c:v>
                </c:pt>
                <c:pt idx="96">
                  <c:v>1.1245997285097999</c:v>
                </c:pt>
                <c:pt idx="97">
                  <c:v>1.1246995662898001</c:v>
                </c:pt>
                <c:pt idx="98">
                  <c:v>1.1247994031385</c:v>
                </c:pt>
                <c:pt idx="99">
                  <c:v>1.1248992399871001</c:v>
                </c:pt>
                <c:pt idx="100">
                  <c:v>1.1249990777671</c:v>
                </c:pt>
                <c:pt idx="101">
                  <c:v>1.125099874809</c:v>
                </c:pt>
                <c:pt idx="102">
                  <c:v>1.1251997116579999</c:v>
                </c:pt>
                <c:pt idx="103">
                  <c:v>1.125299549438</c:v>
                </c:pt>
                <c:pt idx="104">
                  <c:v>1.125399386287</c:v>
                </c:pt>
                <c:pt idx="105">
                  <c:v>1.1254992231350001</c:v>
                </c:pt>
                <c:pt idx="106">
                  <c:v>1.125599059984</c:v>
                </c:pt>
                <c:pt idx="107">
                  <c:v>1.125699857958</c:v>
                </c:pt>
                <c:pt idx="108">
                  <c:v>1.1257996948060001</c:v>
                </c:pt>
                <c:pt idx="109">
                  <c:v>1.125899531655</c:v>
                </c:pt>
                <c:pt idx="110">
                  <c:v>1.1259993694349999</c:v>
                </c:pt>
                <c:pt idx="111">
                  <c:v>1.1260992062840001</c:v>
                </c:pt>
                <c:pt idx="112">
                  <c:v>1.1261990431319999</c:v>
                </c:pt>
                <c:pt idx="113">
                  <c:v>1.1262998411059999</c:v>
                </c:pt>
                <c:pt idx="114">
                  <c:v>1.1263996779550001</c:v>
                </c:pt>
                <c:pt idx="115">
                  <c:v>1.1264995148029999</c:v>
                </c:pt>
                <c:pt idx="116">
                  <c:v>1.1265993516520001</c:v>
                </c:pt>
                <c:pt idx="117">
                  <c:v>1.126699189432</c:v>
                </c:pt>
                <c:pt idx="118">
                  <c:v>1.126799985543</c:v>
                </c:pt>
                <c:pt idx="119">
                  <c:v>1.126899824254</c:v>
                </c:pt>
                <c:pt idx="120">
                  <c:v>1.126999661103</c:v>
                </c:pt>
                <c:pt idx="121">
                  <c:v>1.1270994979519999</c:v>
                </c:pt>
                <c:pt idx="122">
                  <c:v>1.1271993348</c:v>
                </c:pt>
                <c:pt idx="123">
                  <c:v>1.127299171649</c:v>
                </c:pt>
                <c:pt idx="124">
                  <c:v>1.1273999686909999</c:v>
                </c:pt>
                <c:pt idx="125">
                  <c:v>1.127499807402</c:v>
                </c:pt>
                <c:pt idx="126">
                  <c:v>1.1275996442509999</c:v>
                </c:pt>
                <c:pt idx="127">
                  <c:v>1.1276994811000001</c:v>
                </c:pt>
                <c:pt idx="128">
                  <c:v>1.127799317949</c:v>
                </c:pt>
                <c:pt idx="129">
                  <c:v>1.1278991547970001</c:v>
                </c:pt>
                <c:pt idx="130">
                  <c:v>1.127999951839</c:v>
                </c:pt>
                <c:pt idx="131">
                  <c:v>1.128099788688</c:v>
                </c:pt>
                <c:pt idx="132">
                  <c:v>1.128199627399</c:v>
                </c:pt>
                <c:pt idx="133">
                  <c:v>1.128299464248</c:v>
                </c:pt>
                <c:pt idx="134">
                  <c:v>1.1283993010969999</c:v>
                </c:pt>
                <c:pt idx="135">
                  <c:v>1.128499137945</c:v>
                </c:pt>
                <c:pt idx="136">
                  <c:v>1.128599934988</c:v>
                </c:pt>
                <c:pt idx="137">
                  <c:v>1.1286997718359999</c:v>
                </c:pt>
                <c:pt idx="138">
                  <c:v>1.128799609616</c:v>
                </c:pt>
                <c:pt idx="139">
                  <c:v>1.1288994473959999</c:v>
                </c:pt>
                <c:pt idx="140">
                  <c:v>1.1289992842450001</c:v>
                </c:pt>
                <c:pt idx="141">
                  <c:v>1.129099121094</c:v>
                </c:pt>
                <c:pt idx="142">
                  <c:v>1.129199918136</c:v>
                </c:pt>
                <c:pt idx="143">
                  <c:v>1.1292997549849999</c:v>
                </c:pt>
                <c:pt idx="144">
                  <c:v>1.129399592765</c:v>
                </c:pt>
                <c:pt idx="145">
                  <c:v>1.1294994296130001</c:v>
                </c:pt>
                <c:pt idx="146">
                  <c:v>1.129599267393</c:v>
                </c:pt>
                <c:pt idx="147">
                  <c:v>1.1296991042419999</c:v>
                </c:pt>
                <c:pt idx="148">
                  <c:v>1.1297999012840001</c:v>
                </c:pt>
                <c:pt idx="149">
                  <c:v>1.129899738133</c:v>
                </c:pt>
                <c:pt idx="150">
                  <c:v>1.129999574982</c:v>
                </c:pt>
                <c:pt idx="151">
                  <c:v>1.1300994127620001</c:v>
                </c:pt>
                <c:pt idx="152">
                  <c:v>1.13019924961</c:v>
                </c:pt>
                <c:pt idx="153">
                  <c:v>1.1302990873900001</c:v>
                </c:pt>
                <c:pt idx="154">
                  <c:v>1.1303998844329999</c:v>
                </c:pt>
                <c:pt idx="155">
                  <c:v>1.130499721281</c:v>
                </c:pt>
                <c:pt idx="156">
                  <c:v>1.1305995581299999</c:v>
                </c:pt>
                <c:pt idx="157">
                  <c:v>1.13069939591</c:v>
                </c:pt>
                <c:pt idx="158">
                  <c:v>1.1307992336899999</c:v>
                </c:pt>
                <c:pt idx="159">
                  <c:v>1.130899069607</c:v>
                </c:pt>
                <c:pt idx="160">
                  <c:v>1.1309998666500001</c:v>
                </c:pt>
                <c:pt idx="161">
                  <c:v>1.13109970443</c:v>
                </c:pt>
                <c:pt idx="162">
                  <c:v>1.1311995403470001</c:v>
                </c:pt>
                <c:pt idx="163">
                  <c:v>1.131299378127</c:v>
                </c:pt>
                <c:pt idx="164">
                  <c:v>1.1313992159070001</c:v>
                </c:pt>
                <c:pt idx="165">
                  <c:v>1.131499053687</c:v>
                </c:pt>
                <c:pt idx="166">
                  <c:v>1.1315998507289999</c:v>
                </c:pt>
                <c:pt idx="167">
                  <c:v>1.1316996866460001</c:v>
                </c:pt>
                <c:pt idx="168">
                  <c:v>1.131799524426</c:v>
                </c:pt>
                <c:pt idx="169">
                  <c:v>1.1318993622060001</c:v>
                </c:pt>
                <c:pt idx="170">
                  <c:v>1.1319991981240001</c:v>
                </c:pt>
                <c:pt idx="171">
                  <c:v>1.132099995166</c:v>
                </c:pt>
                <c:pt idx="172">
                  <c:v>1.1321998329459999</c:v>
                </c:pt>
                <c:pt idx="173">
                  <c:v>1.132299670726</c:v>
                </c:pt>
                <c:pt idx="174">
                  <c:v>1.1323995066429999</c:v>
                </c:pt>
                <c:pt idx="175">
                  <c:v>1.132499344423</c:v>
                </c:pt>
                <c:pt idx="176">
                  <c:v>1.1325991822029999</c:v>
                </c:pt>
                <c:pt idx="177">
                  <c:v>1.132699979246</c:v>
                </c:pt>
                <c:pt idx="178">
                  <c:v>1.1327998151630001</c:v>
                </c:pt>
                <c:pt idx="179">
                  <c:v>1.132899652943</c:v>
                </c:pt>
                <c:pt idx="180">
                  <c:v>1.1329994907229999</c:v>
                </c:pt>
                <c:pt idx="181">
                  <c:v>1.13309932664</c:v>
                </c:pt>
                <c:pt idx="182">
                  <c:v>1.1331991644199999</c:v>
                </c:pt>
                <c:pt idx="183">
                  <c:v>1.1332999614629999</c:v>
                </c:pt>
                <c:pt idx="184">
                  <c:v>1.1333997992430001</c:v>
                </c:pt>
                <c:pt idx="185">
                  <c:v>1.13349963516</c:v>
                </c:pt>
                <c:pt idx="186">
                  <c:v>1.1335994729400001</c:v>
                </c:pt>
                <c:pt idx="187">
                  <c:v>1.13369931072</c:v>
                </c:pt>
                <c:pt idx="188">
                  <c:v>1.1337991466370001</c:v>
                </c:pt>
                <c:pt idx="189">
                  <c:v>1.133899945542</c:v>
                </c:pt>
                <c:pt idx="190">
                  <c:v>1.13399978146</c:v>
                </c:pt>
                <c:pt idx="191">
                  <c:v>1.1340996192399999</c:v>
                </c:pt>
                <c:pt idx="192">
                  <c:v>1.134199455157</c:v>
                </c:pt>
                <c:pt idx="193">
                  <c:v>1.1342992929369999</c:v>
                </c:pt>
                <c:pt idx="194">
                  <c:v>1.134399130717</c:v>
                </c:pt>
                <c:pt idx="195">
                  <c:v>1.134499927759</c:v>
                </c:pt>
                <c:pt idx="196">
                  <c:v>1.1345997655389999</c:v>
                </c:pt>
                <c:pt idx="197">
                  <c:v>1.1346996014569999</c:v>
                </c:pt>
                <c:pt idx="198">
                  <c:v>1.134799439237</c:v>
                </c:pt>
                <c:pt idx="199">
                  <c:v>1.1348992751539999</c:v>
                </c:pt>
                <c:pt idx="200">
                  <c:v>1.134999112934</c:v>
                </c:pt>
                <c:pt idx="201">
                  <c:v>1.135099909976</c:v>
                </c:pt>
                <c:pt idx="202">
                  <c:v>1.1351997477560001</c:v>
                </c:pt>
                <c:pt idx="203">
                  <c:v>1.135299585536</c:v>
                </c:pt>
                <c:pt idx="204">
                  <c:v>1.1353994214530001</c:v>
                </c:pt>
                <c:pt idx="205">
                  <c:v>1.135499259233</c:v>
                </c:pt>
                <c:pt idx="206">
                  <c:v>1.135599095151</c:v>
                </c:pt>
                <c:pt idx="207">
                  <c:v>1.1356998921929999</c:v>
                </c:pt>
                <c:pt idx="208">
                  <c:v>1.135799729973</c:v>
                </c:pt>
                <c:pt idx="209">
                  <c:v>1.1358995677529999</c:v>
                </c:pt>
                <c:pt idx="210">
                  <c:v>1.1359994055330001</c:v>
                </c:pt>
                <c:pt idx="211">
                  <c:v>1.13609924145</c:v>
                </c:pt>
                <c:pt idx="212">
                  <c:v>1.1361990792300001</c:v>
                </c:pt>
                <c:pt idx="213">
                  <c:v>1.1362998762729999</c:v>
                </c:pt>
                <c:pt idx="214">
                  <c:v>1.13639971219</c:v>
                </c:pt>
                <c:pt idx="215">
                  <c:v>1.1364995499699999</c:v>
                </c:pt>
                <c:pt idx="216">
                  <c:v>1.13659938775</c:v>
                </c:pt>
                <c:pt idx="217">
                  <c:v>1.1366992255299999</c:v>
                </c:pt>
                <c:pt idx="218">
                  <c:v>1.136799061447</c:v>
                </c:pt>
                <c:pt idx="219">
                  <c:v>1.1368998584900001</c:v>
                </c:pt>
                <c:pt idx="220">
                  <c:v>1.13699969627</c:v>
                </c:pt>
                <c:pt idx="221">
                  <c:v>1.1370995321869999</c:v>
                </c:pt>
                <c:pt idx="222">
                  <c:v>1.13719937183</c:v>
                </c:pt>
                <c:pt idx="223">
                  <c:v>1.1372992077469999</c:v>
                </c:pt>
                <c:pt idx="224">
                  <c:v>1.137399045527</c:v>
                </c:pt>
                <c:pt idx="225">
                  <c:v>1.1374998425689999</c:v>
                </c:pt>
                <c:pt idx="226">
                  <c:v>1.1375996784869999</c:v>
                </c:pt>
                <c:pt idx="227">
                  <c:v>1.1376995162670001</c:v>
                </c:pt>
                <c:pt idx="228">
                  <c:v>1.1377993540469999</c:v>
                </c:pt>
                <c:pt idx="229">
                  <c:v>1.1378991918270001</c:v>
                </c:pt>
                <c:pt idx="230">
                  <c:v>1.137999988869</c:v>
                </c:pt>
                <c:pt idx="231">
                  <c:v>1.1380998247859999</c:v>
                </c:pt>
                <c:pt idx="232">
                  <c:v>1.138199662566</c:v>
                </c:pt>
                <c:pt idx="233">
                  <c:v>1.138299498484</c:v>
                </c:pt>
                <c:pt idx="234">
                  <c:v>1.1383993362639999</c:v>
                </c:pt>
                <c:pt idx="235">
                  <c:v>1.138499174044</c:v>
                </c:pt>
                <c:pt idx="236">
                  <c:v>1.138599971086</c:v>
                </c:pt>
                <c:pt idx="237">
                  <c:v>1.1386998088660001</c:v>
                </c:pt>
                <c:pt idx="238">
                  <c:v>1.138799644783</c:v>
                </c:pt>
                <c:pt idx="239">
                  <c:v>1.1388994825629999</c:v>
                </c:pt>
                <c:pt idx="240">
                  <c:v>1.138999320343</c:v>
                </c:pt>
                <c:pt idx="241">
                  <c:v>1.1390991562599999</c:v>
                </c:pt>
                <c:pt idx="242">
                  <c:v>1.1391999533029999</c:v>
                </c:pt>
                <c:pt idx="243">
                  <c:v>1.1392997910830001</c:v>
                </c:pt>
                <c:pt idx="244">
                  <c:v>1.1393996288629999</c:v>
                </c:pt>
                <c:pt idx="245">
                  <c:v>1.1394994666430001</c:v>
                </c:pt>
                <c:pt idx="246">
                  <c:v>1.13959930256</c:v>
                </c:pt>
                <c:pt idx="247">
                  <c:v>1.1396991403400001</c:v>
                </c:pt>
                <c:pt idx="248">
                  <c:v>1.139799937382</c:v>
                </c:pt>
                <c:pt idx="249">
                  <c:v>1.1398997733</c:v>
                </c:pt>
                <c:pt idx="250">
                  <c:v>1.1399996110799999</c:v>
                </c:pt>
                <c:pt idx="251">
                  <c:v>1.14009944886</c:v>
                </c:pt>
                <c:pt idx="252">
                  <c:v>1.1401992866399999</c:v>
                </c:pt>
                <c:pt idx="253">
                  <c:v>1.1402991225570001</c:v>
                </c:pt>
                <c:pt idx="254">
                  <c:v>1.140399919599</c:v>
                </c:pt>
                <c:pt idx="255">
                  <c:v>1.1404997573789999</c:v>
                </c:pt>
                <c:pt idx="256">
                  <c:v>1.140599595159</c:v>
                </c:pt>
                <c:pt idx="257">
                  <c:v>1.140699431077</c:v>
                </c:pt>
                <c:pt idx="258">
                  <c:v>1.1407992688569999</c:v>
                </c:pt>
                <c:pt idx="259">
                  <c:v>1.140899106637</c:v>
                </c:pt>
                <c:pt idx="260">
                  <c:v>1.1409999036789999</c:v>
                </c:pt>
                <c:pt idx="261">
                  <c:v>1.1410997395960001</c:v>
                </c:pt>
                <c:pt idx="262">
                  <c:v>1.141199577376</c:v>
                </c:pt>
                <c:pt idx="263">
                  <c:v>1.1412994151560001</c:v>
                </c:pt>
                <c:pt idx="264">
                  <c:v>1.1413992510740001</c:v>
                </c:pt>
                <c:pt idx="265">
                  <c:v>1.141499088854</c:v>
                </c:pt>
                <c:pt idx="266">
                  <c:v>1.1415998858959999</c:v>
                </c:pt>
                <c:pt idx="267">
                  <c:v>1.141699723676</c:v>
                </c:pt>
                <c:pt idx="268">
                  <c:v>1.1417995614559999</c:v>
                </c:pt>
                <c:pt idx="269">
                  <c:v>1.1418993973730001</c:v>
                </c:pt>
                <c:pt idx="270">
                  <c:v>1.1419992351529999</c:v>
                </c:pt>
                <c:pt idx="271">
                  <c:v>1.1420990710709999</c:v>
                </c:pt>
                <c:pt idx="272">
                  <c:v>1.1421998681129999</c:v>
                </c:pt>
                <c:pt idx="273">
                  <c:v>1.1422997077549999</c:v>
                </c:pt>
                <c:pt idx="274">
                  <c:v>1.1423995436729999</c:v>
                </c:pt>
                <c:pt idx="275">
                  <c:v>1.142499381453</c:v>
                </c:pt>
                <c:pt idx="276">
                  <c:v>1.1425992173699999</c:v>
                </c:pt>
                <c:pt idx="277">
                  <c:v>1.14269905515</c:v>
                </c:pt>
                <c:pt idx="278">
                  <c:v>1.142799852192</c:v>
                </c:pt>
                <c:pt idx="279">
                  <c:v>1.1428996899720001</c:v>
                </c:pt>
                <c:pt idx="280">
                  <c:v>1.142999527752</c:v>
                </c:pt>
                <c:pt idx="281">
                  <c:v>1.14309936367</c:v>
                </c:pt>
                <c:pt idx="282">
                  <c:v>1.1431992014500001</c:v>
                </c:pt>
                <c:pt idx="283">
                  <c:v>1.143299998492</c:v>
                </c:pt>
                <c:pt idx="284">
                  <c:v>1.1433998362719999</c:v>
                </c:pt>
                <c:pt idx="285">
                  <c:v>1.1434996721890001</c:v>
                </c:pt>
                <c:pt idx="286">
                  <c:v>1.1435995099689999</c:v>
                </c:pt>
                <c:pt idx="287">
                  <c:v>1.1436993477490001</c:v>
                </c:pt>
                <c:pt idx="288">
                  <c:v>1.1437991836670001</c:v>
                </c:pt>
                <c:pt idx="289">
                  <c:v>1.143899982572</c:v>
                </c:pt>
                <c:pt idx="290">
                  <c:v>1.1439998184889999</c:v>
                </c:pt>
                <c:pt idx="291">
                  <c:v>1.144099656269</c:v>
                </c:pt>
                <c:pt idx="292">
                  <c:v>1.1441994921859999</c:v>
                </c:pt>
                <c:pt idx="293">
                  <c:v>1.144299329966</c:v>
                </c:pt>
                <c:pt idx="294">
                  <c:v>1.1443991677459999</c:v>
                </c:pt>
                <c:pt idx="295">
                  <c:v>1.144499964789</c:v>
                </c:pt>
                <c:pt idx="296">
                  <c:v>1.1445998025690001</c:v>
                </c:pt>
                <c:pt idx="297">
                  <c:v>1.144699638486</c:v>
                </c:pt>
                <c:pt idx="298">
                  <c:v>1.1447994762660001</c:v>
                </c:pt>
                <c:pt idx="299">
                  <c:v>1.144899312183</c:v>
                </c:pt>
                <c:pt idx="300">
                  <c:v>1.1449991518260001</c:v>
                </c:pt>
                <c:pt idx="301">
                  <c:v>1.145099948868</c:v>
                </c:pt>
                <c:pt idx="302">
                  <c:v>1.145199784786</c:v>
                </c:pt>
                <c:pt idx="303">
                  <c:v>1.1452996225659999</c:v>
                </c:pt>
                <c:pt idx="304">
                  <c:v>1.1453994584830001</c:v>
                </c:pt>
                <c:pt idx="305">
                  <c:v>1.145499296263</c:v>
                </c:pt>
                <c:pt idx="306">
                  <c:v>1.1455991340430001</c:v>
                </c:pt>
                <c:pt idx="307">
                  <c:v>1.145699931085</c:v>
                </c:pt>
                <c:pt idx="308">
                  <c:v>1.1457997688649999</c:v>
                </c:pt>
                <c:pt idx="309">
                  <c:v>1.145899604782</c:v>
                </c:pt>
                <c:pt idx="310">
                  <c:v>1.1459994425619999</c:v>
                </c:pt>
                <c:pt idx="311">
                  <c:v>1.146099280342</c:v>
                </c:pt>
                <c:pt idx="312">
                  <c:v>1.14619911626</c:v>
                </c:pt>
                <c:pt idx="313">
                  <c:v>1.146299915165</c:v>
                </c:pt>
                <c:pt idx="314">
                  <c:v>1.1463997492189999</c:v>
                </c:pt>
                <c:pt idx="315">
                  <c:v>1.146499586999</c:v>
                </c:pt>
                <c:pt idx="316">
                  <c:v>1.1465994247789999</c:v>
                </c:pt>
                <c:pt idx="317">
                  <c:v>1.146699262559</c:v>
                </c:pt>
                <c:pt idx="318">
                  <c:v>1.1467991003389999</c:v>
                </c:pt>
                <c:pt idx="319">
                  <c:v>1.146899895519</c:v>
                </c:pt>
                <c:pt idx="320">
                  <c:v>1.1469997332990001</c:v>
                </c:pt>
                <c:pt idx="321">
                  <c:v>1.147099571079</c:v>
                </c:pt>
                <c:pt idx="322">
                  <c:v>1.1471994088590001</c:v>
                </c:pt>
                <c:pt idx="323">
                  <c:v>1.147299246639</c:v>
                </c:pt>
                <c:pt idx="324">
                  <c:v>1.1473990844190001</c:v>
                </c:pt>
                <c:pt idx="325">
                  <c:v>1.1474998795989999</c:v>
                </c:pt>
                <c:pt idx="326">
                  <c:v>1.147599717379</c:v>
                </c:pt>
                <c:pt idx="327">
                  <c:v>1.1476995551589999</c:v>
                </c:pt>
                <c:pt idx="328">
                  <c:v>1.147799392939</c:v>
                </c:pt>
                <c:pt idx="329">
                  <c:v>1.1478992307189999</c:v>
                </c:pt>
                <c:pt idx="330">
                  <c:v>1.1479990647730001</c:v>
                </c:pt>
                <c:pt idx="331">
                  <c:v>1.148099863678</c:v>
                </c:pt>
                <c:pt idx="332">
                  <c:v>1.1481997014580001</c:v>
                </c:pt>
                <c:pt idx="333">
                  <c:v>1.1482995355129999</c:v>
                </c:pt>
                <c:pt idx="334">
                  <c:v>1.148399373293</c:v>
                </c:pt>
                <c:pt idx="335">
                  <c:v>1.1484992110729999</c:v>
                </c:pt>
                <c:pt idx="336">
                  <c:v>1.148599048853</c:v>
                </c:pt>
                <c:pt idx="337">
                  <c:v>1.1486998477579999</c:v>
                </c:pt>
                <c:pt idx="338">
                  <c:v>1.148799681813</c:v>
                </c:pt>
                <c:pt idx="339">
                  <c:v>1.1488995195930001</c:v>
                </c:pt>
                <c:pt idx="340">
                  <c:v>1.148999357373</c:v>
                </c:pt>
                <c:pt idx="341">
                  <c:v>1.1490991951530001</c:v>
                </c:pt>
                <c:pt idx="342">
                  <c:v>1.149199990332</c:v>
                </c:pt>
                <c:pt idx="343">
                  <c:v>1.1492998281119999</c:v>
                </c:pt>
                <c:pt idx="344">
                  <c:v>1.149399665892</c:v>
                </c:pt>
                <c:pt idx="345">
                  <c:v>1.1494995036719999</c:v>
                </c:pt>
                <c:pt idx="346">
                  <c:v>1.149599341452</c:v>
                </c:pt>
                <c:pt idx="347">
                  <c:v>1.1496991792319999</c:v>
                </c:pt>
                <c:pt idx="348">
                  <c:v>1.149799974412</c:v>
                </c:pt>
                <c:pt idx="349">
                  <c:v>1.1498998121919999</c:v>
                </c:pt>
                <c:pt idx="350">
                  <c:v>1.149999649972</c:v>
                </c:pt>
                <c:pt idx="351">
                  <c:v>1.1500994877520001</c:v>
                </c:pt>
                <c:pt idx="352">
                  <c:v>1.150199325532</c:v>
                </c:pt>
                <c:pt idx="353">
                  <c:v>1.1502991595859999</c:v>
                </c:pt>
                <c:pt idx="354">
                  <c:v>1.1503999584910001</c:v>
                </c:pt>
                <c:pt idx="355">
                  <c:v>1.150499796271</c:v>
                </c:pt>
                <c:pt idx="356">
                  <c:v>1.150599630326</c:v>
                </c:pt>
                <c:pt idx="357">
                  <c:v>1.150699471831</c:v>
                </c:pt>
                <c:pt idx="358">
                  <c:v>1.150799305886</c:v>
                </c:pt>
                <c:pt idx="359">
                  <c:v>1.1508991436659999</c:v>
                </c:pt>
                <c:pt idx="360">
                  <c:v>1.150999942571</c:v>
                </c:pt>
                <c:pt idx="361">
                  <c:v>1.151099776626</c:v>
                </c:pt>
                <c:pt idx="362">
                  <c:v>1.1511996144059999</c:v>
                </c:pt>
                <c:pt idx="363">
                  <c:v>1.151299452186</c:v>
                </c:pt>
                <c:pt idx="364">
                  <c:v>1.1513992899659999</c:v>
                </c:pt>
                <c:pt idx="365">
                  <c:v>1.1514991277460001</c:v>
                </c:pt>
                <c:pt idx="366">
                  <c:v>1.151599922925</c:v>
                </c:pt>
                <c:pt idx="367">
                  <c:v>1.1516997607049999</c:v>
                </c:pt>
                <c:pt idx="368">
                  <c:v>1.151799598485</c:v>
                </c:pt>
                <c:pt idx="369">
                  <c:v>1.1518994362649999</c:v>
                </c:pt>
                <c:pt idx="370">
                  <c:v>1.151999274045</c:v>
                </c:pt>
                <c:pt idx="371">
                  <c:v>1.1520991118249999</c:v>
                </c:pt>
                <c:pt idx="372">
                  <c:v>1.152199907005</c:v>
                </c:pt>
                <c:pt idx="373">
                  <c:v>1.1522997447850001</c:v>
                </c:pt>
                <c:pt idx="374">
                  <c:v>1.152399582565</c:v>
                </c:pt>
                <c:pt idx="375">
                  <c:v>1.1524994203450001</c:v>
                </c:pt>
                <c:pt idx="376">
                  <c:v>1.1525992543999999</c:v>
                </c:pt>
                <c:pt idx="377">
                  <c:v>1.15269909218</c:v>
                </c:pt>
                <c:pt idx="378">
                  <c:v>1.1527998910840001</c:v>
                </c:pt>
                <c:pt idx="379">
                  <c:v>1.1528997251390001</c:v>
                </c:pt>
                <c:pt idx="380">
                  <c:v>1.152999562919</c:v>
                </c:pt>
                <c:pt idx="381">
                  <c:v>1.1530994006990001</c:v>
                </c:pt>
                <c:pt idx="382">
                  <c:v>1.153199238479</c:v>
                </c:pt>
                <c:pt idx="383">
                  <c:v>1.1532990762590001</c:v>
                </c:pt>
                <c:pt idx="384">
                  <c:v>1.1533998714389999</c:v>
                </c:pt>
                <c:pt idx="385">
                  <c:v>1.153499709219</c:v>
                </c:pt>
                <c:pt idx="386">
                  <c:v>1.1535995469989999</c:v>
                </c:pt>
                <c:pt idx="387">
                  <c:v>1.153699384779</c:v>
                </c:pt>
                <c:pt idx="388">
                  <c:v>1.1537992225589999</c:v>
                </c:pt>
                <c:pt idx="389">
                  <c:v>1.153899060339</c:v>
                </c:pt>
                <c:pt idx="390">
                  <c:v>1.153999855518</c:v>
                </c:pt>
                <c:pt idx="391">
                  <c:v>1.1540996932979999</c:v>
                </c:pt>
                <c:pt idx="392">
                  <c:v>1.154199531078</c:v>
                </c:pt>
                <c:pt idx="393">
                  <c:v>1.1542993688579999</c:v>
                </c:pt>
                <c:pt idx="394">
                  <c:v>1.154399206638</c:v>
                </c:pt>
                <c:pt idx="395">
                  <c:v>1.154499040693</c:v>
                </c:pt>
                <c:pt idx="396">
                  <c:v>1.1545998395979999</c:v>
                </c:pt>
                <c:pt idx="397">
                  <c:v>1.1546996773780001</c:v>
                </c:pt>
                <c:pt idx="398">
                  <c:v>1.1547995114330001</c:v>
                </c:pt>
                <c:pt idx="399">
                  <c:v>1.154899349213</c:v>
                </c:pt>
                <c:pt idx="400">
                  <c:v>1.1549991869930001</c:v>
                </c:pt>
                <c:pt idx="401">
                  <c:v>1.155099985898</c:v>
                </c:pt>
                <c:pt idx="402">
                  <c:v>1.1551998236779999</c:v>
                </c:pt>
                <c:pt idx="403">
                  <c:v>1.1552996577320001</c:v>
                </c:pt>
                <c:pt idx="404">
                  <c:v>1.1553994955119999</c:v>
                </c:pt>
                <c:pt idx="405">
                  <c:v>1.1554993332920001</c:v>
                </c:pt>
                <c:pt idx="406">
                  <c:v>1.1555991710719999</c:v>
                </c:pt>
                <c:pt idx="407">
                  <c:v>1.155699966252</c:v>
                </c:pt>
                <c:pt idx="408">
                  <c:v>1.1557998040319999</c:v>
                </c:pt>
                <c:pt idx="409">
                  <c:v>1.155899641812</c:v>
                </c:pt>
                <c:pt idx="410">
                  <c:v>1.1559994795919999</c:v>
                </c:pt>
                <c:pt idx="411">
                  <c:v>1.156099317372</c:v>
                </c:pt>
                <c:pt idx="412">
                  <c:v>1.1561991551519999</c:v>
                </c:pt>
                <c:pt idx="413">
                  <c:v>1.1562999503310001</c:v>
                </c:pt>
                <c:pt idx="414">
                  <c:v>1.156399788111</c:v>
                </c:pt>
                <c:pt idx="415">
                  <c:v>1.1564996258910001</c:v>
                </c:pt>
                <c:pt idx="416">
                  <c:v>1.156599463671</c:v>
                </c:pt>
                <c:pt idx="417">
                  <c:v>1.1566993014510001</c:v>
                </c:pt>
                <c:pt idx="418">
                  <c:v>1.1567991355059999</c:v>
                </c:pt>
                <c:pt idx="419">
                  <c:v>1.156899934411</c:v>
                </c:pt>
                <c:pt idx="420">
                  <c:v>1.1569997721909999</c:v>
                </c:pt>
                <c:pt idx="421">
                  <c:v>1.1570996062459999</c:v>
                </c:pt>
                <c:pt idx="422">
                  <c:v>1.1571994440260001</c:v>
                </c:pt>
                <c:pt idx="423">
                  <c:v>1.1572992818059999</c:v>
                </c:pt>
                <c:pt idx="424">
                  <c:v>1.1573991195860001</c:v>
                </c:pt>
                <c:pt idx="425">
                  <c:v>1.157499918491</c:v>
                </c:pt>
                <c:pt idx="426">
                  <c:v>1.1575997525449999</c:v>
                </c:pt>
                <c:pt idx="427">
                  <c:v>1.157699590325</c:v>
                </c:pt>
                <c:pt idx="428">
                  <c:v>1.1577994318310001</c:v>
                </c:pt>
                <c:pt idx="429">
                  <c:v>1.157899269611</c:v>
                </c:pt>
                <c:pt idx="430">
                  <c:v>1.157999111116</c:v>
                </c:pt>
                <c:pt idx="431">
                  <c:v>1.158099913746</c:v>
                </c:pt>
                <c:pt idx="432">
                  <c:v>1.1581997552509999</c:v>
                </c:pt>
                <c:pt idx="433">
                  <c:v>1.158299604207</c:v>
                </c:pt>
                <c:pt idx="434">
                  <c:v>1.1583994494379999</c:v>
                </c:pt>
                <c:pt idx="435">
                  <c:v>1.158499302119</c:v>
                </c:pt>
                <c:pt idx="436">
                  <c:v>1.1585991548000001</c:v>
                </c:pt>
                <c:pt idx="437">
                  <c:v>1.158699972332</c:v>
                </c:pt>
                <c:pt idx="438">
                  <c:v>1.1587998287379999</c:v>
                </c:pt>
                <c:pt idx="439">
                  <c:v>1.158899681419</c:v>
                </c:pt>
                <c:pt idx="440">
                  <c:v>1.1589995340999999</c:v>
                </c:pt>
                <c:pt idx="441">
                  <c:v>1.159099386781</c:v>
                </c:pt>
                <c:pt idx="442">
                  <c:v>1.159199235737</c:v>
                </c:pt>
                <c:pt idx="443">
                  <c:v>1.1592990921440001</c:v>
                </c:pt>
                <c:pt idx="444">
                  <c:v>1.1593999096750001</c:v>
                </c:pt>
                <c:pt idx="445">
                  <c:v>1.1594997735320001</c:v>
                </c:pt>
                <c:pt idx="446">
                  <c:v>1.159599633664</c:v>
                </c:pt>
                <c:pt idx="447">
                  <c:v>1.1596995012460001</c:v>
                </c:pt>
                <c:pt idx="448">
                  <c:v>1.159799376279</c:v>
                </c:pt>
                <c:pt idx="449">
                  <c:v>1.159899255037</c:v>
                </c:pt>
                <c:pt idx="450">
                  <c:v>1.1599991375209999</c:v>
                </c:pt>
                <c:pt idx="451">
                  <c:v>1.1600999848539999</c:v>
                </c:pt>
                <c:pt idx="452">
                  <c:v>1.1601998673380001</c:v>
                </c:pt>
                <c:pt idx="453">
                  <c:v>1.1602997535470001</c:v>
                </c:pt>
                <c:pt idx="454">
                  <c:v>1.160399639755</c:v>
                </c:pt>
                <c:pt idx="455">
                  <c:v>1.1604995259640001</c:v>
                </c:pt>
                <c:pt idx="456">
                  <c:v>1.1605994121729999</c:v>
                </c:pt>
                <c:pt idx="457">
                  <c:v>1.1606992946570001</c:v>
                </c:pt>
                <c:pt idx="458">
                  <c:v>1.1607991696890001</c:v>
                </c:pt>
                <c:pt idx="459">
                  <c:v>1.160899044722</c:v>
                </c:pt>
                <c:pt idx="460">
                  <c:v>1.1609998808799999</c:v>
                </c:pt>
                <c:pt idx="461">
                  <c:v>1.1610997559130001</c:v>
                </c:pt>
                <c:pt idx="462">
                  <c:v>1.1611992658670001</c:v>
                </c:pt>
                <c:pt idx="463">
                  <c:v>1.1612999045850001</c:v>
                </c:pt>
                <c:pt idx="464">
                  <c:v>1.161399764717</c:v>
                </c:pt>
                <c:pt idx="465">
                  <c:v>1.1614997701350001</c:v>
                </c:pt>
                <c:pt idx="466">
                  <c:v>1.161599876136</c:v>
                </c:pt>
                <c:pt idx="467">
                  <c:v>1.1616991551219999</c:v>
                </c:pt>
                <c:pt idx="468">
                  <c:v>1.161799454838</c:v>
                </c:pt>
                <c:pt idx="469">
                  <c:v>1.161899858862</c:v>
                </c:pt>
                <c:pt idx="470">
                  <c:v>1.161999465674</c:v>
                </c:pt>
                <c:pt idx="471">
                  <c:v>1.162099195421</c:v>
                </c:pt>
                <c:pt idx="472">
                  <c:v>1.1621999719739999</c:v>
                </c:pt>
                <c:pt idx="473">
                  <c:v>1.1622991988060001</c:v>
                </c:pt>
                <c:pt idx="474">
                  <c:v>1.1623995730279999</c:v>
                </c:pt>
                <c:pt idx="475">
                  <c:v>1.1624994070829999</c:v>
                </c:pt>
                <c:pt idx="476">
                  <c:v>1.1625996024909999</c:v>
                </c:pt>
                <c:pt idx="477">
                  <c:v>1.1626992875340001</c:v>
                </c:pt>
                <c:pt idx="478">
                  <c:v>1.1627993451059999</c:v>
                </c:pt>
                <c:pt idx="479">
                  <c:v>1.162899808735</c:v>
                </c:pt>
                <c:pt idx="480">
                  <c:v>1.1629998476800001</c:v>
                </c:pt>
                <c:pt idx="481">
                  <c:v>1.163099528998</c:v>
                </c:pt>
                <c:pt idx="482">
                  <c:v>1.1631997393069999</c:v>
                </c:pt>
                <c:pt idx="483">
                  <c:v>1.163299640417</c:v>
                </c:pt>
                <c:pt idx="484">
                  <c:v>1.1633992286029999</c:v>
                </c:pt>
                <c:pt idx="485">
                  <c:v>1.163499375582</c:v>
                </c:pt>
                <c:pt idx="486">
                  <c:v>1.163599276692</c:v>
                </c:pt>
                <c:pt idx="487">
                  <c:v>1.163699777573</c:v>
                </c:pt>
                <c:pt idx="488">
                  <c:v>1.163799194396</c:v>
                </c:pt>
                <c:pt idx="489">
                  <c:v>1.1638999336960001</c:v>
                </c:pt>
                <c:pt idx="490">
                  <c:v>1.1639996038380001</c:v>
                </c:pt>
                <c:pt idx="491">
                  <c:v>1.1640998253229999</c:v>
                </c:pt>
                <c:pt idx="492">
                  <c:v>1.1641996742780001</c:v>
                </c:pt>
                <c:pt idx="493">
                  <c:v>1.1642999963459999</c:v>
                </c:pt>
                <c:pt idx="494">
                  <c:v>1.164399264157</c:v>
                </c:pt>
                <c:pt idx="495">
                  <c:v>1.1644999811050001</c:v>
                </c:pt>
                <c:pt idx="496">
                  <c:v>1.164599718302</c:v>
                </c:pt>
                <c:pt idx="497">
                  <c:v>1.1646992729600001</c:v>
                </c:pt>
                <c:pt idx="498">
                  <c:v>1.164799449742</c:v>
                </c:pt>
                <c:pt idx="499">
                  <c:v>1.1648994365330001</c:v>
                </c:pt>
                <c:pt idx="500">
                  <c:v>1.1649992407859999</c:v>
                </c:pt>
                <c:pt idx="501">
                  <c:v>1.1650997267659999</c:v>
                </c:pt>
                <c:pt idx="502">
                  <c:v>1.1651993633810001</c:v>
                </c:pt>
                <c:pt idx="503">
                  <c:v>1.1652997860309999</c:v>
                </c:pt>
                <c:pt idx="504">
                  <c:v>1.1653993742169999</c:v>
                </c:pt>
                <c:pt idx="505">
                  <c:v>1.16549970001</c:v>
                </c:pt>
                <c:pt idx="506">
                  <c:v>1.165599940121</c:v>
                </c:pt>
                <c:pt idx="507">
                  <c:v>1.1656993643939999</c:v>
                </c:pt>
                <c:pt idx="508">
                  <c:v>1.1657996268569999</c:v>
                </c:pt>
                <c:pt idx="509">
                  <c:v>1.165899937749</c:v>
                </c:pt>
                <c:pt idx="510">
                  <c:v>1.1659995110329999</c:v>
                </c:pt>
                <c:pt idx="511">
                  <c:v>1.1660999560359999</c:v>
                </c:pt>
                <c:pt idx="512">
                  <c:v>1.166199648529</c:v>
                </c:pt>
                <c:pt idx="513">
                  <c:v>1.1662993969019999</c:v>
                </c:pt>
                <c:pt idx="514">
                  <c:v>1.166399238408</c:v>
                </c:pt>
                <c:pt idx="515">
                  <c:v>1.166499236375</c:v>
                </c:pt>
                <c:pt idx="516">
                  <c:v>1.1665993908050001</c:v>
                </c:pt>
                <c:pt idx="517">
                  <c:v>1.166699697971</c:v>
                </c:pt>
                <c:pt idx="518">
                  <c:v>1.1667993345859999</c:v>
                </c:pt>
                <c:pt idx="519">
                  <c:v>1.1668998913469999</c:v>
                </c:pt>
                <c:pt idx="520">
                  <c:v>1.1669997775550001</c:v>
                </c:pt>
                <c:pt idx="521">
                  <c:v>1.167099846303</c:v>
                </c:pt>
                <c:pt idx="522">
                  <c:v>1.1671992817520001</c:v>
                </c:pt>
                <c:pt idx="523">
                  <c:v>1.1672997081280001</c:v>
                </c:pt>
                <c:pt idx="524">
                  <c:v>1.167399493754</c:v>
                </c:pt>
                <c:pt idx="525">
                  <c:v>1.1674994060399999</c:v>
                </c:pt>
                <c:pt idx="526">
                  <c:v>1.1675994598870001</c:v>
                </c:pt>
                <c:pt idx="527">
                  <c:v>1.1676996664699999</c:v>
                </c:pt>
                <c:pt idx="528">
                  <c:v>1.1677992360289999</c:v>
                </c:pt>
                <c:pt idx="529">
                  <c:v>1.167899826318</c:v>
                </c:pt>
                <c:pt idx="530">
                  <c:v>1.167999775857</c:v>
                </c:pt>
                <c:pt idx="531">
                  <c:v>1.1680998893079999</c:v>
                </c:pt>
                <c:pt idx="532">
                  <c:v>1.168199328482</c:v>
                </c:pt>
                <c:pt idx="533">
                  <c:v>1.168299766034</c:v>
                </c:pt>
                <c:pt idx="534">
                  <c:v>1.168399555385</c:v>
                </c:pt>
                <c:pt idx="535">
                  <c:v>1.1684995347260001</c:v>
                </c:pt>
                <c:pt idx="536">
                  <c:v>1.1685997152329999</c:v>
                </c:pt>
                <c:pt idx="537">
                  <c:v>1.168699258715</c:v>
                </c:pt>
                <c:pt idx="538">
                  <c:v>1.1687997893990001</c:v>
                </c:pt>
                <c:pt idx="539">
                  <c:v>1.1688996197279999</c:v>
                </c:pt>
                <c:pt idx="540">
                  <c:v>1.1689995692670001</c:v>
                </c:pt>
                <c:pt idx="541">
                  <c:v>1.1690996417399999</c:v>
                </c:pt>
                <c:pt idx="542">
                  <c:v>1.1691998744009999</c:v>
                </c:pt>
                <c:pt idx="543">
                  <c:v>1.1692994178830001</c:v>
                </c:pt>
                <c:pt idx="544">
                  <c:v>1.169399959743</c:v>
                </c:pt>
                <c:pt idx="545">
                  <c:v>1.1694997751709999</c:v>
                </c:pt>
                <c:pt idx="546">
                  <c:v>1.1695996762809999</c:v>
                </c:pt>
                <c:pt idx="547">
                  <c:v>1.1696996705230001</c:v>
                </c:pt>
                <c:pt idx="548">
                  <c:v>1.1697997578979999</c:v>
                </c:pt>
                <c:pt idx="549">
                  <c:v>1.169899934679</c:v>
                </c:pt>
                <c:pt idx="550">
                  <c:v>1.1699993515010001</c:v>
                </c:pt>
                <c:pt idx="551">
                  <c:v>1.1700997294490001</c:v>
                </c:pt>
                <c:pt idx="552">
                  <c:v>1.1701993660629999</c:v>
                </c:pt>
                <c:pt idx="553">
                  <c:v>1.1702999675270001</c:v>
                </c:pt>
                <c:pt idx="554">
                  <c:v>1.1703998388350001</c:v>
                </c:pt>
                <c:pt idx="555">
                  <c:v>1.1704998517039999</c:v>
                </c:pt>
                <c:pt idx="556">
                  <c:v>1.1705991530419999</c:v>
                </c:pt>
                <c:pt idx="557">
                  <c:v>1.170699471384</c:v>
                </c:pt>
                <c:pt idx="558">
                  <c:v>1.1707999573650001</c:v>
                </c:pt>
                <c:pt idx="559">
                  <c:v>1.1708997727929999</c:v>
                </c:pt>
                <c:pt idx="560">
                  <c:v>1.170999793112</c:v>
                </c:pt>
                <c:pt idx="561">
                  <c:v>1.1710991726819999</c:v>
                </c:pt>
                <c:pt idx="562">
                  <c:v>1.1711996586619999</c:v>
                </c:pt>
                <c:pt idx="563">
                  <c:v>1.171299544871</c:v>
                </c:pt>
                <c:pt idx="564">
                  <c:v>1.1713997179269999</c:v>
                </c:pt>
                <c:pt idx="565">
                  <c:v>1.171499324739</c:v>
                </c:pt>
                <c:pt idx="566">
                  <c:v>1.171599263102</c:v>
                </c:pt>
                <c:pt idx="567">
                  <c:v>1.1716995590929999</c:v>
                </c:pt>
                <c:pt idx="568">
                  <c:v>1.1717993633449999</c:v>
                </c:pt>
                <c:pt idx="569">
                  <c:v>1.1718995885550001</c:v>
                </c:pt>
                <c:pt idx="570">
                  <c:v>1.1719993853570001</c:v>
                </c:pt>
                <c:pt idx="571">
                  <c:v>1.1720996627210001</c:v>
                </c:pt>
                <c:pt idx="572">
                  <c:v>1.1721995340289999</c:v>
                </c:pt>
                <c:pt idx="573">
                  <c:v>1.1722999157009999</c:v>
                </c:pt>
                <c:pt idx="574">
                  <c:v>1.1723998689649999</c:v>
                </c:pt>
                <c:pt idx="575">
                  <c:v>1.17249932304</c:v>
                </c:pt>
                <c:pt idx="576">
                  <c:v>1.1725992092490001</c:v>
                </c:pt>
                <c:pt idx="577">
                  <c:v>1.1726995611190001</c:v>
                </c:pt>
                <c:pt idx="578">
                  <c:v>1.1727994622289999</c:v>
                </c:pt>
                <c:pt idx="579">
                  <c:v>1.1728998476270001</c:v>
                </c:pt>
                <c:pt idx="580">
                  <c:v>1.172999804616</c:v>
                </c:pt>
                <c:pt idx="581">
                  <c:v>1.173099351823</c:v>
                </c:pt>
                <c:pt idx="582">
                  <c:v>1.173199450374</c:v>
                </c:pt>
                <c:pt idx="583">
                  <c:v>1.1732991726699999</c:v>
                </c:pt>
                <c:pt idx="584">
                  <c:v>1.173399476111</c:v>
                </c:pt>
                <c:pt idx="585">
                  <c:v>1.173499086648</c:v>
                </c:pt>
                <c:pt idx="586">
                  <c:v>1.1735996583099999</c:v>
                </c:pt>
                <c:pt idx="587">
                  <c:v>1.173699287474</c:v>
                </c:pt>
                <c:pt idx="588">
                  <c:v>1.173799881488</c:v>
                </c:pt>
                <c:pt idx="589">
                  <c:v>1.173899518102</c:v>
                </c:pt>
                <c:pt idx="590">
                  <c:v>1.1739991547169999</c:v>
                </c:pt>
                <c:pt idx="591">
                  <c:v>1.1740997636320001</c:v>
                </c:pt>
                <c:pt idx="592">
                  <c:v>1.1741994300480001</c:v>
                </c:pt>
                <c:pt idx="593">
                  <c:v>1.174299096465</c:v>
                </c:pt>
                <c:pt idx="594">
                  <c:v>1.174399712831</c:v>
                </c:pt>
                <c:pt idx="595">
                  <c:v>1.1744993531700001</c:v>
                </c:pt>
                <c:pt idx="596">
                  <c:v>1.17459995836</c:v>
                </c:pt>
                <c:pt idx="597">
                  <c:v>1.1746996136009999</c:v>
                </c:pt>
                <c:pt idx="598">
                  <c:v>1.174799272567</c:v>
                </c:pt>
                <c:pt idx="599">
                  <c:v>1.174899888933</c:v>
                </c:pt>
                <c:pt idx="600">
                  <c:v>1.1749995441729999</c:v>
                </c:pt>
                <c:pt idx="601">
                  <c:v>1.1750991994140001</c:v>
                </c:pt>
                <c:pt idx="602">
                  <c:v>1.1751998083290001</c:v>
                </c:pt>
                <c:pt idx="603">
                  <c:v>1.1752994598449999</c:v>
                </c:pt>
                <c:pt idx="604">
                  <c:v>1.1753991076349999</c:v>
                </c:pt>
                <c:pt idx="605">
                  <c:v>1.175499712825</c:v>
                </c:pt>
                <c:pt idx="606">
                  <c:v>1.17559936434</c:v>
                </c:pt>
                <c:pt idx="607">
                  <c:v>1.1756999844310001</c:v>
                </c:pt>
                <c:pt idx="608">
                  <c:v>1.175799650848</c:v>
                </c:pt>
                <c:pt idx="609">
                  <c:v>1.1758993284399999</c:v>
                </c:pt>
                <c:pt idx="610">
                  <c:v>1.1759999671579999</c:v>
                </c:pt>
                <c:pt idx="611">
                  <c:v>1.176099655926</c:v>
                </c:pt>
                <c:pt idx="612">
                  <c:v>1.1761993446950001</c:v>
                </c:pt>
                <c:pt idx="613">
                  <c:v>1.176299983412</c:v>
                </c:pt>
                <c:pt idx="614">
                  <c:v>1.1763996498289999</c:v>
                </c:pt>
                <c:pt idx="615">
                  <c:v>1.1764993274210001</c:v>
                </c:pt>
                <c:pt idx="616">
                  <c:v>1.1765999624129999</c:v>
                </c:pt>
                <c:pt idx="617">
                  <c:v>1.1766996474560001</c:v>
                </c:pt>
                <c:pt idx="618">
                  <c:v>1.1767993064219999</c:v>
                </c:pt>
                <c:pt idx="619">
                  <c:v>1.176899926513</c:v>
                </c:pt>
                <c:pt idx="620">
                  <c:v>1.1769995854790001</c:v>
                </c:pt>
                <c:pt idx="621">
                  <c:v>1.1770992407200001</c:v>
                </c:pt>
                <c:pt idx="622">
                  <c:v>1.1771998384589999</c:v>
                </c:pt>
                <c:pt idx="623">
                  <c:v>1.177299475074</c:v>
                </c:pt>
                <c:pt idx="624">
                  <c:v>1.1773991005119999</c:v>
                </c:pt>
                <c:pt idx="625">
                  <c:v>1.17749968335</c:v>
                </c:pt>
                <c:pt idx="626">
                  <c:v>1.1775993013379999</c:v>
                </c:pt>
                <c:pt idx="627">
                  <c:v>1.177699884176</c:v>
                </c:pt>
                <c:pt idx="628">
                  <c:v>1.1777995133400001</c:v>
                </c:pt>
                <c:pt idx="629">
                  <c:v>1.1778991723059999</c:v>
                </c:pt>
                <c:pt idx="630">
                  <c:v>1.177999792397</c:v>
                </c:pt>
                <c:pt idx="631">
                  <c:v>1.1780994737149999</c:v>
                </c:pt>
                <c:pt idx="632">
                  <c:v>1.178199155033</c:v>
                </c:pt>
                <c:pt idx="633">
                  <c:v>1.178299797475</c:v>
                </c:pt>
                <c:pt idx="634">
                  <c:v>1.1783994936940001</c:v>
                </c:pt>
                <c:pt idx="635">
                  <c:v>1.178499212265</c:v>
                </c:pt>
                <c:pt idx="636">
                  <c:v>1.1785999143120001</c:v>
                </c:pt>
                <c:pt idx="637">
                  <c:v>1.178699685037</c:v>
                </c:pt>
                <c:pt idx="638">
                  <c:v>1.1787994706630001</c:v>
                </c:pt>
                <c:pt idx="639">
                  <c:v>1.1788992711899999</c:v>
                </c:pt>
                <c:pt idx="640">
                  <c:v>1.1789990791680001</c:v>
                </c:pt>
                <c:pt idx="641">
                  <c:v>1.1790998482699999</c:v>
                </c:pt>
                <c:pt idx="642">
                  <c:v>1.179199656248</c:v>
                </c:pt>
                <c:pt idx="643">
                  <c:v>1.1792994791269999</c:v>
                </c:pt>
                <c:pt idx="644">
                  <c:v>1.1793993243580001</c:v>
                </c:pt>
                <c:pt idx="645">
                  <c:v>1.1794991695879999</c:v>
                </c:pt>
                <c:pt idx="646">
                  <c:v>1.1795999759439999</c:v>
                </c:pt>
                <c:pt idx="647">
                  <c:v>1.179699806273</c:v>
                </c:pt>
                <c:pt idx="648">
                  <c:v>1.1797996217010001</c:v>
                </c:pt>
                <c:pt idx="649">
                  <c:v>1.179899452031</c:v>
                </c:pt>
                <c:pt idx="650">
                  <c:v>1.1799992898110001</c:v>
                </c:pt>
                <c:pt idx="651">
                  <c:v>1.180099142492</c:v>
                </c:pt>
                <c:pt idx="652">
                  <c:v>1.1801999637480001</c:v>
                </c:pt>
                <c:pt idx="653">
                  <c:v>1.18029981643</c:v>
                </c:pt>
                <c:pt idx="654">
                  <c:v>1.1803996765610001</c:v>
                </c:pt>
                <c:pt idx="655">
                  <c:v>1.180499521792</c:v>
                </c:pt>
                <c:pt idx="656">
                  <c:v>1.1805993670229999</c:v>
                </c:pt>
                <c:pt idx="657">
                  <c:v>1.180699212253</c:v>
                </c:pt>
                <c:pt idx="658">
                  <c:v>1.1807990798349999</c:v>
                </c:pt>
                <c:pt idx="659">
                  <c:v>1.180899915993</c:v>
                </c:pt>
                <c:pt idx="660">
                  <c:v>1.180999783576</c:v>
                </c:pt>
                <c:pt idx="661">
                  <c:v>1.181099658608</c:v>
                </c:pt>
                <c:pt idx="662">
                  <c:v>1.18119951874</c:v>
                </c:pt>
                <c:pt idx="663">
                  <c:v>1.181299386322</c:v>
                </c:pt>
                <c:pt idx="664">
                  <c:v>1.181399261355</c:v>
                </c:pt>
                <c:pt idx="665">
                  <c:v>1.1814991363880001</c:v>
                </c:pt>
                <c:pt idx="666">
                  <c:v>1.181599972546</c:v>
                </c:pt>
                <c:pt idx="667">
                  <c:v>1.1816998326779999</c:v>
                </c:pt>
                <c:pt idx="668">
                  <c:v>1.181799677908</c:v>
                </c:pt>
                <c:pt idx="669">
                  <c:v>1.1818995156879999</c:v>
                </c:pt>
                <c:pt idx="670">
                  <c:v>1.1819993460180001</c:v>
                </c:pt>
                <c:pt idx="671">
                  <c:v>1.1820991837979999</c:v>
                </c:pt>
                <c:pt idx="672">
                  <c:v>1.182199975252</c:v>
                </c:pt>
                <c:pt idx="673">
                  <c:v>1.1822997981309999</c:v>
                </c:pt>
                <c:pt idx="674">
                  <c:v>1.182399613559</c:v>
                </c:pt>
                <c:pt idx="675">
                  <c:v>1.182499428988</c:v>
                </c:pt>
                <c:pt idx="676">
                  <c:v>1.182599236965</c:v>
                </c:pt>
                <c:pt idx="677">
                  <c:v>1.1826990449429999</c:v>
                </c:pt>
                <c:pt idx="678">
                  <c:v>1.182799814045</c:v>
                </c:pt>
                <c:pt idx="679">
                  <c:v>1.182899629474</c:v>
                </c:pt>
                <c:pt idx="680">
                  <c:v>1.1829994523530001</c:v>
                </c:pt>
                <c:pt idx="681">
                  <c:v>1.1830992752309999</c:v>
                </c:pt>
                <c:pt idx="682">
                  <c:v>1.1831991055610001</c:v>
                </c:pt>
                <c:pt idx="683">
                  <c:v>1.1832998970149999</c:v>
                </c:pt>
                <c:pt idx="684">
                  <c:v>1.1833997422460001</c:v>
                </c:pt>
                <c:pt idx="685">
                  <c:v>1.1834995874759999</c:v>
                </c:pt>
                <c:pt idx="686">
                  <c:v>1.1835994327070001</c:v>
                </c:pt>
                <c:pt idx="687">
                  <c:v>1.1836992779369999</c:v>
                </c:pt>
                <c:pt idx="688">
                  <c:v>1.1837991231680001</c:v>
                </c:pt>
                <c:pt idx="689">
                  <c:v>1.1838999295229999</c:v>
                </c:pt>
                <c:pt idx="690">
                  <c:v>1.1839997747540001</c:v>
                </c:pt>
                <c:pt idx="691">
                  <c:v>1.184099612534</c:v>
                </c:pt>
                <c:pt idx="692">
                  <c:v>1.1841994503140001</c:v>
                </c:pt>
                <c:pt idx="693">
                  <c:v>1.184299295545</c:v>
                </c:pt>
                <c:pt idx="694">
                  <c:v>1.1843991333249999</c:v>
                </c:pt>
                <c:pt idx="695">
                  <c:v>1.1844999322300001</c:v>
                </c:pt>
                <c:pt idx="696">
                  <c:v>1.1845997700099999</c:v>
                </c:pt>
                <c:pt idx="697">
                  <c:v>1.184699600339</c:v>
                </c:pt>
                <c:pt idx="698">
                  <c:v>1.1847994232179999</c:v>
                </c:pt>
                <c:pt idx="699">
                  <c:v>1.184899238646</c:v>
                </c:pt>
                <c:pt idx="700">
                  <c:v>1.1849990540740001</c:v>
                </c:pt>
                <c:pt idx="701">
                  <c:v>1.185099830627</c:v>
                </c:pt>
                <c:pt idx="702">
                  <c:v>1.1851996386049999</c:v>
                </c:pt>
                <c:pt idx="703">
                  <c:v>1.185299454033</c:v>
                </c:pt>
                <c:pt idx="704">
                  <c:v>1.1853992545600001</c:v>
                </c:pt>
                <c:pt idx="705">
                  <c:v>1.185499055088</c:v>
                </c:pt>
                <c:pt idx="706">
                  <c:v>1.1855998241900001</c:v>
                </c:pt>
                <c:pt idx="707">
                  <c:v>1.185699639618</c:v>
                </c:pt>
                <c:pt idx="708">
                  <c:v>1.1857994550469999</c:v>
                </c:pt>
                <c:pt idx="709">
                  <c:v>1.185899270475</c:v>
                </c:pt>
                <c:pt idx="710">
                  <c:v>1.1859990710020001</c:v>
                </c:pt>
                <c:pt idx="711">
                  <c:v>1.186099832654</c:v>
                </c:pt>
                <c:pt idx="712">
                  <c:v>1.1861996406319999</c:v>
                </c:pt>
                <c:pt idx="713">
                  <c:v>1.18629945606</c:v>
                </c:pt>
                <c:pt idx="714">
                  <c:v>1.1863992714880001</c:v>
                </c:pt>
                <c:pt idx="715">
                  <c:v>1.1864990869159999</c:v>
                </c:pt>
                <c:pt idx="716">
                  <c:v>1.1865998560190001</c:v>
                </c:pt>
                <c:pt idx="717">
                  <c:v>1.186699663997</c:v>
                </c:pt>
                <c:pt idx="718">
                  <c:v>1.186799471974</c:v>
                </c:pt>
                <c:pt idx="719">
                  <c:v>1.1868992948529999</c:v>
                </c:pt>
                <c:pt idx="720">
                  <c:v>1.1869991177320001</c:v>
                </c:pt>
                <c:pt idx="721">
                  <c:v>1.1870999091859999</c:v>
                </c:pt>
                <c:pt idx="722">
                  <c:v>1.1871997544170001</c:v>
                </c:pt>
                <c:pt idx="723">
                  <c:v>1.187299607098</c:v>
                </c:pt>
                <c:pt idx="724">
                  <c:v>1.1873994523289999</c:v>
                </c:pt>
                <c:pt idx="725">
                  <c:v>1.187499297559</c:v>
                </c:pt>
                <c:pt idx="726">
                  <c:v>1.1875991427899999</c:v>
                </c:pt>
                <c:pt idx="727">
                  <c:v>1.187699971497</c:v>
                </c:pt>
                <c:pt idx="728">
                  <c:v>1.1877998614309999</c:v>
                </c:pt>
                <c:pt idx="729">
                  <c:v>1.187899751365</c:v>
                </c:pt>
                <c:pt idx="730">
                  <c:v>1.1879996561999999</c:v>
                </c:pt>
                <c:pt idx="731">
                  <c:v>1.188099546134</c:v>
                </c:pt>
                <c:pt idx="732">
                  <c:v>1.188199436069</c:v>
                </c:pt>
                <c:pt idx="733">
                  <c:v>1.1882993334530001</c:v>
                </c:pt>
                <c:pt idx="734">
                  <c:v>1.188399223387</c:v>
                </c:pt>
                <c:pt idx="735">
                  <c:v>1.1884991133209999</c:v>
                </c:pt>
                <c:pt idx="736">
                  <c:v>1.18859996438</c:v>
                </c:pt>
                <c:pt idx="737">
                  <c:v>1.1886998394129999</c:v>
                </c:pt>
                <c:pt idx="738">
                  <c:v>1.188799692094</c:v>
                </c:pt>
                <c:pt idx="739">
                  <c:v>1.1888995447749999</c:v>
                </c:pt>
                <c:pt idx="740">
                  <c:v>1.188999382555</c:v>
                </c:pt>
                <c:pt idx="741">
                  <c:v>1.1890992203349999</c:v>
                </c:pt>
                <c:pt idx="742">
                  <c:v>1.1891990432140001</c:v>
                </c:pt>
                <c:pt idx="743">
                  <c:v>1.189299812317</c:v>
                </c:pt>
                <c:pt idx="744">
                  <c:v>1.1893996128440001</c:v>
                </c:pt>
                <c:pt idx="745">
                  <c:v>1.189499420822</c:v>
                </c:pt>
                <c:pt idx="746">
                  <c:v>1.1895992213490001</c:v>
                </c:pt>
                <c:pt idx="747">
                  <c:v>1.189699983001</c:v>
                </c:pt>
                <c:pt idx="748">
                  <c:v>1.189799776077</c:v>
                </c:pt>
                <c:pt idx="749">
                  <c:v>1.1898995617029999</c:v>
                </c:pt>
                <c:pt idx="750">
                  <c:v>1.1899993547800001</c:v>
                </c:pt>
                <c:pt idx="751">
                  <c:v>1.190099140406</c:v>
                </c:pt>
                <c:pt idx="752">
                  <c:v>1.1901998797060001</c:v>
                </c:pt>
                <c:pt idx="753">
                  <c:v>1.1902996578809999</c:v>
                </c:pt>
                <c:pt idx="754">
                  <c:v>1.190399428606</c:v>
                </c:pt>
                <c:pt idx="755">
                  <c:v>1.1904991918800001</c:v>
                </c:pt>
                <c:pt idx="756">
                  <c:v>1.19059992373</c:v>
                </c:pt>
                <c:pt idx="757">
                  <c:v>1.1906996944549999</c:v>
                </c:pt>
                <c:pt idx="758">
                  <c:v>1.190799457729</c:v>
                </c:pt>
                <c:pt idx="759">
                  <c:v>1.190899213552</c:v>
                </c:pt>
                <c:pt idx="760">
                  <c:v>1.1909999305009999</c:v>
                </c:pt>
                <c:pt idx="761">
                  <c:v>1.1910997012260001</c:v>
                </c:pt>
                <c:pt idx="762">
                  <c:v>1.191199471951</c:v>
                </c:pt>
                <c:pt idx="763">
                  <c:v>1.191299242675</c:v>
                </c:pt>
                <c:pt idx="764">
                  <c:v>1.1913999745249999</c:v>
                </c:pt>
                <c:pt idx="765">
                  <c:v>1.191499737799</c:v>
                </c:pt>
                <c:pt idx="766">
                  <c:v>1.1915994936229999</c:v>
                </c:pt>
                <c:pt idx="767">
                  <c:v>1.1916992494459999</c:v>
                </c:pt>
                <c:pt idx="768">
                  <c:v>1.1917999663950001</c:v>
                </c:pt>
                <c:pt idx="769">
                  <c:v>1.19189973712</c:v>
                </c:pt>
                <c:pt idx="770">
                  <c:v>1.191999507844</c:v>
                </c:pt>
                <c:pt idx="771">
                  <c:v>1.1920992860199999</c:v>
                </c:pt>
                <c:pt idx="772">
                  <c:v>1.192199056745</c:v>
                </c:pt>
                <c:pt idx="773">
                  <c:v>1.1922997885940001</c:v>
                </c:pt>
                <c:pt idx="774">
                  <c:v>1.192399559319</c:v>
                </c:pt>
                <c:pt idx="775">
                  <c:v>1.1924993225930001</c:v>
                </c:pt>
                <c:pt idx="776">
                  <c:v>1.1925990858669999</c:v>
                </c:pt>
                <c:pt idx="777">
                  <c:v>1.1926998177170001</c:v>
                </c:pt>
                <c:pt idx="778">
                  <c:v>1.192799588442</c:v>
                </c:pt>
                <c:pt idx="779">
                  <c:v>1.192899366617</c:v>
                </c:pt>
                <c:pt idx="780">
                  <c:v>1.1929991373419999</c:v>
                </c:pt>
                <c:pt idx="781">
                  <c:v>1.193099876642</c:v>
                </c:pt>
                <c:pt idx="782">
                  <c:v>1.1931996548179999</c:v>
                </c:pt>
                <c:pt idx="783">
                  <c:v>1.193299440444</c:v>
                </c:pt>
                <c:pt idx="784">
                  <c:v>1.1933992484210001</c:v>
                </c:pt>
                <c:pt idx="785">
                  <c:v>1.193499048948</c:v>
                </c:pt>
                <c:pt idx="786">
                  <c:v>1.1935998106000001</c:v>
                </c:pt>
                <c:pt idx="787">
                  <c:v>1.193699611127</c:v>
                </c:pt>
                <c:pt idx="788">
                  <c:v>1.1937994042039999</c:v>
                </c:pt>
                <c:pt idx="789">
                  <c:v>1.193899204731</c:v>
                </c:pt>
                <c:pt idx="790">
                  <c:v>1.1939999663830001</c:v>
                </c:pt>
                <c:pt idx="791">
                  <c:v>1.194099781811</c:v>
                </c:pt>
                <c:pt idx="792">
                  <c:v>1.194199597239</c:v>
                </c:pt>
                <c:pt idx="793">
                  <c:v>1.194299405217</c:v>
                </c:pt>
                <c:pt idx="794">
                  <c:v>1.194399220645</c:v>
                </c:pt>
                <c:pt idx="795">
                  <c:v>1.194499997199</c:v>
                </c:pt>
                <c:pt idx="796">
                  <c:v>1.1945998275280001</c:v>
                </c:pt>
                <c:pt idx="797">
                  <c:v>1.194699672759</c:v>
                </c:pt>
                <c:pt idx="798">
                  <c:v>1.1947995254399999</c:v>
                </c:pt>
                <c:pt idx="799">
                  <c:v>1.19489937067</c:v>
                </c:pt>
                <c:pt idx="800">
                  <c:v>1.1949992084500001</c:v>
                </c:pt>
                <c:pt idx="801">
                  <c:v>1.19509904623</c:v>
                </c:pt>
                <c:pt idx="802">
                  <c:v>1.1951998451349999</c:v>
                </c:pt>
                <c:pt idx="803">
                  <c:v>1.195299690366</c:v>
                </c:pt>
                <c:pt idx="804">
                  <c:v>1.1953995430469999</c:v>
                </c:pt>
                <c:pt idx="805">
                  <c:v>1.1954993882780001</c:v>
                </c:pt>
                <c:pt idx="806">
                  <c:v>1.195599226058</c:v>
                </c:pt>
                <c:pt idx="807">
                  <c:v>1.195699048936</c:v>
                </c:pt>
                <c:pt idx="808">
                  <c:v>1.1957998180389999</c:v>
                </c:pt>
                <c:pt idx="809">
                  <c:v>1.195899618566</c:v>
                </c:pt>
                <c:pt idx="810">
                  <c:v>1.1959994116429999</c:v>
                </c:pt>
                <c:pt idx="811">
                  <c:v>1.196099204719</c:v>
                </c:pt>
                <c:pt idx="812">
                  <c:v>1.1961999365689999</c:v>
                </c:pt>
                <c:pt idx="813">
                  <c:v>1.196299692392</c:v>
                </c:pt>
                <c:pt idx="814">
                  <c:v>1.1963994184139999</c:v>
                </c:pt>
                <c:pt idx="815">
                  <c:v>1.1964991295339999</c:v>
                </c:pt>
                <c:pt idx="816">
                  <c:v>1.196599779427</c:v>
                </c:pt>
                <c:pt idx="817">
                  <c:v>1.1966994532940001</c:v>
                </c:pt>
                <c:pt idx="818">
                  <c:v>1.1967991122599999</c:v>
                </c:pt>
                <c:pt idx="819">
                  <c:v>1.1968997249010001</c:v>
                </c:pt>
                <c:pt idx="820">
                  <c:v>1.1969993689659999</c:v>
                </c:pt>
                <c:pt idx="821">
                  <c:v>1.197099951804</c:v>
                </c:pt>
                <c:pt idx="822">
                  <c:v>1.197199558616</c:v>
                </c:pt>
                <c:pt idx="823">
                  <c:v>1.1972991505270001</c:v>
                </c:pt>
                <c:pt idx="824">
                  <c:v>1.1973996886610001</c:v>
                </c:pt>
                <c:pt idx="825">
                  <c:v>1.19749925077</c:v>
                </c:pt>
                <c:pt idx="826">
                  <c:v>1.197599759102</c:v>
                </c:pt>
                <c:pt idx="827">
                  <c:v>1.197699291408</c:v>
                </c:pt>
                <c:pt idx="828">
                  <c:v>1.1977997773889999</c:v>
                </c:pt>
                <c:pt idx="829">
                  <c:v>1.1978992947939999</c:v>
                </c:pt>
                <c:pt idx="830">
                  <c:v>1.1979997658729999</c:v>
                </c:pt>
                <c:pt idx="831">
                  <c:v>1.1980992609259999</c:v>
                </c:pt>
                <c:pt idx="832">
                  <c:v>1.198199709654</c:v>
                </c:pt>
                <c:pt idx="833">
                  <c:v>1.198299182355</c:v>
                </c:pt>
                <c:pt idx="834">
                  <c:v>1.1983996012810001</c:v>
                </c:pt>
                <c:pt idx="835">
                  <c:v>1.19849905163</c:v>
                </c:pt>
                <c:pt idx="836">
                  <c:v>1.1985994333029999</c:v>
                </c:pt>
                <c:pt idx="837">
                  <c:v>1.1986998224259999</c:v>
                </c:pt>
                <c:pt idx="838">
                  <c:v>1.1987992429729999</c:v>
                </c:pt>
                <c:pt idx="839">
                  <c:v>1.1988996171949999</c:v>
                </c:pt>
                <c:pt idx="840">
                  <c:v>1.1989999839659999</c:v>
                </c:pt>
                <c:pt idx="841">
                  <c:v>1.199099404514</c:v>
                </c:pt>
                <c:pt idx="842">
                  <c:v>1.199199771285</c:v>
                </c:pt>
                <c:pt idx="843">
                  <c:v>1.199299176931</c:v>
                </c:pt>
                <c:pt idx="844">
                  <c:v>1.199399536252</c:v>
                </c:pt>
                <c:pt idx="845">
                  <c:v>1.1994998955730001</c:v>
                </c:pt>
                <c:pt idx="846">
                  <c:v>1.199599301219</c:v>
                </c:pt>
                <c:pt idx="847">
                  <c:v>1.1996996530890001</c:v>
                </c:pt>
                <c:pt idx="848">
                  <c:v>1.199799043834</c:v>
                </c:pt>
                <c:pt idx="849">
                  <c:v>1.1998993808030001</c:v>
                </c:pt>
                <c:pt idx="850">
                  <c:v>1.1999997028710001</c:v>
                </c:pt>
                <c:pt idx="851">
                  <c:v>1.2000990638139999</c:v>
                </c:pt>
                <c:pt idx="852">
                  <c:v>1.2001993784309999</c:v>
                </c:pt>
                <c:pt idx="853">
                  <c:v>1.2002996855970001</c:v>
                </c:pt>
                <c:pt idx="854">
                  <c:v>1.2004000002149999</c:v>
                </c:pt>
                <c:pt idx="855">
                  <c:v>1.2004993462560001</c:v>
                </c:pt>
                <c:pt idx="856">
                  <c:v>1.2005996534229999</c:v>
                </c:pt>
                <c:pt idx="857">
                  <c:v>1.2006999531389999</c:v>
                </c:pt>
                <c:pt idx="858">
                  <c:v>1.2007992991809999</c:v>
                </c:pt>
                <c:pt idx="859">
                  <c:v>1.2008994871379999</c:v>
                </c:pt>
                <c:pt idx="860">
                  <c:v>1.2009998762609999</c:v>
                </c:pt>
                <c:pt idx="861">
                  <c:v>1.2010994011159999</c:v>
                </c:pt>
                <c:pt idx="862">
                  <c:v>1.2011999318</c:v>
                </c:pt>
                <c:pt idx="863">
                  <c:v>1.201299613118</c:v>
                </c:pt>
                <c:pt idx="864">
                  <c:v>1.2013993763919999</c:v>
                </c:pt>
                <c:pt idx="865">
                  <c:v>1.2014992067220001</c:v>
                </c:pt>
                <c:pt idx="866">
                  <c:v>1.2015999758239999</c:v>
                </c:pt>
                <c:pt idx="867">
                  <c:v>1.2016998955610001</c:v>
                </c:pt>
                <c:pt idx="868">
                  <c:v>1.201799867451</c:v>
                </c:pt>
                <c:pt idx="869">
                  <c:v>1.2018998691439999</c:v>
                </c:pt>
                <c:pt idx="870">
                  <c:v>1.201999893188</c:v>
                </c:pt>
                <c:pt idx="871">
                  <c:v>1.2020999395850001</c:v>
                </c:pt>
                <c:pt idx="872">
                  <c:v>1.202199166417</c:v>
                </c:pt>
                <c:pt idx="873">
                  <c:v>1.202299309671</c:v>
                </c:pt>
                <c:pt idx="874">
                  <c:v>1.2023995199799999</c:v>
                </c:pt>
                <c:pt idx="875">
                  <c:v>1.2024998196959999</c:v>
                </c:pt>
                <c:pt idx="876">
                  <c:v>1.202599404156</c:v>
                </c:pt>
                <c:pt idx="877">
                  <c:v>1.2026999422910001</c:v>
                </c:pt>
                <c:pt idx="878">
                  <c:v>1.2027998396749999</c:v>
                </c:pt>
                <c:pt idx="879">
                  <c:v>1.2028999307749999</c:v>
                </c:pt>
                <c:pt idx="880">
                  <c:v>1.20299944073</c:v>
                </c:pt>
                <c:pt idx="881">
                  <c:v>1.2030992263560001</c:v>
                </c:pt>
                <c:pt idx="882">
                  <c:v>1.203199362159</c:v>
                </c:pt>
                <c:pt idx="883">
                  <c:v>1.2032998257880001</c:v>
                </c:pt>
                <c:pt idx="884">
                  <c:v>1.203399782777</c:v>
                </c:pt>
                <c:pt idx="885">
                  <c:v>1.20349927038</c:v>
                </c:pt>
                <c:pt idx="886">
                  <c:v>1.2035998904709999</c:v>
                </c:pt>
                <c:pt idx="887">
                  <c:v>1.2036992886660001</c:v>
                </c:pt>
                <c:pt idx="888">
                  <c:v>1.203799826801</c:v>
                </c:pt>
                <c:pt idx="889">
                  <c:v>1.2038999477029999</c:v>
                </c:pt>
                <c:pt idx="890">
                  <c:v>1.203999673724</c:v>
                </c:pt>
                <c:pt idx="891">
                  <c:v>1.2040997946259999</c:v>
                </c:pt>
                <c:pt idx="892">
                  <c:v>1.2041995355490001</c:v>
                </c:pt>
                <c:pt idx="893">
                  <c:v>1.204299678802</c:v>
                </c:pt>
                <c:pt idx="894">
                  <c:v>1.2043994569779999</c:v>
                </c:pt>
                <c:pt idx="895">
                  <c:v>1.204499607682</c:v>
                </c:pt>
                <c:pt idx="896">
                  <c:v>1.204599467814</c:v>
                </c:pt>
                <c:pt idx="897">
                  <c:v>1.2046997079249999</c:v>
                </c:pt>
                <c:pt idx="898">
                  <c:v>1.204799493551</c:v>
                </c:pt>
                <c:pt idx="899">
                  <c:v>1.204899666607</c:v>
                </c:pt>
                <c:pt idx="900">
                  <c:v>1.2049994745849999</c:v>
                </c:pt>
                <c:pt idx="901">
                  <c:v>1.2050997295979999</c:v>
                </c:pt>
                <c:pt idx="902">
                  <c:v>1.2051996195320001</c:v>
                </c:pt>
                <c:pt idx="903">
                  <c:v>1.205299963951</c:v>
                </c:pt>
                <c:pt idx="904">
                  <c:v>1.205399324894</c:v>
                </c:pt>
                <c:pt idx="905">
                  <c:v>1.2054998183250001</c:v>
                </c:pt>
                <c:pt idx="906">
                  <c:v>1.2055992761250001</c:v>
                </c:pt>
                <c:pt idx="907">
                  <c:v>1.205699933469</c:v>
                </c:pt>
                <c:pt idx="908">
                  <c:v>1.2057995328310001</c:v>
                </c:pt>
                <c:pt idx="909">
                  <c:v>1.205899512172</c:v>
                </c:pt>
                <c:pt idx="910">
                  <c:v>1.205999945998</c:v>
                </c:pt>
                <c:pt idx="911">
                  <c:v>1.206099351645</c:v>
                </c:pt>
                <c:pt idx="912">
                  <c:v>1.2061998972299999</c:v>
                </c:pt>
                <c:pt idx="913">
                  <c:v>1.2062994369860001</c:v>
                </c:pt>
                <c:pt idx="914">
                  <c:v>1.206399386525</c:v>
                </c:pt>
                <c:pt idx="915">
                  <c:v>1.2064998576049999</c:v>
                </c:pt>
                <c:pt idx="916">
                  <c:v>1.2065994197129999</c:v>
                </c:pt>
                <c:pt idx="917">
                  <c:v>1.206699503362</c:v>
                </c:pt>
                <c:pt idx="918">
                  <c:v>1.206799385846</c:v>
                </c:pt>
                <c:pt idx="919">
                  <c:v>1.206899804771</c:v>
                </c:pt>
                <c:pt idx="920">
                  <c:v>1.206999351978</c:v>
                </c:pt>
                <c:pt idx="921">
                  <c:v>1.20709946543</c:v>
                </c:pt>
                <c:pt idx="922">
                  <c:v>1.2071994373199999</c:v>
                </c:pt>
                <c:pt idx="923">
                  <c:v>1.207299982905</c:v>
                </c:pt>
                <c:pt idx="924">
                  <c:v>1.2073997014760001</c:v>
                </c:pt>
                <c:pt idx="925">
                  <c:v>1.2074993008379999</c:v>
                </c:pt>
                <c:pt idx="926">
                  <c:v>1.2075994813440001</c:v>
                </c:pt>
                <c:pt idx="927">
                  <c:v>1.20769952774</c:v>
                </c:pt>
                <c:pt idx="928">
                  <c:v>1.2077994251249999</c:v>
                </c:pt>
                <c:pt idx="929">
                  <c:v>1.207899888754</c:v>
                </c:pt>
                <c:pt idx="930">
                  <c:v>1.2079995477200001</c:v>
                </c:pt>
                <c:pt idx="931">
                  <c:v>1.208099802732</c:v>
                </c:pt>
                <c:pt idx="932">
                  <c:v>1.208199968338</c:v>
                </c:pt>
                <c:pt idx="933">
                  <c:v>1.208299344182</c:v>
                </c:pt>
                <c:pt idx="934">
                  <c:v>1.2083993384239999</c:v>
                </c:pt>
                <c:pt idx="935">
                  <c:v>1.208499921262</c:v>
                </c:pt>
                <c:pt idx="936">
                  <c:v>1.2085996919869999</c:v>
                </c:pt>
                <c:pt idx="937">
                  <c:v>1.208699388206</c:v>
                </c:pt>
                <c:pt idx="938">
                  <c:v>1.208799702823</c:v>
                </c:pt>
                <c:pt idx="939">
                  <c:v>1.208899950385</c:v>
                </c:pt>
                <c:pt idx="940">
                  <c:v>1.208999430537</c:v>
                </c:pt>
                <c:pt idx="941">
                  <c:v>1.209099536538</c:v>
                </c:pt>
                <c:pt idx="942">
                  <c:v>1.2091995903849999</c:v>
                </c:pt>
                <c:pt idx="943">
                  <c:v>1.2092995697260001</c:v>
                </c:pt>
                <c:pt idx="944">
                  <c:v>1.209399467111</c:v>
                </c:pt>
                <c:pt idx="945">
                  <c:v>1.209499967992</c:v>
                </c:pt>
                <c:pt idx="946">
                  <c:v>1.2095996865630001</c:v>
                </c:pt>
                <c:pt idx="947">
                  <c:v>1.2097000011800001</c:v>
                </c:pt>
                <c:pt idx="948">
                  <c:v>1.2097994962330001</c:v>
                </c:pt>
                <c:pt idx="949">
                  <c:v>1.2098995426300001</c:v>
                </c:pt>
                <c:pt idx="950">
                  <c:v>1.209999425113</c:v>
                </c:pt>
                <c:pt idx="951">
                  <c:v>1.210099762082</c:v>
                </c:pt>
                <c:pt idx="952">
                  <c:v>1.2101998829839999</c:v>
                </c:pt>
                <c:pt idx="953">
                  <c:v>1.2102998250720001</c:v>
                </c:pt>
                <c:pt idx="954">
                  <c:v>1.2103995585439999</c:v>
                </c:pt>
                <c:pt idx="955">
                  <c:v>1.210499776304</c:v>
                </c:pt>
                <c:pt idx="956">
                  <c:v>1.2105998301509999</c:v>
                </c:pt>
                <c:pt idx="957">
                  <c:v>1.210699697733</c:v>
                </c:pt>
                <c:pt idx="958">
                  <c:v>1.2107994088530001</c:v>
                </c:pt>
                <c:pt idx="959">
                  <c:v>1.210899648964</c:v>
                </c:pt>
                <c:pt idx="960">
                  <c:v>1.210999702811</c:v>
                </c:pt>
                <c:pt idx="961">
                  <c:v>1.2110995405909999</c:v>
                </c:pt>
                <c:pt idx="962">
                  <c:v>1.2111997956039999</c:v>
                </c:pt>
                <c:pt idx="963">
                  <c:v>1.2112998270990001</c:v>
                </c:pt>
                <c:pt idx="964">
                  <c:v>1.211399635077</c:v>
                </c:pt>
                <c:pt idx="965">
                  <c:v>1.2114999198909999</c:v>
                </c:pt>
                <c:pt idx="966">
                  <c:v>1.211599429846</c:v>
                </c:pt>
                <c:pt idx="967">
                  <c:v>1.2116994985939999</c:v>
                </c:pt>
                <c:pt idx="968">
                  <c:v>1.2117994779350001</c:v>
                </c:pt>
                <c:pt idx="969">
                  <c:v>1.211899472177</c:v>
                </c:pt>
                <c:pt idx="970">
                  <c:v>1.2119995185729999</c:v>
                </c:pt>
                <c:pt idx="971">
                  <c:v>1.212099371254</c:v>
                </c:pt>
                <c:pt idx="972">
                  <c:v>1.2121996113660001</c:v>
                </c:pt>
                <c:pt idx="973">
                  <c:v>1.212299709916</c:v>
                </c:pt>
                <c:pt idx="974">
                  <c:v>1.2123996520039999</c:v>
                </c:pt>
                <c:pt idx="975">
                  <c:v>1.212499355674</c:v>
                </c:pt>
                <c:pt idx="976">
                  <c:v>1.212599454224</c:v>
                </c:pt>
                <c:pt idx="977">
                  <c:v>1.2126993963120001</c:v>
                </c:pt>
                <c:pt idx="978">
                  <c:v>1.2127998375889999</c:v>
                </c:pt>
                <c:pt idx="979">
                  <c:v>1.212899466753</c:v>
                </c:pt>
                <c:pt idx="980">
                  <c:v>1.2129996025559999</c:v>
                </c:pt>
                <c:pt idx="981">
                  <c:v>1.2130995893479999</c:v>
                </c:pt>
                <c:pt idx="982">
                  <c:v>1.213199464381</c:v>
                </c:pt>
                <c:pt idx="983">
                  <c:v>1.2132998386030001</c:v>
                </c:pt>
                <c:pt idx="984">
                  <c:v>1.2133994230630001</c:v>
                </c:pt>
                <c:pt idx="985">
                  <c:v>1.213499499261</c:v>
                </c:pt>
                <c:pt idx="986">
                  <c:v>1.2135994338989999</c:v>
                </c:pt>
                <c:pt idx="987">
                  <c:v>1.213699882627</c:v>
                </c:pt>
                <c:pt idx="988">
                  <c:v>1.2137995937470001</c:v>
                </c:pt>
                <c:pt idx="989">
                  <c:v>1.2138998413090001</c:v>
                </c:pt>
                <c:pt idx="990">
                  <c:v>1.2139993661640001</c:v>
                </c:pt>
                <c:pt idx="991">
                  <c:v>1.214099442363</c:v>
                </c:pt>
                <c:pt idx="992">
                  <c:v>1.214199421704</c:v>
                </c:pt>
                <c:pt idx="993">
                  <c:v>1.214299944937</c:v>
                </c:pt>
                <c:pt idx="994">
                  <c:v>1.2143997156619999</c:v>
                </c:pt>
                <c:pt idx="995">
                  <c:v>1.2144999930260001</c:v>
                </c:pt>
                <c:pt idx="996">
                  <c:v>1.2145994955299999</c:v>
                </c:pt>
                <c:pt idx="997">
                  <c:v>1.2146995121240001</c:v>
                </c:pt>
                <c:pt idx="998">
                  <c:v>1.214799394608</c:v>
                </c:pt>
                <c:pt idx="999">
                  <c:v>1.214899768829</c:v>
                </c:pt>
                <c:pt idx="1000">
                  <c:v>1.21499999404</c:v>
                </c:pt>
                <c:pt idx="1001">
                  <c:v>1.2150994294899999</c:v>
                </c:pt>
                <c:pt idx="1002">
                  <c:v>1.2151999601700001</c:v>
                </c:pt>
                <c:pt idx="1003">
                  <c:v>1.21529972345</c:v>
                </c:pt>
                <c:pt idx="1004">
                  <c:v>1.21539994866</c:v>
                </c:pt>
                <c:pt idx="1005">
                  <c:v>1.2154994213599999</c:v>
                </c:pt>
                <c:pt idx="1006">
                  <c:v>1.2155994379499999</c:v>
                </c:pt>
                <c:pt idx="1007">
                  <c:v>1.21569937259</c:v>
                </c:pt>
                <c:pt idx="1008">
                  <c:v>1.21579990327</c:v>
                </c:pt>
                <c:pt idx="1009">
                  <c:v>1.21589998692</c:v>
                </c:pt>
                <c:pt idx="1010">
                  <c:v>1.2159996235399999</c:v>
                </c:pt>
                <c:pt idx="1011">
                  <c:v>1.21609949857</c:v>
                </c:pt>
                <c:pt idx="1012">
                  <c:v>1.2161999994499999</c:v>
                </c:pt>
                <c:pt idx="1013">
                  <c:v>1.21629979998</c:v>
                </c:pt>
                <c:pt idx="1014">
                  <c:v>1.21639960051</c:v>
                </c:pt>
                <c:pt idx="1015">
                  <c:v>1.2164994308399999</c:v>
                </c:pt>
                <c:pt idx="1016">
                  <c:v>1.2165998497599999</c:v>
                </c:pt>
                <c:pt idx="1017">
                  <c:v>1.21669956088</c:v>
                </c:pt>
                <c:pt idx="1018">
                  <c:v>1.21679980844</c:v>
                </c:pt>
                <c:pt idx="1019">
                  <c:v>1.2168999517000001</c:v>
                </c:pt>
                <c:pt idx="1020">
                  <c:v>1.2169994020499999</c:v>
                </c:pt>
                <c:pt idx="1021">
                  <c:v>1.21709941119</c:v>
                </c:pt>
                <c:pt idx="1022">
                  <c:v>1.21719995677</c:v>
                </c:pt>
                <c:pt idx="1023">
                  <c:v>1.2172998392600001</c:v>
                </c:pt>
                <c:pt idx="1024">
                  <c:v>1.2173996621400001</c:v>
                </c:pt>
                <c:pt idx="1025">
                  <c:v>1.2174994179600001</c:v>
                </c:pt>
                <c:pt idx="1026">
                  <c:v>1.2175996878699999</c:v>
                </c:pt>
                <c:pt idx="1027">
                  <c:v>1.2176998534800001</c:v>
                </c:pt>
                <c:pt idx="1028">
                  <c:v>1.21779992223</c:v>
                </c:pt>
                <c:pt idx="1029">
                  <c:v>1.2178999313700001</c:v>
                </c:pt>
                <c:pt idx="1030">
                  <c:v>1.21799990326</c:v>
                </c:pt>
                <c:pt idx="1031">
                  <c:v>1.2180998081000001</c:v>
                </c:pt>
                <c:pt idx="1032">
                  <c:v>1.2181996831299999</c:v>
                </c:pt>
                <c:pt idx="1033">
                  <c:v>1.21829952091</c:v>
                </c:pt>
                <c:pt idx="1034">
                  <c:v>1.21839994729</c:v>
                </c:pt>
                <c:pt idx="1035">
                  <c:v>1.21849974036</c:v>
                </c:pt>
                <c:pt idx="1036">
                  <c:v>1.2185995036399999</c:v>
                </c:pt>
                <c:pt idx="1037">
                  <c:v>1.21869984061</c:v>
                </c:pt>
                <c:pt idx="1038">
                  <c:v>1.21879949957</c:v>
                </c:pt>
                <c:pt idx="1039">
                  <c:v>1.21889971733</c:v>
                </c:pt>
                <c:pt idx="1040">
                  <c:v>1.21899991274</c:v>
                </c:pt>
                <c:pt idx="1041">
                  <c:v>1.21909945995</c:v>
                </c:pt>
                <c:pt idx="1042">
                  <c:v>1.21919958085</c:v>
                </c:pt>
                <c:pt idx="1043">
                  <c:v>1.2192996868499999</c:v>
                </c:pt>
                <c:pt idx="1044">
                  <c:v>1.21939979285</c:v>
                </c:pt>
                <c:pt idx="1045">
                  <c:v>1.2194998615999999</c:v>
                </c:pt>
                <c:pt idx="1046">
                  <c:v>1.21959990799</c:v>
                </c:pt>
                <c:pt idx="1047">
                  <c:v>1.2196999692899999</c:v>
                </c:pt>
                <c:pt idx="1048">
                  <c:v>1.2197994270899999</c:v>
                </c:pt>
                <c:pt idx="1049">
                  <c:v>1.2198994883900001</c:v>
                </c:pt>
                <c:pt idx="1050">
                  <c:v>1.21999951988</c:v>
                </c:pt>
                <c:pt idx="1051">
                  <c:v>1.2200995215799999</c:v>
                </c:pt>
                <c:pt idx="1052">
                  <c:v>1.22019952327</c:v>
                </c:pt>
                <c:pt idx="1053">
                  <c:v>1.2202995026100001</c:v>
                </c:pt>
                <c:pt idx="1054">
                  <c:v>1.2203994521499999</c:v>
                </c:pt>
                <c:pt idx="1055">
                  <c:v>1.2204994016899999</c:v>
                </c:pt>
                <c:pt idx="1056">
                  <c:v>1.22059993982</c:v>
                </c:pt>
                <c:pt idx="1057">
                  <c:v>1.22069982976</c:v>
                </c:pt>
                <c:pt idx="1058">
                  <c:v>1.2207996973399999</c:v>
                </c:pt>
                <c:pt idx="1059">
                  <c:v>1.22089954257</c:v>
                </c:pt>
                <c:pt idx="1060">
                  <c:v>1.2209999615</c:v>
                </c:pt>
                <c:pt idx="1061">
                  <c:v>1.2210997322199999</c:v>
                </c:pt>
                <c:pt idx="1062">
                  <c:v>1.2211994507899999</c:v>
                </c:pt>
                <c:pt idx="1063">
                  <c:v>1.2212997803100001</c:v>
                </c:pt>
                <c:pt idx="1064">
                  <c:v>1.2213994616299999</c:v>
                </c:pt>
                <c:pt idx="1065">
                  <c:v>1.22149973899</c:v>
                </c:pt>
                <c:pt idx="1066">
                  <c:v>1.22159945011</c:v>
                </c:pt>
                <c:pt idx="1067">
                  <c:v>1.2216994517999999</c:v>
                </c:pt>
                <c:pt idx="1068">
                  <c:v>1.2217993789899999</c:v>
                </c:pt>
                <c:pt idx="1069">
                  <c:v>1.22189938813</c:v>
                </c:pt>
                <c:pt idx="1070">
                  <c:v>1.22199976981</c:v>
                </c:pt>
                <c:pt idx="1071">
                  <c:v>1.22209992796</c:v>
                </c:pt>
                <c:pt idx="1072">
                  <c:v>1.2221993708600001</c:v>
                </c:pt>
                <c:pt idx="1073">
                  <c:v>1.22229970038</c:v>
                </c:pt>
                <c:pt idx="1074">
                  <c:v>1.2223997691299999</c:v>
                </c:pt>
                <c:pt idx="1075">
                  <c:v>1.22249953985</c:v>
                </c:pt>
                <c:pt idx="1076">
                  <c:v>1.2225995787999999</c:v>
                </c:pt>
                <c:pt idx="1077">
                  <c:v>1.2226996326399999</c:v>
                </c:pt>
                <c:pt idx="1078">
                  <c:v>1.22279967159</c:v>
                </c:pt>
                <c:pt idx="1079">
                  <c:v>1.22289979994</c:v>
                </c:pt>
                <c:pt idx="1080">
                  <c:v>1.2229995706700001</c:v>
                </c:pt>
                <c:pt idx="1081">
                  <c:v>1.22309946805</c:v>
                </c:pt>
                <c:pt idx="1082">
                  <c:v>1.22319938779</c:v>
                </c:pt>
                <c:pt idx="1083">
                  <c:v>1.22329997808</c:v>
                </c:pt>
                <c:pt idx="1084">
                  <c:v>1.2233998903600001</c:v>
                </c:pt>
                <c:pt idx="1085">
                  <c:v>1.2234998995099999</c:v>
                </c:pt>
                <c:pt idx="1086">
                  <c:v>1.22359934986</c:v>
                </c:pt>
                <c:pt idx="1087">
                  <c:v>1.22369949311</c:v>
                </c:pt>
                <c:pt idx="1088">
                  <c:v>1.2237996363599999</c:v>
                </c:pt>
                <c:pt idx="1089">
                  <c:v>1.2238997572699999</c:v>
                </c:pt>
                <c:pt idx="1090">
                  <c:v>1.22399990052</c:v>
                </c:pt>
                <c:pt idx="1091">
                  <c:v>1.22409941047</c:v>
                </c:pt>
                <c:pt idx="1092">
                  <c:v>1.2241996133299999</c:v>
                </c:pt>
                <c:pt idx="1093">
                  <c:v>1.2242998087400001</c:v>
                </c:pt>
                <c:pt idx="1094">
                  <c:v>1.2243993485</c:v>
                </c:pt>
                <c:pt idx="1095">
                  <c:v>1.22449957371</c:v>
                </c:pt>
                <c:pt idx="1096">
                  <c:v>1.2245997765700001</c:v>
                </c:pt>
                <c:pt idx="1097">
                  <c:v>1.2246996590499999</c:v>
                </c:pt>
                <c:pt idx="1098">
                  <c:v>1.2247994223200001</c:v>
                </c:pt>
                <c:pt idx="1099">
                  <c:v>1.2248999306599999</c:v>
                </c:pt>
                <c:pt idx="1100">
                  <c:v>1.22499970138</c:v>
                </c:pt>
                <c:pt idx="1101">
                  <c:v>1.2250996807200001</c:v>
                </c:pt>
                <c:pt idx="1102">
                  <c:v>1.2251996004600001</c:v>
                </c:pt>
                <c:pt idx="1103">
                  <c:v>1.22529940844</c:v>
                </c:pt>
                <c:pt idx="1104">
                  <c:v>1.2253999391199999</c:v>
                </c:pt>
                <c:pt idx="1105">
                  <c:v>1.2254995310300001</c:v>
                </c:pt>
                <c:pt idx="1106">
                  <c:v>1.2255994135099999</c:v>
                </c:pt>
                <c:pt idx="1107">
                  <c:v>1.2256994375599999</c:v>
                </c:pt>
                <c:pt idx="1108">
                  <c:v>1.2257996180699999</c:v>
                </c:pt>
                <c:pt idx="1109">
                  <c:v>1.2258999177800001</c:v>
                </c:pt>
                <c:pt idx="1110">
                  <c:v>1.22599941283</c:v>
                </c:pt>
                <c:pt idx="1111">
                  <c:v>1.2260998615600001</c:v>
                </c:pt>
                <c:pt idx="1112">
                  <c:v>1.2261995130800001</c:v>
                </c:pt>
                <c:pt idx="1113">
                  <c:v>1.2262992391</c:v>
                </c:pt>
                <c:pt idx="1114">
                  <c:v>1.22639916629</c:v>
                </c:pt>
                <c:pt idx="1115">
                  <c:v>1.22649936169</c:v>
                </c:pt>
                <c:pt idx="1116">
                  <c:v>1.22659978062</c:v>
                </c:pt>
                <c:pt idx="1117">
                  <c:v>1.2266995066399999</c:v>
                </c:pt>
                <c:pt idx="1118">
                  <c:v>1.2267994263799999</c:v>
                </c:pt>
                <c:pt idx="1119">
                  <c:v>1.2268995919800001</c:v>
                </c:pt>
                <c:pt idx="1120">
                  <c:v>1.2269991093899999</c:v>
                </c:pt>
                <c:pt idx="1121">
                  <c:v>1.2270997369300001</c:v>
                </c:pt>
                <c:pt idx="1122">
                  <c:v>1.2271996119599999</c:v>
                </c:pt>
                <c:pt idx="1123">
                  <c:v>1.2272995615</c:v>
                </c:pt>
                <c:pt idx="1124">
                  <c:v>1.22739954829</c:v>
                </c:pt>
                <c:pt idx="1125">
                  <c:v>1.22749966919</c:v>
                </c:pt>
                <c:pt idx="1126">
                  <c:v>1.2275992164</c:v>
                </c:pt>
                <c:pt idx="1127">
                  <c:v>1.22769918084</c:v>
                </c:pt>
                <c:pt idx="1128">
                  <c:v>1.2277994284</c:v>
                </c:pt>
                <c:pt idx="1129">
                  <c:v>1.2278998622299999</c:v>
                </c:pt>
                <c:pt idx="1130">
                  <c:v>1.2279995286500001</c:v>
                </c:pt>
                <c:pt idx="1131">
                  <c:v>1.2280993068199999</c:v>
                </c:pt>
                <c:pt idx="1132">
                  <c:v>1.2281993308699999</c:v>
                </c:pt>
                <c:pt idx="1133">
                  <c:v>1.2282997199900001</c:v>
                </c:pt>
                <c:pt idx="1134">
                  <c:v>1.22839955032</c:v>
                </c:pt>
                <c:pt idx="1135">
                  <c:v>1.2284995296600001</c:v>
                </c:pt>
                <c:pt idx="1136">
                  <c:v>1.22859956115</c:v>
                </c:pt>
                <c:pt idx="1137">
                  <c:v>1.22869968951</c:v>
                </c:pt>
                <c:pt idx="1138">
                  <c:v>1.22879916966</c:v>
                </c:pt>
                <c:pt idx="1139">
                  <c:v>1.2288999164100001</c:v>
                </c:pt>
                <c:pt idx="1140">
                  <c:v>1.22899994791</c:v>
                </c:pt>
                <c:pt idx="1141">
                  <c:v>1.2290991225800001</c:v>
                </c:pt>
                <c:pt idx="1142">
                  <c:v>1.22919928819</c:v>
                </c:pt>
                <c:pt idx="1143">
                  <c:v>1.22929961771</c:v>
                </c:pt>
                <c:pt idx="1144">
                  <c:v>1.2293992096199999</c:v>
                </c:pt>
                <c:pt idx="1145">
                  <c:v>1.2294991293499999</c:v>
                </c:pt>
                <c:pt idx="1146">
                  <c:v>1.22959940672</c:v>
                </c:pt>
                <c:pt idx="1147">
                  <c:v>1.22969998956</c:v>
                </c:pt>
                <c:pt idx="1148">
                  <c:v>1.2297998273399999</c:v>
                </c:pt>
                <c:pt idx="1149">
                  <c:v>1.2298998811799999</c:v>
                </c:pt>
                <c:pt idx="1150">
                  <c:v>1.22999936134</c:v>
                </c:pt>
                <c:pt idx="1151">
                  <c:v>1.23009914696</c:v>
                </c:pt>
                <c:pt idx="1152">
                  <c:v>1.2301999086099999</c:v>
                </c:pt>
                <c:pt idx="1153">
                  <c:v>1.23029971659</c:v>
                </c:pt>
                <c:pt idx="1154">
                  <c:v>1.23039951712</c:v>
                </c:pt>
                <c:pt idx="1155">
                  <c:v>1.2304993176500001</c:v>
                </c:pt>
                <c:pt idx="1156">
                  <c:v>1.23059911817</c:v>
                </c:pt>
                <c:pt idx="1157">
                  <c:v>1.2306998872799999</c:v>
                </c:pt>
                <c:pt idx="1158">
                  <c:v>1.2307996878</c:v>
                </c:pt>
                <c:pt idx="1159">
                  <c:v>1.2308995032300001</c:v>
                </c:pt>
                <c:pt idx="1160">
                  <c:v>1.2309993186599999</c:v>
                </c:pt>
                <c:pt idx="1161">
                  <c:v>1.23109912664</c:v>
                </c:pt>
                <c:pt idx="1162">
                  <c:v>1.23119991064</c:v>
                </c:pt>
                <c:pt idx="1163">
                  <c:v>1.2312997409699999</c:v>
                </c:pt>
                <c:pt idx="1164">
                  <c:v>1.2313995564</c:v>
                </c:pt>
                <c:pt idx="1165">
                  <c:v>1.2314993867299999</c:v>
                </c:pt>
                <c:pt idx="1166">
                  <c:v>1.2315992170600001</c:v>
                </c:pt>
                <c:pt idx="1167">
                  <c:v>1.23169904739</c:v>
                </c:pt>
                <c:pt idx="1168">
                  <c:v>1.23179983884</c:v>
                </c:pt>
                <c:pt idx="1169">
                  <c:v>1.2318996691699999</c:v>
                </c:pt>
                <c:pt idx="1170">
                  <c:v>1.2319994920499999</c:v>
                </c:pt>
                <c:pt idx="1171">
                  <c:v>1.2320993223800001</c:v>
                </c:pt>
                <c:pt idx="1172">
                  <c:v>1.2321991378099999</c:v>
                </c:pt>
                <c:pt idx="1173">
                  <c:v>1.23229990691</c:v>
                </c:pt>
                <c:pt idx="1174">
                  <c:v>1.2323997223400001</c:v>
                </c:pt>
                <c:pt idx="1175">
                  <c:v>1.23249952286</c:v>
                </c:pt>
                <c:pt idx="1176">
                  <c:v>1.2325993233899999</c:v>
                </c:pt>
                <c:pt idx="1177">
                  <c:v>1.2326991090199999</c:v>
                </c:pt>
                <c:pt idx="1178">
                  <c:v>1.2327998632199999</c:v>
                </c:pt>
                <c:pt idx="1179">
                  <c:v>1.23289964139</c:v>
                </c:pt>
                <c:pt idx="1180">
                  <c:v>1.2329994121200001</c:v>
                </c:pt>
                <c:pt idx="1181">
                  <c:v>1.2330991902899999</c:v>
                </c:pt>
                <c:pt idx="1182">
                  <c:v>1.2331999221400001</c:v>
                </c:pt>
                <c:pt idx="1183">
                  <c:v>1.23329969287</c:v>
                </c:pt>
                <c:pt idx="1184">
                  <c:v>1.2333994635900001</c:v>
                </c:pt>
                <c:pt idx="1185">
                  <c:v>1.2334992417699999</c:v>
                </c:pt>
                <c:pt idx="1186">
                  <c:v>1.2335999736200001</c:v>
                </c:pt>
                <c:pt idx="1187">
                  <c:v>1.2336997517899999</c:v>
                </c:pt>
                <c:pt idx="1188">
                  <c:v>1.23379952252</c:v>
                </c:pt>
                <c:pt idx="1189">
                  <c:v>1.23389927834</c:v>
                </c:pt>
                <c:pt idx="1190">
                  <c:v>1.2339990490699999</c:v>
                </c:pt>
                <c:pt idx="1191">
                  <c:v>1.23409975857</c:v>
                </c:pt>
                <c:pt idx="1192">
                  <c:v>1.23419950694</c:v>
                </c:pt>
                <c:pt idx="1193">
                  <c:v>1.23429926276</c:v>
                </c:pt>
                <c:pt idx="1194">
                  <c:v>1.2343999722600001</c:v>
                </c:pt>
                <c:pt idx="1195">
                  <c:v>1.2344996982800001</c:v>
                </c:pt>
                <c:pt idx="1196">
                  <c:v>1.2345994391999999</c:v>
                </c:pt>
                <c:pt idx="1197">
                  <c:v>1.2346991577699999</c:v>
                </c:pt>
                <c:pt idx="1198">
                  <c:v>1.23479983747</c:v>
                </c:pt>
                <c:pt idx="1199">
                  <c:v>1.23489956349</c:v>
                </c:pt>
                <c:pt idx="1200">
                  <c:v>1.23499928206</c:v>
                </c:pt>
                <c:pt idx="1201">
                  <c:v>1.2350999468599999</c:v>
                </c:pt>
                <c:pt idx="1202">
                  <c:v>1.23519965053</c:v>
                </c:pt>
                <c:pt idx="1203">
                  <c:v>1.2352993616500001</c:v>
                </c:pt>
                <c:pt idx="1204">
                  <c:v>1.2353990727699999</c:v>
                </c:pt>
                <c:pt idx="1205">
                  <c:v>1.2354997301099999</c:v>
                </c:pt>
                <c:pt idx="1206">
                  <c:v>1.23559944123</c:v>
                </c:pt>
                <c:pt idx="1207">
                  <c:v>1.2356991523500001</c:v>
                </c:pt>
                <c:pt idx="1208">
                  <c:v>1.2357998395000001</c:v>
                </c:pt>
                <c:pt idx="1209">
                  <c:v>1.23589957297</c:v>
                </c:pt>
                <c:pt idx="1210">
                  <c:v>1.2359993064399999</c:v>
                </c:pt>
                <c:pt idx="1211">
                  <c:v>1.2360990622600001</c:v>
                </c:pt>
                <c:pt idx="1212">
                  <c:v>1.23619977176</c:v>
                </c:pt>
                <c:pt idx="1213">
                  <c:v>1.2362995424900001</c:v>
                </c:pt>
                <c:pt idx="1214">
                  <c:v>1.23639931321</c:v>
                </c:pt>
                <c:pt idx="1215">
                  <c:v>1.23649909139</c:v>
                </c:pt>
                <c:pt idx="1216">
                  <c:v>1.2365998381400001</c:v>
                </c:pt>
                <c:pt idx="1217">
                  <c:v>1.23669963866</c:v>
                </c:pt>
                <c:pt idx="1218">
                  <c:v>1.2367994466400001</c:v>
                </c:pt>
                <c:pt idx="1219">
                  <c:v>1.2368992695200001</c:v>
                </c:pt>
                <c:pt idx="1220">
                  <c:v>1.23699909985</c:v>
                </c:pt>
                <c:pt idx="1221">
                  <c:v>1.2370998987599999</c:v>
                </c:pt>
                <c:pt idx="1222">
                  <c:v>1.23719973654</c:v>
                </c:pt>
                <c:pt idx="1223">
                  <c:v>1.2372995892200001</c:v>
                </c:pt>
                <c:pt idx="1224">
                  <c:v>1.2373994419000001</c:v>
                </c:pt>
                <c:pt idx="1225">
                  <c:v>1.2374992871299999</c:v>
                </c:pt>
                <c:pt idx="1226">
                  <c:v>1.2375991472600001</c:v>
                </c:pt>
                <c:pt idx="1227">
                  <c:v>1.2376999685200001</c:v>
                </c:pt>
                <c:pt idx="1228">
                  <c:v>1.23779982865</c:v>
                </c:pt>
                <c:pt idx="1229">
                  <c:v>1.2378996813300001</c:v>
                </c:pt>
                <c:pt idx="1230">
                  <c:v>1.23799954146</c:v>
                </c:pt>
                <c:pt idx="1231">
                  <c:v>1.2380993866900001</c:v>
                </c:pt>
                <c:pt idx="1232">
                  <c:v>1.2381992393700001</c:v>
                </c:pt>
                <c:pt idx="1233">
                  <c:v>1.2382990920500001</c:v>
                </c:pt>
                <c:pt idx="1234">
                  <c:v>1.23839989096</c:v>
                </c:pt>
                <c:pt idx="1235">
                  <c:v>1.23849972129</c:v>
                </c:pt>
                <c:pt idx="1236">
                  <c:v>1.2385995516199999</c:v>
                </c:pt>
                <c:pt idx="1237">
                  <c:v>1.2386993670499999</c:v>
                </c:pt>
                <c:pt idx="1238">
                  <c:v>1.2387991899299999</c:v>
                </c:pt>
                <c:pt idx="1239">
                  <c:v>1.2388999590300001</c:v>
                </c:pt>
                <c:pt idx="1240">
                  <c:v>1.2389997670099999</c:v>
                </c:pt>
                <c:pt idx="1241">
                  <c:v>1.2390995675300001</c:v>
                </c:pt>
                <c:pt idx="1242">
                  <c:v>1.23919936806</c:v>
                </c:pt>
                <c:pt idx="1243">
                  <c:v>1.2392991685899999</c:v>
                </c:pt>
                <c:pt idx="1244">
                  <c:v>1.2393999302400001</c:v>
                </c:pt>
                <c:pt idx="1245">
                  <c:v>1.23949972332</c:v>
                </c:pt>
                <c:pt idx="1246">
                  <c:v>1.23959951639</c:v>
                </c:pt>
                <c:pt idx="1247">
                  <c:v>1.2396993169199999</c:v>
                </c:pt>
                <c:pt idx="1248">
                  <c:v>1.2397991100000001</c:v>
                </c:pt>
                <c:pt idx="1249">
                  <c:v>1.23989987165</c:v>
                </c:pt>
                <c:pt idx="1250">
                  <c:v>1.2399996572700001</c:v>
                </c:pt>
                <c:pt idx="1251">
                  <c:v>1.2400994652499999</c:v>
                </c:pt>
                <c:pt idx="1252">
                  <c:v>1.24019924343</c:v>
                </c:pt>
                <c:pt idx="1253">
                  <c:v>1.2402990514000001</c:v>
                </c:pt>
                <c:pt idx="1254">
                  <c:v>1.2403997981499999</c:v>
                </c:pt>
                <c:pt idx="1255">
                  <c:v>1.24049960613</c:v>
                </c:pt>
                <c:pt idx="1256">
                  <c:v>1.24059939921</c:v>
                </c:pt>
                <c:pt idx="1257">
                  <c:v>1.2406991922899999</c:v>
                </c:pt>
                <c:pt idx="1258">
                  <c:v>1.2407999539399999</c:v>
                </c:pt>
                <c:pt idx="1259">
                  <c:v>1.2408997470100001</c:v>
                </c:pt>
                <c:pt idx="1260">
                  <c:v>1.2409995251899999</c:v>
                </c:pt>
                <c:pt idx="1261">
                  <c:v>1.2410993182700001</c:v>
                </c:pt>
                <c:pt idx="1262">
                  <c:v>1.2411990964399999</c:v>
                </c:pt>
                <c:pt idx="1263">
                  <c:v>1.24129984319</c:v>
                </c:pt>
                <c:pt idx="1264">
                  <c:v>1.24139962137</c:v>
                </c:pt>
                <c:pt idx="1265">
                  <c:v>1.2414993995399999</c:v>
                </c:pt>
                <c:pt idx="1266">
                  <c:v>1.24159916282</c:v>
                </c:pt>
                <c:pt idx="1267">
                  <c:v>1.2416999095699999</c:v>
                </c:pt>
                <c:pt idx="1268">
                  <c:v>1.24179967284</c:v>
                </c:pt>
                <c:pt idx="1269">
                  <c:v>1.2418994510200001</c:v>
                </c:pt>
                <c:pt idx="1270">
                  <c:v>1.2419992291899999</c:v>
                </c:pt>
                <c:pt idx="1271">
                  <c:v>1.2420999610400001</c:v>
                </c:pt>
                <c:pt idx="1272">
                  <c:v>1.2421997392199999</c:v>
                </c:pt>
                <c:pt idx="1273">
                  <c:v>1.24229951739</c:v>
                </c:pt>
                <c:pt idx="1274">
                  <c:v>1.24239931047</c:v>
                </c:pt>
                <c:pt idx="1275">
                  <c:v>1.24249908864</c:v>
                </c:pt>
                <c:pt idx="1276">
                  <c:v>1.2425998354000001</c:v>
                </c:pt>
                <c:pt idx="1277">
                  <c:v>1.2426996135699999</c:v>
                </c:pt>
                <c:pt idx="1278">
                  <c:v>1.2427994066500001</c:v>
                </c:pt>
                <c:pt idx="1279">
                  <c:v>1.2428991997200001</c:v>
                </c:pt>
                <c:pt idx="1280">
                  <c:v>1.24299996138</c:v>
                </c:pt>
                <c:pt idx="1281">
                  <c:v>1.24309975445</c:v>
                </c:pt>
                <c:pt idx="1282">
                  <c:v>1.2431995475299999</c:v>
                </c:pt>
                <c:pt idx="1283">
                  <c:v>1.2432993406099999</c:v>
                </c:pt>
                <c:pt idx="1284">
                  <c:v>1.2433991336800001</c:v>
                </c:pt>
                <c:pt idx="1285">
                  <c:v>1.24349989533</c:v>
                </c:pt>
                <c:pt idx="1286">
                  <c:v>1.2435996735099999</c:v>
                </c:pt>
                <c:pt idx="1287">
                  <c:v>1.2436994665900001</c:v>
                </c:pt>
                <c:pt idx="1288">
                  <c:v>1.2437992447599999</c:v>
                </c:pt>
                <c:pt idx="1289">
                  <c:v>1.2439000064100001</c:v>
                </c:pt>
                <c:pt idx="1290">
                  <c:v>1.2439997845899999</c:v>
                </c:pt>
                <c:pt idx="1291">
                  <c:v>1.24409956276</c:v>
                </c:pt>
                <c:pt idx="1292">
                  <c:v>1.24419935584</c:v>
                </c:pt>
                <c:pt idx="1293">
                  <c:v>1.2442991191099999</c:v>
                </c:pt>
                <c:pt idx="1294">
                  <c:v>1.24439986587</c:v>
                </c:pt>
                <c:pt idx="1295">
                  <c:v>1.2444996291399999</c:v>
                </c:pt>
                <c:pt idx="1296">
                  <c:v>1.24459940732</c:v>
                </c:pt>
                <c:pt idx="1297">
                  <c:v>1.2446991705899999</c:v>
                </c:pt>
                <c:pt idx="1298">
                  <c:v>1.2447999024400001</c:v>
                </c:pt>
                <c:pt idx="1299">
                  <c:v>1.24489966571</c:v>
                </c:pt>
                <c:pt idx="1300">
                  <c:v>1.2449994438900001</c:v>
                </c:pt>
                <c:pt idx="1301">
                  <c:v>1.24509920716</c:v>
                </c:pt>
                <c:pt idx="1302">
                  <c:v>1.2451999390099999</c:v>
                </c:pt>
                <c:pt idx="1303">
                  <c:v>1.2452997022900001</c:v>
                </c:pt>
                <c:pt idx="1304">
                  <c:v>1.24539946556</c:v>
                </c:pt>
                <c:pt idx="1305">
                  <c:v>1.2454992437399999</c:v>
                </c:pt>
                <c:pt idx="1306">
                  <c:v>1.2455999606799999</c:v>
                </c:pt>
                <c:pt idx="1307">
                  <c:v>1.2456997239600001</c:v>
                </c:pt>
                <c:pt idx="1308">
                  <c:v>1.24579948723</c:v>
                </c:pt>
                <c:pt idx="1309">
                  <c:v>1.2458992505099999</c:v>
                </c:pt>
                <c:pt idx="1310">
                  <c:v>1.24599996746</c:v>
                </c:pt>
                <c:pt idx="1311">
                  <c:v>1.24609971583</c:v>
                </c:pt>
                <c:pt idx="1312">
                  <c:v>1.2461994791</c:v>
                </c:pt>
                <c:pt idx="1313">
                  <c:v>1.24629922748</c:v>
                </c:pt>
                <c:pt idx="1314">
                  <c:v>1.24639994442</c:v>
                </c:pt>
                <c:pt idx="1315">
                  <c:v>1.2464996778999999</c:v>
                </c:pt>
                <c:pt idx="1316">
                  <c:v>1.24659942627</c:v>
                </c:pt>
                <c:pt idx="1317">
                  <c:v>1.24669917464</c:v>
                </c:pt>
                <c:pt idx="1318">
                  <c:v>1.24679989159</c:v>
                </c:pt>
                <c:pt idx="1319">
                  <c:v>1.2468996399600001</c:v>
                </c:pt>
                <c:pt idx="1320">
                  <c:v>1.24699940324</c:v>
                </c:pt>
                <c:pt idx="1321">
                  <c:v>1.2470991516100001</c:v>
                </c:pt>
                <c:pt idx="1322">
                  <c:v>1.2471998685600001</c:v>
                </c:pt>
                <c:pt idx="1323">
                  <c:v>1.2472996467399999</c:v>
                </c:pt>
                <c:pt idx="1324">
                  <c:v>1.24739939511</c:v>
                </c:pt>
                <c:pt idx="1325">
                  <c:v>1.24749917328</c:v>
                </c:pt>
                <c:pt idx="1326">
                  <c:v>1.24759990513</c:v>
                </c:pt>
                <c:pt idx="1327">
                  <c:v>1.24769968331</c:v>
                </c:pt>
                <c:pt idx="1328">
                  <c:v>1.24779947639</c:v>
                </c:pt>
                <c:pt idx="1329">
                  <c:v>1.2478992545600001</c:v>
                </c:pt>
                <c:pt idx="1330">
                  <c:v>1.24799998641</c:v>
                </c:pt>
                <c:pt idx="1331">
                  <c:v>1.2480997794899999</c:v>
                </c:pt>
                <c:pt idx="1332">
                  <c:v>1.2481995725599999</c:v>
                </c:pt>
                <c:pt idx="1333">
                  <c:v>1.2482993656399999</c:v>
                </c:pt>
                <c:pt idx="1334">
                  <c:v>1.2483991587200001</c:v>
                </c:pt>
                <c:pt idx="1335">
                  <c:v>1.24849992037</c:v>
                </c:pt>
                <c:pt idx="1336">
                  <c:v>1.2485997283499999</c:v>
                </c:pt>
                <c:pt idx="1337">
                  <c:v>1.24869953632</c:v>
                </c:pt>
                <c:pt idx="1338">
                  <c:v>1.2487993443000001</c:v>
                </c:pt>
                <c:pt idx="1339">
                  <c:v>1.2488991522799999</c:v>
                </c:pt>
                <c:pt idx="1340">
                  <c:v>1.2489999139300001</c:v>
                </c:pt>
                <c:pt idx="1341">
                  <c:v>1.2490997368100001</c:v>
                </c:pt>
                <c:pt idx="1342">
                  <c:v>1.2491995447899999</c:v>
                </c:pt>
                <c:pt idx="1343">
                  <c:v>1.24929935277</c:v>
                </c:pt>
                <c:pt idx="1344">
                  <c:v>1.24939917564</c:v>
                </c:pt>
                <c:pt idx="1345">
                  <c:v>1.2494999521999999</c:v>
                </c:pt>
                <c:pt idx="1346">
                  <c:v>1.2495997452700001</c:v>
                </c:pt>
                <c:pt idx="1347">
                  <c:v>1.2496995532499999</c:v>
                </c:pt>
                <c:pt idx="1348">
                  <c:v>1.2497993463300001</c:v>
                </c:pt>
                <c:pt idx="1349">
                  <c:v>1.2498991394000001</c:v>
                </c:pt>
                <c:pt idx="1350">
                  <c:v>1.2499998861599999</c:v>
                </c:pt>
                <c:pt idx="1351">
                  <c:v>1.25009966433</c:v>
                </c:pt>
                <c:pt idx="1352">
                  <c:v>1.25019944251</c:v>
                </c:pt>
                <c:pt idx="1353">
                  <c:v>1.25029920578</c:v>
                </c:pt>
                <c:pt idx="1354">
                  <c:v>1.25039992273</c:v>
                </c:pt>
                <c:pt idx="1355">
                  <c:v>1.2504996859999999</c:v>
                </c:pt>
                <c:pt idx="1356">
                  <c:v>1.25059943438</c:v>
                </c:pt>
                <c:pt idx="1357">
                  <c:v>1.25069918275</c:v>
                </c:pt>
                <c:pt idx="1358">
                  <c:v>1.25079986989</c:v>
                </c:pt>
                <c:pt idx="1359">
                  <c:v>1.2508996033699999</c:v>
                </c:pt>
                <c:pt idx="1360">
                  <c:v>1.2509993368400001</c:v>
                </c:pt>
                <c:pt idx="1361">
                  <c:v>1.25109907031</c:v>
                </c:pt>
                <c:pt idx="1362">
                  <c:v>1.25119975746</c:v>
                </c:pt>
                <c:pt idx="1363">
                  <c:v>1.2512994909299999</c:v>
                </c:pt>
                <c:pt idx="1364">
                  <c:v>1.2513992244000001</c:v>
                </c:pt>
                <c:pt idx="1365">
                  <c:v>1.2514999115500001</c:v>
                </c:pt>
                <c:pt idx="1366">
                  <c:v>1.25159964502</c:v>
                </c:pt>
                <c:pt idx="1367">
                  <c:v>1.2516993784899999</c:v>
                </c:pt>
                <c:pt idx="1368">
                  <c:v>1.2517991268599999</c:v>
                </c:pt>
                <c:pt idx="1369">
                  <c:v>1.2518998289100001</c:v>
                </c:pt>
                <c:pt idx="1370">
                  <c:v>1.2519995772799999</c:v>
                </c:pt>
                <c:pt idx="1371">
                  <c:v>1.2520993405600001</c:v>
                </c:pt>
                <c:pt idx="1372">
                  <c:v>1.2521990889299999</c:v>
                </c:pt>
                <c:pt idx="1373">
                  <c:v>1.2522998058799999</c:v>
                </c:pt>
                <c:pt idx="1374">
                  <c:v>1.2523995691500001</c:v>
                </c:pt>
                <c:pt idx="1375">
                  <c:v>1.2524993473299999</c:v>
                </c:pt>
                <c:pt idx="1376">
                  <c:v>1.2525990956999999</c:v>
                </c:pt>
                <c:pt idx="1377">
                  <c:v>1.2526998275499999</c:v>
                </c:pt>
                <c:pt idx="1378">
                  <c:v>1.2527996057299999</c:v>
                </c:pt>
                <c:pt idx="1379">
                  <c:v>1.2528993690000001</c:v>
                </c:pt>
                <c:pt idx="1380">
                  <c:v>1.2529991471799999</c:v>
                </c:pt>
                <c:pt idx="1381">
                  <c:v>1.2530998790300001</c:v>
                </c:pt>
                <c:pt idx="1382">
                  <c:v>1.2531996571999999</c:v>
                </c:pt>
                <c:pt idx="1383">
                  <c:v>1.2532994502800001</c:v>
                </c:pt>
                <c:pt idx="1384">
                  <c:v>1.25339922845</c:v>
                </c:pt>
                <c:pt idx="1385">
                  <c:v>1.2534999752</c:v>
                </c:pt>
                <c:pt idx="1386">
                  <c:v>1.25359976828</c:v>
                </c:pt>
                <c:pt idx="1387">
                  <c:v>1.2536995762600001</c:v>
                </c:pt>
                <c:pt idx="1388">
                  <c:v>1.2537993842399999</c:v>
                </c:pt>
                <c:pt idx="1389">
                  <c:v>1.25389922202</c:v>
                </c:pt>
                <c:pt idx="1390">
                  <c:v>1.2539990449</c:v>
                </c:pt>
                <c:pt idx="1391">
                  <c:v>1.2540998512499999</c:v>
                </c:pt>
                <c:pt idx="1392">
                  <c:v>1.25419968903</c:v>
                </c:pt>
                <c:pt idx="1393">
                  <c:v>1.25429954171</c:v>
                </c:pt>
                <c:pt idx="1394">
                  <c:v>1.25439939439</c:v>
                </c:pt>
                <c:pt idx="1395">
                  <c:v>1.25449924707</c:v>
                </c:pt>
                <c:pt idx="1396">
                  <c:v>1.25459911466</c:v>
                </c:pt>
                <c:pt idx="1397">
                  <c:v>1.25469993591</c:v>
                </c:pt>
                <c:pt idx="1398">
                  <c:v>1.2547998035000001</c:v>
                </c:pt>
                <c:pt idx="1399">
                  <c:v>1.25489967108</c:v>
                </c:pt>
                <c:pt idx="1400">
                  <c:v>1.25499952376</c:v>
                </c:pt>
                <c:pt idx="1401">
                  <c:v>1.25509940624</c:v>
                </c:pt>
                <c:pt idx="1402">
                  <c:v>1.25519927382</c:v>
                </c:pt>
                <c:pt idx="1403">
                  <c:v>1.2552991414100001</c:v>
                </c:pt>
                <c:pt idx="1404">
                  <c:v>1.2553999626599999</c:v>
                </c:pt>
                <c:pt idx="1405">
                  <c:v>1.2554998451499999</c:v>
                </c:pt>
                <c:pt idx="1406">
                  <c:v>1.25559971273</c:v>
                </c:pt>
                <c:pt idx="1407">
                  <c:v>1.2556995952100001</c:v>
                </c:pt>
                <c:pt idx="1408">
                  <c:v>1.2557994926</c:v>
                </c:pt>
                <c:pt idx="1409">
                  <c:v>1.25589937508</c:v>
                </c:pt>
                <c:pt idx="1410">
                  <c:v>1.25599927247</c:v>
                </c:pt>
                <c:pt idx="1411">
                  <c:v>1.2560991698499999</c:v>
                </c:pt>
                <c:pt idx="1412">
                  <c:v>1.2561990672300001</c:v>
                </c:pt>
                <c:pt idx="1413">
                  <c:v>1.2562999332</c:v>
                </c:pt>
                <c:pt idx="1414">
                  <c:v>1.2563998305799999</c:v>
                </c:pt>
                <c:pt idx="1415">
                  <c:v>1.25649974287</c:v>
                </c:pt>
                <c:pt idx="1416">
                  <c:v>1.2565996402499999</c:v>
                </c:pt>
                <c:pt idx="1417">
                  <c:v>1.25669955254</c:v>
                </c:pt>
                <c:pt idx="1418">
                  <c:v>1.2567994499199999</c:v>
                </c:pt>
                <c:pt idx="1419">
                  <c:v>1.2568993473100001</c:v>
                </c:pt>
                <c:pt idx="1420">
                  <c:v>1.25699924469</c:v>
                </c:pt>
                <c:pt idx="1421">
                  <c:v>1.25709914207</c:v>
                </c:pt>
                <c:pt idx="1422">
                  <c:v>1.25719999313</c:v>
                </c:pt>
                <c:pt idx="1423">
                  <c:v>1.25729987562</c:v>
                </c:pt>
                <c:pt idx="1424">
                  <c:v>1.2573997581</c:v>
                </c:pt>
                <c:pt idx="1425">
                  <c:v>1.2574996405800001</c:v>
                </c:pt>
                <c:pt idx="1426">
                  <c:v>1.2575994932699999</c:v>
                </c:pt>
                <c:pt idx="1427">
                  <c:v>1.2576993757499999</c:v>
                </c:pt>
                <c:pt idx="1428">
                  <c:v>1.2577992284299999</c:v>
                </c:pt>
                <c:pt idx="1429">
                  <c:v>1.2578990811099999</c:v>
                </c:pt>
                <c:pt idx="1430">
                  <c:v>1.2579999023699999</c:v>
                </c:pt>
                <c:pt idx="1431">
                  <c:v>1.2580997550499999</c:v>
                </c:pt>
                <c:pt idx="1432">
                  <c:v>1.25819959283</c:v>
                </c:pt>
                <c:pt idx="1433">
                  <c:v>1.2582994455100001</c:v>
                </c:pt>
                <c:pt idx="1434">
                  <c:v>1.2583992832899999</c:v>
                </c:pt>
                <c:pt idx="1435">
                  <c:v>1.25849913597</c:v>
                </c:pt>
                <c:pt idx="1436">
                  <c:v>1.2585999423300001</c:v>
                </c:pt>
                <c:pt idx="1437">
                  <c:v>1.2586997801099999</c:v>
                </c:pt>
                <c:pt idx="1438">
                  <c:v>1.2587996178900001</c:v>
                </c:pt>
                <c:pt idx="1439">
                  <c:v>1.2588994556699999</c:v>
                </c:pt>
                <c:pt idx="1440">
                  <c:v>1.2589992785499999</c:v>
                </c:pt>
                <c:pt idx="1441">
                  <c:v>1.2590991014199999</c:v>
                </c:pt>
                <c:pt idx="1442">
                  <c:v>1.25919987798</c:v>
                </c:pt>
                <c:pt idx="1443">
                  <c:v>1.2592996859600001</c:v>
                </c:pt>
                <c:pt idx="1444">
                  <c:v>1.2593994939299999</c:v>
                </c:pt>
                <c:pt idx="1445">
                  <c:v>1.2594992870099999</c:v>
                </c:pt>
                <c:pt idx="1446">
                  <c:v>1.25959909499</c:v>
                </c:pt>
                <c:pt idx="1447">
                  <c:v>1.2596998268399999</c:v>
                </c:pt>
                <c:pt idx="1448">
                  <c:v>1.25979960501</c:v>
                </c:pt>
                <c:pt idx="1449">
                  <c:v>1.2598993831900001</c:v>
                </c:pt>
                <c:pt idx="1450">
                  <c:v>1.2599991613599999</c:v>
                </c:pt>
                <c:pt idx="1451">
                  <c:v>1.2600998783099999</c:v>
                </c:pt>
                <c:pt idx="1452">
                  <c:v>1.2601996415900001</c:v>
                </c:pt>
                <c:pt idx="1453">
                  <c:v>1.26029940486</c:v>
                </c:pt>
                <c:pt idx="1454">
                  <c:v>1.2603991532300001</c:v>
                </c:pt>
                <c:pt idx="1455">
                  <c:v>1.26049988508</c:v>
                </c:pt>
                <c:pt idx="1456">
                  <c:v>1.26059963346</c:v>
                </c:pt>
                <c:pt idx="1457">
                  <c:v>1.26069939673</c:v>
                </c:pt>
                <c:pt idx="1458">
                  <c:v>1.2607991599999999</c:v>
                </c:pt>
                <c:pt idx="1459">
                  <c:v>1.2608998769499999</c:v>
                </c:pt>
                <c:pt idx="1460">
                  <c:v>1.26099965513</c:v>
                </c:pt>
                <c:pt idx="1461">
                  <c:v>1.2610994035</c:v>
                </c:pt>
                <c:pt idx="1462">
                  <c:v>1.26119916677</c:v>
                </c:pt>
                <c:pt idx="1463">
                  <c:v>1.2612998986199999</c:v>
                </c:pt>
                <c:pt idx="1464">
                  <c:v>1.2613996619000001</c:v>
                </c:pt>
                <c:pt idx="1465">
                  <c:v>1.26149942517</c:v>
                </c:pt>
                <c:pt idx="1466">
                  <c:v>1.2615992033500001</c:v>
                </c:pt>
                <c:pt idx="1467">
                  <c:v>1.2616999202999999</c:v>
                </c:pt>
                <c:pt idx="1468">
                  <c:v>1.2617996835700001</c:v>
                </c:pt>
                <c:pt idx="1469">
                  <c:v>1.2618994319399999</c:v>
                </c:pt>
                <c:pt idx="1470">
                  <c:v>1.26199919522</c:v>
                </c:pt>
                <c:pt idx="1471">
                  <c:v>1.2620998972699999</c:v>
                </c:pt>
                <c:pt idx="1472">
                  <c:v>1.26219964564</c:v>
                </c:pt>
                <c:pt idx="1473">
                  <c:v>1.26229939401</c:v>
                </c:pt>
                <c:pt idx="1474">
                  <c:v>1.2623991274799999</c:v>
                </c:pt>
                <c:pt idx="1475">
                  <c:v>1.26249984443</c:v>
                </c:pt>
                <c:pt idx="1476">
                  <c:v>1.2625995779000001</c:v>
                </c:pt>
                <c:pt idx="1477">
                  <c:v>1.2626993262799999</c:v>
                </c:pt>
                <c:pt idx="1478">
                  <c:v>1.2627990597500001</c:v>
                </c:pt>
                <c:pt idx="1479">
                  <c:v>1.2628997618</c:v>
                </c:pt>
                <c:pt idx="1480">
                  <c:v>1.26299951017</c:v>
                </c:pt>
                <c:pt idx="1481">
                  <c:v>1.2630992436399999</c:v>
                </c:pt>
              </c:numCache>
            </c:numRef>
          </c:xVal>
          <c:yVal>
            <c:numRef>
              <c:f>'Default Dataset (29)'!$G$1:$G$1482</c:f>
              <c:numCache>
                <c:formatCode>0.00E+00</c:formatCode>
                <c:ptCount val="1482"/>
                <c:pt idx="0">
                  <c:v>0</c:v>
                </c:pt>
                <c:pt idx="1">
                  <c:v>3.6084606378185523E-2</c:v>
                </c:pt>
                <c:pt idx="2">
                  <c:v>7.8791742964322113E-3</c:v>
                </c:pt>
                <c:pt idx="3">
                  <c:v>-1.7955657721712537E-2</c:v>
                </c:pt>
                <c:pt idx="4">
                  <c:v>-7.3794598304791027E-3</c:v>
                </c:pt>
                <c:pt idx="5">
                  <c:v>5.4260448122324155E-3</c:v>
                </c:pt>
                <c:pt idx="6">
                  <c:v>1.7016207102956166E-3</c:v>
                </c:pt>
                <c:pt idx="7">
                  <c:v>9.5808967780835873E-3</c:v>
                </c:pt>
                <c:pt idx="8">
                  <c:v>7.1845568952089694E-3</c:v>
                </c:pt>
                <c:pt idx="9">
                  <c:v>4.8971048553516814E-5</c:v>
                </c:pt>
                <c:pt idx="10">
                  <c:v>-1.4616207814475025E-3</c:v>
                </c:pt>
                <c:pt idx="11">
                  <c:v>-3.8867992910295614E-3</c:v>
                </c:pt>
                <c:pt idx="12">
                  <c:v>-1.6727217992864424E-3</c:v>
                </c:pt>
                <c:pt idx="13">
                  <c:v>-1.9619877428134558E-3</c:v>
                </c:pt>
                <c:pt idx="14">
                  <c:v>-4.3361163892966358E-3</c:v>
                </c:pt>
                <c:pt idx="15">
                  <c:v>-4.0388686029561669E-3</c:v>
                </c:pt>
                <c:pt idx="16">
                  <c:v>-5.1093374158002035E-3</c:v>
                </c:pt>
                <c:pt idx="17">
                  <c:v>-4.9901019238532103E-3</c:v>
                </c:pt>
                <c:pt idx="18">
                  <c:v>-4.7787461927624869E-3</c:v>
                </c:pt>
                <c:pt idx="19">
                  <c:v>-5.4241795088685015E-3</c:v>
                </c:pt>
                <c:pt idx="20">
                  <c:v>-4.6112026856269112E-3</c:v>
                </c:pt>
                <c:pt idx="21">
                  <c:v>-3.8509582768603461E-3</c:v>
                </c:pt>
                <c:pt idx="22">
                  <c:v>-3.0788073694189601E-3</c:v>
                </c:pt>
                <c:pt idx="23">
                  <c:v>-2.1495921850152905E-3</c:v>
                </c:pt>
                <c:pt idx="24">
                  <c:v>-1.4851579896024464E-3</c:v>
                </c:pt>
                <c:pt idx="25">
                  <c:v>-5.8559631543323137E-4</c:v>
                </c:pt>
                <c:pt idx="26">
                  <c:v>4.4943121139653409E-4</c:v>
                </c:pt>
                <c:pt idx="27">
                  <c:v>9.2257393351681961E-4</c:v>
                </c:pt>
                <c:pt idx="28">
                  <c:v>1.5930683711518857E-3</c:v>
                </c:pt>
                <c:pt idx="29">
                  <c:v>2.2304689589194701E-3</c:v>
                </c:pt>
                <c:pt idx="30">
                  <c:v>2.4171253698267075E-3</c:v>
                </c:pt>
                <c:pt idx="31">
                  <c:v>2.8079612964322116E-3</c:v>
                </c:pt>
                <c:pt idx="32">
                  <c:v>2.9038736609582057E-3</c:v>
                </c:pt>
                <c:pt idx="33">
                  <c:v>2.7156574509683996E-3</c:v>
                </c:pt>
                <c:pt idx="34">
                  <c:v>2.5779918352701325E-3</c:v>
                </c:pt>
                <c:pt idx="35">
                  <c:v>2.3665443959225282E-3</c:v>
                </c:pt>
                <c:pt idx="36">
                  <c:v>2.0198573364933739E-3</c:v>
                </c:pt>
                <c:pt idx="37">
                  <c:v>1.7610804826707442E-3</c:v>
                </c:pt>
                <c:pt idx="38">
                  <c:v>1.4429255963302752E-3</c:v>
                </c:pt>
                <c:pt idx="39">
                  <c:v>1.1608257099898062E-3</c:v>
                </c:pt>
                <c:pt idx="40">
                  <c:v>8.915076326605504E-4</c:v>
                </c:pt>
                <c:pt idx="41">
                  <c:v>6.3002752244648312E-4</c:v>
                </c:pt>
                <c:pt idx="42">
                  <c:v>4.2414779714576958E-4</c:v>
                </c:pt>
                <c:pt idx="43">
                  <c:v>8.4968908926605507E-5</c:v>
                </c:pt>
                <c:pt idx="44">
                  <c:v>-2.332150871559633E-4</c:v>
                </c:pt>
                <c:pt idx="45">
                  <c:v>-5.4136903103975539E-4</c:v>
                </c:pt>
                <c:pt idx="46">
                  <c:v>-6.8090521900101935E-4</c:v>
                </c:pt>
                <c:pt idx="47">
                  <c:v>-9.2300200012232416E-4</c:v>
                </c:pt>
                <c:pt idx="48">
                  <c:v>-1.114607521814475E-3</c:v>
                </c:pt>
                <c:pt idx="49">
                  <c:v>-1.1977676025484198E-3</c:v>
                </c:pt>
                <c:pt idx="50">
                  <c:v>-1.2851886025484198E-3</c:v>
                </c:pt>
                <c:pt idx="51">
                  <c:v>-1.2643017239551478E-3</c:v>
                </c:pt>
                <c:pt idx="52">
                  <c:v>-1.2995616345565747E-3</c:v>
                </c:pt>
                <c:pt idx="53">
                  <c:v>-1.1842813680937819E-3</c:v>
                </c:pt>
                <c:pt idx="54">
                  <c:v>-1.0332517956167177E-3</c:v>
                </c:pt>
                <c:pt idx="55">
                  <c:v>-8.4963096466870525E-4</c:v>
                </c:pt>
                <c:pt idx="56">
                  <c:v>-6.7395414439347595E-4</c:v>
                </c:pt>
                <c:pt idx="57">
                  <c:v>-4.4927826942915385E-4</c:v>
                </c:pt>
                <c:pt idx="58">
                  <c:v>-3.2474107425076453E-4</c:v>
                </c:pt>
                <c:pt idx="59">
                  <c:v>-2.6076146810397548E-4</c:v>
                </c:pt>
                <c:pt idx="60">
                  <c:v>-1.561274243119266E-4</c:v>
                </c:pt>
                <c:pt idx="61">
                  <c:v>-2.090050910091743E-4</c:v>
                </c:pt>
                <c:pt idx="62">
                  <c:v>-2.8852292665647295E-4</c:v>
                </c:pt>
                <c:pt idx="63">
                  <c:v>-4.8435272251783892E-4</c:v>
                </c:pt>
                <c:pt idx="64">
                  <c:v>-5.7267480806320078E-4</c:v>
                </c:pt>
                <c:pt idx="65">
                  <c:v>-6.1827728849133529E-4</c:v>
                </c:pt>
                <c:pt idx="66">
                  <c:v>-6.6846584432212028E-4</c:v>
                </c:pt>
                <c:pt idx="67">
                  <c:v>-6.6511213369011208E-4</c:v>
                </c:pt>
                <c:pt idx="68">
                  <c:v>-5.7882770790010189E-4</c:v>
                </c:pt>
                <c:pt idx="69">
                  <c:v>-4.7944647532110091E-4</c:v>
                </c:pt>
                <c:pt idx="70">
                  <c:v>-3.7947400481141692E-4</c:v>
                </c:pt>
                <c:pt idx="71">
                  <c:v>-1.6125687801223239E-4</c:v>
                </c:pt>
                <c:pt idx="72">
                  <c:v>-1.1372579561671762E-4</c:v>
                </c:pt>
                <c:pt idx="73">
                  <c:v>4.9878999061162079E-5</c:v>
                </c:pt>
                <c:pt idx="74">
                  <c:v>2.3445158164118248E-4</c:v>
                </c:pt>
                <c:pt idx="75">
                  <c:v>3.0143119045871559E-4</c:v>
                </c:pt>
                <c:pt idx="76">
                  <c:v>2.9620080787971456E-4</c:v>
                </c:pt>
                <c:pt idx="77">
                  <c:v>2.779378190214067E-4</c:v>
                </c:pt>
                <c:pt idx="78">
                  <c:v>2.7136188417940875E-4</c:v>
                </c:pt>
                <c:pt idx="79">
                  <c:v>1.5855453544342507E-4</c:v>
                </c:pt>
                <c:pt idx="80">
                  <c:v>4.4480122808358813E-5</c:v>
                </c:pt>
                <c:pt idx="81">
                  <c:v>-1.340366973088685E-4</c:v>
                </c:pt>
                <c:pt idx="82">
                  <c:v>-2.5126503953109072E-4</c:v>
                </c:pt>
                <c:pt idx="83">
                  <c:v>-4.553445401223242E-4</c:v>
                </c:pt>
                <c:pt idx="84">
                  <c:v>-5.3474211554536185E-4</c:v>
                </c:pt>
                <c:pt idx="85">
                  <c:v>-5.6835778140672786E-4</c:v>
                </c:pt>
                <c:pt idx="86">
                  <c:v>-6.6959226045871557E-4</c:v>
                </c:pt>
                <c:pt idx="87">
                  <c:v>-6.8952294330275224E-4</c:v>
                </c:pt>
                <c:pt idx="88">
                  <c:v>-6.816646124057084E-4</c:v>
                </c:pt>
                <c:pt idx="89">
                  <c:v>-6.0324160292558611E-4</c:v>
                </c:pt>
                <c:pt idx="90">
                  <c:v>-5.676350807849133E-4</c:v>
                </c:pt>
                <c:pt idx="91">
                  <c:v>-4.9392763946992863E-4</c:v>
                </c:pt>
                <c:pt idx="92">
                  <c:v>-4.5934761328236492E-4</c:v>
                </c:pt>
                <c:pt idx="93">
                  <c:v>-3.2421610167176346E-4</c:v>
                </c:pt>
                <c:pt idx="94">
                  <c:v>-3.157135585219164E-4</c:v>
                </c:pt>
                <c:pt idx="95">
                  <c:v>-3.7372987584097857E-4</c:v>
                </c:pt>
                <c:pt idx="96">
                  <c:v>-3.0374618211009168E-4</c:v>
                </c:pt>
                <c:pt idx="97">
                  <c:v>-2.9305199295616717E-4</c:v>
                </c:pt>
                <c:pt idx="98">
                  <c:v>-2.2674313101936797E-4</c:v>
                </c:pt>
                <c:pt idx="99">
                  <c:v>-1.3040163184505605E-4</c:v>
                </c:pt>
                <c:pt idx="100">
                  <c:v>1.7860652874617736E-5</c:v>
                </c:pt>
                <c:pt idx="101">
                  <c:v>1.3603873230377166E-4</c:v>
                </c:pt>
                <c:pt idx="102">
                  <c:v>3.6446891238532111E-4</c:v>
                </c:pt>
                <c:pt idx="103">
                  <c:v>5.4443527533129456E-4</c:v>
                </c:pt>
                <c:pt idx="104">
                  <c:v>6.6312232171253816E-4</c:v>
                </c:pt>
                <c:pt idx="105">
                  <c:v>6.916126280020387E-4</c:v>
                </c:pt>
                <c:pt idx="106">
                  <c:v>6.2281750977573899E-4</c:v>
                </c:pt>
                <c:pt idx="107">
                  <c:v>5.9460242307849125E-4</c:v>
                </c:pt>
                <c:pt idx="108">
                  <c:v>4.3101936282364931E-4</c:v>
                </c:pt>
                <c:pt idx="109">
                  <c:v>3.2990212978593273E-4</c:v>
                </c:pt>
                <c:pt idx="110">
                  <c:v>2.0525687365953107E-4</c:v>
                </c:pt>
                <c:pt idx="111">
                  <c:v>6.6406729134556566E-5</c:v>
                </c:pt>
                <c:pt idx="112">
                  <c:v>-5.6154431659531082E-5</c:v>
                </c:pt>
                <c:pt idx="113">
                  <c:v>-1.0795616445463811E-4</c:v>
                </c:pt>
                <c:pt idx="114">
                  <c:v>-2.2435473007135573E-4</c:v>
                </c:pt>
                <c:pt idx="115">
                  <c:v>-3.1886951738022422E-4</c:v>
                </c:pt>
                <c:pt idx="116">
                  <c:v>-2.5569010339449543E-4</c:v>
                </c:pt>
                <c:pt idx="117">
                  <c:v>-2.8756269605504585E-4</c:v>
                </c:pt>
                <c:pt idx="118">
                  <c:v>-2.6897044528032617E-4</c:v>
                </c:pt>
                <c:pt idx="119">
                  <c:v>-2.7692660776758407E-4</c:v>
                </c:pt>
                <c:pt idx="120">
                  <c:v>-2.3168502669724771E-4</c:v>
                </c:pt>
                <c:pt idx="121">
                  <c:v>-1.3023444948012233E-4</c:v>
                </c:pt>
                <c:pt idx="122">
                  <c:v>-4.9775026294597349E-5</c:v>
                </c:pt>
                <c:pt idx="123">
                  <c:v>-4.735555455657492E-5</c:v>
                </c:pt>
                <c:pt idx="124">
                  <c:v>-2.2133639584097858E-5</c:v>
                </c:pt>
                <c:pt idx="125">
                  <c:v>-2.7216003151885829E-6</c:v>
                </c:pt>
                <c:pt idx="126">
                  <c:v>-8.9277474401630981E-5</c:v>
                </c:pt>
                <c:pt idx="127">
                  <c:v>-4.9952598228338427E-5</c:v>
                </c:pt>
                <c:pt idx="128">
                  <c:v>-7.6482570174311916E-5</c:v>
                </c:pt>
                <c:pt idx="129">
                  <c:v>-9.492344543832823E-5</c:v>
                </c:pt>
                <c:pt idx="130">
                  <c:v>-1.164617692864424E-4</c:v>
                </c:pt>
                <c:pt idx="131">
                  <c:v>-7.6418144202854219E-5</c:v>
                </c:pt>
                <c:pt idx="132">
                  <c:v>9.3441593204892954E-6</c:v>
                </c:pt>
                <c:pt idx="133">
                  <c:v>2.1653313645259938E-5</c:v>
                </c:pt>
                <c:pt idx="134">
                  <c:v>7.3440771912334346E-5</c:v>
                </c:pt>
                <c:pt idx="135">
                  <c:v>2.0352804085626913E-4</c:v>
                </c:pt>
                <c:pt idx="136">
                  <c:v>3.1763302289500506E-4</c:v>
                </c:pt>
                <c:pt idx="137">
                  <c:v>2.8531396976554536E-4</c:v>
                </c:pt>
                <c:pt idx="138">
                  <c:v>3.6013864216106014E-4</c:v>
                </c:pt>
                <c:pt idx="139">
                  <c:v>3.701467997349643E-4</c:v>
                </c:pt>
                <c:pt idx="140">
                  <c:v>3.3821916791029559E-4</c:v>
                </c:pt>
                <c:pt idx="141">
                  <c:v>3.1505097614678898E-4</c:v>
                </c:pt>
                <c:pt idx="142">
                  <c:v>2.0124565973496429E-4</c:v>
                </c:pt>
                <c:pt idx="143">
                  <c:v>7.8933943389398567E-5</c:v>
                </c:pt>
                <c:pt idx="144">
                  <c:v>-2.9893781397553518E-5</c:v>
                </c:pt>
                <c:pt idx="145">
                  <c:v>-9.4643016236493373E-5</c:v>
                </c:pt>
                <c:pt idx="146">
                  <c:v>-1.8438939755351683E-4</c:v>
                </c:pt>
                <c:pt idx="147">
                  <c:v>-2.0476859385321099E-4</c:v>
                </c:pt>
                <c:pt idx="148">
                  <c:v>-2.7131702690112128E-4</c:v>
                </c:pt>
                <c:pt idx="149">
                  <c:v>-2.4721509170234457E-4</c:v>
                </c:pt>
                <c:pt idx="150">
                  <c:v>-2.0450355615698264E-4</c:v>
                </c:pt>
                <c:pt idx="151">
                  <c:v>-2.107869455861366E-4</c:v>
                </c:pt>
                <c:pt idx="152">
                  <c:v>-1.4859938777777776E-4</c:v>
                </c:pt>
                <c:pt idx="153">
                  <c:v>-1.5178287808358817E-4</c:v>
                </c:pt>
                <c:pt idx="154">
                  <c:v>-1.6187156515800203E-4</c:v>
                </c:pt>
                <c:pt idx="155">
                  <c:v>-1.7740978279306828E-4</c:v>
                </c:pt>
                <c:pt idx="156">
                  <c:v>-1.9333639564729865E-4</c:v>
                </c:pt>
                <c:pt idx="157">
                  <c:v>-2.9104689627930684E-4</c:v>
                </c:pt>
                <c:pt idx="158">
                  <c:v>-3.173527004994903E-4</c:v>
                </c:pt>
                <c:pt idx="159">
                  <c:v>-3.3680326803261975E-4</c:v>
                </c:pt>
                <c:pt idx="160">
                  <c:v>-3.408216021610601E-4</c:v>
                </c:pt>
                <c:pt idx="161">
                  <c:v>-3.3951988662589194E-4</c:v>
                </c:pt>
                <c:pt idx="162">
                  <c:v>-3.8861774599388375E-4</c:v>
                </c:pt>
                <c:pt idx="163">
                  <c:v>-2.7552803373088688E-4</c:v>
                </c:pt>
                <c:pt idx="164">
                  <c:v>-1.7104587573904179E-4</c:v>
                </c:pt>
                <c:pt idx="165">
                  <c:v>-9.0351990195718649E-5</c:v>
                </c:pt>
                <c:pt idx="166">
                  <c:v>3.0057900597349643E-6</c:v>
                </c:pt>
                <c:pt idx="167">
                  <c:v>1.3562589104994903E-4</c:v>
                </c:pt>
                <c:pt idx="168">
                  <c:v>1.8931192627930681E-4</c:v>
                </c:pt>
                <c:pt idx="169">
                  <c:v>2.1770132742099897E-4</c:v>
                </c:pt>
                <c:pt idx="170">
                  <c:v>2.3484200611620794E-4</c:v>
                </c:pt>
                <c:pt idx="171">
                  <c:v>1.8465749693170232E-4</c:v>
                </c:pt>
                <c:pt idx="172">
                  <c:v>1.5776146347604484E-4</c:v>
                </c:pt>
                <c:pt idx="173">
                  <c:v>5.4465139723751274E-5</c:v>
                </c:pt>
                <c:pt idx="174">
                  <c:v>2.6544547596330275E-5</c:v>
                </c:pt>
                <c:pt idx="175">
                  <c:v>-5.5895719077471964E-5</c:v>
                </c:pt>
                <c:pt idx="176">
                  <c:v>-1.7023037513761466E-4</c:v>
                </c:pt>
                <c:pt idx="177">
                  <c:v>-1.9851885925586135E-4</c:v>
                </c:pt>
                <c:pt idx="178">
                  <c:v>-1.6561059744138633E-4</c:v>
                </c:pt>
                <c:pt idx="179">
                  <c:v>-1.7598675085626911E-4</c:v>
                </c:pt>
                <c:pt idx="180">
                  <c:v>-1.7276044439347603E-4</c:v>
                </c:pt>
                <c:pt idx="181">
                  <c:v>-1.1626401751274209E-4</c:v>
                </c:pt>
                <c:pt idx="182">
                  <c:v>-1.1375127407747196E-4</c:v>
                </c:pt>
                <c:pt idx="183">
                  <c:v>-2.6081752932721711E-6</c:v>
                </c:pt>
                <c:pt idx="184">
                  <c:v>4.3864118431192661E-5</c:v>
                </c:pt>
                <c:pt idx="185">
                  <c:v>6.9209074964322111E-5</c:v>
                </c:pt>
                <c:pt idx="186">
                  <c:v>9.3665952290519869E-5</c:v>
                </c:pt>
                <c:pt idx="187">
                  <c:v>8.6945156917431186E-5</c:v>
                </c:pt>
                <c:pt idx="188">
                  <c:v>7.4613760116207944E-5</c:v>
                </c:pt>
                <c:pt idx="189">
                  <c:v>2.9446890746177371E-5</c:v>
                </c:pt>
                <c:pt idx="190">
                  <c:v>-1.6450051623853213E-5</c:v>
                </c:pt>
                <c:pt idx="191">
                  <c:v>-5.3509276181447502E-5</c:v>
                </c:pt>
                <c:pt idx="192">
                  <c:v>-1.8753923896024465E-5</c:v>
                </c:pt>
                <c:pt idx="193">
                  <c:v>-7.0593984147808352E-5</c:v>
                </c:pt>
                <c:pt idx="194">
                  <c:v>-7.0365134884811418E-5</c:v>
                </c:pt>
                <c:pt idx="195">
                  <c:v>-4.891141685219164E-5</c:v>
                </c:pt>
                <c:pt idx="196">
                  <c:v>-1.9454434701325179E-5</c:v>
                </c:pt>
                <c:pt idx="197">
                  <c:v>3.5414781002038734E-5</c:v>
                </c:pt>
                <c:pt idx="198">
                  <c:v>5.4741385806320075E-5</c:v>
                </c:pt>
                <c:pt idx="199">
                  <c:v>8.6599186244648314E-5</c:v>
                </c:pt>
                <c:pt idx="200">
                  <c:v>6.8666260342507639E-5</c:v>
                </c:pt>
                <c:pt idx="201">
                  <c:v>6.8155860444444442E-5</c:v>
                </c:pt>
                <c:pt idx="202">
                  <c:v>8.3787358677879704E-5</c:v>
                </c:pt>
                <c:pt idx="203">
                  <c:v>1.3248725803261977E-4</c:v>
                </c:pt>
                <c:pt idx="204">
                  <c:v>2.705718739041794E-5</c:v>
                </c:pt>
                <c:pt idx="205">
                  <c:v>-3.2332620087665651E-5</c:v>
                </c:pt>
                <c:pt idx="206">
                  <c:v>-5.9367378838939854E-6</c:v>
                </c:pt>
                <c:pt idx="207">
                  <c:v>-7.1688276306829761E-5</c:v>
                </c:pt>
                <c:pt idx="208">
                  <c:v>-8.7330988860346586E-5</c:v>
                </c:pt>
                <c:pt idx="209">
                  <c:v>-7.1130277851172265E-5</c:v>
                </c:pt>
                <c:pt idx="210">
                  <c:v>-2.1548624407747198E-5</c:v>
                </c:pt>
                <c:pt idx="211">
                  <c:v>1.6634964782874617E-5</c:v>
                </c:pt>
                <c:pt idx="212">
                  <c:v>8.2135981823649331E-5</c:v>
                </c:pt>
                <c:pt idx="213">
                  <c:v>1.2376962541284402E-4</c:v>
                </c:pt>
                <c:pt idx="214">
                  <c:v>2.2953313515800203E-4</c:v>
                </c:pt>
                <c:pt idx="215">
                  <c:v>3.0040061224260957E-4</c:v>
                </c:pt>
                <c:pt idx="216">
                  <c:v>3.6253720127420993E-4</c:v>
                </c:pt>
                <c:pt idx="217">
                  <c:v>4.6041896652395509E-4</c:v>
                </c:pt>
                <c:pt idx="218">
                  <c:v>4.4527728486238525E-4</c:v>
                </c:pt>
                <c:pt idx="219">
                  <c:v>4.7838428341488275E-4</c:v>
                </c:pt>
                <c:pt idx="220">
                  <c:v>5.1683997858307845E-4</c:v>
                </c:pt>
                <c:pt idx="221">
                  <c:v>5.4925076366972472E-4</c:v>
                </c:pt>
                <c:pt idx="222">
                  <c:v>5.2994395303771651E-4</c:v>
                </c:pt>
                <c:pt idx="223">
                  <c:v>4.8634044590214061E-4</c:v>
                </c:pt>
                <c:pt idx="224">
                  <c:v>4.007686100407747E-4</c:v>
                </c:pt>
                <c:pt idx="225">
                  <c:v>3.540948001019368E-4</c:v>
                </c:pt>
                <c:pt idx="226">
                  <c:v>3.2101528553516817E-4</c:v>
                </c:pt>
                <c:pt idx="227">
                  <c:v>2.3691030646279306E-4</c:v>
                </c:pt>
                <c:pt idx="228">
                  <c:v>2.2019980670744135E-4</c:v>
                </c:pt>
                <c:pt idx="229">
                  <c:v>1.4649439464831804E-4</c:v>
                </c:pt>
                <c:pt idx="230">
                  <c:v>1.1626095582059124E-4</c:v>
                </c:pt>
                <c:pt idx="231">
                  <c:v>8.7299084415902144E-5</c:v>
                </c:pt>
                <c:pt idx="232">
                  <c:v>5.6967176891946991E-6</c:v>
                </c:pt>
                <c:pt idx="233">
                  <c:v>-7.2945158303771662E-5</c:v>
                </c:pt>
                <c:pt idx="234">
                  <c:v>-8.3731803292558612E-5</c:v>
                </c:pt>
                <c:pt idx="235">
                  <c:v>-1.4370030824668707E-4</c:v>
                </c:pt>
                <c:pt idx="236">
                  <c:v>-2.5713659640163097E-4</c:v>
                </c:pt>
                <c:pt idx="237">
                  <c:v>-2.852069293781855E-4</c:v>
                </c:pt>
                <c:pt idx="238">
                  <c:v>-3.4031293485219165E-4</c:v>
                </c:pt>
                <c:pt idx="239">
                  <c:v>-3.2314678956167175E-4</c:v>
                </c:pt>
                <c:pt idx="240">
                  <c:v>-3.2040876289500509E-4</c:v>
                </c:pt>
                <c:pt idx="241">
                  <c:v>-2.9193782356778795E-4</c:v>
                </c:pt>
                <c:pt idx="242">
                  <c:v>-2.2906830456676861E-4</c:v>
                </c:pt>
                <c:pt idx="243">
                  <c:v>-2.0088480783893986E-4</c:v>
                </c:pt>
                <c:pt idx="244">
                  <c:v>-1.2591029075433231E-4</c:v>
                </c:pt>
                <c:pt idx="245">
                  <c:v>1.4459836167176352E-5</c:v>
                </c:pt>
                <c:pt idx="246">
                  <c:v>1.0640163423037716E-4</c:v>
                </c:pt>
                <c:pt idx="247">
                  <c:v>1.3665748982670742E-4</c:v>
                </c:pt>
                <c:pt idx="248">
                  <c:v>2.7554638011213046E-4</c:v>
                </c:pt>
                <c:pt idx="249">
                  <c:v>3.4345159161060143E-4</c:v>
                </c:pt>
                <c:pt idx="250">
                  <c:v>3.8988174819571867E-4</c:v>
                </c:pt>
                <c:pt idx="251">
                  <c:v>4.1518858791029557E-4</c:v>
                </c:pt>
                <c:pt idx="252">
                  <c:v>4.1441485916411821E-4</c:v>
                </c:pt>
                <c:pt idx="253">
                  <c:v>4.6079918537206927E-4</c:v>
                </c:pt>
                <c:pt idx="254">
                  <c:v>4.5550151687054027E-4</c:v>
                </c:pt>
                <c:pt idx="255">
                  <c:v>4.2856270286442401E-4</c:v>
                </c:pt>
                <c:pt idx="256">
                  <c:v>4.1588071912334348E-4</c:v>
                </c:pt>
                <c:pt idx="257">
                  <c:v>4.1640058888888892E-4</c:v>
                </c:pt>
                <c:pt idx="258">
                  <c:v>3.7167686019367989E-4</c:v>
                </c:pt>
                <c:pt idx="259">
                  <c:v>3.8587155483180423E-4</c:v>
                </c:pt>
                <c:pt idx="260">
                  <c:v>3.3063505976554534E-4</c:v>
                </c:pt>
                <c:pt idx="261">
                  <c:v>2.4384811376146787E-4</c:v>
                </c:pt>
                <c:pt idx="262">
                  <c:v>2.0465137158002039E-4</c:v>
                </c:pt>
                <c:pt idx="263">
                  <c:v>1.3013048265035678E-4</c:v>
                </c:pt>
                <c:pt idx="264">
                  <c:v>7.7841591487257897E-5</c:v>
                </c:pt>
                <c:pt idx="265">
                  <c:v>-1.0191875876146787E-5</c:v>
                </c:pt>
                <c:pt idx="266">
                  <c:v>-1.0179673776248725E-4</c:v>
                </c:pt>
                <c:pt idx="267">
                  <c:v>-1.9280836137614677E-4</c:v>
                </c:pt>
                <c:pt idx="268">
                  <c:v>-2.6668704358817532E-4</c:v>
                </c:pt>
                <c:pt idx="269">
                  <c:v>-3.7662794093781853E-4</c:v>
                </c:pt>
                <c:pt idx="270">
                  <c:v>-4.2922934375127424E-4</c:v>
                </c:pt>
                <c:pt idx="271">
                  <c:v>-4.6027015427115188E-4</c:v>
                </c:pt>
                <c:pt idx="272">
                  <c:v>-4.8792658983690107E-4</c:v>
                </c:pt>
                <c:pt idx="273">
                  <c:v>-4.0138635886850148E-4</c:v>
                </c:pt>
                <c:pt idx="274">
                  <c:v>-3.6253822183486236E-4</c:v>
                </c:pt>
                <c:pt idx="275">
                  <c:v>-3.3089499464831801E-4</c:v>
                </c:pt>
                <c:pt idx="276">
                  <c:v>-2.3617839704383279E-4</c:v>
                </c:pt>
                <c:pt idx="277">
                  <c:v>-1.1787053708460754E-4</c:v>
                </c:pt>
                <c:pt idx="278">
                  <c:v>-6.8077882352701326E-5</c:v>
                </c:pt>
                <c:pt idx="279">
                  <c:v>-2.650519957288481E-5</c:v>
                </c:pt>
                <c:pt idx="280">
                  <c:v>-4.7961466045871554E-6</c:v>
                </c:pt>
                <c:pt idx="281">
                  <c:v>2.5961468225280326E-5</c:v>
                </c:pt>
                <c:pt idx="282">
                  <c:v>6.7836697337410803E-5</c:v>
                </c:pt>
                <c:pt idx="283">
                  <c:v>5.60150892833843E-5</c:v>
                </c:pt>
                <c:pt idx="284">
                  <c:v>1.2348929114169214E-4</c:v>
                </c:pt>
                <c:pt idx="285">
                  <c:v>1.2796839734964321E-4</c:v>
                </c:pt>
                <c:pt idx="286">
                  <c:v>1.1496227823649338E-4</c:v>
                </c:pt>
                <c:pt idx="287">
                  <c:v>1.5012843954128439E-4</c:v>
                </c:pt>
                <c:pt idx="288">
                  <c:v>1.7136187035677878E-4</c:v>
                </c:pt>
                <c:pt idx="289">
                  <c:v>1.5752089554536188E-4</c:v>
                </c:pt>
                <c:pt idx="290">
                  <c:v>1.7037002605504585E-4</c:v>
                </c:pt>
                <c:pt idx="291">
                  <c:v>1.9408358976554535E-4</c:v>
                </c:pt>
                <c:pt idx="292">
                  <c:v>1.8583282886850154E-4</c:v>
                </c:pt>
                <c:pt idx="293">
                  <c:v>1.7808155022426095E-4</c:v>
                </c:pt>
                <c:pt idx="294">
                  <c:v>9.7660042125382254E-5</c:v>
                </c:pt>
                <c:pt idx="295">
                  <c:v>8.6366770946992856E-5</c:v>
                </c:pt>
                <c:pt idx="296">
                  <c:v>6.6750356073394494E-5</c:v>
                </c:pt>
                <c:pt idx="297">
                  <c:v>-2.0669113178389398E-5</c:v>
                </c:pt>
                <c:pt idx="298">
                  <c:v>-9.530172996636085E-5</c:v>
                </c:pt>
                <c:pt idx="299">
                  <c:v>-1.6554332339449538E-4</c:v>
                </c:pt>
                <c:pt idx="300">
                  <c:v>-2.3449235666666665E-4</c:v>
                </c:pt>
                <c:pt idx="301">
                  <c:v>-2.6436084948012231E-4</c:v>
                </c:pt>
                <c:pt idx="302">
                  <c:v>-2.5352700940876655E-4</c:v>
                </c:pt>
                <c:pt idx="303">
                  <c:v>-3.0076962864424055E-4</c:v>
                </c:pt>
                <c:pt idx="304">
                  <c:v>-2.7983893700305812E-4</c:v>
                </c:pt>
                <c:pt idx="305">
                  <c:v>-2.6339347494393472E-4</c:v>
                </c:pt>
                <c:pt idx="306">
                  <c:v>-2.3194189989806321E-4</c:v>
                </c:pt>
                <c:pt idx="307">
                  <c:v>-1.8592660194699287E-4</c:v>
                </c:pt>
                <c:pt idx="308">
                  <c:v>-1.5723955257900099E-4</c:v>
                </c:pt>
                <c:pt idx="309">
                  <c:v>-9.2063609902140662E-5</c:v>
                </c:pt>
                <c:pt idx="310">
                  <c:v>-6.5205093980632003E-5</c:v>
                </c:pt>
                <c:pt idx="311">
                  <c:v>-7.2953008328236488E-5</c:v>
                </c:pt>
                <c:pt idx="312">
                  <c:v>-8.166085660040774E-5</c:v>
                </c:pt>
                <c:pt idx="313">
                  <c:v>-8.6336699955147806E-5</c:v>
                </c:pt>
                <c:pt idx="314">
                  <c:v>-1.6371763209989805E-4</c:v>
                </c:pt>
                <c:pt idx="315">
                  <c:v>-1.6239653773700305E-4</c:v>
                </c:pt>
                <c:pt idx="316">
                  <c:v>-1.7516105649337409E-4</c:v>
                </c:pt>
                <c:pt idx="317">
                  <c:v>-2.4038634218144747E-4</c:v>
                </c:pt>
                <c:pt idx="318">
                  <c:v>-2.4506217960244651E-4</c:v>
                </c:pt>
                <c:pt idx="319">
                  <c:v>-2.2538431144750252E-4</c:v>
                </c:pt>
                <c:pt idx="320">
                  <c:v>-1.5987462111111112E-4</c:v>
                </c:pt>
                <c:pt idx="321">
                  <c:v>-1.3213862914373089E-4</c:v>
                </c:pt>
                <c:pt idx="322">
                  <c:v>-1.3145361813455658E-4</c:v>
                </c:pt>
                <c:pt idx="323">
                  <c:v>-1.2534250202854229E-4</c:v>
                </c:pt>
                <c:pt idx="324">
                  <c:v>-8.7525382273190614E-5</c:v>
                </c:pt>
                <c:pt idx="325">
                  <c:v>-1.2415392651376147E-4</c:v>
                </c:pt>
                <c:pt idx="326">
                  <c:v>-1.4595718718654434E-4</c:v>
                </c:pt>
                <c:pt idx="327">
                  <c:v>-1.4134862381243627E-4</c:v>
                </c:pt>
                <c:pt idx="328">
                  <c:v>-2.2107644612640162E-4</c:v>
                </c:pt>
                <c:pt idx="329">
                  <c:v>-2.7804891792048927E-4</c:v>
                </c:pt>
                <c:pt idx="330">
                  <c:v>-3.5024362461773701E-4</c:v>
                </c:pt>
                <c:pt idx="331">
                  <c:v>-4.2645360374108054E-4</c:v>
                </c:pt>
                <c:pt idx="332">
                  <c:v>-4.9794191507645255E-4</c:v>
                </c:pt>
                <c:pt idx="333">
                  <c:v>-5.3362894298674822E-4</c:v>
                </c:pt>
                <c:pt idx="334">
                  <c:v>-5.474689090927624E-4</c:v>
                </c:pt>
                <c:pt idx="335">
                  <c:v>-5.2549031341488268E-4</c:v>
                </c:pt>
                <c:pt idx="336">
                  <c:v>-5.3041388644240568E-4</c:v>
                </c:pt>
                <c:pt idx="337">
                  <c:v>-4.9312030336391439E-4</c:v>
                </c:pt>
                <c:pt idx="338">
                  <c:v>-3.5761875479102957E-4</c:v>
                </c:pt>
                <c:pt idx="339">
                  <c:v>-2.8713149655453619E-4</c:v>
                </c:pt>
                <c:pt idx="340">
                  <c:v>-1.8375433476044853E-4</c:v>
                </c:pt>
                <c:pt idx="341">
                  <c:v>-9.3433536991845045E-5</c:v>
                </c:pt>
                <c:pt idx="342">
                  <c:v>-3.0714779390417938E-5</c:v>
                </c:pt>
                <c:pt idx="343">
                  <c:v>6.8154228731906203E-5</c:v>
                </c:pt>
                <c:pt idx="344">
                  <c:v>1.8402548396534148E-4</c:v>
                </c:pt>
                <c:pt idx="345">
                  <c:v>2.7707544375127417E-4</c:v>
                </c:pt>
                <c:pt idx="346">
                  <c:v>3.9949950502548415E-4</c:v>
                </c:pt>
                <c:pt idx="347">
                  <c:v>5.5336799742099891E-4</c:v>
                </c:pt>
                <c:pt idx="348">
                  <c:v>7.1769929609582063E-4</c:v>
                </c:pt>
                <c:pt idx="349">
                  <c:v>9.4162892629969419E-4</c:v>
                </c:pt>
                <c:pt idx="350">
                  <c:v>1.1335780216106012E-3</c:v>
                </c:pt>
                <c:pt idx="351">
                  <c:v>1.4122935329255861E-3</c:v>
                </c:pt>
                <c:pt idx="352">
                  <c:v>1.749796194801223E-3</c:v>
                </c:pt>
                <c:pt idx="353">
                  <c:v>2.0696024935779817E-3</c:v>
                </c:pt>
                <c:pt idx="354">
                  <c:v>2.4365035249745157E-3</c:v>
                </c:pt>
                <c:pt idx="355">
                  <c:v>2.8509990322120285E-3</c:v>
                </c:pt>
                <c:pt idx="356">
                  <c:v>3.2432722905198774E-3</c:v>
                </c:pt>
                <c:pt idx="357">
                  <c:v>3.6699490414882773E-3</c:v>
                </c:pt>
                <c:pt idx="358">
                  <c:v>4.163231400611621E-3</c:v>
                </c:pt>
                <c:pt idx="359">
                  <c:v>4.6134048220183481E-3</c:v>
                </c:pt>
                <c:pt idx="360">
                  <c:v>5.1114780336391436E-3</c:v>
                </c:pt>
                <c:pt idx="361">
                  <c:v>5.6237715251783891E-3</c:v>
                </c:pt>
                <c:pt idx="362">
                  <c:v>6.1963201632008148E-3</c:v>
                </c:pt>
                <c:pt idx="363">
                  <c:v>6.8521918871559629E-3</c:v>
                </c:pt>
                <c:pt idx="364">
                  <c:v>7.4932008039755348E-3</c:v>
                </c:pt>
                <c:pt idx="365">
                  <c:v>8.1872478294597335E-3</c:v>
                </c:pt>
                <c:pt idx="366">
                  <c:v>8.9415184826707426E-3</c:v>
                </c:pt>
                <c:pt idx="367">
                  <c:v>9.6797958304791036E-3</c:v>
                </c:pt>
                <c:pt idx="368">
                  <c:v>1.0399897862385321E-2</c:v>
                </c:pt>
                <c:pt idx="369">
                  <c:v>1.1206523845056065E-2</c:v>
                </c:pt>
                <c:pt idx="370">
                  <c:v>1.2037614464831804E-2</c:v>
                </c:pt>
                <c:pt idx="371">
                  <c:v>1.2928745675840979E-2</c:v>
                </c:pt>
                <c:pt idx="372">
                  <c:v>1.388114101427115E-2</c:v>
                </c:pt>
                <c:pt idx="373">
                  <c:v>1.4840367190621814E-2</c:v>
                </c:pt>
                <c:pt idx="374">
                  <c:v>1.5881855067278287E-2</c:v>
                </c:pt>
                <c:pt idx="375">
                  <c:v>1.6927726711518855E-2</c:v>
                </c:pt>
                <c:pt idx="376">
                  <c:v>1.8054433737003057E-2</c:v>
                </c:pt>
                <c:pt idx="377">
                  <c:v>1.9237614796126401E-2</c:v>
                </c:pt>
                <c:pt idx="378">
                  <c:v>2.0450254888888887E-2</c:v>
                </c:pt>
                <c:pt idx="379">
                  <c:v>2.1707950868501528E-2</c:v>
                </c:pt>
                <c:pt idx="380">
                  <c:v>2.3143628382262995E-2</c:v>
                </c:pt>
                <c:pt idx="381">
                  <c:v>2.4599082973496431E-2</c:v>
                </c:pt>
                <c:pt idx="382">
                  <c:v>2.6126401869520897E-2</c:v>
                </c:pt>
                <c:pt idx="383">
                  <c:v>2.7749744394495408E-2</c:v>
                </c:pt>
                <c:pt idx="384">
                  <c:v>2.9371255034658508E-2</c:v>
                </c:pt>
                <c:pt idx="385">
                  <c:v>3.1038939528032619E-2</c:v>
                </c:pt>
                <c:pt idx="386">
                  <c:v>3.2703567838939851E-2</c:v>
                </c:pt>
                <c:pt idx="387">
                  <c:v>3.4374311551478083E-2</c:v>
                </c:pt>
                <c:pt idx="388">
                  <c:v>3.6069419649337409E-2</c:v>
                </c:pt>
                <c:pt idx="389">
                  <c:v>3.7846075528032617E-2</c:v>
                </c:pt>
                <c:pt idx="390">
                  <c:v>3.970489285626911E-2</c:v>
                </c:pt>
                <c:pt idx="391">
                  <c:v>4.1647809847094798E-2</c:v>
                </c:pt>
                <c:pt idx="392">
                  <c:v>4.3556370623853209E-2</c:v>
                </c:pt>
                <c:pt idx="393">
                  <c:v>4.5393782532110093E-2</c:v>
                </c:pt>
                <c:pt idx="394">
                  <c:v>4.7167686025484198E-2</c:v>
                </c:pt>
                <c:pt idx="395">
                  <c:v>4.8712436698267074E-2</c:v>
                </c:pt>
                <c:pt idx="396">
                  <c:v>5.0132108755351679E-2</c:v>
                </c:pt>
                <c:pt idx="397">
                  <c:v>5.1512843363914373E-2</c:v>
                </c:pt>
                <c:pt idx="398">
                  <c:v>5.2889704583078491E-2</c:v>
                </c:pt>
                <c:pt idx="399">
                  <c:v>5.4356981369011216E-2</c:v>
                </c:pt>
                <c:pt idx="400">
                  <c:v>5.6040469294597349E-2</c:v>
                </c:pt>
                <c:pt idx="401">
                  <c:v>5.794841944240571E-2</c:v>
                </c:pt>
                <c:pt idx="402">
                  <c:v>5.9947398824668707E-2</c:v>
                </c:pt>
                <c:pt idx="403">
                  <c:v>6.1816001400611616E-2</c:v>
                </c:pt>
                <c:pt idx="404">
                  <c:v>6.3340160824668701E-2</c:v>
                </c:pt>
                <c:pt idx="405">
                  <c:v>6.4538840003058096E-2</c:v>
                </c:pt>
                <c:pt idx="406">
                  <c:v>6.5339650583078487E-2</c:v>
                </c:pt>
                <c:pt idx="407">
                  <c:v>6.5839551882772671E-2</c:v>
                </c:pt>
                <c:pt idx="408">
                  <c:v>6.6055659732925584E-2</c:v>
                </c:pt>
                <c:pt idx="409">
                  <c:v>6.6598165290519873E-2</c:v>
                </c:pt>
                <c:pt idx="410">
                  <c:v>6.7452802327217121E-2</c:v>
                </c:pt>
                <c:pt idx="411">
                  <c:v>6.9506015252803255E-2</c:v>
                </c:pt>
                <c:pt idx="412">
                  <c:v>7.3870029167176346E-2</c:v>
                </c:pt>
                <c:pt idx="413">
                  <c:v>8.0055557381243619E-2</c:v>
                </c:pt>
                <c:pt idx="414">
                  <c:v>8.7263508796126391E-2</c:v>
                </c:pt>
                <c:pt idx="415">
                  <c:v>9.4107647068297662E-2</c:v>
                </c:pt>
                <c:pt idx="416">
                  <c:v>9.9258509129459729E-2</c:v>
                </c:pt>
                <c:pt idx="417">
                  <c:v>0.10252599200815493</c:v>
                </c:pt>
                <c:pt idx="418">
                  <c:v>0.10477370078491334</c:v>
                </c:pt>
                <c:pt idx="419">
                  <c:v>0.10719368582059123</c:v>
                </c:pt>
                <c:pt idx="420">
                  <c:v>0.11042915474006115</c:v>
                </c:pt>
                <c:pt idx="421">
                  <c:v>0.11491335616717634</c:v>
                </c:pt>
                <c:pt idx="422">
                  <c:v>0.12089806351681957</c:v>
                </c:pt>
                <c:pt idx="423">
                  <c:v>0.12830071735983689</c:v>
                </c:pt>
                <c:pt idx="424">
                  <c:v>0.1364209965443425</c:v>
                </c:pt>
                <c:pt idx="425">
                  <c:v>0.14419979762487256</c:v>
                </c:pt>
                <c:pt idx="426">
                  <c:v>0.15007033868501529</c:v>
                </c:pt>
                <c:pt idx="427">
                  <c:v>0.15242610138634044</c:v>
                </c:pt>
                <c:pt idx="428">
                  <c:v>0.14966360533129458</c:v>
                </c:pt>
                <c:pt idx="429">
                  <c:v>0.14140876912334352</c:v>
                </c:pt>
                <c:pt idx="430">
                  <c:v>0.13091742810397552</c:v>
                </c:pt>
                <c:pt idx="431">
                  <c:v>0.1246819559327217</c:v>
                </c:pt>
                <c:pt idx="432">
                  <c:v>0.12965545012232416</c:v>
                </c:pt>
                <c:pt idx="433">
                  <c:v>0.14948012510703362</c:v>
                </c:pt>
                <c:pt idx="434">
                  <c:v>0.18286544613659531</c:v>
                </c:pt>
                <c:pt idx="435">
                  <c:v>0.22449947885830784</c:v>
                </c:pt>
                <c:pt idx="436">
                  <c:v>0.26803262129459732</c:v>
                </c:pt>
                <c:pt idx="437">
                  <c:v>0.30896940726809374</c:v>
                </c:pt>
                <c:pt idx="438">
                  <c:v>0.34598368509683991</c:v>
                </c:pt>
                <c:pt idx="439">
                  <c:v>0.38118143694189599</c:v>
                </c:pt>
                <c:pt idx="440">
                  <c:v>0.41823037173292554</c:v>
                </c:pt>
                <c:pt idx="441">
                  <c:v>0.46118552532110085</c:v>
                </c:pt>
                <c:pt idx="442">
                  <c:v>0.51193475480122319</c:v>
                </c:pt>
                <c:pt idx="443">
                  <c:v>0.56954941861365949</c:v>
                </c:pt>
                <c:pt idx="444">
                  <c:v>0.63063609855249736</c:v>
                </c:pt>
                <c:pt idx="445">
                  <c:v>0.68936800009174315</c:v>
                </c:pt>
                <c:pt idx="446">
                  <c:v>0.74113457938837912</c:v>
                </c:pt>
                <c:pt idx="447">
                  <c:v>0.78541486392456672</c:v>
                </c:pt>
                <c:pt idx="448">
                  <c:v>0.82440060334352705</c:v>
                </c:pt>
                <c:pt idx="449">
                  <c:v>0.86237511746177364</c:v>
                </c:pt>
                <c:pt idx="450">
                  <c:v>0.90332828408766563</c:v>
                </c:pt>
                <c:pt idx="451">
                  <c:v>0.95176142654434237</c:v>
                </c:pt>
                <c:pt idx="452">
                  <c:v>1.0113934858103975</c:v>
                </c:pt>
                <c:pt idx="453">
                  <c:v>1.0832925576962282</c:v>
                </c:pt>
                <c:pt idx="454">
                  <c:v>1.1637920025484199</c:v>
                </c:pt>
                <c:pt idx="455">
                  <c:v>1.2441081009174313</c:v>
                </c:pt>
                <c:pt idx="456">
                  <c:v>1.3167889718654435</c:v>
                </c:pt>
                <c:pt idx="457">
                  <c:v>1.3796941463812435</c:v>
                </c:pt>
                <c:pt idx="458">
                  <c:v>1.437767565443425</c:v>
                </c:pt>
                <c:pt idx="459">
                  <c:v>1.5001325189602446</c:v>
                </c:pt>
                <c:pt idx="460">
                  <c:v>1.5771865845056063</c:v>
                </c:pt>
                <c:pt idx="461">
                  <c:v>1.6727727487257897</c:v>
                </c:pt>
                <c:pt idx="462">
                  <c:v>1.7820387440366972</c:v>
                </c:pt>
                <c:pt idx="463">
                  <c:v>1.8959531483180427</c:v>
                </c:pt>
                <c:pt idx="464">
                  <c:v>2.0038532797145767</c:v>
                </c:pt>
                <c:pt idx="465">
                  <c:v>2.1011212550458715</c:v>
                </c:pt>
                <c:pt idx="466">
                  <c:v>2.1932823577981648</c:v>
                </c:pt>
                <c:pt idx="467">
                  <c:v>2.2846585505606525</c:v>
                </c:pt>
                <c:pt idx="468">
                  <c:v>2.3780836363914371</c:v>
                </c:pt>
                <c:pt idx="469">
                  <c:v>2.4757288039755347</c:v>
                </c:pt>
                <c:pt idx="470">
                  <c:v>2.5759835977573902</c:v>
                </c:pt>
                <c:pt idx="471">
                  <c:v>2.6854026086646279</c:v>
                </c:pt>
                <c:pt idx="472">
                  <c:v>2.8010804839959222</c:v>
                </c:pt>
                <c:pt idx="473">
                  <c:v>2.9186443207951069</c:v>
                </c:pt>
                <c:pt idx="474">
                  <c:v>3.0435371593272169</c:v>
                </c:pt>
                <c:pt idx="475">
                  <c:v>3.1825076306829763</c:v>
                </c:pt>
                <c:pt idx="476">
                  <c:v>3.3428339905198778</c:v>
                </c:pt>
                <c:pt idx="477">
                  <c:v>3.5299489743119268</c:v>
                </c:pt>
                <c:pt idx="478">
                  <c:v>3.744617660448522</c:v>
                </c:pt>
                <c:pt idx="479">
                  <c:v>3.9815900765545362</c:v>
                </c:pt>
                <c:pt idx="480">
                  <c:v>4.2341895302752297</c:v>
                </c:pt>
                <c:pt idx="481">
                  <c:v>4.496605316106014</c:v>
                </c:pt>
                <c:pt idx="482">
                  <c:v>4.7113657726809377</c:v>
                </c:pt>
                <c:pt idx="483">
                  <c:v>4.9498368476044847</c:v>
                </c:pt>
                <c:pt idx="484">
                  <c:v>5.2287868767584094</c:v>
                </c:pt>
                <c:pt idx="485">
                  <c:v>5.5240366679918447</c:v>
                </c:pt>
                <c:pt idx="486">
                  <c:v>5.8396330667686032</c:v>
                </c:pt>
                <c:pt idx="487">
                  <c:v>6.1616716764525989</c:v>
                </c:pt>
                <c:pt idx="488">
                  <c:v>6.4659733047910288</c:v>
                </c:pt>
                <c:pt idx="489">
                  <c:v>6.773394352293578</c:v>
                </c:pt>
                <c:pt idx="490">
                  <c:v>7.1236799980632011</c:v>
                </c:pt>
                <c:pt idx="491">
                  <c:v>7.5157795477064218</c:v>
                </c:pt>
                <c:pt idx="492">
                  <c:v>7.9209890569826706</c:v>
                </c:pt>
                <c:pt idx="493">
                  <c:v>8.3255351744138633</c:v>
                </c:pt>
                <c:pt idx="494">
                  <c:v>8.7160349621814479</c:v>
                </c:pt>
                <c:pt idx="495">
                  <c:v>9.0529050059123328</c:v>
                </c:pt>
                <c:pt idx="496">
                  <c:v>9.3689400364933739</c:v>
                </c:pt>
                <c:pt idx="497">
                  <c:v>9.6771154686034659</c:v>
                </c:pt>
                <c:pt idx="498">
                  <c:v>9.9623241676860346</c:v>
                </c:pt>
                <c:pt idx="499">
                  <c:v>10.233842730886849</c:v>
                </c:pt>
                <c:pt idx="500">
                  <c:v>10.516513743119265</c:v>
                </c:pt>
                <c:pt idx="501">
                  <c:v>10.884811292558613</c:v>
                </c:pt>
                <c:pt idx="502">
                  <c:v>11.241488208970438</c:v>
                </c:pt>
                <c:pt idx="503">
                  <c:v>11.6278287706422</c:v>
                </c:pt>
                <c:pt idx="504">
                  <c:v>12.031192760448523</c:v>
                </c:pt>
                <c:pt idx="505">
                  <c:v>12.459225124362895</c:v>
                </c:pt>
                <c:pt idx="506">
                  <c:v>12.918144483180427</c:v>
                </c:pt>
                <c:pt idx="507">
                  <c:v>13.30907201427115</c:v>
                </c:pt>
                <c:pt idx="508">
                  <c:v>13.614985070336392</c:v>
                </c:pt>
                <c:pt idx="509">
                  <c:v>13.941182516819572</c:v>
                </c:pt>
                <c:pt idx="510">
                  <c:v>14.265239688073393</c:v>
                </c:pt>
                <c:pt idx="511">
                  <c:v>14.57257907543323</c:v>
                </c:pt>
                <c:pt idx="512">
                  <c:v>14.801834215086647</c:v>
                </c:pt>
                <c:pt idx="513">
                  <c:v>14.958817757390417</c:v>
                </c:pt>
                <c:pt idx="514">
                  <c:v>15.073801520897044</c:v>
                </c:pt>
                <c:pt idx="515">
                  <c:v>15.125790284403667</c:v>
                </c:pt>
                <c:pt idx="516">
                  <c:v>15.171151350662587</c:v>
                </c:pt>
                <c:pt idx="517">
                  <c:v>15.248317893985726</c:v>
                </c:pt>
                <c:pt idx="518">
                  <c:v>15.32772736901121</c:v>
                </c:pt>
                <c:pt idx="519">
                  <c:v>15.368908989806318</c:v>
                </c:pt>
                <c:pt idx="520">
                  <c:v>15.381753748216104</c:v>
                </c:pt>
                <c:pt idx="521">
                  <c:v>15.401834377166155</c:v>
                </c:pt>
                <c:pt idx="522">
                  <c:v>15.434148479102957</c:v>
                </c:pt>
                <c:pt idx="523">
                  <c:v>15.475228996941894</c:v>
                </c:pt>
                <c:pt idx="524">
                  <c:v>15.530173080530071</c:v>
                </c:pt>
                <c:pt idx="525">
                  <c:v>15.555453518858307</c:v>
                </c:pt>
                <c:pt idx="526">
                  <c:v>15.513761716615697</c:v>
                </c:pt>
                <c:pt idx="527">
                  <c:v>15.392966858307849</c:v>
                </c:pt>
                <c:pt idx="528">
                  <c:v>15.218042962283384</c:v>
                </c:pt>
                <c:pt idx="529">
                  <c:v>14.916309352701324</c:v>
                </c:pt>
                <c:pt idx="530">
                  <c:v>14.576350998980631</c:v>
                </c:pt>
                <c:pt idx="531">
                  <c:v>14.233232006116209</c:v>
                </c:pt>
                <c:pt idx="532">
                  <c:v>13.954638559633025</c:v>
                </c:pt>
                <c:pt idx="533">
                  <c:v>13.723445351681955</c:v>
                </c:pt>
                <c:pt idx="534">
                  <c:v>13.544240907237512</c:v>
                </c:pt>
                <c:pt idx="535">
                  <c:v>13.377573244648316</c:v>
                </c:pt>
                <c:pt idx="536">
                  <c:v>13.184097710499488</c:v>
                </c:pt>
                <c:pt idx="537">
                  <c:v>12.976452966360856</c:v>
                </c:pt>
                <c:pt idx="538">
                  <c:v>12.744240950050967</c:v>
                </c:pt>
                <c:pt idx="539">
                  <c:v>12.498980413863404</c:v>
                </c:pt>
                <c:pt idx="540">
                  <c:v>12.195311069317023</c:v>
                </c:pt>
                <c:pt idx="541">
                  <c:v>11.816411694189602</c:v>
                </c:pt>
                <c:pt idx="542">
                  <c:v>11.359326968399591</c:v>
                </c:pt>
                <c:pt idx="543">
                  <c:v>10.939653495412843</c:v>
                </c:pt>
                <c:pt idx="544">
                  <c:v>10.433843303771662</c:v>
                </c:pt>
                <c:pt idx="545">
                  <c:v>9.8378592674821608</c:v>
                </c:pt>
                <c:pt idx="546">
                  <c:v>9.269755574413864</c:v>
                </c:pt>
                <c:pt idx="547">
                  <c:v>8.7310604363914379</c:v>
                </c:pt>
                <c:pt idx="548">
                  <c:v>8.0888279595310895</c:v>
                </c:pt>
                <c:pt idx="549">
                  <c:v>7.4715492801223231</c:v>
                </c:pt>
                <c:pt idx="550">
                  <c:v>6.9324053998980624</c:v>
                </c:pt>
                <c:pt idx="551">
                  <c:v>6.3187563213047904</c:v>
                </c:pt>
                <c:pt idx="552">
                  <c:v>5.7501836654434246</c:v>
                </c:pt>
                <c:pt idx="553">
                  <c:v>5.2392253817533128</c:v>
                </c:pt>
                <c:pt idx="554">
                  <c:v>4.7643628446483177</c:v>
                </c:pt>
                <c:pt idx="555">
                  <c:v>4.2260347885830782</c:v>
                </c:pt>
                <c:pt idx="556">
                  <c:v>3.6975230645259938</c:v>
                </c:pt>
                <c:pt idx="557">
                  <c:v>3.2688378072375124</c:v>
                </c:pt>
                <c:pt idx="558">
                  <c:v>2.9225789808358815</c:v>
                </c:pt>
                <c:pt idx="559">
                  <c:v>2.3373291762487258</c:v>
                </c:pt>
                <c:pt idx="560">
                  <c:v>1.865657413659531</c:v>
                </c:pt>
                <c:pt idx="561">
                  <c:v>1.6729560953109071</c:v>
                </c:pt>
                <c:pt idx="562">
                  <c:v>1.3427013043832823</c:v>
                </c:pt>
                <c:pt idx="563">
                  <c:v>0.50791333088685009</c:v>
                </c:pt>
                <c:pt idx="564">
                  <c:v>0.12298369140672784</c:v>
                </c:pt>
                <c:pt idx="565">
                  <c:v>-0.22252497930682974</c:v>
                </c:pt>
                <c:pt idx="566">
                  <c:v>-0.5491090963098878</c:v>
                </c:pt>
                <c:pt idx="567">
                  <c:v>-1.0844036223241591</c:v>
                </c:pt>
                <c:pt idx="568">
                  <c:v>-1.5913557933741078</c:v>
                </c:pt>
                <c:pt idx="569">
                  <c:v>-2.1093984870540261</c:v>
                </c:pt>
                <c:pt idx="570">
                  <c:v>-2.4993373469928644</c:v>
                </c:pt>
                <c:pt idx="571">
                  <c:v>-2.5725280108053004</c:v>
                </c:pt>
                <c:pt idx="572">
                  <c:v>-3.0613353857288481</c:v>
                </c:pt>
                <c:pt idx="573">
                  <c:v>-3.5821306110091746</c:v>
                </c:pt>
                <c:pt idx="574">
                  <c:v>-3.8337003686034654</c:v>
                </c:pt>
                <c:pt idx="575">
                  <c:v>-4.2813965061162076</c:v>
                </c:pt>
                <c:pt idx="576">
                  <c:v>-4.6883792080530071</c:v>
                </c:pt>
                <c:pt idx="577">
                  <c:v>-4.920632054230377</c:v>
                </c:pt>
                <c:pt idx="578">
                  <c:v>-5.2625891387359829</c:v>
                </c:pt>
                <c:pt idx="579">
                  <c:v>-5.846055057084607</c:v>
                </c:pt>
                <c:pt idx="580">
                  <c:v>-6.0825892301732924</c:v>
                </c:pt>
                <c:pt idx="581">
                  <c:v>-6.5662286818552484</c:v>
                </c:pt>
                <c:pt idx="582">
                  <c:v>-7.1471149161060135</c:v>
                </c:pt>
                <c:pt idx="583">
                  <c:v>-7.4408769364933738</c:v>
                </c:pt>
                <c:pt idx="584">
                  <c:v>-7.9093170943934759</c:v>
                </c:pt>
                <c:pt idx="585">
                  <c:v>-8.5615797752293581</c:v>
                </c:pt>
                <c:pt idx="586">
                  <c:v>-9.1658612639143726</c:v>
                </c:pt>
                <c:pt idx="587">
                  <c:v>-9.3909276248725781</c:v>
                </c:pt>
                <c:pt idx="588">
                  <c:v>-10.004903344240571</c:v>
                </c:pt>
                <c:pt idx="589">
                  <c:v>-10.426911519877676</c:v>
                </c:pt>
                <c:pt idx="590">
                  <c:v>-10.265953071355758</c:v>
                </c:pt>
                <c:pt idx="591">
                  <c:v>-11.39989808154944</c:v>
                </c:pt>
                <c:pt idx="592">
                  <c:v>-11.672986854230377</c:v>
                </c:pt>
                <c:pt idx="593">
                  <c:v>-11.397961568807339</c:v>
                </c:pt>
                <c:pt idx="594">
                  <c:v>-11.595514668705402</c:v>
                </c:pt>
                <c:pt idx="595">
                  <c:v>-12.246381349643221</c:v>
                </c:pt>
                <c:pt idx="596">
                  <c:v>-12.59765547196738</c:v>
                </c:pt>
                <c:pt idx="597">
                  <c:v>-12.353720941896023</c:v>
                </c:pt>
                <c:pt idx="598">
                  <c:v>-13.028338293577981</c:v>
                </c:pt>
                <c:pt idx="599">
                  <c:v>-13.217023096839959</c:v>
                </c:pt>
                <c:pt idx="600">
                  <c:v>-13.280122311926606</c:v>
                </c:pt>
                <c:pt idx="601">
                  <c:v>-13.794292174311925</c:v>
                </c:pt>
                <c:pt idx="602">
                  <c:v>-14.246278970438327</c:v>
                </c:pt>
                <c:pt idx="603">
                  <c:v>-14.233333109072376</c:v>
                </c:pt>
                <c:pt idx="604">
                  <c:v>-14.56564807033639</c:v>
                </c:pt>
                <c:pt idx="605">
                  <c:v>-14.484606945973496</c:v>
                </c:pt>
                <c:pt idx="606">
                  <c:v>-14.44546449643221</c:v>
                </c:pt>
                <c:pt idx="607">
                  <c:v>-14.595719239551478</c:v>
                </c:pt>
                <c:pt idx="608">
                  <c:v>-14.092456067278286</c:v>
                </c:pt>
                <c:pt idx="609">
                  <c:v>-13.72487323853211</c:v>
                </c:pt>
                <c:pt idx="610">
                  <c:v>-13.586543993883792</c:v>
                </c:pt>
                <c:pt idx="611">
                  <c:v>-13.171458269113151</c:v>
                </c:pt>
                <c:pt idx="612">
                  <c:v>-12.597757352701324</c:v>
                </c:pt>
                <c:pt idx="613">
                  <c:v>-12.414067041794087</c:v>
                </c:pt>
                <c:pt idx="614">
                  <c:v>-12.153516607543322</c:v>
                </c:pt>
                <c:pt idx="615">
                  <c:v>-11.660244754332313</c:v>
                </c:pt>
                <c:pt idx="616">
                  <c:v>-11.623445563710499</c:v>
                </c:pt>
                <c:pt idx="617">
                  <c:v>-11.242813437308868</c:v>
                </c:pt>
                <c:pt idx="618">
                  <c:v>-10.827523172273189</c:v>
                </c:pt>
                <c:pt idx="619">
                  <c:v>-10.859632734964322</c:v>
                </c:pt>
                <c:pt idx="620">
                  <c:v>-10.33853186748216</c:v>
                </c:pt>
                <c:pt idx="621">
                  <c:v>-9.9516616805300711</c:v>
                </c:pt>
                <c:pt idx="622">
                  <c:v>-9.7779813527013246</c:v>
                </c:pt>
                <c:pt idx="623">
                  <c:v>-9.1899385753312934</c:v>
                </c:pt>
                <c:pt idx="624">
                  <c:v>-8.6603263831804274</c:v>
                </c:pt>
                <c:pt idx="625">
                  <c:v>-8.3200818294597347</c:v>
                </c:pt>
                <c:pt idx="626">
                  <c:v>-7.6406628592252801</c:v>
                </c:pt>
                <c:pt idx="627">
                  <c:v>-7.3109174722731902</c:v>
                </c:pt>
                <c:pt idx="628">
                  <c:v>-6.7959224534148825</c:v>
                </c:pt>
                <c:pt idx="629">
                  <c:v>-6.3778289110091739</c:v>
                </c:pt>
                <c:pt idx="630">
                  <c:v>-5.9172172430173289</c:v>
                </c:pt>
                <c:pt idx="631">
                  <c:v>-5.6547808477064221</c:v>
                </c:pt>
                <c:pt idx="632">
                  <c:v>-5.2560753778797142</c:v>
                </c:pt>
                <c:pt idx="633">
                  <c:v>-4.9189195234454637</c:v>
                </c:pt>
                <c:pt idx="634">
                  <c:v>-4.7360652569826707</c:v>
                </c:pt>
                <c:pt idx="635">
                  <c:v>-4.513863224260958</c:v>
                </c:pt>
                <c:pt idx="636">
                  <c:v>-4.3433435344546378</c:v>
                </c:pt>
                <c:pt idx="637">
                  <c:v>-4.3471967286442403</c:v>
                </c:pt>
                <c:pt idx="638">
                  <c:v>-4.3065136239551478</c:v>
                </c:pt>
                <c:pt idx="639">
                  <c:v>-4.3086441770642203</c:v>
                </c:pt>
                <c:pt idx="640">
                  <c:v>-4.4586644381243632</c:v>
                </c:pt>
                <c:pt idx="641">
                  <c:v>-4.482395665953109</c:v>
                </c:pt>
                <c:pt idx="642">
                  <c:v>-4.6082670657492351</c:v>
                </c:pt>
                <c:pt idx="643">
                  <c:v>-4.742741949337411</c:v>
                </c:pt>
                <c:pt idx="644">
                  <c:v>-4.8661977629969417</c:v>
                </c:pt>
                <c:pt idx="645">
                  <c:v>-5.0158408318042813</c:v>
                </c:pt>
                <c:pt idx="646">
                  <c:v>-5.1888177153924566</c:v>
                </c:pt>
                <c:pt idx="647">
                  <c:v>-5.411814573904179</c:v>
                </c:pt>
                <c:pt idx="648">
                  <c:v>-5.5268298352701324</c:v>
                </c:pt>
                <c:pt idx="649">
                  <c:v>-5.6926299551478081</c:v>
                </c:pt>
                <c:pt idx="650">
                  <c:v>-5.7510908712538225</c:v>
                </c:pt>
                <c:pt idx="651">
                  <c:v>-5.7034250428134552</c:v>
                </c:pt>
                <c:pt idx="652">
                  <c:v>-5.6625790066258919</c:v>
                </c:pt>
                <c:pt idx="653">
                  <c:v>-5.5773393823649338</c:v>
                </c:pt>
                <c:pt idx="654">
                  <c:v>-5.6571867123343527</c:v>
                </c:pt>
                <c:pt idx="655">
                  <c:v>-5.5590113369011211</c:v>
                </c:pt>
                <c:pt idx="656">
                  <c:v>-5.4157595386340471</c:v>
                </c:pt>
                <c:pt idx="657">
                  <c:v>-5.3154944401630981</c:v>
                </c:pt>
                <c:pt idx="658">
                  <c:v>-5.3180224062181445</c:v>
                </c:pt>
                <c:pt idx="659">
                  <c:v>-5.2442404837920487</c:v>
                </c:pt>
                <c:pt idx="660">
                  <c:v>-5.165280138939857</c:v>
                </c:pt>
                <c:pt idx="661">
                  <c:v>-5.0859021605504591</c:v>
                </c:pt>
                <c:pt idx="662">
                  <c:v>-5.0812028113149843</c:v>
                </c:pt>
                <c:pt idx="663">
                  <c:v>-5.1789601644240566</c:v>
                </c:pt>
                <c:pt idx="664">
                  <c:v>-5.1934762346585108</c:v>
                </c:pt>
                <c:pt idx="665">
                  <c:v>-5.3802548562691133</c:v>
                </c:pt>
                <c:pt idx="666">
                  <c:v>-5.5681347239551471</c:v>
                </c:pt>
                <c:pt idx="667">
                  <c:v>-5.7383382721712541</c:v>
                </c:pt>
                <c:pt idx="668">
                  <c:v>-6.0725178072375128</c:v>
                </c:pt>
                <c:pt idx="669">
                  <c:v>-6.3304076744138627</c:v>
                </c:pt>
                <c:pt idx="670">
                  <c:v>-6.637706231600407</c:v>
                </c:pt>
                <c:pt idx="671">
                  <c:v>-7.0197755772680939</c:v>
                </c:pt>
                <c:pt idx="672">
                  <c:v>-7.4329255674821608</c:v>
                </c:pt>
                <c:pt idx="673">
                  <c:v>-7.8170644155963291</c:v>
                </c:pt>
                <c:pt idx="674">
                  <c:v>-8.1987363483180413</c:v>
                </c:pt>
                <c:pt idx="675">
                  <c:v>-8.6462792757390421</c:v>
                </c:pt>
                <c:pt idx="676">
                  <c:v>-9.0385522560652394</c:v>
                </c:pt>
                <c:pt idx="677">
                  <c:v>-9.4318759307849138</c:v>
                </c:pt>
                <c:pt idx="678">
                  <c:v>-9.8494596802242604</c:v>
                </c:pt>
                <c:pt idx="679">
                  <c:v>-10.192670443017329</c:v>
                </c:pt>
                <c:pt idx="680">
                  <c:v>-10.477574277268094</c:v>
                </c:pt>
                <c:pt idx="681">
                  <c:v>-10.739041638124363</c:v>
                </c:pt>
                <c:pt idx="682">
                  <c:v>-10.919979612640162</c:v>
                </c:pt>
                <c:pt idx="683">
                  <c:v>-11.14913364933741</c:v>
                </c:pt>
                <c:pt idx="684">
                  <c:v>-11.609989519877674</c:v>
                </c:pt>
                <c:pt idx="685">
                  <c:v>-12.013761810397552</c:v>
                </c:pt>
                <c:pt idx="686">
                  <c:v>-12.321508720693171</c:v>
                </c:pt>
                <c:pt idx="687">
                  <c:v>-12.560142338430172</c:v>
                </c:pt>
                <c:pt idx="688">
                  <c:v>-12.836289867482161</c:v>
                </c:pt>
                <c:pt idx="689">
                  <c:v>-13.218858506625892</c:v>
                </c:pt>
                <c:pt idx="690">
                  <c:v>-13.606218654434249</c:v>
                </c:pt>
                <c:pt idx="691">
                  <c:v>-14.001835036697246</c:v>
                </c:pt>
                <c:pt idx="692">
                  <c:v>-14.388991423037716</c:v>
                </c:pt>
                <c:pt idx="693">
                  <c:v>-14.81049952803262</c:v>
                </c:pt>
                <c:pt idx="694">
                  <c:v>-15.228848549439345</c:v>
                </c:pt>
                <c:pt idx="695">
                  <c:v>-15.661263344546381</c:v>
                </c:pt>
                <c:pt idx="696">
                  <c:v>-16.221407113149844</c:v>
                </c:pt>
                <c:pt idx="697">
                  <c:v>-16.649031177370031</c:v>
                </c:pt>
                <c:pt idx="698">
                  <c:v>-16.875026131498469</c:v>
                </c:pt>
                <c:pt idx="699">
                  <c:v>-17.437919904179406</c:v>
                </c:pt>
                <c:pt idx="700">
                  <c:v>-17.87930643119266</c:v>
                </c:pt>
                <c:pt idx="701">
                  <c:v>-18.210499925586134</c:v>
                </c:pt>
                <c:pt idx="702">
                  <c:v>-18.637615362895001</c:v>
                </c:pt>
                <c:pt idx="703">
                  <c:v>-19.019061758409784</c:v>
                </c:pt>
                <c:pt idx="704">
                  <c:v>-19.324567291539243</c:v>
                </c:pt>
                <c:pt idx="705">
                  <c:v>-19.678592973496432</c:v>
                </c:pt>
                <c:pt idx="706">
                  <c:v>-19.94138634046891</c:v>
                </c:pt>
                <c:pt idx="707">
                  <c:v>-20.071457796126399</c:v>
                </c:pt>
                <c:pt idx="708">
                  <c:v>-20.395819831804282</c:v>
                </c:pt>
                <c:pt idx="709">
                  <c:v>-20.77186576656473</c:v>
                </c:pt>
                <c:pt idx="710">
                  <c:v>-20.961773140672783</c:v>
                </c:pt>
                <c:pt idx="711">
                  <c:v>-20.98073385830785</c:v>
                </c:pt>
                <c:pt idx="712">
                  <c:v>-20.853312859327218</c:v>
                </c:pt>
                <c:pt idx="713">
                  <c:v>-20.897451355759429</c:v>
                </c:pt>
                <c:pt idx="714">
                  <c:v>-20.986748713557592</c:v>
                </c:pt>
                <c:pt idx="715">
                  <c:v>-21.011212550458715</c:v>
                </c:pt>
                <c:pt idx="716">
                  <c:v>-20.923546840978595</c:v>
                </c:pt>
                <c:pt idx="717">
                  <c:v>-20.942201137614678</c:v>
                </c:pt>
                <c:pt idx="718">
                  <c:v>-20.979307527013251</c:v>
                </c:pt>
                <c:pt idx="719">
                  <c:v>-21.011008788990825</c:v>
                </c:pt>
                <c:pt idx="720">
                  <c:v>-21.068093146788989</c:v>
                </c:pt>
                <c:pt idx="721">
                  <c:v>-21.221101004077472</c:v>
                </c:pt>
                <c:pt idx="722">
                  <c:v>-21.285117924566769</c:v>
                </c:pt>
                <c:pt idx="723">
                  <c:v>-21.405606361875634</c:v>
                </c:pt>
                <c:pt idx="724">
                  <c:v>-21.546788269113151</c:v>
                </c:pt>
                <c:pt idx="725">
                  <c:v>-21.587767683995921</c:v>
                </c:pt>
                <c:pt idx="726">
                  <c:v>-21.613558303771661</c:v>
                </c:pt>
                <c:pt idx="727">
                  <c:v>-21.61794151172273</c:v>
                </c:pt>
                <c:pt idx="728">
                  <c:v>-21.753312324159019</c:v>
                </c:pt>
                <c:pt idx="729">
                  <c:v>-21.691233472986749</c:v>
                </c:pt>
                <c:pt idx="730">
                  <c:v>-21.727216838939857</c:v>
                </c:pt>
                <c:pt idx="731">
                  <c:v>-21.742508292558611</c:v>
                </c:pt>
                <c:pt idx="732">
                  <c:v>-21.605504276248727</c:v>
                </c:pt>
                <c:pt idx="733">
                  <c:v>-21.614883532110092</c:v>
                </c:pt>
                <c:pt idx="734">
                  <c:v>-21.798164764525993</c:v>
                </c:pt>
                <c:pt idx="735">
                  <c:v>-21.787054312945973</c:v>
                </c:pt>
                <c:pt idx="736">
                  <c:v>-21.777777715596329</c:v>
                </c:pt>
                <c:pt idx="737">
                  <c:v>-21.876860296636085</c:v>
                </c:pt>
                <c:pt idx="738">
                  <c:v>-21.920387508664628</c:v>
                </c:pt>
                <c:pt idx="739">
                  <c:v>-22.027115039755351</c:v>
                </c:pt>
                <c:pt idx="740">
                  <c:v>-22.125687438328235</c:v>
                </c:pt>
                <c:pt idx="741">
                  <c:v>-22.02334311620795</c:v>
                </c:pt>
                <c:pt idx="742">
                  <c:v>-22.039042092762486</c:v>
                </c:pt>
                <c:pt idx="743">
                  <c:v>-22.087257377166157</c:v>
                </c:pt>
                <c:pt idx="744">
                  <c:v>-22.125790096839957</c:v>
                </c:pt>
                <c:pt idx="745">
                  <c:v>-22.267379527013251</c:v>
                </c:pt>
                <c:pt idx="746">
                  <c:v>-22.37186567991845</c:v>
                </c:pt>
                <c:pt idx="747">
                  <c:v>-22.503669886850151</c:v>
                </c:pt>
                <c:pt idx="748">
                  <c:v>-22.731803559633025</c:v>
                </c:pt>
                <c:pt idx="749">
                  <c:v>-22.954536772680935</c:v>
                </c:pt>
                <c:pt idx="750">
                  <c:v>-23.136901855249747</c:v>
                </c:pt>
                <c:pt idx="751">
                  <c:v>-23.578899667686034</c:v>
                </c:pt>
                <c:pt idx="752">
                  <c:v>-23.920794534148826</c:v>
                </c:pt>
                <c:pt idx="753">
                  <c:v>-24.350255563710498</c:v>
                </c:pt>
                <c:pt idx="754">
                  <c:v>-24.901427600407747</c:v>
                </c:pt>
                <c:pt idx="755">
                  <c:v>-25.337920738022426</c:v>
                </c:pt>
                <c:pt idx="756">
                  <c:v>-25.743425002038734</c:v>
                </c:pt>
                <c:pt idx="757">
                  <c:v>-26.121304791029559</c:v>
                </c:pt>
                <c:pt idx="758">
                  <c:v>-26.634252083588176</c:v>
                </c:pt>
                <c:pt idx="759">
                  <c:v>-27.252088385321098</c:v>
                </c:pt>
                <c:pt idx="760">
                  <c:v>-27.849641852191642</c:v>
                </c:pt>
                <c:pt idx="761">
                  <c:v>-28.396534895005097</c:v>
                </c:pt>
                <c:pt idx="762">
                  <c:v>-28.833129136595311</c:v>
                </c:pt>
                <c:pt idx="763">
                  <c:v>-29.37543365443425</c:v>
                </c:pt>
                <c:pt idx="764">
                  <c:v>-30.449643072375125</c:v>
                </c:pt>
                <c:pt idx="765">
                  <c:v>-31.001936574923544</c:v>
                </c:pt>
                <c:pt idx="766">
                  <c:v>-31.864423683995923</c:v>
                </c:pt>
                <c:pt idx="767">
                  <c:v>-32.506524726809374</c:v>
                </c:pt>
                <c:pt idx="768">
                  <c:v>-33.259736507645258</c:v>
                </c:pt>
                <c:pt idx="769">
                  <c:v>-34.056575047910293</c:v>
                </c:pt>
                <c:pt idx="770">
                  <c:v>-34.581548941896024</c:v>
                </c:pt>
                <c:pt idx="771">
                  <c:v>-35.226910170234454</c:v>
                </c:pt>
                <c:pt idx="772">
                  <c:v>-36.137715222222219</c:v>
                </c:pt>
                <c:pt idx="773">
                  <c:v>-36.957493275229353</c:v>
                </c:pt>
                <c:pt idx="774">
                  <c:v>-38.134149673802241</c:v>
                </c:pt>
                <c:pt idx="775">
                  <c:v>-38.604587007135571</c:v>
                </c:pt>
                <c:pt idx="776">
                  <c:v>-39.45443467380224</c:v>
                </c:pt>
                <c:pt idx="777">
                  <c:v>-40.099898560652392</c:v>
                </c:pt>
                <c:pt idx="778">
                  <c:v>-40.927624872578996</c:v>
                </c:pt>
                <c:pt idx="779">
                  <c:v>-41.385727628950043</c:v>
                </c:pt>
                <c:pt idx="780">
                  <c:v>-41.823955073394494</c:v>
                </c:pt>
                <c:pt idx="781">
                  <c:v>-42.283383057084606</c:v>
                </c:pt>
                <c:pt idx="782">
                  <c:v>-42.580529698267078</c:v>
                </c:pt>
                <c:pt idx="783">
                  <c:v>-42.848011137614677</c:v>
                </c:pt>
                <c:pt idx="784">
                  <c:v>-43.092661943934758</c:v>
                </c:pt>
                <c:pt idx="785">
                  <c:v>-43.16320079102956</c:v>
                </c:pt>
                <c:pt idx="786">
                  <c:v>-43.195615995922523</c:v>
                </c:pt>
                <c:pt idx="787">
                  <c:v>-42.93251776452599</c:v>
                </c:pt>
                <c:pt idx="788">
                  <c:v>-43.220795331294596</c:v>
                </c:pt>
                <c:pt idx="789">
                  <c:v>-43.036392632008152</c:v>
                </c:pt>
                <c:pt idx="790">
                  <c:v>-42.611619674821611</c:v>
                </c:pt>
                <c:pt idx="791">
                  <c:v>-42.092251558613654</c:v>
                </c:pt>
                <c:pt idx="792">
                  <c:v>-41.424871633027522</c:v>
                </c:pt>
                <c:pt idx="793">
                  <c:v>-40.690928545361871</c:v>
                </c:pt>
                <c:pt idx="794">
                  <c:v>-39.785729271151887</c:v>
                </c:pt>
                <c:pt idx="795">
                  <c:v>-38.838328012232409</c:v>
                </c:pt>
                <c:pt idx="796">
                  <c:v>-37.83853357798165</c:v>
                </c:pt>
                <c:pt idx="797">
                  <c:v>-36.573394868501524</c:v>
                </c:pt>
                <c:pt idx="798">
                  <c:v>-35.618247557594287</c:v>
                </c:pt>
                <c:pt idx="799">
                  <c:v>-34.514372939857289</c:v>
                </c:pt>
                <c:pt idx="800">
                  <c:v>-34.850256061162078</c:v>
                </c:pt>
                <c:pt idx="801">
                  <c:v>-35.161264713557593</c:v>
                </c:pt>
                <c:pt idx="802">
                  <c:v>-35.046483155963301</c:v>
                </c:pt>
                <c:pt idx="803">
                  <c:v>-34.569724546381238</c:v>
                </c:pt>
                <c:pt idx="804">
                  <c:v>-33.864830709480124</c:v>
                </c:pt>
                <c:pt idx="805">
                  <c:v>-33.277269338430173</c:v>
                </c:pt>
                <c:pt idx="806">
                  <c:v>-32.58613796432212</c:v>
                </c:pt>
                <c:pt idx="807">
                  <c:v>-31.966257824668705</c:v>
                </c:pt>
                <c:pt idx="808">
                  <c:v>-31.386442505606521</c:v>
                </c:pt>
                <c:pt idx="809">
                  <c:v>-30.687972602446482</c:v>
                </c:pt>
                <c:pt idx="810">
                  <c:v>-30.436900972477062</c:v>
                </c:pt>
                <c:pt idx="811">
                  <c:v>-29.79785790825688</c:v>
                </c:pt>
                <c:pt idx="812">
                  <c:v>-29.275229606523954</c:v>
                </c:pt>
                <c:pt idx="813">
                  <c:v>-28.882874966360855</c:v>
                </c:pt>
                <c:pt idx="814">
                  <c:v>-28.239448695208971</c:v>
                </c:pt>
                <c:pt idx="815">
                  <c:v>-27.724364238532107</c:v>
                </c:pt>
                <c:pt idx="816">
                  <c:v>-26.97258034454638</c:v>
                </c:pt>
                <c:pt idx="817">
                  <c:v>-26.105097188583077</c:v>
                </c:pt>
                <c:pt idx="818">
                  <c:v>-24.117226945973496</c:v>
                </c:pt>
                <c:pt idx="819">
                  <c:v>-23.617634593272172</c:v>
                </c:pt>
                <c:pt idx="820">
                  <c:v>-22.661875997961264</c:v>
                </c:pt>
                <c:pt idx="821">
                  <c:v>-21.806319895005096</c:v>
                </c:pt>
                <c:pt idx="822">
                  <c:v>-21.240469245667686</c:v>
                </c:pt>
                <c:pt idx="823">
                  <c:v>-20.868909176350662</c:v>
                </c:pt>
                <c:pt idx="824">
                  <c:v>-20.819776186544342</c:v>
                </c:pt>
                <c:pt idx="825">
                  <c:v>-20.123445003058102</c:v>
                </c:pt>
                <c:pt idx="826">
                  <c:v>-20.294393215086647</c:v>
                </c:pt>
                <c:pt idx="827">
                  <c:v>-20.101528965341487</c:v>
                </c:pt>
                <c:pt idx="828">
                  <c:v>-20.081549439347604</c:v>
                </c:pt>
                <c:pt idx="829">
                  <c:v>-21.092661197757387</c:v>
                </c:pt>
                <c:pt idx="830">
                  <c:v>-21.125280164118244</c:v>
                </c:pt>
                <c:pt idx="831">
                  <c:v>-21.151783172273191</c:v>
                </c:pt>
                <c:pt idx="832">
                  <c:v>-20.09480172069317</c:v>
                </c:pt>
                <c:pt idx="833">
                  <c:v>-19.840367246687052</c:v>
                </c:pt>
                <c:pt idx="834">
                  <c:v>-19.284098058103975</c:v>
                </c:pt>
                <c:pt idx="835">
                  <c:v>-19.805505346585115</c:v>
                </c:pt>
                <c:pt idx="836">
                  <c:v>-20.675942268093781</c:v>
                </c:pt>
                <c:pt idx="837">
                  <c:v>-20.554842545361875</c:v>
                </c:pt>
                <c:pt idx="838">
                  <c:v>-21.14597363302752</c:v>
                </c:pt>
                <c:pt idx="839">
                  <c:v>-21.764117910295614</c:v>
                </c:pt>
                <c:pt idx="840">
                  <c:v>-22.062180701325175</c:v>
                </c:pt>
                <c:pt idx="841">
                  <c:v>-21.479816028542302</c:v>
                </c:pt>
                <c:pt idx="842">
                  <c:v>-23.332517664627929</c:v>
                </c:pt>
                <c:pt idx="843">
                  <c:v>-23.376248639143729</c:v>
                </c:pt>
                <c:pt idx="844">
                  <c:v>-23.933028008154945</c:v>
                </c:pt>
                <c:pt idx="845">
                  <c:v>-23.732517253822628</c:v>
                </c:pt>
                <c:pt idx="846">
                  <c:v>-20.958817819571866</c:v>
                </c:pt>
                <c:pt idx="847">
                  <c:v>-24.899388429153923</c:v>
                </c:pt>
                <c:pt idx="848">
                  <c:v>-24.754638360856269</c:v>
                </c:pt>
                <c:pt idx="849">
                  <c:v>-24.478796474006113</c:v>
                </c:pt>
                <c:pt idx="850">
                  <c:v>-24.283690846075434</c:v>
                </c:pt>
                <c:pt idx="851">
                  <c:v>-24.314169538226299</c:v>
                </c:pt>
                <c:pt idx="852">
                  <c:v>-24.815698403669721</c:v>
                </c:pt>
                <c:pt idx="853">
                  <c:v>-26.136800006116207</c:v>
                </c:pt>
                <c:pt idx="854">
                  <c:v>-25.597450808358818</c:v>
                </c:pt>
                <c:pt idx="855">
                  <c:v>-25.061977748216105</c:v>
                </c:pt>
                <c:pt idx="856">
                  <c:v>-24.381753064220181</c:v>
                </c:pt>
                <c:pt idx="857">
                  <c:v>-25.106727530071353</c:v>
                </c:pt>
                <c:pt idx="858">
                  <c:v>-25.690824954128438</c:v>
                </c:pt>
                <c:pt idx="859">
                  <c:v>-26.632824196738024</c:v>
                </c:pt>
                <c:pt idx="860">
                  <c:v>-25.1198771529052</c:v>
                </c:pt>
                <c:pt idx="861">
                  <c:v>-25.00366926401631</c:v>
                </c:pt>
                <c:pt idx="862">
                  <c:v>-25.928033018348621</c:v>
                </c:pt>
                <c:pt idx="863">
                  <c:v>-26.071254096839958</c:v>
                </c:pt>
                <c:pt idx="864">
                  <c:v>-26.197045002038735</c:v>
                </c:pt>
                <c:pt idx="865">
                  <c:v>-26.25086606422018</c:v>
                </c:pt>
                <c:pt idx="866">
                  <c:v>-26.615188707441384</c:v>
                </c:pt>
                <c:pt idx="867">
                  <c:v>-26.350457272171255</c:v>
                </c:pt>
                <c:pt idx="868">
                  <c:v>-27.173190646279302</c:v>
                </c:pt>
                <c:pt idx="869">
                  <c:v>-27.299899257900098</c:v>
                </c:pt>
                <c:pt idx="870">
                  <c:v>-27.137512144750254</c:v>
                </c:pt>
                <c:pt idx="871">
                  <c:v>-27.550765570846078</c:v>
                </c:pt>
                <c:pt idx="872">
                  <c:v>-27.663403743119265</c:v>
                </c:pt>
                <c:pt idx="873">
                  <c:v>-27.111010692150863</c:v>
                </c:pt>
                <c:pt idx="874">
                  <c:v>-27.775740162079508</c:v>
                </c:pt>
                <c:pt idx="875">
                  <c:v>-28.34210099286442</c:v>
                </c:pt>
                <c:pt idx="876">
                  <c:v>-28.665749086646276</c:v>
                </c:pt>
                <c:pt idx="877">
                  <c:v>-29.078184355759429</c:v>
                </c:pt>
                <c:pt idx="878">
                  <c:v>-28.531397081549439</c:v>
                </c:pt>
                <c:pt idx="879">
                  <c:v>-28.710396209989806</c:v>
                </c:pt>
                <c:pt idx="880">
                  <c:v>-28.665136245667686</c:v>
                </c:pt>
                <c:pt idx="881">
                  <c:v>-27.807950049949032</c:v>
                </c:pt>
                <c:pt idx="882">
                  <c:v>-27.943527734964324</c:v>
                </c:pt>
                <c:pt idx="883">
                  <c:v>-29.195106187563709</c:v>
                </c:pt>
                <c:pt idx="884">
                  <c:v>-29.119369086646277</c:v>
                </c:pt>
                <c:pt idx="885">
                  <c:v>-29.290416846075431</c:v>
                </c:pt>
                <c:pt idx="886">
                  <c:v>-29.592354217125383</c:v>
                </c:pt>
                <c:pt idx="887">
                  <c:v>-29.929562567787972</c:v>
                </c:pt>
                <c:pt idx="888">
                  <c:v>-29.188582705402652</c:v>
                </c:pt>
                <c:pt idx="889">
                  <c:v>-28.067685437308867</c:v>
                </c:pt>
                <c:pt idx="890">
                  <c:v>-29.497755946992864</c:v>
                </c:pt>
                <c:pt idx="891">
                  <c:v>-29.449848638124358</c:v>
                </c:pt>
                <c:pt idx="892">
                  <c:v>-27.704893339449537</c:v>
                </c:pt>
                <c:pt idx="893">
                  <c:v>-28.916920264016309</c:v>
                </c:pt>
                <c:pt idx="894">
                  <c:v>-28.954739040774719</c:v>
                </c:pt>
                <c:pt idx="895">
                  <c:v>-28.29633084811417</c:v>
                </c:pt>
                <c:pt idx="896">
                  <c:v>-28.83567693374108</c:v>
                </c:pt>
                <c:pt idx="897">
                  <c:v>-28.591131897043834</c:v>
                </c:pt>
                <c:pt idx="898">
                  <c:v>-28.865646999999996</c:v>
                </c:pt>
                <c:pt idx="899">
                  <c:v>-28.923546404689091</c:v>
                </c:pt>
                <c:pt idx="900">
                  <c:v>-28.323750005096841</c:v>
                </c:pt>
                <c:pt idx="901">
                  <c:v>-27.720895624872576</c:v>
                </c:pt>
                <c:pt idx="902">
                  <c:v>-28.159225727828744</c:v>
                </c:pt>
                <c:pt idx="903">
                  <c:v>-29.795107904179403</c:v>
                </c:pt>
                <c:pt idx="904">
                  <c:v>-29.755453718654433</c:v>
                </c:pt>
                <c:pt idx="905">
                  <c:v>-28.723648491335371</c:v>
                </c:pt>
                <c:pt idx="906">
                  <c:v>-27.893576588175328</c:v>
                </c:pt>
                <c:pt idx="907">
                  <c:v>-27.247095448521918</c:v>
                </c:pt>
                <c:pt idx="908">
                  <c:v>-27.536492926605504</c:v>
                </c:pt>
                <c:pt idx="909">
                  <c:v>-26.4334364648318</c:v>
                </c:pt>
                <c:pt idx="910">
                  <c:v>-27.402243580020389</c:v>
                </c:pt>
                <c:pt idx="911">
                  <c:v>-26.702852861365955</c:v>
                </c:pt>
                <c:pt idx="912">
                  <c:v>-25.243527784913351</c:v>
                </c:pt>
                <c:pt idx="913">
                  <c:v>-25.852599226299692</c:v>
                </c:pt>
                <c:pt idx="914">
                  <c:v>-26.212232241590215</c:v>
                </c:pt>
                <c:pt idx="915">
                  <c:v>-26.185830337410806</c:v>
                </c:pt>
                <c:pt idx="916">
                  <c:v>-26.801324158002039</c:v>
                </c:pt>
                <c:pt idx="917">
                  <c:v>-26.869725840978592</c:v>
                </c:pt>
                <c:pt idx="918">
                  <c:v>-27.210704558613656</c:v>
                </c:pt>
                <c:pt idx="919">
                  <c:v>-27.574109496432211</c:v>
                </c:pt>
                <c:pt idx="920">
                  <c:v>-27.68613793883792</c:v>
                </c:pt>
                <c:pt idx="921">
                  <c:v>-27.652599711518857</c:v>
                </c:pt>
                <c:pt idx="922">
                  <c:v>-27.688788395514777</c:v>
                </c:pt>
                <c:pt idx="923">
                  <c:v>-27.928135178389393</c:v>
                </c:pt>
                <c:pt idx="924">
                  <c:v>-27.899695657492355</c:v>
                </c:pt>
                <c:pt idx="925">
                  <c:v>-27.9929655891947</c:v>
                </c:pt>
                <c:pt idx="926">
                  <c:v>-27.398165237512739</c:v>
                </c:pt>
                <c:pt idx="927">
                  <c:v>-27.332314462793068</c:v>
                </c:pt>
                <c:pt idx="928">
                  <c:v>-26.481754407747196</c:v>
                </c:pt>
                <c:pt idx="929">
                  <c:v>-27.049947538226299</c:v>
                </c:pt>
                <c:pt idx="930">
                  <c:v>-27.030072226299691</c:v>
                </c:pt>
                <c:pt idx="931">
                  <c:v>-26.001020114169215</c:v>
                </c:pt>
                <c:pt idx="932">
                  <c:v>-25.599286218144751</c:v>
                </c:pt>
                <c:pt idx="933">
                  <c:v>-25.818959896024463</c:v>
                </c:pt>
                <c:pt idx="934">
                  <c:v>-25.021202094801222</c:v>
                </c:pt>
                <c:pt idx="935">
                  <c:v>-24.214679434250765</c:v>
                </c:pt>
                <c:pt idx="936">
                  <c:v>-23.567176375127421</c:v>
                </c:pt>
                <c:pt idx="937">
                  <c:v>-23.308358693170234</c:v>
                </c:pt>
                <c:pt idx="938">
                  <c:v>-22.546483155963301</c:v>
                </c:pt>
                <c:pt idx="939">
                  <c:v>-22.663404987767581</c:v>
                </c:pt>
                <c:pt idx="940">
                  <c:v>-22.167889423037714</c:v>
                </c:pt>
                <c:pt idx="941">
                  <c:v>-21.779409363914372</c:v>
                </c:pt>
                <c:pt idx="942">
                  <c:v>-20.644444767584098</c:v>
                </c:pt>
                <c:pt idx="943">
                  <c:v>-20.089398149847096</c:v>
                </c:pt>
                <c:pt idx="944">
                  <c:v>-19.872171167176351</c:v>
                </c:pt>
                <c:pt idx="945">
                  <c:v>-19.643017130479102</c:v>
                </c:pt>
                <c:pt idx="946">
                  <c:v>-18.492456216106014</c:v>
                </c:pt>
                <c:pt idx="947">
                  <c:v>-17.225382549439349</c:v>
                </c:pt>
                <c:pt idx="948">
                  <c:v>-17.240775104994903</c:v>
                </c:pt>
                <c:pt idx="949">
                  <c:v>-16.478389386340471</c:v>
                </c:pt>
                <c:pt idx="950">
                  <c:v>-15.526911339449541</c:v>
                </c:pt>
                <c:pt idx="951">
                  <c:v>-13.021916692150866</c:v>
                </c:pt>
                <c:pt idx="952">
                  <c:v>-9.3035574475025484</c:v>
                </c:pt>
                <c:pt idx="953">
                  <c:v>-12.382772524974515</c:v>
                </c:pt>
                <c:pt idx="954">
                  <c:v>-12.981345577981651</c:v>
                </c:pt>
                <c:pt idx="955">
                  <c:v>-12.713353957186543</c:v>
                </c:pt>
                <c:pt idx="956">
                  <c:v>-12.293475944954126</c:v>
                </c:pt>
                <c:pt idx="957">
                  <c:v>-11.728032818552498</c:v>
                </c:pt>
                <c:pt idx="958">
                  <c:v>-11.88083613659531</c:v>
                </c:pt>
                <c:pt idx="959">
                  <c:v>-12.359225616717636</c:v>
                </c:pt>
                <c:pt idx="960">
                  <c:v>-12.514985032619776</c:v>
                </c:pt>
                <c:pt idx="961">
                  <c:v>-12.761773780835881</c:v>
                </c:pt>
                <c:pt idx="962">
                  <c:v>-12.877879788990825</c:v>
                </c:pt>
                <c:pt idx="963">
                  <c:v>-12.967992193679919</c:v>
                </c:pt>
                <c:pt idx="964">
                  <c:v>-13.206523930682975</c:v>
                </c:pt>
                <c:pt idx="965">
                  <c:v>-13.650560913353718</c:v>
                </c:pt>
                <c:pt idx="966">
                  <c:v>-13.904791626911313</c:v>
                </c:pt>
                <c:pt idx="967">
                  <c:v>-14.035575469928645</c:v>
                </c:pt>
                <c:pt idx="968">
                  <c:v>-15.138429725790008</c:v>
                </c:pt>
                <c:pt idx="969">
                  <c:v>-16.075432920489298</c:v>
                </c:pt>
                <c:pt idx="970">
                  <c:v>-16.961467715596331</c:v>
                </c:pt>
                <c:pt idx="971">
                  <c:v>-17.729459212028541</c:v>
                </c:pt>
                <c:pt idx="972">
                  <c:v>-17.466360980632007</c:v>
                </c:pt>
                <c:pt idx="973">
                  <c:v>-18.346177158002039</c:v>
                </c:pt>
                <c:pt idx="974">
                  <c:v>-19.458614431192657</c:v>
                </c:pt>
                <c:pt idx="975">
                  <c:v>-20.026708014271151</c:v>
                </c:pt>
                <c:pt idx="976">
                  <c:v>-21.288583427115185</c:v>
                </c:pt>
                <c:pt idx="977">
                  <c:v>-21.892864137614676</c:v>
                </c:pt>
                <c:pt idx="978">
                  <c:v>-22.631601067278286</c:v>
                </c:pt>
                <c:pt idx="979">
                  <c:v>-23.685830959225278</c:v>
                </c:pt>
                <c:pt idx="980">
                  <c:v>-23.620795231396531</c:v>
                </c:pt>
                <c:pt idx="981">
                  <c:v>-23.292661272171252</c:v>
                </c:pt>
                <c:pt idx="982">
                  <c:v>-23.077778325178389</c:v>
                </c:pt>
                <c:pt idx="983">
                  <c:v>-22.951579896024462</c:v>
                </c:pt>
                <c:pt idx="984">
                  <c:v>-22.813252206931701</c:v>
                </c:pt>
                <c:pt idx="985">
                  <c:v>-22.689092949031597</c:v>
                </c:pt>
                <c:pt idx="986">
                  <c:v>-22.641386290519876</c:v>
                </c:pt>
                <c:pt idx="987">
                  <c:v>-23.044546517838938</c:v>
                </c:pt>
                <c:pt idx="988">
                  <c:v>-23.20846106523955</c:v>
                </c:pt>
                <c:pt idx="989">
                  <c:v>-23.206829416921508</c:v>
                </c:pt>
                <c:pt idx="990">
                  <c:v>-23.134352502548417</c:v>
                </c:pt>
                <c:pt idx="991">
                  <c:v>-22.995617290519878</c:v>
                </c:pt>
                <c:pt idx="992">
                  <c:v>-22.905198465851171</c:v>
                </c:pt>
                <c:pt idx="993">
                  <c:v>-22.487666045871556</c:v>
                </c:pt>
                <c:pt idx="994">
                  <c:v>-22.348114231396533</c:v>
                </c:pt>
                <c:pt idx="995">
                  <c:v>-21.579306132517836</c:v>
                </c:pt>
                <c:pt idx="996">
                  <c:v>-20.637512206931699</c:v>
                </c:pt>
                <c:pt idx="997">
                  <c:v>-19.954128440366972</c:v>
                </c:pt>
                <c:pt idx="998">
                  <c:v>-19.416921073394494</c:v>
                </c:pt>
                <c:pt idx="999">
                  <c:v>-18.339246152905201</c:v>
                </c:pt>
                <c:pt idx="1000">
                  <c:v>-17.487054449541283</c:v>
                </c:pt>
                <c:pt idx="1001">
                  <c:v>-17.070641940876655</c:v>
                </c:pt>
                <c:pt idx="1002">
                  <c:v>-16.665545199796124</c:v>
                </c:pt>
                <c:pt idx="1003">
                  <c:v>-15.945260361875636</c:v>
                </c:pt>
                <c:pt idx="1004">
                  <c:v>-15.235168270132517</c:v>
                </c:pt>
                <c:pt idx="1005">
                  <c:v>-14.811009709480123</c:v>
                </c:pt>
                <c:pt idx="1006">
                  <c:v>-14.356677321100918</c:v>
                </c:pt>
                <c:pt idx="1007">
                  <c:v>-13.987360185524974</c:v>
                </c:pt>
                <c:pt idx="1008">
                  <c:v>-13.704688395514779</c:v>
                </c:pt>
                <c:pt idx="1009">
                  <c:v>-13.191437794087665</c:v>
                </c:pt>
                <c:pt idx="1010">
                  <c:v>-13.149133151885831</c:v>
                </c:pt>
                <c:pt idx="1011">
                  <c:v>-12.727828808358817</c:v>
                </c:pt>
                <c:pt idx="1012">
                  <c:v>-12.548827347604485</c:v>
                </c:pt>
                <c:pt idx="1013">
                  <c:v>-11.948521543323139</c:v>
                </c:pt>
                <c:pt idx="1014">
                  <c:v>-11.675942953109072</c:v>
                </c:pt>
                <c:pt idx="1015">
                  <c:v>-11.658001820591233</c:v>
                </c:pt>
                <c:pt idx="1016">
                  <c:v>-11.969827074413864</c:v>
                </c:pt>
                <c:pt idx="1017">
                  <c:v>-11.486544205912333</c:v>
                </c:pt>
                <c:pt idx="1018">
                  <c:v>-10.620591594291538</c:v>
                </c:pt>
                <c:pt idx="1019">
                  <c:v>-10.671763755351682</c:v>
                </c:pt>
                <c:pt idx="1020">
                  <c:v>-10.735065954128439</c:v>
                </c:pt>
                <c:pt idx="1021">
                  <c:v>-10.712232211009173</c:v>
                </c:pt>
                <c:pt idx="1022">
                  <c:v>-10.461467777777777</c:v>
                </c:pt>
                <c:pt idx="1023">
                  <c:v>-10.108277362691132</c:v>
                </c:pt>
                <c:pt idx="1024">
                  <c:v>-9.7247396890927611</c:v>
                </c:pt>
                <c:pt idx="1025">
                  <c:v>-10.182436477370031</c:v>
                </c:pt>
                <c:pt idx="1026">
                  <c:v>-10.15789020316004</c:v>
                </c:pt>
                <c:pt idx="1027">
                  <c:v>-10.065422874719673</c:v>
                </c:pt>
                <c:pt idx="1028">
                  <c:v>-9.8441999865443428</c:v>
                </c:pt>
                <c:pt idx="1029">
                  <c:v>-9.7733943833843</c:v>
                </c:pt>
                <c:pt idx="1030">
                  <c:v>-9.8582463162079517</c:v>
                </c:pt>
                <c:pt idx="1031">
                  <c:v>-9.8542200802242608</c:v>
                </c:pt>
                <c:pt idx="1032">
                  <c:v>-9.6363810345565746</c:v>
                </c:pt>
                <c:pt idx="1033">
                  <c:v>-10.419979737003057</c:v>
                </c:pt>
                <c:pt idx="1034">
                  <c:v>-10.560448478083588</c:v>
                </c:pt>
                <c:pt idx="1035">
                  <c:v>-10.5548419235474</c:v>
                </c:pt>
                <c:pt idx="1036">
                  <c:v>-10.14552529551478</c:v>
                </c:pt>
                <c:pt idx="1037">
                  <c:v>-10.252599687054026</c:v>
                </c:pt>
                <c:pt idx="1038">
                  <c:v>-10.3339448980632</c:v>
                </c:pt>
                <c:pt idx="1039">
                  <c:v>-10.420489140672782</c:v>
                </c:pt>
                <c:pt idx="1040">
                  <c:v>-10.549541010193678</c:v>
                </c:pt>
                <c:pt idx="1041">
                  <c:v>-10.586952264016309</c:v>
                </c:pt>
                <c:pt idx="1042">
                  <c:v>-10.40601428950051</c:v>
                </c:pt>
                <c:pt idx="1043">
                  <c:v>-10.344954246687054</c:v>
                </c:pt>
                <c:pt idx="1044">
                  <c:v>-10.676656366972477</c:v>
                </c:pt>
                <c:pt idx="1045">
                  <c:v>-11.282568726809378</c:v>
                </c:pt>
                <c:pt idx="1046">
                  <c:v>-11.527624723751273</c:v>
                </c:pt>
                <c:pt idx="1047">
                  <c:v>-11.530784584097859</c:v>
                </c:pt>
                <c:pt idx="1048">
                  <c:v>-11.504383456676859</c:v>
                </c:pt>
                <c:pt idx="1049">
                  <c:v>-11.614882909276249</c:v>
                </c:pt>
                <c:pt idx="1050">
                  <c:v>-12.230479389398573</c:v>
                </c:pt>
                <c:pt idx="1051">
                  <c:v>-12.456676549439347</c:v>
                </c:pt>
                <c:pt idx="1052">
                  <c:v>-12.551477803261978</c:v>
                </c:pt>
                <c:pt idx="1053">
                  <c:v>-12.520081406727828</c:v>
                </c:pt>
                <c:pt idx="1054">
                  <c:v>-12.535473962283383</c:v>
                </c:pt>
                <c:pt idx="1055">
                  <c:v>-12.606523768603465</c:v>
                </c:pt>
                <c:pt idx="1056">
                  <c:v>-12.513456042813456</c:v>
                </c:pt>
                <c:pt idx="1057">
                  <c:v>-12.513557923547401</c:v>
                </c:pt>
                <c:pt idx="1058">
                  <c:v>-12.403160351681956</c:v>
                </c:pt>
                <c:pt idx="1059">
                  <c:v>-12.689194985728848</c:v>
                </c:pt>
                <c:pt idx="1060">
                  <c:v>-12.962385638124362</c:v>
                </c:pt>
                <c:pt idx="1061">
                  <c:v>-13.126198304791028</c:v>
                </c:pt>
                <c:pt idx="1062">
                  <c:v>-13.18216119673802</c:v>
                </c:pt>
                <c:pt idx="1063">
                  <c:v>-13.143017192660551</c:v>
                </c:pt>
                <c:pt idx="1064">
                  <c:v>-13.050050569826707</c:v>
                </c:pt>
                <c:pt idx="1065">
                  <c:v>-13.427216415902139</c:v>
                </c:pt>
                <c:pt idx="1066">
                  <c:v>-13.143119851172273</c:v>
                </c:pt>
                <c:pt idx="1067">
                  <c:v>-13.270438191641183</c:v>
                </c:pt>
                <c:pt idx="1068">
                  <c:v>-13.344342992864425</c:v>
                </c:pt>
                <c:pt idx="1069">
                  <c:v>-13.062691566768601</c:v>
                </c:pt>
                <c:pt idx="1070">
                  <c:v>-13.043221445463812</c:v>
                </c:pt>
                <c:pt idx="1071">
                  <c:v>-13.294800924566768</c:v>
                </c:pt>
                <c:pt idx="1072">
                  <c:v>-13.380836541284404</c:v>
                </c:pt>
                <c:pt idx="1073">
                  <c:v>-13.401528454638123</c:v>
                </c:pt>
                <c:pt idx="1074">
                  <c:v>-13.282161483180428</c:v>
                </c:pt>
                <c:pt idx="1075">
                  <c:v>-13.254331692150865</c:v>
                </c:pt>
                <c:pt idx="1076">
                  <c:v>-13.240264363914372</c:v>
                </c:pt>
                <c:pt idx="1077">
                  <c:v>-13.429051825688072</c:v>
                </c:pt>
                <c:pt idx="1078">
                  <c:v>-13.501732502548419</c:v>
                </c:pt>
                <c:pt idx="1079">
                  <c:v>-13.835066271151884</c:v>
                </c:pt>
                <c:pt idx="1080">
                  <c:v>-13.542711917431191</c:v>
                </c:pt>
                <c:pt idx="1081">
                  <c:v>-13.29490358307849</c:v>
                </c:pt>
                <c:pt idx="1082">
                  <c:v>-13.311825129459734</c:v>
                </c:pt>
                <c:pt idx="1083">
                  <c:v>-13.271253237512742</c:v>
                </c:pt>
                <c:pt idx="1084">
                  <c:v>-13.203772371049949</c:v>
                </c:pt>
                <c:pt idx="1085">
                  <c:v>-13.388786354740061</c:v>
                </c:pt>
                <c:pt idx="1086">
                  <c:v>-13.086747879714576</c:v>
                </c:pt>
                <c:pt idx="1087">
                  <c:v>-12.784913167176351</c:v>
                </c:pt>
                <c:pt idx="1088">
                  <c:v>-12.700509976554535</c:v>
                </c:pt>
                <c:pt idx="1089">
                  <c:v>-13.025994256880733</c:v>
                </c:pt>
                <c:pt idx="1090">
                  <c:v>-12.529663646279307</c:v>
                </c:pt>
                <c:pt idx="1091">
                  <c:v>-11.910193362895004</c:v>
                </c:pt>
                <c:pt idx="1092">
                  <c:v>-11.677675704383281</c:v>
                </c:pt>
                <c:pt idx="1093">
                  <c:v>-11.516411612640162</c:v>
                </c:pt>
                <c:pt idx="1094">
                  <c:v>-10.621814164118247</c:v>
                </c:pt>
                <c:pt idx="1095">
                  <c:v>-10.491029543323139</c:v>
                </c:pt>
                <c:pt idx="1096">
                  <c:v>-10.136951753720693</c:v>
                </c:pt>
                <c:pt idx="1097">
                  <c:v>-9.6356577586136591</c:v>
                </c:pt>
                <c:pt idx="1098">
                  <c:v>-9.3986954529051978</c:v>
                </c:pt>
                <c:pt idx="1099">
                  <c:v>-9.5004689317023434</c:v>
                </c:pt>
                <c:pt idx="1100">
                  <c:v>-10.095504931804282</c:v>
                </c:pt>
                <c:pt idx="1101">
                  <c:v>-9.9212739810397554</c:v>
                </c:pt>
                <c:pt idx="1102">
                  <c:v>-9.9738530305810382</c:v>
                </c:pt>
                <c:pt idx="1103">
                  <c:v>-10.524872635066259</c:v>
                </c:pt>
                <c:pt idx="1104">
                  <c:v>-9.7037615761467872</c:v>
                </c:pt>
                <c:pt idx="1105">
                  <c:v>-8.8185931564729856</c:v>
                </c:pt>
                <c:pt idx="1106">
                  <c:v>-8.4793884090723743</c:v>
                </c:pt>
                <c:pt idx="1107">
                  <c:v>-7.7188583202854222</c:v>
                </c:pt>
                <c:pt idx="1108">
                  <c:v>-7.1992864424057084</c:v>
                </c:pt>
                <c:pt idx="1109">
                  <c:v>-6.7232106681957191</c:v>
                </c:pt>
                <c:pt idx="1110">
                  <c:v>-6.0903158392456671</c:v>
                </c:pt>
                <c:pt idx="1111">
                  <c:v>-5.4283383181447498</c:v>
                </c:pt>
                <c:pt idx="1112">
                  <c:v>-5.725586061977574</c:v>
                </c:pt>
                <c:pt idx="1113">
                  <c:v>-5.0007644171253824</c:v>
                </c:pt>
                <c:pt idx="1114">
                  <c:v>-4.1108663172273188</c:v>
                </c:pt>
                <c:pt idx="1115">
                  <c:v>-4.3917839679918451</c:v>
                </c:pt>
                <c:pt idx="1116">
                  <c:v>-3.5664118028542307</c:v>
                </c:pt>
                <c:pt idx="1117">
                  <c:v>-2.3803465957186543</c:v>
                </c:pt>
                <c:pt idx="1118">
                  <c:v>-2.7023342649337412</c:v>
                </c:pt>
                <c:pt idx="1119">
                  <c:v>-2.9432722552497452</c:v>
                </c:pt>
                <c:pt idx="1120">
                  <c:v>-2.6362997554536189</c:v>
                </c:pt>
                <c:pt idx="1121">
                  <c:v>-2.1981448330275231</c:v>
                </c:pt>
                <c:pt idx="1122">
                  <c:v>-4.3017633342507642</c:v>
                </c:pt>
                <c:pt idx="1123">
                  <c:v>-1.7540265781855249</c:v>
                </c:pt>
                <c:pt idx="1124">
                  <c:v>-2.7052396177370031</c:v>
                </c:pt>
                <c:pt idx="1125">
                  <c:v>-3.7638431903160039</c:v>
                </c:pt>
                <c:pt idx="1126">
                  <c:v>-3.8589092569826704</c:v>
                </c:pt>
                <c:pt idx="1127">
                  <c:v>-3.1229153321100918</c:v>
                </c:pt>
                <c:pt idx="1128">
                  <c:v>-1.8642915498470947</c:v>
                </c:pt>
                <c:pt idx="1129">
                  <c:v>-2.7549949747196738</c:v>
                </c:pt>
                <c:pt idx="1130">
                  <c:v>-2.5715595599388381</c:v>
                </c:pt>
                <c:pt idx="1131">
                  <c:v>-2.7134760196738021</c:v>
                </c:pt>
                <c:pt idx="1132">
                  <c:v>-2.5611212494393474</c:v>
                </c:pt>
                <c:pt idx="1133">
                  <c:v>-2.6006828875637105</c:v>
                </c:pt>
                <c:pt idx="1134">
                  <c:v>-2.364699337410805</c:v>
                </c:pt>
                <c:pt idx="1135">
                  <c:v>-2.3401120387359833</c:v>
                </c:pt>
                <c:pt idx="1136">
                  <c:v>-1.5901834835881752</c:v>
                </c:pt>
                <c:pt idx="1137">
                  <c:v>-1.0765953531090722</c:v>
                </c:pt>
                <c:pt idx="1138">
                  <c:v>-1.3282466737003058</c:v>
                </c:pt>
                <c:pt idx="1139">
                  <c:v>-1.4174108476044851</c:v>
                </c:pt>
                <c:pt idx="1140">
                  <c:v>-1.684199730784913</c:v>
                </c:pt>
                <c:pt idx="1141">
                  <c:v>-1.611916370030581</c:v>
                </c:pt>
                <c:pt idx="1142">
                  <c:v>-1.7943118811416918</c:v>
                </c:pt>
                <c:pt idx="1143">
                  <c:v>-1.340428137512742</c:v>
                </c:pt>
                <c:pt idx="1144">
                  <c:v>-1.5975943399592252</c:v>
                </c:pt>
                <c:pt idx="1145">
                  <c:v>-1.9777675166156981</c:v>
                </c:pt>
                <c:pt idx="1146">
                  <c:v>-1.7508766337410806</c:v>
                </c:pt>
                <c:pt idx="1147">
                  <c:v>-1.8769928196738019</c:v>
                </c:pt>
                <c:pt idx="1148">
                  <c:v>-2.0207236909276247</c:v>
                </c:pt>
                <c:pt idx="1149">
                  <c:v>-1.5709887707441386</c:v>
                </c:pt>
                <c:pt idx="1150">
                  <c:v>-1.4143221483180428</c:v>
                </c:pt>
                <c:pt idx="1151">
                  <c:v>-1.1840367292558613</c:v>
                </c:pt>
                <c:pt idx="1152">
                  <c:v>-1.9012334514780833</c:v>
                </c:pt>
                <c:pt idx="1153">
                  <c:v>-1.4959530727828747</c:v>
                </c:pt>
                <c:pt idx="1154">
                  <c:v>-1.7033128806320079</c:v>
                </c:pt>
                <c:pt idx="1155">
                  <c:v>-1.7477778241590214</c:v>
                </c:pt>
                <c:pt idx="1156">
                  <c:v>-1.8337411131498469</c:v>
                </c:pt>
                <c:pt idx="1157">
                  <c:v>-2.0554230483180427</c:v>
                </c:pt>
                <c:pt idx="1158">
                  <c:v>-2.3842812556574922</c:v>
                </c:pt>
                <c:pt idx="1159">
                  <c:v>-2.7146993669724773</c:v>
                </c:pt>
                <c:pt idx="1160">
                  <c:v>-4.3893882136595312</c:v>
                </c:pt>
                <c:pt idx="1161">
                  <c:v>-8.8906011085626915</c:v>
                </c:pt>
                <c:pt idx="1162">
                  <c:v>-12.851579765545361</c:v>
                </c:pt>
                <c:pt idx="1163">
                  <c:v>-13.713149946992862</c:v>
                </c:pt>
                <c:pt idx="1164">
                  <c:v>-14.127115761467891</c:v>
                </c:pt>
                <c:pt idx="1165">
                  <c:v>-13.910296300713556</c:v>
                </c:pt>
                <c:pt idx="1166">
                  <c:v>-14.084811118246687</c:v>
                </c:pt>
                <c:pt idx="1167">
                  <c:v>-14.760856355759428</c:v>
                </c:pt>
                <c:pt idx="1168">
                  <c:v>-14.729459959225279</c:v>
                </c:pt>
                <c:pt idx="1169">
                  <c:v>-13.30907201427115</c:v>
                </c:pt>
                <c:pt idx="1170">
                  <c:v>-12.025178681957186</c:v>
                </c:pt>
                <c:pt idx="1171">
                  <c:v>-11.5286443088685</c:v>
                </c:pt>
                <c:pt idx="1172">
                  <c:v>-10.85239530988787</c:v>
                </c:pt>
                <c:pt idx="1173">
                  <c:v>-9.7448117628950044</c:v>
                </c:pt>
                <c:pt idx="1174">
                  <c:v>-8.9258308682976555</c:v>
                </c:pt>
                <c:pt idx="1175">
                  <c:v>-8.0523040802242605</c:v>
                </c:pt>
                <c:pt idx="1176">
                  <c:v>-6.8510399680937821</c:v>
                </c:pt>
                <c:pt idx="1177">
                  <c:v>-5.3546889963302746</c:v>
                </c:pt>
                <c:pt idx="1178">
                  <c:v>-4.2963609296636083</c:v>
                </c:pt>
                <c:pt idx="1179">
                  <c:v>-3.7249947177370033</c:v>
                </c:pt>
                <c:pt idx="1180">
                  <c:v>-3.0766768071355761</c:v>
                </c:pt>
                <c:pt idx="1181">
                  <c:v>-2.4913455367991841</c:v>
                </c:pt>
                <c:pt idx="1182">
                  <c:v>-1.7048420648318041</c:v>
                </c:pt>
                <c:pt idx="1183">
                  <c:v>-1.2708154536187564</c:v>
                </c:pt>
                <c:pt idx="1184">
                  <c:v>-1.420662575637105</c:v>
                </c:pt>
                <c:pt idx="1185">
                  <c:v>-1.0917227081549439</c:v>
                </c:pt>
                <c:pt idx="1186">
                  <c:v>-0.81151987555555549</c:v>
                </c:pt>
                <c:pt idx="1187">
                  <c:v>-0.89201125165137618</c:v>
                </c:pt>
                <c:pt idx="1188">
                  <c:v>-0.63726199633027514</c:v>
                </c:pt>
                <c:pt idx="1189">
                  <c:v>-0.6162252630275229</c:v>
                </c:pt>
                <c:pt idx="1190">
                  <c:v>-0.88253108732925578</c:v>
                </c:pt>
                <c:pt idx="1191">
                  <c:v>-1.1908257043832822</c:v>
                </c:pt>
                <c:pt idx="1192">
                  <c:v>-1.5109684367991845</c:v>
                </c:pt>
                <c:pt idx="1193">
                  <c:v>-1.7702141547400612</c:v>
                </c:pt>
                <c:pt idx="1194">
                  <c:v>-2.1670031377166157</c:v>
                </c:pt>
                <c:pt idx="1195">
                  <c:v>-2.2943323662589195</c:v>
                </c:pt>
                <c:pt idx="1196">
                  <c:v>-2.0403159138634046</c:v>
                </c:pt>
                <c:pt idx="1197">
                  <c:v>-1.8250763841997961</c:v>
                </c:pt>
                <c:pt idx="1198">
                  <c:v>-2.0551172114169214</c:v>
                </c:pt>
                <c:pt idx="1199">
                  <c:v>-2.5057083969418961</c:v>
                </c:pt>
                <c:pt idx="1200">
                  <c:v>-2.8484402811416918</c:v>
                </c:pt>
                <c:pt idx="1201">
                  <c:v>-3.031518918654434</c:v>
                </c:pt>
                <c:pt idx="1202">
                  <c:v>-3.1452293668705402</c:v>
                </c:pt>
                <c:pt idx="1203">
                  <c:v>-3.2360753516819569</c:v>
                </c:pt>
                <c:pt idx="1204">
                  <c:v>-3.4231498943934762</c:v>
                </c:pt>
                <c:pt idx="1205">
                  <c:v>-3.5429663857288483</c:v>
                </c:pt>
                <c:pt idx="1206">
                  <c:v>-3.5612434908256878</c:v>
                </c:pt>
                <c:pt idx="1207">
                  <c:v>-3.4672985018348621</c:v>
                </c:pt>
                <c:pt idx="1208">
                  <c:v>-3.3632109289500507</c:v>
                </c:pt>
                <c:pt idx="1209">
                  <c:v>-3.4219572667686031</c:v>
                </c:pt>
                <c:pt idx="1210">
                  <c:v>-3.457716651172273</c:v>
                </c:pt>
                <c:pt idx="1211">
                  <c:v>-3.2267073729867484</c:v>
                </c:pt>
                <c:pt idx="1212">
                  <c:v>-3.1917838389398572</c:v>
                </c:pt>
                <c:pt idx="1213">
                  <c:v>-3.2052904337410806</c:v>
                </c:pt>
                <c:pt idx="1214">
                  <c:v>-2.9968705017329254</c:v>
                </c:pt>
                <c:pt idx="1215">
                  <c:v>-2.7532721392456678</c:v>
                </c:pt>
                <c:pt idx="1216">
                  <c:v>-2.7537206869520898</c:v>
                </c:pt>
                <c:pt idx="1217">
                  <c:v>-2.8182569265035675</c:v>
                </c:pt>
                <c:pt idx="1218">
                  <c:v>-2.6954841418960243</c:v>
                </c:pt>
                <c:pt idx="1219">
                  <c:v>-2.6457287849133535</c:v>
                </c:pt>
                <c:pt idx="1220">
                  <c:v>-2.4761876563710499</c:v>
                </c:pt>
                <c:pt idx="1221">
                  <c:v>-2.4218043056065239</c:v>
                </c:pt>
                <c:pt idx="1222">
                  <c:v>-2.317828723751274</c:v>
                </c:pt>
                <c:pt idx="1223">
                  <c:v>-2.2721509321100917</c:v>
                </c:pt>
                <c:pt idx="1224">
                  <c:v>-2.3197757358817532</c:v>
                </c:pt>
                <c:pt idx="1225">
                  <c:v>-2.341824763914373</c:v>
                </c:pt>
                <c:pt idx="1226">
                  <c:v>-2.4648215306829764</c:v>
                </c:pt>
                <c:pt idx="1227">
                  <c:v>-2.5000304864424057</c:v>
                </c:pt>
                <c:pt idx="1228">
                  <c:v>-2.4939246377166153</c:v>
                </c:pt>
                <c:pt idx="1229">
                  <c:v>-2.6023547826707438</c:v>
                </c:pt>
                <c:pt idx="1230">
                  <c:v>-2.7213558387359837</c:v>
                </c:pt>
                <c:pt idx="1231">
                  <c:v>-2.8301019308868498</c:v>
                </c:pt>
                <c:pt idx="1232">
                  <c:v>-2.9355759771661569</c:v>
                </c:pt>
                <c:pt idx="1233">
                  <c:v>-3.0719673476044851</c:v>
                </c:pt>
                <c:pt idx="1234">
                  <c:v>-3.209245703160041</c:v>
                </c:pt>
                <c:pt idx="1235">
                  <c:v>-3.3902548382262996</c:v>
                </c:pt>
                <c:pt idx="1236">
                  <c:v>-3.4936696868501524</c:v>
                </c:pt>
                <c:pt idx="1237">
                  <c:v>-3.5771660605504585</c:v>
                </c:pt>
                <c:pt idx="1238">
                  <c:v>-3.6618756713557592</c:v>
                </c:pt>
                <c:pt idx="1239">
                  <c:v>-3.7397246599388376</c:v>
                </c:pt>
                <c:pt idx="1240">
                  <c:v>-3.7770235332313966</c:v>
                </c:pt>
                <c:pt idx="1241">
                  <c:v>-3.841447587155963</c:v>
                </c:pt>
                <c:pt idx="1242">
                  <c:v>-3.8457491346585111</c:v>
                </c:pt>
                <c:pt idx="1243">
                  <c:v>-4.0468400650356777</c:v>
                </c:pt>
                <c:pt idx="1244">
                  <c:v>-3.895494575739042</c:v>
                </c:pt>
                <c:pt idx="1245">
                  <c:v>-3.8476553167176348</c:v>
                </c:pt>
                <c:pt idx="1246">
                  <c:v>-3.8194393892966358</c:v>
                </c:pt>
                <c:pt idx="1247">
                  <c:v>-3.7655658313965339</c:v>
                </c:pt>
                <c:pt idx="1248">
                  <c:v>-3.6922629820591233</c:v>
                </c:pt>
                <c:pt idx="1249">
                  <c:v>-3.616952069826707</c:v>
                </c:pt>
                <c:pt idx="1250">
                  <c:v>-3.4978693535168195</c:v>
                </c:pt>
                <c:pt idx="1251">
                  <c:v>-3.4933842650356777</c:v>
                </c:pt>
                <c:pt idx="1252">
                  <c:v>-3.4776452362895003</c:v>
                </c:pt>
                <c:pt idx="1253">
                  <c:v>-4.7894799623853208</c:v>
                </c:pt>
                <c:pt idx="1254">
                  <c:v>-2.4804281532110091</c:v>
                </c:pt>
                <c:pt idx="1255">
                  <c:v>-3.3106727094801225</c:v>
                </c:pt>
                <c:pt idx="1256">
                  <c:v>-3.3306117937818551</c:v>
                </c:pt>
                <c:pt idx="1257">
                  <c:v>-3.2223037501529053</c:v>
                </c:pt>
                <c:pt idx="1258">
                  <c:v>-4.1122529849133533</c:v>
                </c:pt>
                <c:pt idx="1259">
                  <c:v>-3.117604503567788</c:v>
                </c:pt>
                <c:pt idx="1260">
                  <c:v>-3.4053005331294597</c:v>
                </c:pt>
                <c:pt idx="1261">
                  <c:v>-3.5068605288481143</c:v>
                </c:pt>
                <c:pt idx="1262">
                  <c:v>-3.7171355081549433</c:v>
                </c:pt>
                <c:pt idx="1263">
                  <c:v>-3.877675934352701</c:v>
                </c:pt>
                <c:pt idx="1264">
                  <c:v>-3.8149543008154945</c:v>
                </c:pt>
                <c:pt idx="1265">
                  <c:v>-3.8522018448521917</c:v>
                </c:pt>
                <c:pt idx="1266">
                  <c:v>-3.8418041699286438</c:v>
                </c:pt>
                <c:pt idx="1267">
                  <c:v>-3.7550153352701319</c:v>
                </c:pt>
                <c:pt idx="1268">
                  <c:v>-3.7691129942915396</c:v>
                </c:pt>
                <c:pt idx="1269">
                  <c:v>-3.647104899082569</c:v>
                </c:pt>
                <c:pt idx="1270">
                  <c:v>-3.5367279363914368</c:v>
                </c:pt>
                <c:pt idx="1271">
                  <c:v>-3.4010499259938838</c:v>
                </c:pt>
                <c:pt idx="1272">
                  <c:v>-3.2920083017329254</c:v>
                </c:pt>
                <c:pt idx="1273">
                  <c:v>-3.2029460086646275</c:v>
                </c:pt>
                <c:pt idx="1274">
                  <c:v>-2.9597452535168194</c:v>
                </c:pt>
                <c:pt idx="1275">
                  <c:v>-2.7007543347604486</c:v>
                </c:pt>
                <c:pt idx="1276">
                  <c:v>-2.5793577188583074</c:v>
                </c:pt>
                <c:pt idx="1277">
                  <c:v>-2.3706014246687053</c:v>
                </c:pt>
                <c:pt idx="1278">
                  <c:v>-2.0902651165137613</c:v>
                </c:pt>
                <c:pt idx="1279">
                  <c:v>-1.8939347806320082</c:v>
                </c:pt>
                <c:pt idx="1280">
                  <c:v>-1.6948114719673801</c:v>
                </c:pt>
                <c:pt idx="1281">
                  <c:v>-1.601121282262997</c:v>
                </c:pt>
                <c:pt idx="1282">
                  <c:v>-1.5037207064220184</c:v>
                </c:pt>
                <c:pt idx="1283">
                  <c:v>-1.4403363615698266</c:v>
                </c:pt>
                <c:pt idx="1284">
                  <c:v>-1.47798161019368</c:v>
                </c:pt>
                <c:pt idx="1285">
                  <c:v>-1.3959021379204892</c:v>
                </c:pt>
                <c:pt idx="1286">
                  <c:v>-1.3357186778797145</c:v>
                </c:pt>
                <c:pt idx="1287">
                  <c:v>-1.2871355334352701</c:v>
                </c:pt>
                <c:pt idx="1288">
                  <c:v>-1.1909786228338428</c:v>
                </c:pt>
                <c:pt idx="1289">
                  <c:v>-1.0829664030581039</c:v>
                </c:pt>
                <c:pt idx="1290">
                  <c:v>-1.0867278267074414</c:v>
                </c:pt>
                <c:pt idx="1291">
                  <c:v>-1.0390927181447502</c:v>
                </c:pt>
                <c:pt idx="1292">
                  <c:v>-0.99237103710499497</c:v>
                </c:pt>
                <c:pt idx="1293">
                  <c:v>-0.9817318814271152</c:v>
                </c:pt>
                <c:pt idx="1294">
                  <c:v>-0.92917937143730878</c:v>
                </c:pt>
                <c:pt idx="1295">
                  <c:v>-0.88867280825688066</c:v>
                </c:pt>
                <c:pt idx="1296">
                  <c:v>-0.76841282431192659</c:v>
                </c:pt>
                <c:pt idx="1297">
                  <c:v>-0.65342813700305802</c:v>
                </c:pt>
                <c:pt idx="1298">
                  <c:v>-0.67729561092762491</c:v>
                </c:pt>
                <c:pt idx="1299">
                  <c:v>-0.67136392194699279</c:v>
                </c:pt>
                <c:pt idx="1300">
                  <c:v>-0.62101531344546379</c:v>
                </c:pt>
                <c:pt idx="1301">
                  <c:v>-0.81116207756371039</c:v>
                </c:pt>
                <c:pt idx="1302">
                  <c:v>-1.0617329075433233</c:v>
                </c:pt>
                <c:pt idx="1303">
                  <c:v>-1.2353822239551477</c:v>
                </c:pt>
                <c:pt idx="1304">
                  <c:v>-1.3149337301732924</c:v>
                </c:pt>
                <c:pt idx="1305">
                  <c:v>-1.3730682971457697</c:v>
                </c:pt>
                <c:pt idx="1306">
                  <c:v>-1.4027726759429153</c:v>
                </c:pt>
                <c:pt idx="1307">
                  <c:v>-1.4294189779816513</c:v>
                </c:pt>
                <c:pt idx="1308">
                  <c:v>-1.429001052803262</c:v>
                </c:pt>
                <c:pt idx="1309">
                  <c:v>-1.3862589448521916</c:v>
                </c:pt>
                <c:pt idx="1310">
                  <c:v>-1.3970132996941895</c:v>
                </c:pt>
                <c:pt idx="1311">
                  <c:v>-1.4046075025484199</c:v>
                </c:pt>
                <c:pt idx="1312">
                  <c:v>-1.5436799518858306</c:v>
                </c:pt>
                <c:pt idx="1313">
                  <c:v>-1.5900305651376145</c:v>
                </c:pt>
                <c:pt idx="1314">
                  <c:v>-1.6162079043832822</c:v>
                </c:pt>
                <c:pt idx="1315">
                  <c:v>-1.6975739194699286</c:v>
                </c:pt>
                <c:pt idx="1316">
                  <c:v>-1.7653822047910295</c:v>
                </c:pt>
                <c:pt idx="1317">
                  <c:v>-1.811274257288481</c:v>
                </c:pt>
                <c:pt idx="1318">
                  <c:v>-1.8935881137614679</c:v>
                </c:pt>
                <c:pt idx="1319">
                  <c:v>-1.9119062433231395</c:v>
                </c:pt>
                <c:pt idx="1320">
                  <c:v>-2.0933129858307846</c:v>
                </c:pt>
                <c:pt idx="1321">
                  <c:v>-2.0334556805300714</c:v>
                </c:pt>
                <c:pt idx="1322">
                  <c:v>-1.9238838483180427</c:v>
                </c:pt>
                <c:pt idx="1323">
                  <c:v>-1.9679509901121304</c:v>
                </c:pt>
                <c:pt idx="1324">
                  <c:v>-1.9828032280326198</c:v>
                </c:pt>
                <c:pt idx="1325">
                  <c:v>-2.0141284643221202</c:v>
                </c:pt>
                <c:pt idx="1326">
                  <c:v>-1.9845462841997958</c:v>
                </c:pt>
                <c:pt idx="1327">
                  <c:v>-1.9260550372069316</c:v>
                </c:pt>
                <c:pt idx="1328">
                  <c:v>-1.9507339120285421</c:v>
                </c:pt>
                <c:pt idx="1329">
                  <c:v>-1.8418552192660549</c:v>
                </c:pt>
                <c:pt idx="1330">
                  <c:v>-1.6787358866462792</c:v>
                </c:pt>
                <c:pt idx="1331">
                  <c:v>-1.5871559322120286</c:v>
                </c:pt>
                <c:pt idx="1332">
                  <c:v>-1.5000509559633026</c:v>
                </c:pt>
                <c:pt idx="1333">
                  <c:v>-1.4223139585117226</c:v>
                </c:pt>
                <c:pt idx="1334">
                  <c:v>-1.3358715963302752</c:v>
                </c:pt>
                <c:pt idx="1335">
                  <c:v>-1.2677982069317022</c:v>
                </c:pt>
                <c:pt idx="1336">
                  <c:v>-1.2483690127420999</c:v>
                </c:pt>
                <c:pt idx="1337">
                  <c:v>-1.1759938814475024</c:v>
                </c:pt>
                <c:pt idx="1338">
                  <c:v>-1.081753360346585</c:v>
                </c:pt>
                <c:pt idx="1339">
                  <c:v>-1.035168168501529</c:v>
                </c:pt>
                <c:pt idx="1340">
                  <c:v>-1.0327216681957185</c:v>
                </c:pt>
                <c:pt idx="1341">
                  <c:v>-1.0255351829765547</c:v>
                </c:pt>
                <c:pt idx="1342">
                  <c:v>-0.99388583355759419</c:v>
                </c:pt>
                <c:pt idx="1343">
                  <c:v>-0.95675232214067274</c:v>
                </c:pt>
                <c:pt idx="1344">
                  <c:v>-0.97323543070336394</c:v>
                </c:pt>
                <c:pt idx="1345">
                  <c:v>-0.99438434955147803</c:v>
                </c:pt>
                <c:pt idx="1346">
                  <c:v>-1.0256065384301734</c:v>
                </c:pt>
                <c:pt idx="1347">
                  <c:v>-1.0871865819571866</c:v>
                </c:pt>
                <c:pt idx="1348">
                  <c:v>-1.1297349414882771</c:v>
                </c:pt>
                <c:pt idx="1349">
                  <c:v>-1.2091539443425077</c:v>
                </c:pt>
                <c:pt idx="1350">
                  <c:v>-1.2505912391437308</c:v>
                </c:pt>
                <c:pt idx="1351">
                  <c:v>-1.289734952191641</c:v>
                </c:pt>
                <c:pt idx="1352">
                  <c:v>-1.3384403924566768</c:v>
                </c:pt>
                <c:pt idx="1353">
                  <c:v>-1.3900611986748215</c:v>
                </c:pt>
                <c:pt idx="1354">
                  <c:v>-1.4352191843017328</c:v>
                </c:pt>
                <c:pt idx="1355">
                  <c:v>-1.4650764815494393</c:v>
                </c:pt>
                <c:pt idx="1356">
                  <c:v>-1.5087869432212027</c:v>
                </c:pt>
                <c:pt idx="1357">
                  <c:v>-1.5547706689092762</c:v>
                </c:pt>
                <c:pt idx="1358">
                  <c:v>-1.6529561547400611</c:v>
                </c:pt>
                <c:pt idx="1359">
                  <c:v>-1.8003770942915389</c:v>
                </c:pt>
                <c:pt idx="1360">
                  <c:v>-1.8540367803261975</c:v>
                </c:pt>
                <c:pt idx="1361">
                  <c:v>-1.9274924508664626</c:v>
                </c:pt>
                <c:pt idx="1362">
                  <c:v>-1.8871865384301731</c:v>
                </c:pt>
                <c:pt idx="1363">
                  <c:v>-1.9203874313965341</c:v>
                </c:pt>
                <c:pt idx="1364">
                  <c:v>-1.940366956880734</c:v>
                </c:pt>
                <c:pt idx="1365">
                  <c:v>-2.0305606325178389</c:v>
                </c:pt>
                <c:pt idx="1366">
                  <c:v>-2.0361772978593269</c:v>
                </c:pt>
                <c:pt idx="1367">
                  <c:v>-2.0837715763506623</c:v>
                </c:pt>
                <c:pt idx="1368">
                  <c:v>-2.0443629538226298</c:v>
                </c:pt>
                <c:pt idx="1369">
                  <c:v>-2.0584709175331293</c:v>
                </c:pt>
                <c:pt idx="1370">
                  <c:v>-1.9763199925586137</c:v>
                </c:pt>
                <c:pt idx="1371">
                  <c:v>-2.0023954509683994</c:v>
                </c:pt>
                <c:pt idx="1372">
                  <c:v>-2.1269725367991845</c:v>
                </c:pt>
                <c:pt idx="1373">
                  <c:v>-2.2142303342507645</c:v>
                </c:pt>
                <c:pt idx="1374">
                  <c:v>-2.2393680615698264</c:v>
                </c:pt>
                <c:pt idx="1375">
                  <c:v>-2.254311875637105</c:v>
                </c:pt>
                <c:pt idx="1376">
                  <c:v>-2.4013455125382261</c:v>
                </c:pt>
                <c:pt idx="1377">
                  <c:v>-2.4518451438328235</c:v>
                </c:pt>
                <c:pt idx="1378">
                  <c:v>-2.3954129000000002</c:v>
                </c:pt>
                <c:pt idx="1379">
                  <c:v>-2.2985118123343526</c:v>
                </c:pt>
                <c:pt idx="1380">
                  <c:v>-2.1550968881753314</c:v>
                </c:pt>
                <c:pt idx="1381">
                  <c:v>-2.1243119701325179</c:v>
                </c:pt>
                <c:pt idx="1382">
                  <c:v>-1.9820591482161061</c:v>
                </c:pt>
                <c:pt idx="1383">
                  <c:v>-1.9251682463812436</c:v>
                </c:pt>
                <c:pt idx="1384">
                  <c:v>-1.8266462039755349</c:v>
                </c:pt>
                <c:pt idx="1385">
                  <c:v>-1.6867889419979611</c:v>
                </c:pt>
                <c:pt idx="1386">
                  <c:v>-1.645738949745158</c:v>
                </c:pt>
                <c:pt idx="1387">
                  <c:v>-1.5722629613659529</c:v>
                </c:pt>
                <c:pt idx="1388">
                  <c:v>-1.4172170990825688</c:v>
                </c:pt>
                <c:pt idx="1389">
                  <c:v>-1.3484097401630988</c:v>
                </c:pt>
                <c:pt idx="1390">
                  <c:v>-1.3158308256880733</c:v>
                </c:pt>
                <c:pt idx="1391">
                  <c:v>-1.1264423832823649</c:v>
                </c:pt>
                <c:pt idx="1392">
                  <c:v>-1.0692253268093781</c:v>
                </c:pt>
                <c:pt idx="1393">
                  <c:v>-0.95899797725790004</c:v>
                </c:pt>
                <c:pt idx="1394">
                  <c:v>-0.9109296808460754</c:v>
                </c:pt>
                <c:pt idx="1395">
                  <c:v>-0.7612467055147808</c:v>
                </c:pt>
                <c:pt idx="1396">
                  <c:v>-0.57442098339449532</c:v>
                </c:pt>
                <c:pt idx="1397">
                  <c:v>-0.41139755287461771</c:v>
                </c:pt>
                <c:pt idx="1398">
                  <c:v>-0.34293882951070331</c:v>
                </c:pt>
                <c:pt idx="1399">
                  <c:v>-0.20453006362895004</c:v>
                </c:pt>
                <c:pt idx="1400">
                  <c:v>-0.13144648160040776</c:v>
                </c:pt>
                <c:pt idx="1401">
                  <c:v>-6.6838941321100909E-2</c:v>
                </c:pt>
                <c:pt idx="1402">
                  <c:v>-3.531131358002039E-2</c:v>
                </c:pt>
                <c:pt idx="1403">
                  <c:v>-6.7597755233435267E-2</c:v>
                </c:pt>
                <c:pt idx="1404">
                  <c:v>-0.13843424823649336</c:v>
                </c:pt>
                <c:pt idx="1405">
                  <c:v>-8.6538331102956167E-2</c:v>
                </c:pt>
                <c:pt idx="1406">
                  <c:v>-0.13273496268093782</c:v>
                </c:pt>
                <c:pt idx="1407">
                  <c:v>-0.21059428029561672</c:v>
                </c:pt>
                <c:pt idx="1408">
                  <c:v>-0.2017359850254842</c:v>
                </c:pt>
                <c:pt idx="1409">
                  <c:v>-0.27193067999999998</c:v>
                </c:pt>
                <c:pt idx="1410">
                  <c:v>-0.3616218051681957</c:v>
                </c:pt>
                <c:pt idx="1411">
                  <c:v>-0.48666972511722723</c:v>
                </c:pt>
                <c:pt idx="1412">
                  <c:v>-0.54869112253822627</c:v>
                </c:pt>
                <c:pt idx="1413">
                  <c:v>-0.57375739716615703</c:v>
                </c:pt>
                <c:pt idx="1414">
                  <c:v>-0.71095107891946985</c:v>
                </c:pt>
                <c:pt idx="1415">
                  <c:v>-0.74420490517838933</c:v>
                </c:pt>
                <c:pt idx="1416">
                  <c:v>-0.76973698311926597</c:v>
                </c:pt>
                <c:pt idx="1417">
                  <c:v>-0.86930476197757378</c:v>
                </c:pt>
                <c:pt idx="1418">
                  <c:v>-0.7932467076656472</c:v>
                </c:pt>
                <c:pt idx="1419">
                  <c:v>-0.7507512814882773</c:v>
                </c:pt>
                <c:pt idx="1420">
                  <c:v>-0.71441385967380222</c:v>
                </c:pt>
                <c:pt idx="1421">
                  <c:v>-0.7181019350458715</c:v>
                </c:pt>
                <c:pt idx="1422">
                  <c:v>-0.70495819340468913</c:v>
                </c:pt>
                <c:pt idx="1423">
                  <c:v>-0.66457898123343517</c:v>
                </c:pt>
                <c:pt idx="1424">
                  <c:v>-0.5889857094801223</c:v>
                </c:pt>
                <c:pt idx="1425">
                  <c:v>-0.55112741531090714</c:v>
                </c:pt>
                <c:pt idx="1426">
                  <c:v>-0.50543936750254836</c:v>
                </c:pt>
                <c:pt idx="1427">
                  <c:v>-0.5201427214780836</c:v>
                </c:pt>
                <c:pt idx="1428">
                  <c:v>-0.59980019151885833</c:v>
                </c:pt>
                <c:pt idx="1429">
                  <c:v>-0.62201633123343525</c:v>
                </c:pt>
                <c:pt idx="1430">
                  <c:v>-0.66426196472986743</c:v>
                </c:pt>
                <c:pt idx="1431">
                  <c:v>-0.69364218172273184</c:v>
                </c:pt>
                <c:pt idx="1432">
                  <c:v>-0.64879202574923545</c:v>
                </c:pt>
                <c:pt idx="1433">
                  <c:v>-0.62762283768603466</c:v>
                </c:pt>
                <c:pt idx="1434">
                  <c:v>-0.60798876390417933</c:v>
                </c:pt>
                <c:pt idx="1435">
                  <c:v>-0.56518142498470947</c:v>
                </c:pt>
                <c:pt idx="1436">
                  <c:v>-0.59972475306829764</c:v>
                </c:pt>
                <c:pt idx="1437">
                  <c:v>-0.66484097433231393</c:v>
                </c:pt>
                <c:pt idx="1438">
                  <c:v>-0.67010907708460754</c:v>
                </c:pt>
                <c:pt idx="1439">
                  <c:v>-0.66172578405708449</c:v>
                </c:pt>
                <c:pt idx="1440">
                  <c:v>-0.65551173553516817</c:v>
                </c:pt>
                <c:pt idx="1441">
                  <c:v>-0.6348338209785932</c:v>
                </c:pt>
                <c:pt idx="1442">
                  <c:v>-0.67203873645259937</c:v>
                </c:pt>
                <c:pt idx="1443">
                  <c:v>-0.60574004652395508</c:v>
                </c:pt>
                <c:pt idx="1444">
                  <c:v>-0.48656881645259936</c:v>
                </c:pt>
                <c:pt idx="1445">
                  <c:v>-0.38864423011213045</c:v>
                </c:pt>
                <c:pt idx="1446">
                  <c:v>-0.47943322301732927</c:v>
                </c:pt>
                <c:pt idx="1447">
                  <c:v>-0.48298981575942906</c:v>
                </c:pt>
                <c:pt idx="1448">
                  <c:v>-0.45722938094801219</c:v>
                </c:pt>
                <c:pt idx="1449">
                  <c:v>-0.57047504654434245</c:v>
                </c:pt>
                <c:pt idx="1450">
                  <c:v>-0.38310295458715593</c:v>
                </c:pt>
                <c:pt idx="1451">
                  <c:v>-0.28922222440366974</c:v>
                </c:pt>
                <c:pt idx="1452">
                  <c:v>-0.25511519502548419</c:v>
                </c:pt>
                <c:pt idx="1453">
                  <c:v>-0.24412232437308867</c:v>
                </c:pt>
                <c:pt idx="1454">
                  <c:v>-0.17135473809378185</c:v>
                </c:pt>
                <c:pt idx="1455">
                  <c:v>-0.31821100718654433</c:v>
                </c:pt>
                <c:pt idx="1456">
                  <c:v>-0.21647809113149846</c:v>
                </c:pt>
                <c:pt idx="1457">
                  <c:v>-0.20815801183486238</c:v>
                </c:pt>
                <c:pt idx="1458">
                  <c:v>-9.5310907480122317E-2</c:v>
                </c:pt>
                <c:pt idx="1459">
                  <c:v>-7.290468911009175E-2</c:v>
                </c:pt>
                <c:pt idx="1460">
                  <c:v>4.5168806897043827E-2</c:v>
                </c:pt>
                <c:pt idx="1461">
                  <c:v>0.14267583870540265</c:v>
                </c:pt>
                <c:pt idx="1462">
                  <c:v>0.27228439498470947</c:v>
                </c:pt>
                <c:pt idx="1463">
                  <c:v>0.26008358546381238</c:v>
                </c:pt>
                <c:pt idx="1464">
                  <c:v>0.24035983129459734</c:v>
                </c:pt>
                <c:pt idx="1465">
                  <c:v>0.19608664342507642</c:v>
                </c:pt>
                <c:pt idx="1466">
                  <c:v>7.8070540433231389E-2</c:v>
                </c:pt>
                <c:pt idx="1467">
                  <c:v>0.12633536812436288</c:v>
                </c:pt>
                <c:pt idx="1468">
                  <c:v>2.3439449089704384E-2</c:v>
                </c:pt>
                <c:pt idx="1469">
                  <c:v>6.1668605979612642E-2</c:v>
                </c:pt>
                <c:pt idx="1470">
                  <c:v>-3.9947807606523958E-2</c:v>
                </c:pt>
                <c:pt idx="1471">
                  <c:v>-9.2942610185524979E-2</c:v>
                </c:pt>
                <c:pt idx="1472">
                  <c:v>6.6640263728848107E-3</c:v>
                </c:pt>
                <c:pt idx="1473">
                  <c:v>-6.8476963237512734E-2</c:v>
                </c:pt>
                <c:pt idx="1474">
                  <c:v>-2.3107848886850153E-2</c:v>
                </c:pt>
                <c:pt idx="1475">
                  <c:v>-4.1341386681957186E-2</c:v>
                </c:pt>
                <c:pt idx="1476">
                  <c:v>6.955881488175332E-2</c:v>
                </c:pt>
                <c:pt idx="1477">
                  <c:v>2.072650358205912E-2</c:v>
                </c:pt>
                <c:pt idx="1478">
                  <c:v>5.9542202681957188E-2</c:v>
                </c:pt>
                <c:pt idx="1479">
                  <c:v>0.10798368735983691</c:v>
                </c:pt>
                <c:pt idx="1480">
                  <c:v>0.10462996913353721</c:v>
                </c:pt>
                <c:pt idx="1481">
                  <c:v>6.6598876171253818E-2</c:v>
                </c:pt>
              </c:numCache>
            </c:numRef>
          </c:yVal>
          <c:smooth val="1"/>
          <c:extLst>
            <c:ext xmlns:c16="http://schemas.microsoft.com/office/drawing/2014/chart" uri="{C3380CC4-5D6E-409C-BE32-E72D297353CC}">
              <c16:uniqueId val="{00000001-2422-4A87-81D3-3A1802376D78}"/>
            </c:ext>
          </c:extLst>
        </c:ser>
        <c:dLbls>
          <c:showLegendKey val="0"/>
          <c:showVal val="0"/>
          <c:showCatName val="0"/>
          <c:showSerName val="0"/>
          <c:showPercent val="0"/>
          <c:showBubbleSize val="0"/>
        </c:dLbls>
        <c:axId val="305227752"/>
        <c:axId val="305233984"/>
      </c:scatterChart>
      <c:valAx>
        <c:axId val="3052277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2000"/>
                  <a:t>Time</a:t>
                </a:r>
                <a:endParaRPr lang="en-US" sz="1600"/>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233984"/>
        <c:crosses val="autoZero"/>
        <c:crossBetween val="midCat"/>
      </c:valAx>
      <c:valAx>
        <c:axId val="305233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G-Force</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227752"/>
        <c:crosses val="autoZero"/>
        <c:crossBetween val="midCat"/>
      </c:valAx>
      <c:spPr>
        <a:noFill/>
        <a:ln>
          <a:noFill/>
        </a:ln>
        <a:effectLst/>
      </c:spPr>
    </c:plotArea>
    <c:legend>
      <c:legendPos val="r"/>
      <c:layout>
        <c:manualLayout>
          <c:xMode val="edge"/>
          <c:yMode val="edge"/>
          <c:x val="0.69626390337066746"/>
          <c:y val="0.48641275705347964"/>
          <c:w val="0.23634272502365511"/>
          <c:h val="0.159951159186612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Force vs Displacement</a:t>
            </a:r>
          </a:p>
        </c:rich>
      </c:tx>
      <c:layout>
        <c:manualLayout>
          <c:xMode val="edge"/>
          <c:yMode val="edge"/>
          <c:x val="0.20427021999720166"/>
          <c:y val="2.803734191280901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'AR-96-119-Beechcraft-1900C-Floo'!$G$7:$G$32</c:f>
              <c:numCache>
                <c:formatCode>General</c:formatCode>
                <c:ptCount val="26"/>
                <c:pt idx="0">
                  <c:v>0</c:v>
                </c:pt>
                <c:pt idx="1">
                  <c:v>1.3426702543939304E-2</c:v>
                </c:pt>
                <c:pt idx="2">
                  <c:v>2.6926345107374228E-2</c:v>
                </c:pt>
                <c:pt idx="3">
                  <c:v>4.043543275927676E-2</c:v>
                </c:pt>
                <c:pt idx="4">
                  <c:v>4.7483364020158382E-2</c:v>
                </c:pt>
                <c:pt idx="5">
                  <c:v>5.771702894953705E-2</c:v>
                </c:pt>
                <c:pt idx="6">
                  <c:v>6.7813681805663731E-2</c:v>
                </c:pt>
                <c:pt idx="7">
                  <c:v>7.7952073663841423E-2</c:v>
                </c:pt>
                <c:pt idx="8">
                  <c:v>8.4772170180183543E-2</c:v>
                </c:pt>
                <c:pt idx="9">
                  <c:v>9.7521971669627144E-2</c:v>
                </c:pt>
                <c:pt idx="10">
                  <c:v>0.10680189013813779</c:v>
                </c:pt>
                <c:pt idx="11">
                  <c:v>0.1185540725220515</c:v>
                </c:pt>
                <c:pt idx="12">
                  <c:v>0.12959479307183544</c:v>
                </c:pt>
                <c:pt idx="13">
                  <c:v>0.1425358069423962</c:v>
                </c:pt>
                <c:pt idx="14">
                  <c:v>0.1542749998517858</c:v>
                </c:pt>
                <c:pt idx="15">
                  <c:v>0.16519808973018929</c:v>
                </c:pt>
                <c:pt idx="16">
                  <c:v>0.17329859082036511</c:v>
                </c:pt>
                <c:pt idx="17">
                  <c:v>0.18495631041285621</c:v>
                </c:pt>
                <c:pt idx="18">
                  <c:v>0.19209422925483333</c:v>
                </c:pt>
                <c:pt idx="19">
                  <c:v>0.19387326300896404</c:v>
                </c:pt>
                <c:pt idx="20">
                  <c:v>0.19881485088676479</c:v>
                </c:pt>
                <c:pt idx="21">
                  <c:v>0.20191237716633129</c:v>
                </c:pt>
                <c:pt idx="22">
                  <c:v>0.20481346561530231</c:v>
                </c:pt>
                <c:pt idx="23">
                  <c:v>0.2087050802881035</c:v>
                </c:pt>
                <c:pt idx="24">
                  <c:v>0.21101794367989979</c:v>
                </c:pt>
                <c:pt idx="25">
                  <c:v>0.21113303623304996</c:v>
                </c:pt>
              </c:numCache>
            </c:numRef>
          </c:xVal>
          <c:yVal>
            <c:numRef>
              <c:f>'AR-96-119-Beechcraft-1900C-Floo'!$H$7:$H$32</c:f>
              <c:numCache>
                <c:formatCode>General</c:formatCode>
                <c:ptCount val="26"/>
                <c:pt idx="0">
                  <c:v>370.96638679575005</c:v>
                </c:pt>
                <c:pt idx="1">
                  <c:v>1854.8319328751249</c:v>
                </c:pt>
                <c:pt idx="2">
                  <c:v>3616.9222684995002</c:v>
                </c:pt>
                <c:pt idx="3">
                  <c:v>5564.4957986253758</c:v>
                </c:pt>
                <c:pt idx="4">
                  <c:v>7697.5525210455007</c:v>
                </c:pt>
                <c:pt idx="5">
                  <c:v>9923.3508407163772</c:v>
                </c:pt>
                <c:pt idx="6">
                  <c:v>12056.40756534375</c:v>
                </c:pt>
                <c:pt idx="7">
                  <c:v>14838.655460793752</c:v>
                </c:pt>
                <c:pt idx="8">
                  <c:v>17342.678566698749</c:v>
                </c:pt>
                <c:pt idx="9">
                  <c:v>19846.70168364</c:v>
                </c:pt>
                <c:pt idx="10">
                  <c:v>21887.016803291255</c:v>
                </c:pt>
                <c:pt idx="11">
                  <c:v>23649.10714443375</c:v>
                </c:pt>
                <c:pt idx="12">
                  <c:v>24669.264709777501</c:v>
                </c:pt>
                <c:pt idx="13">
                  <c:v>25225.714288867501</c:v>
                </c:pt>
                <c:pt idx="14">
                  <c:v>24298.298316360004</c:v>
                </c:pt>
                <c:pt idx="15">
                  <c:v>23556.365551597501</c:v>
                </c:pt>
                <c:pt idx="16">
                  <c:v>23092.65756534375</c:v>
                </c:pt>
                <c:pt idx="17">
                  <c:v>24020.073526815002</c:v>
                </c:pt>
                <c:pt idx="18">
                  <c:v>25689.422264085002</c:v>
                </c:pt>
                <c:pt idx="19">
                  <c:v>27080.546222846249</c:v>
                </c:pt>
                <c:pt idx="20">
                  <c:v>29399.086132042499</c:v>
                </c:pt>
                <c:pt idx="21">
                  <c:v>31439.40126273</c:v>
                </c:pt>
                <c:pt idx="22">
                  <c:v>33479.716382381252</c:v>
                </c:pt>
                <c:pt idx="23">
                  <c:v>35241.806723523754</c:v>
                </c:pt>
                <c:pt idx="24">
                  <c:v>36725.672264084998</c:v>
                </c:pt>
                <c:pt idx="25">
                  <c:v>38024.054618973751</c:v>
                </c:pt>
              </c:numCache>
            </c:numRef>
          </c:yVal>
          <c:smooth val="1"/>
          <c:extLst>
            <c:ext xmlns:c16="http://schemas.microsoft.com/office/drawing/2014/chart" uri="{C3380CC4-5D6E-409C-BE32-E72D297353CC}">
              <c16:uniqueId val="{00000000-2A46-45BC-982C-9E8F342F94C4}"/>
            </c:ext>
          </c:extLst>
        </c:ser>
        <c:dLbls>
          <c:showLegendKey val="0"/>
          <c:showVal val="0"/>
          <c:showCatName val="0"/>
          <c:showSerName val="0"/>
          <c:showPercent val="0"/>
          <c:showBubbleSize val="0"/>
        </c:dLbls>
        <c:axId val="452090464"/>
        <c:axId val="452096696"/>
      </c:scatterChart>
      <c:valAx>
        <c:axId val="452090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Displacement</a:t>
                </a:r>
                <a:r>
                  <a:rPr lang="en-US" sz="1600" baseline="0" dirty="0"/>
                  <a:t> (m)</a:t>
                </a:r>
                <a:endParaRPr lang="en-US" sz="1600" dirty="0"/>
              </a:p>
            </c:rich>
          </c:tx>
          <c:layout>
            <c:manualLayout>
              <c:xMode val="edge"/>
              <c:yMode val="edge"/>
              <c:x val="0.35422175269756162"/>
              <c:y val="0.8813085859024418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2096696"/>
        <c:crosses val="autoZero"/>
        <c:crossBetween val="midCat"/>
      </c:valAx>
      <c:valAx>
        <c:axId val="452096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Force (N)</a:t>
                </a:r>
              </a:p>
            </c:rich>
          </c:tx>
          <c:layout>
            <c:manualLayout>
              <c:xMode val="edge"/>
              <c:yMode val="edge"/>
              <c:x val="2.3603083746874053E-2"/>
              <c:y val="0.3272314707020815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2090464"/>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9A223849-021F-452E-A1F3-892AE52BBE56}" type="datetimeFigureOut">
              <a:rPr lang="en-US" smtClean="0"/>
              <a:t>10/16/2019</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4A8F6EE-A0F6-4A24-8145-5E7B5CA58C82}" type="slidenum">
              <a:rPr lang="en-US" smtClean="0"/>
              <a:t>‹#›</a:t>
            </a:fld>
            <a:endParaRPr lang="en-US"/>
          </a:p>
        </p:txBody>
      </p:sp>
    </p:spTree>
    <p:extLst>
      <p:ext uri="{BB962C8B-B14F-4D97-AF65-F5344CB8AC3E}">
        <p14:creationId xmlns:p14="http://schemas.microsoft.com/office/powerpoint/2010/main" val="2333688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1" y="0"/>
            <a:ext cx="3169919" cy="480060"/>
          </a:xfrm>
          <a:prstGeom prst="rect">
            <a:avLst/>
          </a:prstGeom>
          <a:noFill/>
          <a:ln>
            <a:noFill/>
          </a:ln>
        </p:spPr>
        <p:txBody>
          <a:bodyPr lIns="96645" tIns="96645" rIns="96645" bIns="96645" anchor="t" anchorCtr="0"/>
          <a:lstStyle>
            <a:lvl1pPr marL="0" marR="0" indent="0" algn="l" rtl="0">
              <a:spcBef>
                <a:spcPts val="0"/>
              </a:spcBef>
              <a:defRPr/>
            </a:lvl1pPr>
            <a:lvl2pPr marL="483306" marR="0" indent="0" algn="l" rtl="0">
              <a:spcBef>
                <a:spcPts val="0"/>
              </a:spcBef>
              <a:defRPr/>
            </a:lvl2pPr>
            <a:lvl3pPr marL="966612" marR="0" indent="0" algn="l" rtl="0">
              <a:spcBef>
                <a:spcPts val="0"/>
              </a:spcBef>
              <a:defRPr/>
            </a:lvl3pPr>
            <a:lvl4pPr marL="1449918" marR="0" indent="0" algn="l" rtl="0">
              <a:spcBef>
                <a:spcPts val="0"/>
              </a:spcBef>
              <a:defRPr/>
            </a:lvl4pPr>
            <a:lvl5pPr marL="1933224" marR="0" indent="0" algn="l" rtl="0">
              <a:spcBef>
                <a:spcPts val="0"/>
              </a:spcBef>
              <a:defRPr/>
            </a:lvl5pPr>
            <a:lvl6pPr marL="2416531" marR="0" indent="0" algn="l" rtl="0">
              <a:spcBef>
                <a:spcPts val="0"/>
              </a:spcBef>
              <a:defRPr/>
            </a:lvl6pPr>
            <a:lvl7pPr marL="2899837" marR="0" indent="0" algn="l" rtl="0">
              <a:spcBef>
                <a:spcPts val="0"/>
              </a:spcBef>
              <a:defRPr/>
            </a:lvl7pPr>
            <a:lvl8pPr marL="3383143" marR="0" indent="0" algn="l" rtl="0">
              <a:spcBef>
                <a:spcPts val="0"/>
              </a:spcBef>
              <a:defRPr/>
            </a:lvl8pPr>
            <a:lvl9pPr marL="3866449" marR="0" indent="0" algn="l" rtl="0">
              <a:spcBef>
                <a:spcPts val="0"/>
              </a:spcBef>
              <a:defRPr/>
            </a:lvl9pPr>
          </a:lstStyle>
          <a:p>
            <a:endParaRPr/>
          </a:p>
        </p:txBody>
      </p:sp>
      <p:sp>
        <p:nvSpPr>
          <p:cNvPr id="3" name="Shape 3"/>
          <p:cNvSpPr txBox="1">
            <a:spLocks noGrp="1"/>
          </p:cNvSpPr>
          <p:nvPr>
            <p:ph type="dt" idx="10"/>
          </p:nvPr>
        </p:nvSpPr>
        <p:spPr>
          <a:xfrm>
            <a:off x="4143587" y="0"/>
            <a:ext cx="3169919" cy="480060"/>
          </a:xfrm>
          <a:prstGeom prst="rect">
            <a:avLst/>
          </a:prstGeom>
          <a:noFill/>
          <a:ln>
            <a:noFill/>
          </a:ln>
        </p:spPr>
        <p:txBody>
          <a:bodyPr lIns="96645" tIns="96645" rIns="96645" bIns="96645" anchor="t" anchorCtr="0"/>
          <a:lstStyle>
            <a:lvl1pPr marL="0" marR="0" indent="0" algn="r" rtl="0">
              <a:spcBef>
                <a:spcPts val="0"/>
              </a:spcBef>
              <a:defRPr/>
            </a:lvl1pPr>
            <a:lvl2pPr marL="483306" marR="0" indent="0" algn="l" rtl="0">
              <a:spcBef>
                <a:spcPts val="0"/>
              </a:spcBef>
              <a:defRPr/>
            </a:lvl2pPr>
            <a:lvl3pPr marL="966612" marR="0" indent="0" algn="l" rtl="0">
              <a:spcBef>
                <a:spcPts val="0"/>
              </a:spcBef>
              <a:defRPr/>
            </a:lvl3pPr>
            <a:lvl4pPr marL="1449918" marR="0" indent="0" algn="l" rtl="0">
              <a:spcBef>
                <a:spcPts val="0"/>
              </a:spcBef>
              <a:defRPr/>
            </a:lvl4pPr>
            <a:lvl5pPr marL="1933224" marR="0" indent="0" algn="l" rtl="0">
              <a:spcBef>
                <a:spcPts val="0"/>
              </a:spcBef>
              <a:defRPr/>
            </a:lvl5pPr>
            <a:lvl6pPr marL="2416531" marR="0" indent="0" algn="l" rtl="0">
              <a:spcBef>
                <a:spcPts val="0"/>
              </a:spcBef>
              <a:defRPr/>
            </a:lvl6pPr>
            <a:lvl7pPr marL="2899837" marR="0" indent="0" algn="l" rtl="0">
              <a:spcBef>
                <a:spcPts val="0"/>
              </a:spcBef>
              <a:defRPr/>
            </a:lvl7pPr>
            <a:lvl8pPr marL="3383143" marR="0" indent="0" algn="l" rtl="0">
              <a:spcBef>
                <a:spcPts val="0"/>
              </a:spcBef>
              <a:defRPr/>
            </a:lvl8pPr>
            <a:lvl9pPr marL="3866449" marR="0" indent="0" algn="l" rtl="0">
              <a:spcBef>
                <a:spcPts val="0"/>
              </a:spcBef>
              <a:defRPr/>
            </a:lvl9pPr>
          </a:lstStyle>
          <a:p>
            <a:endParaRPr/>
          </a:p>
        </p:txBody>
      </p:sp>
      <p:sp>
        <p:nvSpPr>
          <p:cNvPr id="4" name="Shape 4"/>
          <p:cNvSpPr>
            <a:spLocks noGrp="1" noRot="1" noChangeAspect="1"/>
          </p:cNvSpPr>
          <p:nvPr>
            <p:ph type="sldImg" idx="3"/>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1" y="9119474"/>
            <a:ext cx="3169919" cy="480060"/>
          </a:xfrm>
          <a:prstGeom prst="rect">
            <a:avLst/>
          </a:prstGeom>
          <a:noFill/>
          <a:ln>
            <a:noFill/>
          </a:ln>
        </p:spPr>
        <p:txBody>
          <a:bodyPr lIns="96645" tIns="96645" rIns="96645" bIns="96645" anchor="b" anchorCtr="0"/>
          <a:lstStyle>
            <a:lvl1pPr marL="0" marR="0" indent="0" algn="l" rtl="0">
              <a:spcBef>
                <a:spcPts val="0"/>
              </a:spcBef>
              <a:defRPr/>
            </a:lvl1pPr>
            <a:lvl2pPr marL="483306" marR="0" indent="0" algn="l" rtl="0">
              <a:spcBef>
                <a:spcPts val="0"/>
              </a:spcBef>
              <a:defRPr/>
            </a:lvl2pPr>
            <a:lvl3pPr marL="966612" marR="0" indent="0" algn="l" rtl="0">
              <a:spcBef>
                <a:spcPts val="0"/>
              </a:spcBef>
              <a:defRPr/>
            </a:lvl3pPr>
            <a:lvl4pPr marL="1449918" marR="0" indent="0" algn="l" rtl="0">
              <a:spcBef>
                <a:spcPts val="0"/>
              </a:spcBef>
              <a:defRPr/>
            </a:lvl4pPr>
            <a:lvl5pPr marL="1933224" marR="0" indent="0" algn="l" rtl="0">
              <a:spcBef>
                <a:spcPts val="0"/>
              </a:spcBef>
              <a:defRPr/>
            </a:lvl5pPr>
            <a:lvl6pPr marL="2416531" marR="0" indent="0" algn="l" rtl="0">
              <a:spcBef>
                <a:spcPts val="0"/>
              </a:spcBef>
              <a:defRPr/>
            </a:lvl6pPr>
            <a:lvl7pPr marL="2899837" marR="0" indent="0" algn="l" rtl="0">
              <a:spcBef>
                <a:spcPts val="0"/>
              </a:spcBef>
              <a:defRPr/>
            </a:lvl7pPr>
            <a:lvl8pPr marL="3383143" marR="0" indent="0" algn="l" rtl="0">
              <a:spcBef>
                <a:spcPts val="0"/>
              </a:spcBef>
              <a:defRPr/>
            </a:lvl8pPr>
            <a:lvl9pPr marL="3866449" marR="0" indent="0" algn="l" rtl="0">
              <a:spcBef>
                <a:spcPts val="0"/>
              </a:spcBef>
              <a:defRPr/>
            </a:lvl9pPr>
          </a:lstStyle>
          <a:p>
            <a:endParaRPr/>
          </a:p>
        </p:txBody>
      </p:sp>
      <p:sp>
        <p:nvSpPr>
          <p:cNvPr id="7" name="Shape 7"/>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lvl1pPr marL="0" marR="0" indent="0" algn="r" rtl="0">
              <a:spcBef>
                <a:spcPts val="0"/>
              </a:spcBef>
              <a:buNone/>
              <a:defRPr sz="13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smtClean="0"/>
              <a:pPr>
                <a:buSzPct val="25000"/>
              </a:pPr>
              <a:t>‹#›</a:t>
            </a:fld>
            <a:endParaRPr lang="en-US"/>
          </a:p>
        </p:txBody>
      </p:sp>
    </p:spTree>
    <p:extLst>
      <p:ext uri="{BB962C8B-B14F-4D97-AF65-F5344CB8AC3E}">
        <p14:creationId xmlns:p14="http://schemas.microsoft.com/office/powerpoint/2010/main" val="219905253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1</a:t>
            </a:fld>
            <a:endParaRPr lang="en-US"/>
          </a:p>
        </p:txBody>
      </p:sp>
      <p:sp>
        <p:nvSpPr>
          <p:cNvPr id="29" name="Shape 29"/>
          <p:cNvSpPr>
            <a:spLocks noGrp="1" noRot="1" noChangeAspect="1"/>
          </p:cNvSpPr>
          <p:nvPr>
            <p:ph type="sldImg" idx="2"/>
          </p:nvPr>
        </p:nvSpPr>
        <p:spPr>
          <a:xfrm>
            <a:off x="482600" y="733425"/>
            <a:ext cx="6353175" cy="35734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973666" y="4560570"/>
            <a:ext cx="5367866" cy="4318873"/>
          </a:xfrm>
          <a:prstGeom prst="rect">
            <a:avLst/>
          </a:prstGeom>
          <a:noFill/>
          <a:ln>
            <a:noFill/>
          </a:ln>
        </p:spPr>
        <p:txBody>
          <a:bodyPr lIns="95615" tIns="46962" rIns="95615" bIns="46962" anchor="t" anchorCtr="0">
            <a:noAutofit/>
          </a:bodyPr>
          <a:lstStyle/>
          <a:p>
            <a:pPr eaLnBrk="1" hangingPunct="1">
              <a:spcBef>
                <a:spcPct val="0"/>
              </a:spcBef>
            </a:pPr>
            <a:endParaRPr lang="en-US" altLang="en-US" dirty="0" smtClean="0"/>
          </a:p>
        </p:txBody>
      </p:sp>
    </p:spTree>
    <p:extLst>
      <p:ext uri="{BB962C8B-B14F-4D97-AF65-F5344CB8AC3E}">
        <p14:creationId xmlns:p14="http://schemas.microsoft.com/office/powerpoint/2010/main" val="69359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11</a:t>
            </a:fld>
            <a:endParaRPr lang="en-US"/>
          </a:p>
        </p:txBody>
      </p:sp>
      <p:sp>
        <p:nvSpPr>
          <p:cNvPr id="178" name="Shape 17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79" name="Shape 179"/>
          <p:cNvSpPr txBox="1">
            <a:spLocks noGrp="1"/>
          </p:cNvSpPr>
          <p:nvPr>
            <p:ph type="body" idx="1"/>
          </p:nvPr>
        </p:nvSpPr>
        <p:spPr>
          <a:xfrm>
            <a:off x="731521" y="4560570"/>
            <a:ext cx="5852159" cy="4320540"/>
          </a:xfrm>
          <a:prstGeom prst="rect">
            <a:avLst/>
          </a:prstGeom>
          <a:noFill/>
          <a:ln>
            <a:noFill/>
          </a:ln>
        </p:spPr>
        <p:txBody>
          <a:bodyPr lIns="96645" tIns="48309" rIns="96645" bIns="48309" anchor="t" anchorCtr="0">
            <a:noAutofit/>
          </a:bodyPr>
          <a:lstStyle/>
          <a:p>
            <a:pPr>
              <a:buSzPct val="25000"/>
            </a:pPr>
            <a:r>
              <a:rPr lang="en-US" sz="1300">
                <a:solidFill>
                  <a:schemeClr val="dk1"/>
                </a:solidFill>
                <a:latin typeface="Calibri"/>
                <a:ea typeface="Calibri"/>
                <a:cs typeface="Calibri"/>
                <a:sym typeface="Calibri"/>
              </a:rPr>
              <a:t>Blank slide for drafting a body slide.</a:t>
            </a:r>
          </a:p>
        </p:txBody>
      </p:sp>
    </p:spTree>
    <p:extLst>
      <p:ext uri="{BB962C8B-B14F-4D97-AF65-F5344CB8AC3E}">
        <p14:creationId xmlns:p14="http://schemas.microsoft.com/office/powerpoint/2010/main" val="3312668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12</a:t>
            </a:fld>
            <a:endParaRPr lang="en-US"/>
          </a:p>
        </p:txBody>
      </p:sp>
      <p:sp>
        <p:nvSpPr>
          <p:cNvPr id="190" name="Shape 190"/>
          <p:cNvSpPr>
            <a:spLocks noGrp="1" noRot="1" noChangeAspect="1"/>
          </p:cNvSpPr>
          <p:nvPr>
            <p:ph type="sldImg" idx="2"/>
          </p:nvPr>
        </p:nvSpPr>
        <p:spPr>
          <a:xfrm>
            <a:off x="482600" y="733425"/>
            <a:ext cx="6353175" cy="35734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91" name="Shape 191"/>
          <p:cNvSpPr txBox="1">
            <a:spLocks noGrp="1"/>
          </p:cNvSpPr>
          <p:nvPr>
            <p:ph type="body" idx="1"/>
          </p:nvPr>
        </p:nvSpPr>
        <p:spPr>
          <a:xfrm>
            <a:off x="973666" y="4560570"/>
            <a:ext cx="5367866" cy="4318873"/>
          </a:xfrm>
          <a:prstGeom prst="rect">
            <a:avLst/>
          </a:prstGeom>
          <a:noFill/>
          <a:ln>
            <a:noFill/>
          </a:ln>
        </p:spPr>
        <p:txBody>
          <a:bodyPr lIns="96619" tIns="48309" rIns="96619" bIns="48309" anchor="t" anchorCtr="0">
            <a:noAutofit/>
          </a:bodyPr>
          <a:lstStyle/>
          <a:p>
            <a:pPr>
              <a:buSzPct val="25000"/>
            </a:pPr>
            <a:r>
              <a:rPr lang="en-US" sz="1300">
                <a:solidFill>
                  <a:schemeClr val="dk1"/>
                </a:solidFill>
                <a:latin typeface="Calibri"/>
                <a:ea typeface="Calibri"/>
                <a:cs typeface="Calibri"/>
                <a:sym typeface="Calibri"/>
              </a:rPr>
              <a:t>Body slide from the third section of the presentation’s middle. For the first body slide of this third section, consider repeating the corresponding image from the mapping slide. Use the headline to say state an assertion about this topic. In the body of the slide, support that headline with images and with needed callouts. See Chapter 4 of </a:t>
            </a:r>
            <a:r>
              <a:rPr lang="en-US" sz="1300" i="1">
                <a:solidFill>
                  <a:schemeClr val="dk1"/>
                </a:solidFill>
                <a:latin typeface="Calibri"/>
                <a:ea typeface="Calibri"/>
                <a:cs typeface="Calibri"/>
                <a:sym typeface="Calibri"/>
              </a:rPr>
              <a:t>The Craft of Scientific Presentations, 2</a:t>
            </a:r>
            <a:r>
              <a:rPr lang="en-US" sz="1300" i="1" baseline="30000">
                <a:solidFill>
                  <a:schemeClr val="dk1"/>
                </a:solidFill>
                <a:latin typeface="Calibri"/>
                <a:ea typeface="Calibri"/>
                <a:cs typeface="Calibri"/>
                <a:sym typeface="Calibri"/>
              </a:rPr>
              <a:t>nd</a:t>
            </a:r>
            <a:r>
              <a:rPr lang="en-US" sz="1300" i="1">
                <a:solidFill>
                  <a:schemeClr val="dk1"/>
                </a:solidFill>
                <a:latin typeface="Calibri"/>
                <a:ea typeface="Calibri"/>
                <a:cs typeface="Calibri"/>
                <a:sym typeface="Calibri"/>
              </a:rPr>
              <a:t> ed</a:t>
            </a:r>
            <a:r>
              <a:rPr lang="en-US" sz="1300">
                <a:solidFill>
                  <a:schemeClr val="dk1"/>
                </a:solidFill>
                <a:latin typeface="Calibri"/>
                <a:ea typeface="Calibri"/>
                <a:cs typeface="Calibri"/>
                <a:sym typeface="Calibri"/>
              </a:rPr>
              <a:t>..</a:t>
            </a:r>
          </a:p>
          <a:p>
            <a:endParaRPr sz="1300">
              <a:solidFill>
                <a:schemeClr val="dk1"/>
              </a:solidFill>
              <a:latin typeface="Calibri"/>
              <a:ea typeface="Calibri"/>
              <a:cs typeface="Calibri"/>
              <a:sym typeface="Calibri"/>
            </a:endParaRPr>
          </a:p>
          <a:p>
            <a:pPr>
              <a:buSzPct val="25000"/>
            </a:pPr>
            <a:r>
              <a:rPr lang="en-US" sz="1300">
                <a:solidFill>
                  <a:schemeClr val="dk1"/>
                </a:solidFill>
                <a:latin typeface="Calibri"/>
                <a:ea typeface="Calibri"/>
                <a:cs typeface="Calibri"/>
                <a:sym typeface="Calibri"/>
              </a:rPr>
              <a:t>This slide shows one orientation for the image and text in the body of the slide. Other orientations appear in this template. Choose the orientation that best supports your headline assertion.</a:t>
            </a:r>
          </a:p>
          <a:p>
            <a:endParaRPr sz="1300">
              <a:solidFill>
                <a:schemeClr val="dk1"/>
              </a:solidFill>
              <a:latin typeface="Calibri"/>
              <a:ea typeface="Calibri"/>
              <a:cs typeface="Calibri"/>
              <a:sym typeface="Calibri"/>
            </a:endParaRPr>
          </a:p>
          <a:p>
            <a:endParaRPr sz="1300">
              <a:solidFill>
                <a:schemeClr val="dk1"/>
              </a:solidFill>
              <a:latin typeface="Calibri"/>
              <a:ea typeface="Calibri"/>
              <a:cs typeface="Calibri"/>
              <a:sym typeface="Calibri"/>
            </a:endParaRPr>
          </a:p>
          <a:p>
            <a:endParaRPr sz="1300">
              <a:solidFill>
                <a:schemeClr val="dk1"/>
              </a:solidFill>
              <a:latin typeface="Calibri"/>
              <a:ea typeface="Calibri"/>
              <a:cs typeface="Calibri"/>
              <a:sym typeface="Calibri"/>
            </a:endParaRPr>
          </a:p>
          <a:p>
            <a:endParaRPr sz="25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3592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13</a:t>
            </a:fld>
            <a:endParaRPr lang="en-US"/>
          </a:p>
        </p:txBody>
      </p:sp>
      <p:sp>
        <p:nvSpPr>
          <p:cNvPr id="190" name="Shape 190"/>
          <p:cNvSpPr>
            <a:spLocks noGrp="1" noRot="1" noChangeAspect="1"/>
          </p:cNvSpPr>
          <p:nvPr>
            <p:ph type="sldImg" idx="2"/>
          </p:nvPr>
        </p:nvSpPr>
        <p:spPr>
          <a:xfrm>
            <a:off x="482600" y="733425"/>
            <a:ext cx="6353175" cy="35734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91" name="Shape 191"/>
          <p:cNvSpPr txBox="1">
            <a:spLocks noGrp="1"/>
          </p:cNvSpPr>
          <p:nvPr>
            <p:ph type="body" idx="1"/>
          </p:nvPr>
        </p:nvSpPr>
        <p:spPr>
          <a:xfrm>
            <a:off x="973666" y="4560570"/>
            <a:ext cx="5367866" cy="4318873"/>
          </a:xfrm>
          <a:prstGeom prst="rect">
            <a:avLst/>
          </a:prstGeom>
          <a:noFill/>
          <a:ln>
            <a:noFill/>
          </a:ln>
        </p:spPr>
        <p:txBody>
          <a:bodyPr lIns="96619" tIns="48309" rIns="96619" bIns="48309" anchor="t" anchorCtr="0">
            <a:noAutofit/>
          </a:bodyPr>
          <a:lstStyle/>
          <a:p>
            <a:pPr>
              <a:buSzPct val="25000"/>
            </a:pPr>
            <a:r>
              <a:rPr lang="en-US" sz="1300">
                <a:solidFill>
                  <a:schemeClr val="dk1"/>
                </a:solidFill>
                <a:latin typeface="Calibri"/>
                <a:ea typeface="Calibri"/>
                <a:cs typeface="Calibri"/>
                <a:sym typeface="Calibri"/>
              </a:rPr>
              <a:t>Body slide from the third section of the presentation’s middle. For the first body slide of this third section, consider repeating the corresponding image from the mapping slide. Use the headline to say state an assertion about this topic. In the body of the slide, support that headline with images and with needed callouts. See Chapter 4 of </a:t>
            </a:r>
            <a:r>
              <a:rPr lang="en-US" sz="1300" i="1">
                <a:solidFill>
                  <a:schemeClr val="dk1"/>
                </a:solidFill>
                <a:latin typeface="Calibri"/>
                <a:ea typeface="Calibri"/>
                <a:cs typeface="Calibri"/>
                <a:sym typeface="Calibri"/>
              </a:rPr>
              <a:t>The Craft of Scientific Presentations, 2</a:t>
            </a:r>
            <a:r>
              <a:rPr lang="en-US" sz="1300" i="1" baseline="30000">
                <a:solidFill>
                  <a:schemeClr val="dk1"/>
                </a:solidFill>
                <a:latin typeface="Calibri"/>
                <a:ea typeface="Calibri"/>
                <a:cs typeface="Calibri"/>
                <a:sym typeface="Calibri"/>
              </a:rPr>
              <a:t>nd</a:t>
            </a:r>
            <a:r>
              <a:rPr lang="en-US" sz="1300" i="1">
                <a:solidFill>
                  <a:schemeClr val="dk1"/>
                </a:solidFill>
                <a:latin typeface="Calibri"/>
                <a:ea typeface="Calibri"/>
                <a:cs typeface="Calibri"/>
                <a:sym typeface="Calibri"/>
              </a:rPr>
              <a:t> ed</a:t>
            </a:r>
            <a:r>
              <a:rPr lang="en-US" sz="1300">
                <a:solidFill>
                  <a:schemeClr val="dk1"/>
                </a:solidFill>
                <a:latin typeface="Calibri"/>
                <a:ea typeface="Calibri"/>
                <a:cs typeface="Calibri"/>
                <a:sym typeface="Calibri"/>
              </a:rPr>
              <a:t>..</a:t>
            </a:r>
          </a:p>
          <a:p>
            <a:endParaRPr sz="1300">
              <a:solidFill>
                <a:schemeClr val="dk1"/>
              </a:solidFill>
              <a:latin typeface="Calibri"/>
              <a:ea typeface="Calibri"/>
              <a:cs typeface="Calibri"/>
              <a:sym typeface="Calibri"/>
            </a:endParaRPr>
          </a:p>
          <a:p>
            <a:pPr>
              <a:buSzPct val="25000"/>
            </a:pPr>
            <a:r>
              <a:rPr lang="en-US" sz="1300">
                <a:solidFill>
                  <a:schemeClr val="dk1"/>
                </a:solidFill>
                <a:latin typeface="Calibri"/>
                <a:ea typeface="Calibri"/>
                <a:cs typeface="Calibri"/>
                <a:sym typeface="Calibri"/>
              </a:rPr>
              <a:t>This slide shows one orientation for the image and text in the body of the slide. Other orientations appear in this template. Choose the orientation that best supports your headline assertion.</a:t>
            </a:r>
          </a:p>
          <a:p>
            <a:endParaRPr sz="1300">
              <a:solidFill>
                <a:schemeClr val="dk1"/>
              </a:solidFill>
              <a:latin typeface="Calibri"/>
              <a:ea typeface="Calibri"/>
              <a:cs typeface="Calibri"/>
              <a:sym typeface="Calibri"/>
            </a:endParaRPr>
          </a:p>
          <a:p>
            <a:endParaRPr sz="1300">
              <a:solidFill>
                <a:schemeClr val="dk1"/>
              </a:solidFill>
              <a:latin typeface="Calibri"/>
              <a:ea typeface="Calibri"/>
              <a:cs typeface="Calibri"/>
              <a:sym typeface="Calibri"/>
            </a:endParaRPr>
          </a:p>
          <a:p>
            <a:endParaRPr sz="1300">
              <a:solidFill>
                <a:schemeClr val="dk1"/>
              </a:solidFill>
              <a:latin typeface="Calibri"/>
              <a:ea typeface="Calibri"/>
              <a:cs typeface="Calibri"/>
              <a:sym typeface="Calibri"/>
            </a:endParaRPr>
          </a:p>
          <a:p>
            <a:endParaRPr sz="25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5151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solidFill>
                  <a:srgbClr val="000000"/>
                </a:solidFill>
                <a:latin typeface="Times New Roman"/>
                <a:ea typeface="Times New Roman"/>
                <a:cs typeface="Times New Roman"/>
                <a:sym typeface="Times New Roman"/>
              </a:rPr>
              <a:pPr>
                <a:buSzPct val="25000"/>
              </a:pPr>
              <a:t>14</a:t>
            </a:fld>
            <a:endParaRPr lang="en-US">
              <a:solidFill>
                <a:srgbClr val="000000"/>
              </a:solidFill>
              <a:latin typeface="Times New Roman"/>
              <a:ea typeface="Times New Roman"/>
              <a:cs typeface="Times New Roman"/>
              <a:sym typeface="Times New Roman"/>
            </a:endParaRPr>
          </a:p>
        </p:txBody>
      </p:sp>
      <p:sp>
        <p:nvSpPr>
          <p:cNvPr id="230" name="Shape 230"/>
          <p:cNvSpPr txBox="1"/>
          <p:nvPr/>
        </p:nvSpPr>
        <p:spPr>
          <a:xfrm>
            <a:off x="4143587" y="9119474"/>
            <a:ext cx="3169919" cy="480060"/>
          </a:xfrm>
          <a:prstGeom prst="rect">
            <a:avLst/>
          </a:prstGeom>
          <a:noFill/>
          <a:ln>
            <a:noFill/>
          </a:ln>
        </p:spPr>
        <p:txBody>
          <a:bodyPr lIns="96645" tIns="48309" rIns="96645" bIns="48309" anchor="b" anchorCtr="0">
            <a:noAutofit/>
          </a:bodyPr>
          <a:lstStyle/>
          <a:p>
            <a:pPr algn="r">
              <a:buSzPct val="25000"/>
            </a:pPr>
            <a:fld id="{00000000-1234-1234-1234-123412341234}" type="slidenum">
              <a:rPr lang="en-US" sz="1300">
                <a:latin typeface="Times New Roman"/>
                <a:ea typeface="Times New Roman"/>
                <a:cs typeface="Times New Roman"/>
                <a:sym typeface="Times New Roman"/>
              </a:rPr>
              <a:pPr algn="r">
                <a:buSzPct val="25000"/>
              </a:pPr>
              <a:t>14</a:t>
            </a:fld>
            <a:endParaRPr lang="en-US" sz="1300">
              <a:latin typeface="Times New Roman"/>
              <a:ea typeface="Times New Roman"/>
              <a:cs typeface="Times New Roman"/>
              <a:sym typeface="Times New Roman"/>
            </a:endParaRPr>
          </a:p>
        </p:txBody>
      </p:sp>
      <p:sp>
        <p:nvSpPr>
          <p:cNvPr id="231" name="Shape 23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32" name="Shape 232"/>
          <p:cNvSpPr txBox="1">
            <a:spLocks noGrp="1"/>
          </p:cNvSpPr>
          <p:nvPr>
            <p:ph type="body" idx="1"/>
          </p:nvPr>
        </p:nvSpPr>
        <p:spPr>
          <a:xfrm>
            <a:off x="689186" y="4485561"/>
            <a:ext cx="5850466" cy="4400549"/>
          </a:xfrm>
          <a:prstGeom prst="rect">
            <a:avLst/>
          </a:prstGeom>
          <a:noFill/>
          <a:ln>
            <a:noFill/>
          </a:ln>
        </p:spPr>
        <p:txBody>
          <a:bodyPr lIns="96619" tIns="48309" rIns="96619" bIns="48309" anchor="t" anchorCtr="0">
            <a:noAutofit/>
          </a:bodyPr>
          <a:lstStyle/>
          <a:p>
            <a:pPr>
              <a:buSzPct val="25000"/>
            </a:pPr>
            <a:r>
              <a:rPr lang="en-US" sz="1300">
                <a:solidFill>
                  <a:schemeClr val="dk1"/>
                </a:solidFill>
                <a:latin typeface="Calibri"/>
                <a:ea typeface="Calibri"/>
                <a:cs typeface="Calibri"/>
                <a:sym typeface="Calibri"/>
              </a:rPr>
              <a:t>This slide was created by Lauren Sawarynski, who earned her B.S. in Bioengineering at Penn State in 2010 and is now in the Physician Assistant Program at Yale Medical School.</a:t>
            </a:r>
          </a:p>
          <a:p>
            <a:endParaRPr sz="1300">
              <a:solidFill>
                <a:schemeClr val="dk1"/>
              </a:solidFill>
              <a:latin typeface="Calibri"/>
              <a:ea typeface="Calibri"/>
              <a:cs typeface="Calibri"/>
              <a:sym typeface="Calibri"/>
            </a:endParaRPr>
          </a:p>
          <a:p>
            <a:endParaRPr sz="1300">
              <a:solidFill>
                <a:schemeClr val="dk1"/>
              </a:solidFill>
              <a:latin typeface="Calibri"/>
              <a:ea typeface="Calibri"/>
              <a:cs typeface="Calibri"/>
              <a:sym typeface="Calibri"/>
            </a:endParaRPr>
          </a:p>
          <a:p>
            <a:pPr>
              <a:buSzPct val="25000"/>
            </a:pPr>
            <a:r>
              <a:rPr lang="en-US" sz="1100">
                <a:solidFill>
                  <a:schemeClr val="dk1"/>
                </a:solidFill>
                <a:latin typeface="Calibri"/>
                <a:ea typeface="Calibri"/>
                <a:cs typeface="Calibri"/>
                <a:sym typeface="Calibri"/>
              </a:rPr>
              <a:t>Reference for data:</a:t>
            </a:r>
          </a:p>
          <a:p>
            <a:pPr>
              <a:buSzPct val="25000"/>
            </a:pPr>
            <a:r>
              <a:rPr lang="en-US" sz="1100">
                <a:solidFill>
                  <a:schemeClr val="dk1"/>
                </a:solidFill>
                <a:latin typeface="Calibri"/>
                <a:ea typeface="Calibri"/>
                <a:cs typeface="Calibri"/>
                <a:sym typeface="Calibri"/>
              </a:rPr>
              <a:t>J.K. Lai, M.A. Martin, R. Meyricke, T. O’neill, and S. Roberts (2007, February). Factors associated with short-term hospital readmission rates for breast cancer patients in Western Australia: an observational study. </a:t>
            </a:r>
            <a:r>
              <a:rPr lang="en-US" sz="1100" i="1">
                <a:solidFill>
                  <a:schemeClr val="dk1"/>
                </a:solidFill>
                <a:latin typeface="Calibri"/>
                <a:ea typeface="Calibri"/>
                <a:cs typeface="Calibri"/>
                <a:sym typeface="Calibri"/>
              </a:rPr>
              <a:t>J Am Coll Surg.</a:t>
            </a:r>
            <a:r>
              <a:rPr lang="en-US" sz="1100">
                <a:solidFill>
                  <a:schemeClr val="dk1"/>
                </a:solidFill>
                <a:latin typeface="Calibri"/>
                <a:ea typeface="Calibri"/>
                <a:cs typeface="Calibri"/>
                <a:sym typeface="Calibri"/>
              </a:rPr>
              <a:t> 204 (2):193-200. </a:t>
            </a:r>
          </a:p>
        </p:txBody>
      </p:sp>
      <p:sp>
        <p:nvSpPr>
          <p:cNvPr id="233" name="Shape 233"/>
          <p:cNvSpPr txBox="1"/>
          <p:nvPr/>
        </p:nvSpPr>
        <p:spPr>
          <a:xfrm>
            <a:off x="4143587" y="9119474"/>
            <a:ext cx="3169919" cy="480060"/>
          </a:xfrm>
          <a:prstGeom prst="rect">
            <a:avLst/>
          </a:prstGeom>
          <a:noFill/>
          <a:ln>
            <a:noFill/>
          </a:ln>
        </p:spPr>
        <p:txBody>
          <a:bodyPr lIns="96619" tIns="48309" rIns="96619" bIns="48309" anchor="b" anchorCtr="0">
            <a:noAutofit/>
          </a:bodyPr>
          <a:lstStyle/>
          <a:p>
            <a:pPr algn="r">
              <a:buSzPct val="25000"/>
            </a:pPr>
            <a:fld id="{00000000-1234-1234-1234-123412341234}" type="slidenum">
              <a:rPr lang="en-US" sz="1300">
                <a:latin typeface="Times New Roman"/>
                <a:ea typeface="Times New Roman"/>
                <a:cs typeface="Times New Roman"/>
                <a:sym typeface="Times New Roman"/>
              </a:rPr>
              <a:pPr algn="r">
                <a:buSzPct val="25000"/>
              </a:pPr>
              <a:t>14</a:t>
            </a:fld>
            <a:endParaRPr lang="en-US" sz="1300">
              <a:latin typeface="Times New Roman"/>
              <a:ea typeface="Times New Roman"/>
              <a:cs typeface="Times New Roman"/>
              <a:sym typeface="Times New Roman"/>
            </a:endParaRPr>
          </a:p>
        </p:txBody>
      </p:sp>
    </p:spTree>
    <p:extLst>
      <p:ext uri="{BB962C8B-B14F-4D97-AF65-F5344CB8AC3E}">
        <p14:creationId xmlns:p14="http://schemas.microsoft.com/office/powerpoint/2010/main" val="3864901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2</a:t>
            </a:fld>
            <a:endParaRPr lang="en-US"/>
          </a:p>
        </p:txBody>
      </p:sp>
      <p:sp>
        <p:nvSpPr>
          <p:cNvPr id="52" name="Shape 52"/>
          <p:cNvSpPr>
            <a:spLocks noGrp="1" noRot="1" noChangeAspect="1"/>
          </p:cNvSpPr>
          <p:nvPr>
            <p:ph type="sldImg" idx="2"/>
          </p:nvPr>
        </p:nvSpPr>
        <p:spPr>
          <a:xfrm>
            <a:off x="482600" y="733425"/>
            <a:ext cx="6353175" cy="35734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3" name="Shape 53"/>
          <p:cNvSpPr txBox="1">
            <a:spLocks noGrp="1"/>
          </p:cNvSpPr>
          <p:nvPr>
            <p:ph type="body" idx="1"/>
          </p:nvPr>
        </p:nvSpPr>
        <p:spPr>
          <a:xfrm>
            <a:off x="973666" y="4560570"/>
            <a:ext cx="5367866" cy="4318873"/>
          </a:xfrm>
          <a:prstGeom prst="rect">
            <a:avLst/>
          </a:prstGeom>
          <a:noFill/>
          <a:ln>
            <a:noFill/>
          </a:ln>
        </p:spPr>
        <p:txBody>
          <a:bodyPr lIns="96619" tIns="48309" rIns="96619" bIns="48309" anchor="t" anchorCtr="0">
            <a:noAutofit/>
          </a:bodyPr>
          <a:lstStyle/>
          <a:p>
            <a:endParaRPr lang="en-US" sz="1300" i="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256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3</a:t>
            </a:fld>
            <a:endParaRPr lang="en-US"/>
          </a:p>
        </p:txBody>
      </p:sp>
      <p:sp>
        <p:nvSpPr>
          <p:cNvPr id="90" name="Shape 90"/>
          <p:cNvSpPr>
            <a:spLocks noGrp="1" noRot="1" noChangeAspect="1"/>
          </p:cNvSpPr>
          <p:nvPr>
            <p:ph type="sldImg" idx="2"/>
          </p:nvPr>
        </p:nvSpPr>
        <p:spPr>
          <a:xfrm>
            <a:off x="482600" y="733425"/>
            <a:ext cx="6353175" cy="35734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91" name="Shape 91"/>
          <p:cNvSpPr txBox="1">
            <a:spLocks noGrp="1"/>
          </p:cNvSpPr>
          <p:nvPr>
            <p:ph type="body" idx="1"/>
          </p:nvPr>
        </p:nvSpPr>
        <p:spPr>
          <a:xfrm>
            <a:off x="973666" y="4560570"/>
            <a:ext cx="5367866" cy="4318873"/>
          </a:xfrm>
          <a:prstGeom prst="rect">
            <a:avLst/>
          </a:prstGeom>
          <a:noFill/>
          <a:ln>
            <a:noFill/>
          </a:ln>
        </p:spPr>
        <p:txBody>
          <a:bodyPr lIns="96619" tIns="48309" rIns="96619" bIns="48309" anchor="t" anchorCtr="0">
            <a:noAutofit/>
          </a:bodyPr>
          <a:lstStyle/>
          <a:p>
            <a:endParaRPr sz="25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66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4</a:t>
            </a:fld>
            <a:endParaRPr lang="en-US"/>
          </a:p>
        </p:txBody>
      </p:sp>
      <p:sp>
        <p:nvSpPr>
          <p:cNvPr id="90" name="Shape 90"/>
          <p:cNvSpPr>
            <a:spLocks noGrp="1" noRot="1" noChangeAspect="1"/>
          </p:cNvSpPr>
          <p:nvPr>
            <p:ph type="sldImg" idx="2"/>
          </p:nvPr>
        </p:nvSpPr>
        <p:spPr>
          <a:xfrm>
            <a:off x="482600" y="733425"/>
            <a:ext cx="6353175" cy="35734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91" name="Shape 91"/>
          <p:cNvSpPr txBox="1">
            <a:spLocks noGrp="1"/>
          </p:cNvSpPr>
          <p:nvPr>
            <p:ph type="body" idx="1"/>
          </p:nvPr>
        </p:nvSpPr>
        <p:spPr>
          <a:xfrm>
            <a:off x="973666" y="4560570"/>
            <a:ext cx="5367866" cy="4318873"/>
          </a:xfrm>
          <a:prstGeom prst="rect">
            <a:avLst/>
          </a:prstGeom>
          <a:noFill/>
          <a:ln>
            <a:noFill/>
          </a:ln>
        </p:spPr>
        <p:txBody>
          <a:bodyPr lIns="96619" tIns="48309" rIns="96619" bIns="48309" anchor="t" anchorCtr="0">
            <a:noAutofit/>
          </a:bodyPr>
          <a:lstStyle/>
          <a:p>
            <a:endParaRPr sz="25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845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6</a:t>
            </a:fld>
            <a:endParaRPr lang="en-US"/>
          </a:p>
        </p:txBody>
      </p:sp>
      <p:sp>
        <p:nvSpPr>
          <p:cNvPr id="90" name="Shape 90"/>
          <p:cNvSpPr>
            <a:spLocks noGrp="1" noRot="1" noChangeAspect="1"/>
          </p:cNvSpPr>
          <p:nvPr>
            <p:ph type="sldImg" idx="2"/>
          </p:nvPr>
        </p:nvSpPr>
        <p:spPr>
          <a:xfrm>
            <a:off x="482600" y="733425"/>
            <a:ext cx="6353175" cy="35734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91" name="Shape 91"/>
          <p:cNvSpPr txBox="1">
            <a:spLocks noGrp="1"/>
          </p:cNvSpPr>
          <p:nvPr>
            <p:ph type="body" idx="1"/>
          </p:nvPr>
        </p:nvSpPr>
        <p:spPr>
          <a:xfrm>
            <a:off x="973666" y="4560570"/>
            <a:ext cx="5367866" cy="4318873"/>
          </a:xfrm>
          <a:prstGeom prst="rect">
            <a:avLst/>
          </a:prstGeom>
          <a:noFill/>
          <a:ln>
            <a:noFill/>
          </a:ln>
        </p:spPr>
        <p:txBody>
          <a:bodyPr lIns="96619" tIns="48309" rIns="96619" bIns="48309" anchor="t" anchorCtr="0">
            <a:noAutofit/>
          </a:bodyPr>
          <a:lstStyle/>
          <a:p>
            <a:endParaRPr sz="1300" dirty="0">
              <a:solidFill>
                <a:schemeClr val="dk1"/>
              </a:solidFill>
              <a:latin typeface="Calibri"/>
              <a:ea typeface="Calibri"/>
              <a:cs typeface="Calibri"/>
              <a:sym typeface="Calibri"/>
            </a:endParaRPr>
          </a:p>
          <a:p>
            <a:endParaRPr sz="25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522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pPr>
                <a:buSzPct val="25000"/>
              </a:pPr>
              <a:t>7</a:t>
            </a:fld>
            <a:endParaRPr lang="en-US"/>
          </a:p>
        </p:txBody>
      </p:sp>
    </p:spTree>
    <p:extLst>
      <p:ext uri="{BB962C8B-B14F-4D97-AF65-F5344CB8AC3E}">
        <p14:creationId xmlns:p14="http://schemas.microsoft.com/office/powerpoint/2010/main" val="3312375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8</a:t>
            </a:fld>
            <a:endParaRPr lang="en-US"/>
          </a:p>
        </p:txBody>
      </p:sp>
      <p:sp>
        <p:nvSpPr>
          <p:cNvPr id="121" name="Shape 121"/>
          <p:cNvSpPr>
            <a:spLocks noGrp="1" noRot="1" noChangeAspect="1"/>
          </p:cNvSpPr>
          <p:nvPr>
            <p:ph type="sldImg" idx="2"/>
          </p:nvPr>
        </p:nvSpPr>
        <p:spPr>
          <a:xfrm>
            <a:off x="482600" y="733425"/>
            <a:ext cx="6353175" cy="35734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22" name="Shape 122"/>
          <p:cNvSpPr txBox="1">
            <a:spLocks noGrp="1"/>
          </p:cNvSpPr>
          <p:nvPr>
            <p:ph type="body" idx="1"/>
          </p:nvPr>
        </p:nvSpPr>
        <p:spPr>
          <a:xfrm>
            <a:off x="973666" y="4560570"/>
            <a:ext cx="5367866" cy="4318873"/>
          </a:xfrm>
          <a:prstGeom prst="rect">
            <a:avLst/>
          </a:prstGeom>
          <a:noFill/>
          <a:ln>
            <a:noFill/>
          </a:ln>
        </p:spPr>
        <p:txBody>
          <a:bodyPr lIns="96619" tIns="48309" rIns="96619" bIns="48309" anchor="t" anchorCtr="0">
            <a:noAutofit/>
          </a:bodyPr>
          <a:lstStyle/>
          <a:p>
            <a:pPr>
              <a:buSzPct val="25000"/>
            </a:pPr>
            <a:r>
              <a:rPr lang="en-US" sz="1300">
                <a:solidFill>
                  <a:schemeClr val="dk1"/>
                </a:solidFill>
                <a:latin typeface="Calibri"/>
                <a:ea typeface="Calibri"/>
                <a:cs typeface="Calibri"/>
                <a:sym typeface="Calibri"/>
              </a:rPr>
              <a:t>Body slide from the second section of the presentation’s middle. For the first body slide of this second section, consider repeating the corresponding image (or equation) from the mapping slide. Use the headline to make an assertion about this topic. In the body of the slide, support that headline assertion with images and needed callouts. See Chapter 4 of </a:t>
            </a:r>
            <a:r>
              <a:rPr lang="en-US" sz="1300" i="1">
                <a:solidFill>
                  <a:schemeClr val="dk1"/>
                </a:solidFill>
                <a:latin typeface="Calibri"/>
                <a:ea typeface="Calibri"/>
                <a:cs typeface="Calibri"/>
                <a:sym typeface="Calibri"/>
              </a:rPr>
              <a:t>The Craft of Scientific Presentations, 2</a:t>
            </a:r>
            <a:r>
              <a:rPr lang="en-US" sz="1300" i="1" baseline="30000">
                <a:solidFill>
                  <a:schemeClr val="dk1"/>
                </a:solidFill>
                <a:latin typeface="Calibri"/>
                <a:ea typeface="Calibri"/>
                <a:cs typeface="Calibri"/>
                <a:sym typeface="Calibri"/>
              </a:rPr>
              <a:t>nd</a:t>
            </a:r>
            <a:r>
              <a:rPr lang="en-US" sz="1300" i="1">
                <a:solidFill>
                  <a:schemeClr val="dk1"/>
                </a:solidFill>
                <a:latin typeface="Calibri"/>
                <a:ea typeface="Calibri"/>
                <a:cs typeface="Calibri"/>
                <a:sym typeface="Calibri"/>
              </a:rPr>
              <a:t> ed</a:t>
            </a:r>
            <a:r>
              <a:rPr lang="en-US" sz="1300">
                <a:solidFill>
                  <a:schemeClr val="dk1"/>
                </a:solidFill>
                <a:latin typeface="Calibri"/>
                <a:ea typeface="Calibri"/>
                <a:cs typeface="Calibri"/>
                <a:sym typeface="Calibri"/>
              </a:rPr>
              <a:t>.</a:t>
            </a:r>
          </a:p>
          <a:p>
            <a:endParaRPr sz="1300">
              <a:solidFill>
                <a:schemeClr val="dk1"/>
              </a:solidFill>
              <a:latin typeface="Calibri"/>
              <a:ea typeface="Calibri"/>
              <a:cs typeface="Calibri"/>
              <a:sym typeface="Calibri"/>
            </a:endParaRPr>
          </a:p>
          <a:p>
            <a:pPr>
              <a:buSzPct val="25000"/>
            </a:pPr>
            <a:r>
              <a:rPr lang="en-US" sz="1300">
                <a:solidFill>
                  <a:schemeClr val="dk1"/>
                </a:solidFill>
                <a:latin typeface="Calibri"/>
                <a:ea typeface="Calibri"/>
                <a:cs typeface="Calibri"/>
                <a:sym typeface="Calibri"/>
              </a:rPr>
              <a:t>This slide shows one orientation for the image and text in the body of the slide. Other orientations appear in this template. Choose the orientation that best supports your headline assertion.</a:t>
            </a:r>
          </a:p>
          <a:p>
            <a:endParaRPr sz="1300">
              <a:solidFill>
                <a:schemeClr val="dk1"/>
              </a:solidFill>
              <a:latin typeface="Calibri"/>
              <a:ea typeface="Calibri"/>
              <a:cs typeface="Calibri"/>
              <a:sym typeface="Calibri"/>
            </a:endParaRPr>
          </a:p>
          <a:p>
            <a:endParaRPr sz="1300">
              <a:solidFill>
                <a:schemeClr val="dk1"/>
              </a:solidFill>
              <a:latin typeface="Calibri"/>
              <a:ea typeface="Calibri"/>
              <a:cs typeface="Calibri"/>
              <a:sym typeface="Calibri"/>
            </a:endParaRPr>
          </a:p>
          <a:p>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8160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9</a:t>
            </a:fld>
            <a:endParaRPr lang="en-US"/>
          </a:p>
        </p:txBody>
      </p:sp>
      <p:sp>
        <p:nvSpPr>
          <p:cNvPr id="170" name="Shape 170"/>
          <p:cNvSpPr>
            <a:spLocks noGrp="1" noRot="1" noChangeAspect="1"/>
          </p:cNvSpPr>
          <p:nvPr>
            <p:ph type="sldImg" idx="2"/>
          </p:nvPr>
        </p:nvSpPr>
        <p:spPr>
          <a:xfrm>
            <a:off x="482600" y="733425"/>
            <a:ext cx="6353175" cy="35734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71" name="Shape 171"/>
          <p:cNvSpPr txBox="1">
            <a:spLocks noGrp="1"/>
          </p:cNvSpPr>
          <p:nvPr>
            <p:ph type="body" idx="1"/>
          </p:nvPr>
        </p:nvSpPr>
        <p:spPr>
          <a:xfrm>
            <a:off x="731521" y="4560570"/>
            <a:ext cx="5852159" cy="4318873"/>
          </a:xfrm>
          <a:prstGeom prst="rect">
            <a:avLst/>
          </a:prstGeom>
          <a:noFill/>
          <a:ln>
            <a:noFill/>
          </a:ln>
        </p:spPr>
        <p:txBody>
          <a:bodyPr lIns="96645" tIns="48309" rIns="96645" bIns="48309" anchor="t" anchorCtr="0">
            <a:noAutofit/>
          </a:bodyPr>
          <a:lstStyle/>
          <a:p>
            <a:pPr>
              <a:buSzPct val="25000"/>
            </a:pPr>
            <a:r>
              <a:rPr lang="en-US" sz="1300">
                <a:solidFill>
                  <a:schemeClr val="dk1"/>
                </a:solidFill>
                <a:latin typeface="Calibri"/>
                <a:ea typeface="Calibri"/>
                <a:cs typeface="Calibri"/>
                <a:sym typeface="Calibri"/>
              </a:rPr>
              <a:t>Sample slide from the middle of a presentation. Notice how animation works to allow the speaker to present fairly complex connections in a way that the audience can digest. Notice how the arrows show connections—something that bullets could not achieve.</a:t>
            </a:r>
          </a:p>
          <a:p>
            <a:endParaRPr sz="1300">
              <a:solidFill>
                <a:schemeClr val="dk1"/>
              </a:solidFill>
              <a:latin typeface="Calibri"/>
              <a:ea typeface="Calibri"/>
              <a:cs typeface="Calibri"/>
              <a:sym typeface="Calibri"/>
            </a:endParaRPr>
          </a:p>
          <a:p>
            <a:endParaRPr sz="1300">
              <a:solidFill>
                <a:schemeClr val="dk1"/>
              </a:solidFill>
              <a:latin typeface="Calibri"/>
              <a:ea typeface="Calibri"/>
              <a:cs typeface="Calibri"/>
              <a:sym typeface="Calibri"/>
            </a:endParaRPr>
          </a:p>
          <a:p>
            <a:pPr>
              <a:buSzPct val="25000"/>
            </a:pPr>
            <a:r>
              <a:rPr lang="en-US" sz="1100">
                <a:solidFill>
                  <a:schemeClr val="dk1"/>
                </a:solidFill>
                <a:latin typeface="Calibri"/>
                <a:ea typeface="Calibri"/>
                <a:cs typeface="Calibri"/>
                <a:sym typeface="Calibri"/>
              </a:rPr>
              <a:t>Reference</a:t>
            </a:r>
          </a:p>
          <a:p>
            <a:endParaRPr sz="1100">
              <a:solidFill>
                <a:schemeClr val="dk1"/>
              </a:solidFill>
              <a:latin typeface="Calibri"/>
              <a:ea typeface="Calibri"/>
              <a:cs typeface="Calibri"/>
              <a:sym typeface="Calibri"/>
            </a:endParaRPr>
          </a:p>
          <a:p>
            <a:pPr>
              <a:buSzPct val="25000"/>
            </a:pPr>
            <a:r>
              <a:rPr lang="en-US" sz="1100">
                <a:solidFill>
                  <a:schemeClr val="dk1"/>
                </a:solidFill>
                <a:latin typeface="Calibri"/>
                <a:ea typeface="Calibri"/>
                <a:cs typeface="Calibri"/>
                <a:sym typeface="Calibri"/>
              </a:rPr>
              <a:t>This slide is a composite slide from a number of mechanical engineering seniors in ME 4006, a laboratory course at Virginia Tech. These presentations occurred during the Fall 2004 semester.</a:t>
            </a:r>
          </a:p>
          <a:p>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913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10</a:t>
            </a:fld>
            <a:endParaRPr lang="en-US"/>
          </a:p>
        </p:txBody>
      </p:sp>
      <p:sp>
        <p:nvSpPr>
          <p:cNvPr id="170" name="Shape 170"/>
          <p:cNvSpPr>
            <a:spLocks noGrp="1" noRot="1" noChangeAspect="1"/>
          </p:cNvSpPr>
          <p:nvPr>
            <p:ph type="sldImg" idx="2"/>
          </p:nvPr>
        </p:nvSpPr>
        <p:spPr>
          <a:xfrm>
            <a:off x="482600" y="733425"/>
            <a:ext cx="6353175" cy="35734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71" name="Shape 171"/>
          <p:cNvSpPr txBox="1">
            <a:spLocks noGrp="1"/>
          </p:cNvSpPr>
          <p:nvPr>
            <p:ph type="body" idx="1"/>
          </p:nvPr>
        </p:nvSpPr>
        <p:spPr>
          <a:xfrm>
            <a:off x="731521" y="4560570"/>
            <a:ext cx="5852159" cy="4318873"/>
          </a:xfrm>
          <a:prstGeom prst="rect">
            <a:avLst/>
          </a:prstGeom>
          <a:noFill/>
          <a:ln>
            <a:noFill/>
          </a:ln>
        </p:spPr>
        <p:txBody>
          <a:bodyPr lIns="96645" tIns="48309" rIns="96645" bIns="48309" anchor="t" anchorCtr="0">
            <a:noAutofit/>
          </a:bodyPr>
          <a:lstStyle/>
          <a:p>
            <a:pPr>
              <a:buSzPct val="25000"/>
            </a:pPr>
            <a:r>
              <a:rPr lang="en-US" sz="1300">
                <a:solidFill>
                  <a:schemeClr val="dk1"/>
                </a:solidFill>
                <a:latin typeface="Calibri"/>
                <a:ea typeface="Calibri"/>
                <a:cs typeface="Calibri"/>
                <a:sym typeface="Calibri"/>
              </a:rPr>
              <a:t>Sample slide from the middle of a presentation. Notice how animation works to allow the speaker to present fairly complex connections in a way that the audience can digest. Notice how the arrows show connections—something that bullets could not achieve.</a:t>
            </a:r>
          </a:p>
          <a:p>
            <a:endParaRPr sz="1300">
              <a:solidFill>
                <a:schemeClr val="dk1"/>
              </a:solidFill>
              <a:latin typeface="Calibri"/>
              <a:ea typeface="Calibri"/>
              <a:cs typeface="Calibri"/>
              <a:sym typeface="Calibri"/>
            </a:endParaRPr>
          </a:p>
          <a:p>
            <a:endParaRPr sz="1300">
              <a:solidFill>
                <a:schemeClr val="dk1"/>
              </a:solidFill>
              <a:latin typeface="Calibri"/>
              <a:ea typeface="Calibri"/>
              <a:cs typeface="Calibri"/>
              <a:sym typeface="Calibri"/>
            </a:endParaRPr>
          </a:p>
          <a:p>
            <a:pPr>
              <a:buSzPct val="25000"/>
            </a:pPr>
            <a:r>
              <a:rPr lang="en-US" sz="1100">
                <a:solidFill>
                  <a:schemeClr val="dk1"/>
                </a:solidFill>
                <a:latin typeface="Calibri"/>
                <a:ea typeface="Calibri"/>
                <a:cs typeface="Calibri"/>
                <a:sym typeface="Calibri"/>
              </a:rPr>
              <a:t>Reference</a:t>
            </a:r>
          </a:p>
          <a:p>
            <a:endParaRPr sz="1100">
              <a:solidFill>
                <a:schemeClr val="dk1"/>
              </a:solidFill>
              <a:latin typeface="Calibri"/>
              <a:ea typeface="Calibri"/>
              <a:cs typeface="Calibri"/>
              <a:sym typeface="Calibri"/>
            </a:endParaRPr>
          </a:p>
          <a:p>
            <a:pPr>
              <a:buSzPct val="25000"/>
            </a:pPr>
            <a:r>
              <a:rPr lang="en-US" sz="1100">
                <a:solidFill>
                  <a:schemeClr val="dk1"/>
                </a:solidFill>
                <a:latin typeface="Calibri"/>
                <a:ea typeface="Calibri"/>
                <a:cs typeface="Calibri"/>
                <a:sym typeface="Calibri"/>
              </a:rPr>
              <a:t>This slide is a composite slide from a number of mechanical engineering seniors in ME 4006, a laboratory course at Virginia Tech. These presentations occurred during the Fall 2004 semester.</a:t>
            </a:r>
          </a:p>
          <a:p>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1527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Assertion Evidence">
    <p:spTree>
      <p:nvGrpSpPr>
        <p:cNvPr id="1" name="Shape 12"/>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35" y="2052536"/>
            <a:ext cx="1819265" cy="307777"/>
          </a:xfrm>
          <a:prstGeom prst="rect">
            <a:avLst/>
          </a:prstGeom>
        </p:spPr>
        <p:txBody>
          <a:bodyPr wrap="square" lIns="0" tIns="0" rIns="0" bIns="0">
            <a:spAutoFit/>
          </a:bodyPr>
          <a:lstStyle>
            <a:lvl1pPr>
              <a:defRPr sz="2000" b="1">
                <a:latin typeface="Calibri" panose="020F0502020204030204" pitchFamily="34" charset="0"/>
              </a:defRPr>
            </a:lvl1pPr>
          </a:lstStyle>
          <a:p>
            <a:pPr lvl="0"/>
            <a:r>
              <a:rPr lang="en-US" dirty="0" smtClean="0">
                <a:latin typeface="Calibri" panose="020F0502020204030204" pitchFamily="34" charset="0"/>
              </a:rPr>
              <a:t>Insert text here</a:t>
            </a:r>
            <a:endParaRPr lang="en-US" dirty="0"/>
          </a:p>
        </p:txBody>
      </p:sp>
      <p:sp>
        <p:nvSpPr>
          <p:cNvPr id="8" name="Title 7"/>
          <p:cNvSpPr>
            <a:spLocks noGrp="1"/>
          </p:cNvSpPr>
          <p:nvPr>
            <p:ph type="title" hasCustomPrompt="1"/>
          </p:nvPr>
        </p:nvSpPr>
        <p:spPr>
          <a:xfrm>
            <a:off x="73152" y="73152"/>
            <a:ext cx="8863030" cy="400110"/>
          </a:xfrm>
          <a:prstGeom prst="rect">
            <a:avLst/>
          </a:prstGeom>
        </p:spPr>
        <p:txBody>
          <a:bodyPr wrap="square" lIns="0" tIns="0" rIns="0" bIns="0">
            <a:spAutoFit/>
          </a:bodyPr>
          <a:lstStyle>
            <a:lvl1pPr>
              <a:defRPr sz="2600" b="1" baseline="0">
                <a:latin typeface="Calibri" panose="020F0502020204030204" pitchFamily="34" charset="0"/>
              </a:defRPr>
            </a:lvl1pPr>
          </a:lstStyle>
          <a:p>
            <a:r>
              <a:rPr lang="en-US" dirty="0" smtClean="0"/>
              <a:t>Insert assertion here</a:t>
            </a:r>
            <a:endParaRPr lang="en-US" dirty="0"/>
          </a:p>
        </p:txBody>
      </p:sp>
      <p:sp>
        <p:nvSpPr>
          <p:cNvPr id="9" name="Slide Number Placeholder 5"/>
          <p:cNvSpPr>
            <a:spLocks noGrp="1"/>
          </p:cNvSpPr>
          <p:nvPr>
            <p:ph type="sldNum" sz="quarter" idx="4"/>
          </p:nvPr>
        </p:nvSpPr>
        <p:spPr>
          <a:xfrm>
            <a:off x="63050" y="4788399"/>
            <a:ext cx="456094" cy="338554"/>
          </a:xfrm>
          <a:prstGeom prst="rect">
            <a:avLst/>
          </a:prstGeom>
        </p:spPr>
        <p:txBody>
          <a:bodyPr vert="horz" lIns="91440" tIns="45720" rIns="91440" bIns="45720" rtlCol="0" anchor="t">
            <a:spAutoFit/>
          </a:bodyPr>
          <a:lstStyle>
            <a:lvl1pPr algn="r">
              <a:defRPr sz="1600">
                <a:solidFill>
                  <a:schemeClr val="tx1">
                    <a:tint val="75000"/>
                  </a:schemeClr>
                </a:solidFill>
                <a:latin typeface="Calibri" panose="020F0502020204030204" pitchFamily="34" charset="0"/>
              </a:defRPr>
            </a:lvl1pPr>
          </a:lstStyle>
          <a:p>
            <a:fld id="{F577E53E-616C-4B80-8F3C-B6584B31683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8"/>
        <p:cNvGrpSpPr/>
        <p:nvPr/>
      </p:nvGrpSpPr>
      <p:grpSpPr>
        <a:xfrm>
          <a:off x="0" y="0"/>
          <a:ext cx="0" cy="0"/>
          <a:chOff x="0" y="0"/>
          <a:chExt cx="0" cy="0"/>
        </a:xfrm>
      </p:grpSpPr>
      <p:sp>
        <p:nvSpPr>
          <p:cNvPr id="2" name="Slide Number Placeholder 5"/>
          <p:cNvSpPr>
            <a:spLocks noGrp="1"/>
          </p:cNvSpPr>
          <p:nvPr>
            <p:ph type="sldNum" sz="quarter" idx="4"/>
          </p:nvPr>
        </p:nvSpPr>
        <p:spPr>
          <a:xfrm>
            <a:off x="63050" y="4788399"/>
            <a:ext cx="456094" cy="338554"/>
          </a:xfrm>
          <a:prstGeom prst="rect">
            <a:avLst/>
          </a:prstGeom>
        </p:spPr>
        <p:txBody>
          <a:bodyPr vert="horz" lIns="91440" tIns="45720" rIns="91440" bIns="45720" rtlCol="0" anchor="t">
            <a:spAutoFit/>
          </a:bodyPr>
          <a:lstStyle>
            <a:lvl1pPr algn="r">
              <a:defRPr sz="1600">
                <a:solidFill>
                  <a:schemeClr val="tx1">
                    <a:tint val="75000"/>
                  </a:schemeClr>
                </a:solidFill>
                <a:latin typeface="Calibri" panose="020F0502020204030204" pitchFamily="34" charset="0"/>
              </a:defRPr>
            </a:lvl1pPr>
          </a:lstStyle>
          <a:p>
            <a:fld id="{F577E53E-616C-4B80-8F3C-B6584B31683E}"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Lst>
  <p:timing>
    <p:tnLst>
      <p:par>
        <p:cTn id="1" dur="indefinite" restart="never" nodeType="tmRoot"/>
      </p:par>
    </p:tnLst>
  </p:timing>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
        <p:cNvGrpSpPr/>
        <p:nvPr/>
      </p:nvGrpSpPr>
      <p:grpSpPr>
        <a:xfrm>
          <a:off x="0" y="0"/>
          <a:ext cx="0" cy="0"/>
          <a:chOff x="0" y="0"/>
          <a:chExt cx="0" cy="0"/>
        </a:xfrm>
      </p:grpSpPr>
      <p:sp>
        <p:nvSpPr>
          <p:cNvPr id="23" name="Shape 23"/>
          <p:cNvSpPr/>
          <p:nvPr/>
        </p:nvSpPr>
        <p:spPr>
          <a:xfrm>
            <a:off x="108531" y="1371243"/>
            <a:ext cx="3352799" cy="2262414"/>
          </a:xfrm>
          <a:prstGeom prst="rect">
            <a:avLst/>
          </a:prstGeom>
          <a:noFill/>
          <a:ln>
            <a:noFill/>
          </a:ln>
        </p:spPr>
        <p:txBody>
          <a:bodyPr lIns="91425" tIns="25400" rIns="91425" bIns="25400" anchor="t" anchorCtr="0">
            <a:noAutofit/>
          </a:bodyPr>
          <a:lstStyle/>
          <a:p>
            <a:pPr marL="0" marR="0" lvl="0" indent="0" algn="l" rtl="0">
              <a:spcBef>
                <a:spcPts val="0"/>
              </a:spcBef>
              <a:buSzPct val="25000"/>
              <a:buNone/>
            </a:pPr>
            <a:r>
              <a:rPr lang="en-US" sz="2000" b="1" i="0" u="none" strike="noStrike" cap="none" baseline="0" dirty="0" smtClean="0">
                <a:solidFill>
                  <a:schemeClr val="bg1"/>
                </a:solidFill>
                <a:latin typeface="Calibri"/>
                <a:ea typeface="Calibri"/>
                <a:cs typeface="Calibri"/>
                <a:sym typeface="Calibri"/>
              </a:rPr>
              <a:t>Lance Frazer</a:t>
            </a:r>
            <a:endParaRPr lang="en-US" sz="2000" b="1" i="0" u="none" strike="noStrike" cap="none" baseline="0" dirty="0">
              <a:solidFill>
                <a:schemeClr val="bg1"/>
              </a:solidFill>
              <a:latin typeface="Calibri"/>
              <a:ea typeface="Calibri"/>
              <a:cs typeface="Calibri"/>
              <a:sym typeface="Calibri"/>
            </a:endParaRPr>
          </a:p>
          <a:p>
            <a:pPr marL="0" marR="0" lvl="0" indent="0" algn="l" rtl="0">
              <a:spcBef>
                <a:spcPts val="0"/>
              </a:spcBef>
              <a:buSzPct val="25000"/>
              <a:buNone/>
            </a:pPr>
            <a:r>
              <a:rPr lang="en-US" sz="2000" b="1" i="0" u="none" strike="noStrike" cap="none" baseline="0" dirty="0" smtClean="0">
                <a:solidFill>
                  <a:schemeClr val="bg1"/>
                </a:solidFill>
                <a:latin typeface="Calibri"/>
                <a:ea typeface="Calibri"/>
                <a:cs typeface="Calibri"/>
                <a:sym typeface="Calibri"/>
              </a:rPr>
              <a:t>Alexander Carpenter</a:t>
            </a:r>
            <a:endParaRPr lang="en-US" sz="2000" b="1" i="0" u="none" strike="noStrike" cap="none" baseline="0" dirty="0">
              <a:solidFill>
                <a:schemeClr val="bg1"/>
              </a:solidFill>
              <a:latin typeface="Calibri"/>
              <a:ea typeface="Calibri"/>
              <a:cs typeface="Calibri"/>
              <a:sym typeface="Calibri"/>
            </a:endParaRPr>
          </a:p>
          <a:p>
            <a:pPr marL="0" marR="0" lvl="0" indent="0" algn="l" rtl="0">
              <a:spcBef>
                <a:spcPts val="0"/>
              </a:spcBef>
              <a:buSzPct val="25000"/>
              <a:buNone/>
            </a:pPr>
            <a:r>
              <a:rPr lang="en-US" sz="2000" b="1" i="0" u="none" strike="noStrike" cap="none" baseline="0" dirty="0" smtClean="0">
                <a:solidFill>
                  <a:schemeClr val="bg1"/>
                </a:solidFill>
                <a:latin typeface="Calibri"/>
                <a:ea typeface="Calibri"/>
                <a:cs typeface="Calibri"/>
                <a:sym typeface="Calibri"/>
              </a:rPr>
              <a:t>Travis Eliason</a:t>
            </a:r>
          </a:p>
          <a:p>
            <a:pPr marL="0" marR="0" lvl="0" indent="0" algn="l" rtl="0">
              <a:spcBef>
                <a:spcPts val="0"/>
              </a:spcBef>
              <a:buSzPct val="25000"/>
              <a:buNone/>
            </a:pPr>
            <a:r>
              <a:rPr lang="en-US" sz="2000" b="1" dirty="0" smtClean="0">
                <a:solidFill>
                  <a:schemeClr val="bg1"/>
                </a:solidFill>
                <a:latin typeface="Calibri"/>
                <a:ea typeface="Calibri"/>
                <a:cs typeface="Calibri"/>
                <a:sym typeface="Calibri"/>
              </a:rPr>
              <a:t>Dan Nicolella</a:t>
            </a:r>
          </a:p>
          <a:p>
            <a:pPr marL="0" marR="0" lvl="0" indent="0" algn="l" rtl="0">
              <a:spcBef>
                <a:spcPts val="0"/>
              </a:spcBef>
              <a:buSzPct val="25000"/>
              <a:buNone/>
            </a:pPr>
            <a:endParaRPr lang="en-US" sz="2000" b="1" i="0" u="none" strike="noStrike" cap="none" baseline="0" dirty="0">
              <a:solidFill>
                <a:schemeClr val="bg1"/>
              </a:solidFill>
              <a:latin typeface="Calibri"/>
              <a:ea typeface="Calibri"/>
              <a:cs typeface="Calibri"/>
              <a:sym typeface="Calibri"/>
            </a:endParaRPr>
          </a:p>
          <a:p>
            <a:pPr marL="0" marR="0" lvl="0" indent="0" algn="l" rtl="0">
              <a:spcBef>
                <a:spcPts val="900"/>
              </a:spcBef>
              <a:buSzPct val="25000"/>
              <a:buNone/>
            </a:pPr>
            <a:r>
              <a:rPr lang="en-US" sz="1800" b="1" i="0" u="none" strike="noStrike" cap="none" baseline="0" dirty="0" smtClean="0">
                <a:solidFill>
                  <a:schemeClr val="bg1"/>
                </a:solidFill>
                <a:latin typeface="Calibri"/>
                <a:ea typeface="Calibri"/>
                <a:cs typeface="Calibri"/>
                <a:sym typeface="Calibri"/>
              </a:rPr>
              <a:t>Southwest Research Institute</a:t>
            </a:r>
          </a:p>
          <a:p>
            <a:pPr marL="0" marR="0" lvl="0" indent="0" algn="l" rtl="0">
              <a:spcBef>
                <a:spcPts val="900"/>
              </a:spcBef>
              <a:buSzPct val="25000"/>
              <a:buNone/>
            </a:pPr>
            <a:endParaRPr lang="en-US" sz="1800" b="1" i="0" u="none" strike="noStrike" cap="none" baseline="0" dirty="0">
              <a:solidFill>
                <a:schemeClr val="bg1"/>
              </a:solidFill>
              <a:latin typeface="Calibri"/>
              <a:ea typeface="Calibri"/>
              <a:cs typeface="Calibri"/>
              <a:sym typeface="Calibri"/>
            </a:endParaRPr>
          </a:p>
          <a:p>
            <a:pPr marL="0" marR="0" lvl="0" indent="0" algn="l" rtl="0">
              <a:spcBef>
                <a:spcPts val="900"/>
              </a:spcBef>
              <a:buSzPct val="25000"/>
              <a:buNone/>
            </a:pPr>
            <a:r>
              <a:rPr lang="en-US" sz="1800" b="1" i="0" u="none" strike="noStrike" cap="none" baseline="0" dirty="0" smtClean="0">
                <a:solidFill>
                  <a:schemeClr val="bg1"/>
                </a:solidFill>
                <a:latin typeface="Calibri"/>
                <a:ea typeface="Calibri"/>
                <a:cs typeface="Calibri"/>
                <a:sym typeface="Calibri"/>
              </a:rPr>
              <a:t>October 31</a:t>
            </a:r>
            <a:r>
              <a:rPr lang="en-US" sz="1800" b="1" i="0" u="none" strike="noStrike" cap="none" baseline="30000" dirty="0" smtClean="0">
                <a:solidFill>
                  <a:schemeClr val="bg1"/>
                </a:solidFill>
                <a:latin typeface="Calibri"/>
                <a:ea typeface="Calibri"/>
                <a:cs typeface="Calibri"/>
                <a:sym typeface="Calibri"/>
              </a:rPr>
              <a:t>st</a:t>
            </a:r>
            <a:r>
              <a:rPr lang="en-US" sz="1800" b="1" i="0" u="none" strike="noStrike" cap="none" baseline="0" dirty="0" smtClean="0">
                <a:solidFill>
                  <a:schemeClr val="bg1"/>
                </a:solidFill>
                <a:latin typeface="Calibri"/>
                <a:ea typeface="Calibri"/>
                <a:cs typeface="Calibri"/>
                <a:sym typeface="Calibri"/>
              </a:rPr>
              <a:t>, 2019</a:t>
            </a:r>
            <a:endParaRPr lang="en-US" sz="1800" b="1" i="0" u="none" strike="noStrike" cap="none" baseline="0" dirty="0">
              <a:solidFill>
                <a:schemeClr val="bg1"/>
              </a:solidFill>
              <a:latin typeface="Calibri"/>
              <a:ea typeface="Calibri"/>
              <a:cs typeface="Calibri"/>
              <a:sym typeface="Calibri"/>
            </a:endParaRPr>
          </a:p>
        </p:txBody>
      </p:sp>
      <p:sp>
        <p:nvSpPr>
          <p:cNvPr id="26" name="Shape 26"/>
          <p:cNvSpPr txBox="1"/>
          <p:nvPr/>
        </p:nvSpPr>
        <p:spPr>
          <a:xfrm>
            <a:off x="76200" y="57150"/>
            <a:ext cx="7502399" cy="1107996"/>
          </a:xfrm>
          <a:prstGeom prst="rect">
            <a:avLst/>
          </a:prstGeom>
          <a:noFill/>
          <a:ln>
            <a:noFill/>
          </a:ln>
        </p:spPr>
        <p:txBody>
          <a:bodyPr lIns="0" tIns="0" rIns="0" bIns="0" anchor="t" anchorCtr="0">
            <a:spAutoFit/>
          </a:bodyPr>
          <a:lstStyle/>
          <a:p>
            <a:pPr marL="0" marR="0" lvl="0" indent="0" algn="l" rtl="0">
              <a:spcBef>
                <a:spcPts val="0"/>
              </a:spcBef>
              <a:buSzPct val="25000"/>
              <a:buNone/>
            </a:pPr>
            <a:r>
              <a:rPr lang="en-US" sz="3600" b="1" i="0" u="none" strike="noStrike" cap="none" baseline="0" dirty="0" smtClean="0">
                <a:solidFill>
                  <a:schemeClr val="bg1"/>
                </a:solidFill>
                <a:latin typeface="Calibri"/>
                <a:ea typeface="Calibri"/>
                <a:cs typeface="Calibri"/>
                <a:sym typeface="Calibri"/>
              </a:rPr>
              <a:t>Fuselage</a:t>
            </a:r>
            <a:r>
              <a:rPr lang="en-US" sz="3600" b="1" i="0" u="none" strike="noStrike" cap="none" dirty="0" smtClean="0">
                <a:solidFill>
                  <a:schemeClr val="bg1"/>
                </a:solidFill>
                <a:latin typeface="Calibri"/>
                <a:ea typeface="Calibri"/>
                <a:cs typeface="Calibri"/>
                <a:sym typeface="Calibri"/>
              </a:rPr>
              <a:t> and Seat Compliance:</a:t>
            </a:r>
            <a:br>
              <a:rPr lang="en-US" sz="3600" b="1" i="0" u="none" strike="noStrike" cap="none" dirty="0" smtClean="0">
                <a:solidFill>
                  <a:schemeClr val="bg1"/>
                </a:solidFill>
                <a:latin typeface="Calibri"/>
                <a:ea typeface="Calibri"/>
                <a:cs typeface="Calibri"/>
                <a:sym typeface="Calibri"/>
              </a:rPr>
            </a:br>
            <a:r>
              <a:rPr lang="en-US" sz="3600" b="1" i="0" u="none" strike="noStrike" cap="none" dirty="0" smtClean="0">
                <a:solidFill>
                  <a:schemeClr val="bg1"/>
                </a:solidFill>
                <a:latin typeface="Calibri"/>
                <a:ea typeface="Calibri"/>
                <a:cs typeface="Calibri"/>
                <a:sym typeface="Calibri"/>
              </a:rPr>
              <a:t>How Safe is the Occupant?</a:t>
            </a:r>
            <a:endParaRPr lang="en-US" sz="3600" b="1" i="0" u="none" strike="noStrike" cap="none" baseline="0" dirty="0">
              <a:solidFill>
                <a:schemeClr val="bg1"/>
              </a:solidFill>
              <a:latin typeface="Calibri"/>
              <a:ea typeface="Calibri"/>
              <a:cs typeface="Calibri"/>
              <a:sym typeface="Calibri"/>
            </a:endParaRPr>
          </a:p>
        </p:txBody>
      </p:sp>
      <p:sp>
        <p:nvSpPr>
          <p:cNvPr id="3" name="TextBox 2"/>
          <p:cNvSpPr txBox="1"/>
          <p:nvPr/>
        </p:nvSpPr>
        <p:spPr>
          <a:xfrm>
            <a:off x="1600200" y="1589314"/>
            <a:ext cx="184731" cy="400110"/>
          </a:xfrm>
          <a:prstGeom prst="rect">
            <a:avLst/>
          </a:prstGeom>
          <a:noFill/>
        </p:spPr>
        <p:txBody>
          <a:bodyPr wrap="none" rtlCol="0">
            <a:spAutoFit/>
          </a:bodyPr>
          <a:lstStyle/>
          <a:p>
            <a:endParaRPr lang="en-US" sz="2000" b="1" dirty="0">
              <a:latin typeface="Calibri" panose="020F0502020204030204" pitchFamily="34" charset="0"/>
            </a:endParaRPr>
          </a:p>
        </p:txBody>
      </p:sp>
      <p:pic>
        <p:nvPicPr>
          <p:cNvPr id="1026" name="Picture 2" descr="Image result for southwest research instit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34114"/>
            <a:ext cx="1079170" cy="608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irpl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399" y="1488281"/>
            <a:ext cx="2972619" cy="16720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irplane seat"/>
          <p:cNvPicPr>
            <a:picLocks noChangeAspect="1" noChangeArrowheads="1"/>
          </p:cNvPicPr>
          <p:nvPr/>
        </p:nvPicPr>
        <p:blipFill rotWithShape="1">
          <a:blip r:embed="rId5">
            <a:extLst>
              <a:ext uri="{28A0092B-C50C-407E-A947-70E740481C1C}">
                <a14:useLocalDpi xmlns:a14="http://schemas.microsoft.com/office/drawing/2010/main" val="0"/>
              </a:ext>
            </a:extLst>
          </a:blip>
          <a:srcRect t="15769" b="16588"/>
          <a:stretch/>
        </p:blipFill>
        <p:spPr bwMode="auto">
          <a:xfrm>
            <a:off x="3581398" y="3160379"/>
            <a:ext cx="1803401" cy="182984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5384799" y="2496457"/>
            <a:ext cx="0" cy="40866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5384799" y="2888343"/>
            <a:ext cx="1480457" cy="167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5384800" y="4216400"/>
            <a:ext cx="1299029" cy="1451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hart 18"/>
          <p:cNvGraphicFramePr>
            <a:graphicFrameLocks/>
          </p:cNvGraphicFramePr>
          <p:nvPr>
            <p:extLst>
              <p:ext uri="{D42A27DB-BD31-4B8C-83A1-F6EECF244321}">
                <p14:modId xmlns:p14="http://schemas.microsoft.com/office/powerpoint/2010/main" val="1929887036"/>
              </p:ext>
            </p:extLst>
          </p:nvPr>
        </p:nvGraphicFramePr>
        <p:xfrm>
          <a:off x="6865256" y="1562442"/>
          <a:ext cx="2155373" cy="152377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p:cNvGraphicFramePr>
            <a:graphicFrameLocks/>
          </p:cNvGraphicFramePr>
          <p:nvPr>
            <p:extLst>
              <p:ext uri="{D42A27DB-BD31-4B8C-83A1-F6EECF244321}">
                <p14:modId xmlns:p14="http://schemas.microsoft.com/office/powerpoint/2010/main" val="2282555238"/>
              </p:ext>
            </p:extLst>
          </p:nvPr>
        </p:nvGraphicFramePr>
        <p:xfrm>
          <a:off x="6618514" y="3360058"/>
          <a:ext cx="2402115" cy="1542842"/>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p:cNvSpPr txBox="1"/>
          <p:nvPr/>
        </p:nvSpPr>
        <p:spPr>
          <a:xfrm>
            <a:off x="7942942" y="2732482"/>
            <a:ext cx="768159" cy="400110"/>
          </a:xfrm>
          <a:prstGeom prst="rect">
            <a:avLst/>
          </a:prstGeom>
          <a:noFill/>
        </p:spPr>
        <p:txBody>
          <a:bodyPr wrap="none" rtlCol="0">
            <a:spAutoFit/>
          </a:bodyPr>
          <a:lstStyle/>
          <a:p>
            <a:r>
              <a:rPr lang="en-US" sz="2000" b="1" dirty="0" smtClean="0">
                <a:latin typeface="Calibri" panose="020F0502020204030204" pitchFamily="34" charset="0"/>
              </a:rPr>
              <a:t>Force</a:t>
            </a:r>
            <a:endParaRPr lang="en-US" sz="2000" b="1" dirty="0">
              <a:latin typeface="Calibri" panose="020F0502020204030204" pitchFamily="34" charset="0"/>
            </a:endParaRPr>
          </a:p>
        </p:txBody>
      </p:sp>
      <p:sp>
        <p:nvSpPr>
          <p:cNvPr id="27" name="TextBox 26"/>
          <p:cNvSpPr txBox="1"/>
          <p:nvPr/>
        </p:nvSpPr>
        <p:spPr>
          <a:xfrm>
            <a:off x="6125027" y="1852502"/>
            <a:ext cx="1741715" cy="338554"/>
          </a:xfrm>
          <a:prstGeom prst="rect">
            <a:avLst/>
          </a:prstGeom>
          <a:noFill/>
          <a:scene3d>
            <a:camera prst="orthographicFront">
              <a:rot lat="0" lon="0" rev="5400000"/>
            </a:camera>
            <a:lightRig rig="threePt" dir="t"/>
          </a:scene3d>
        </p:spPr>
        <p:txBody>
          <a:bodyPr wrap="square" rtlCol="0">
            <a:spAutoFit/>
          </a:bodyPr>
          <a:lstStyle/>
          <a:p>
            <a:r>
              <a:rPr lang="en-US" sz="1600" b="1" dirty="0" smtClean="0">
                <a:latin typeface="Calibri" panose="020F0502020204030204" pitchFamily="34" charset="0"/>
              </a:rPr>
              <a:t>Displacement</a:t>
            </a:r>
            <a:endParaRPr lang="en-US" sz="1600" b="1" dirty="0">
              <a:latin typeface="Calibri" panose="020F0502020204030204" pitchFamily="34" charset="0"/>
            </a:endParaRPr>
          </a:p>
        </p:txBody>
      </p:sp>
      <p:sp>
        <p:nvSpPr>
          <p:cNvPr id="28" name="TextBox 27"/>
          <p:cNvSpPr txBox="1"/>
          <p:nvPr/>
        </p:nvSpPr>
        <p:spPr>
          <a:xfrm>
            <a:off x="5887358" y="3622592"/>
            <a:ext cx="1741715" cy="338554"/>
          </a:xfrm>
          <a:prstGeom prst="rect">
            <a:avLst/>
          </a:prstGeom>
          <a:noFill/>
          <a:scene3d>
            <a:camera prst="orthographicFront">
              <a:rot lat="0" lon="0" rev="5400000"/>
            </a:camera>
            <a:lightRig rig="threePt" dir="t"/>
          </a:scene3d>
        </p:spPr>
        <p:txBody>
          <a:bodyPr wrap="square" rtlCol="0">
            <a:spAutoFit/>
          </a:bodyPr>
          <a:lstStyle/>
          <a:p>
            <a:r>
              <a:rPr lang="en-US" sz="1600" b="1" dirty="0" smtClean="0">
                <a:latin typeface="Calibri" panose="020F0502020204030204" pitchFamily="34" charset="0"/>
              </a:rPr>
              <a:t>Displacement</a:t>
            </a:r>
            <a:endParaRPr lang="en-US" sz="1600" b="1" dirty="0">
              <a:latin typeface="Calibri" panose="020F0502020204030204" pitchFamily="34" charset="0"/>
            </a:endParaRPr>
          </a:p>
        </p:txBody>
      </p:sp>
      <p:sp>
        <p:nvSpPr>
          <p:cNvPr id="29" name="TextBox 28"/>
          <p:cNvSpPr txBox="1"/>
          <p:nvPr/>
        </p:nvSpPr>
        <p:spPr>
          <a:xfrm>
            <a:off x="7942941" y="4538503"/>
            <a:ext cx="768159" cy="400110"/>
          </a:xfrm>
          <a:prstGeom prst="rect">
            <a:avLst/>
          </a:prstGeom>
          <a:noFill/>
        </p:spPr>
        <p:txBody>
          <a:bodyPr wrap="none" rtlCol="0">
            <a:spAutoFit/>
          </a:bodyPr>
          <a:lstStyle/>
          <a:p>
            <a:r>
              <a:rPr lang="en-US" sz="2000" b="1" dirty="0" smtClean="0">
                <a:latin typeface="Calibri" panose="020F0502020204030204" pitchFamily="34" charset="0"/>
              </a:rPr>
              <a:t>Force</a:t>
            </a:r>
            <a:endParaRPr lang="en-US" sz="2000" b="1" dirty="0">
              <a:latin typeface="Calibri" panose="020F0502020204030204" pitchFamily="34" charset="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63" name="Shape 163"/>
          <p:cNvSpPr txBox="1"/>
          <p:nvPr/>
        </p:nvSpPr>
        <p:spPr>
          <a:xfrm>
            <a:off x="76200" y="57150"/>
            <a:ext cx="9021899" cy="400110"/>
          </a:xfrm>
          <a:prstGeom prst="rect">
            <a:avLst/>
          </a:prstGeom>
          <a:noFill/>
          <a:ln>
            <a:noFill/>
          </a:ln>
        </p:spPr>
        <p:txBody>
          <a:bodyPr lIns="0" tIns="0" rIns="0" bIns="0" anchor="t" anchorCtr="0">
            <a:spAutoFit/>
          </a:bodyPr>
          <a:lstStyle/>
          <a:p>
            <a:pPr marL="0" marR="0" lvl="0" indent="0" algn="l" rtl="0">
              <a:spcBef>
                <a:spcPts val="0"/>
              </a:spcBef>
              <a:buSzPct val="25000"/>
              <a:buNone/>
            </a:pPr>
            <a:r>
              <a:rPr lang="en-US" sz="2600" b="1" i="0" u="none" strike="noStrike" cap="none" baseline="0" dirty="0" smtClean="0">
                <a:solidFill>
                  <a:schemeClr val="bg1"/>
                </a:solidFill>
                <a:latin typeface="Calibri"/>
                <a:ea typeface="Calibri"/>
                <a:cs typeface="Calibri"/>
                <a:sym typeface="Calibri"/>
              </a:rPr>
              <a:t>The cushion is all</a:t>
            </a:r>
            <a:r>
              <a:rPr lang="en-US" sz="2600" b="1" i="0" u="none" strike="noStrike" cap="none" dirty="0" smtClean="0">
                <a:solidFill>
                  <a:schemeClr val="bg1"/>
                </a:solidFill>
                <a:latin typeface="Calibri"/>
                <a:ea typeface="Calibri"/>
                <a:cs typeface="Calibri"/>
                <a:sym typeface="Calibri"/>
              </a:rPr>
              <a:t> that matters! </a:t>
            </a:r>
            <a:r>
              <a:rPr lang="en-US" sz="2600" b="1" dirty="0" smtClean="0">
                <a:solidFill>
                  <a:schemeClr val="bg1"/>
                </a:solidFill>
                <a:latin typeface="Calibri"/>
                <a:ea typeface="Calibri"/>
                <a:cs typeface="Calibri"/>
                <a:sym typeface="Calibri"/>
              </a:rPr>
              <a:t>But probably not..</a:t>
            </a:r>
            <a:endParaRPr lang="en-US" sz="2600" b="1" i="0" u="none" strike="noStrike" cap="none" baseline="0" dirty="0">
              <a:solidFill>
                <a:schemeClr val="bg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98019" y="1023257"/>
            <a:ext cx="8578259" cy="3332516"/>
          </a:xfrm>
          <a:prstGeom prst="rect">
            <a:avLst/>
          </a:prstGeom>
        </p:spPr>
      </p:pic>
    </p:spTree>
    <p:extLst>
      <p:ext uri="{BB962C8B-B14F-4D97-AF65-F5344CB8AC3E}">
        <p14:creationId xmlns:p14="http://schemas.microsoft.com/office/powerpoint/2010/main" val="255726299"/>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6422" y="639280"/>
            <a:ext cx="2085064" cy="4357438"/>
          </a:xfrm>
          <a:prstGeom prst="rect">
            <a:avLst/>
          </a:prstGeom>
        </p:spPr>
      </p:pic>
      <p:sp>
        <p:nvSpPr>
          <p:cNvPr id="5" name="Shape 163"/>
          <p:cNvSpPr txBox="1"/>
          <p:nvPr/>
        </p:nvSpPr>
        <p:spPr>
          <a:xfrm>
            <a:off x="76200" y="57150"/>
            <a:ext cx="9021899" cy="400110"/>
          </a:xfrm>
          <a:prstGeom prst="rect">
            <a:avLst/>
          </a:prstGeom>
          <a:noFill/>
          <a:ln>
            <a:noFill/>
          </a:ln>
        </p:spPr>
        <p:txBody>
          <a:bodyPr lIns="0" tIns="0" rIns="0" bIns="0" anchor="t" anchorCtr="0">
            <a:spAutoFit/>
          </a:bodyPr>
          <a:lstStyle/>
          <a:p>
            <a:pPr marL="0" marR="0" lvl="0" indent="0" algn="l" rtl="0">
              <a:spcBef>
                <a:spcPts val="0"/>
              </a:spcBef>
              <a:buSzPct val="25000"/>
              <a:buNone/>
            </a:pPr>
            <a:r>
              <a:rPr lang="en-US" sz="2600" b="1" i="0" u="none" strike="noStrike" cap="none" baseline="0" dirty="0" smtClean="0">
                <a:solidFill>
                  <a:schemeClr val="bg1"/>
                </a:solidFill>
                <a:latin typeface="Calibri"/>
                <a:ea typeface="Calibri"/>
                <a:cs typeface="Calibri"/>
                <a:sym typeface="Calibri"/>
              </a:rPr>
              <a:t>The cushion is all</a:t>
            </a:r>
            <a:r>
              <a:rPr lang="en-US" sz="2600" b="1" i="0" u="none" strike="noStrike" cap="none" dirty="0" smtClean="0">
                <a:solidFill>
                  <a:schemeClr val="bg1"/>
                </a:solidFill>
                <a:latin typeface="Calibri"/>
                <a:ea typeface="Calibri"/>
                <a:cs typeface="Calibri"/>
                <a:sym typeface="Calibri"/>
              </a:rPr>
              <a:t> that matters! </a:t>
            </a:r>
            <a:r>
              <a:rPr lang="en-US" sz="2600" b="1" dirty="0" smtClean="0">
                <a:solidFill>
                  <a:schemeClr val="bg1"/>
                </a:solidFill>
                <a:latin typeface="Calibri"/>
                <a:ea typeface="Calibri"/>
                <a:cs typeface="Calibri"/>
                <a:sym typeface="Calibri"/>
              </a:rPr>
              <a:t>But probably not..</a:t>
            </a:r>
            <a:endParaRPr lang="en-US" sz="2600" b="1" i="0" u="none" strike="noStrike" cap="none" baseline="0" dirty="0">
              <a:solidFill>
                <a:schemeClr val="bg1"/>
              </a:solidFill>
              <a:latin typeface="Calibri"/>
              <a:ea typeface="Calibri"/>
              <a:cs typeface="Calibri"/>
              <a:sym typeface="Calibri"/>
            </a:endParaRPr>
          </a:p>
        </p:txBody>
      </p:sp>
      <p:cxnSp>
        <p:nvCxnSpPr>
          <p:cNvPr id="3" name="Straight Arrow Connector 2"/>
          <p:cNvCxnSpPr/>
          <p:nvPr/>
        </p:nvCxnSpPr>
        <p:spPr>
          <a:xfrm flipH="1" flipV="1">
            <a:off x="2474686" y="2442203"/>
            <a:ext cx="7258" cy="255451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47258" y="3519405"/>
            <a:ext cx="2608406" cy="400110"/>
          </a:xfrm>
          <a:prstGeom prst="rect">
            <a:avLst/>
          </a:prstGeom>
          <a:noFill/>
        </p:spPr>
        <p:txBody>
          <a:bodyPr wrap="none" rtlCol="0">
            <a:spAutoFit/>
          </a:bodyPr>
          <a:lstStyle/>
          <a:p>
            <a:r>
              <a:rPr lang="en-US" sz="2000" b="1" dirty="0" smtClean="0">
                <a:solidFill>
                  <a:schemeClr val="bg1"/>
                </a:solidFill>
                <a:latin typeface="Calibri" panose="020F0502020204030204" pitchFamily="34" charset="0"/>
              </a:rPr>
              <a:t>Energy moves upward </a:t>
            </a:r>
            <a:endParaRPr lang="en-US" sz="2000" b="1" dirty="0">
              <a:solidFill>
                <a:schemeClr val="bg1"/>
              </a:solidFill>
              <a:latin typeface="Calibri" panose="020F0502020204030204" pitchFamily="34" charset="0"/>
            </a:endParaRPr>
          </a:p>
        </p:txBody>
      </p:sp>
      <p:pic>
        <p:nvPicPr>
          <p:cNvPr id="7" name="Picture 6"/>
          <p:cNvPicPr>
            <a:picLocks noChangeAspect="1"/>
          </p:cNvPicPr>
          <p:nvPr/>
        </p:nvPicPr>
        <p:blipFill>
          <a:blip r:embed="rId4"/>
          <a:stretch>
            <a:fillRect/>
          </a:stretch>
        </p:blipFill>
        <p:spPr>
          <a:xfrm>
            <a:off x="3054122" y="1049438"/>
            <a:ext cx="2697771" cy="2158217"/>
          </a:xfrm>
          <a:prstGeom prst="rect">
            <a:avLst/>
          </a:prstGeom>
        </p:spPr>
      </p:pic>
      <p:pic>
        <p:nvPicPr>
          <p:cNvPr id="8" name="Picture 7"/>
          <p:cNvPicPr>
            <a:picLocks noChangeAspect="1"/>
          </p:cNvPicPr>
          <p:nvPr/>
        </p:nvPicPr>
        <p:blipFill>
          <a:blip r:embed="rId5"/>
          <a:stretch>
            <a:fillRect/>
          </a:stretch>
        </p:blipFill>
        <p:spPr>
          <a:xfrm>
            <a:off x="5872616" y="1049438"/>
            <a:ext cx="3024543" cy="2158217"/>
          </a:xfrm>
          <a:prstGeom prst="rect">
            <a:avLst/>
          </a:prstGeom>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6" name="Shape 186"/>
          <p:cNvSpPr txBox="1"/>
          <p:nvPr/>
        </p:nvSpPr>
        <p:spPr>
          <a:xfrm>
            <a:off x="76200" y="57150"/>
            <a:ext cx="8997900" cy="800219"/>
          </a:xfrm>
          <a:prstGeom prst="rect">
            <a:avLst/>
          </a:prstGeom>
          <a:noFill/>
          <a:ln>
            <a:noFill/>
          </a:ln>
        </p:spPr>
        <p:txBody>
          <a:bodyPr lIns="0" tIns="0" rIns="0" bIns="0" anchor="t" anchorCtr="0">
            <a:spAutoFit/>
          </a:bodyPr>
          <a:lstStyle/>
          <a:p>
            <a:pPr marL="0" marR="0" lvl="0" indent="0" algn="l" rtl="0">
              <a:spcBef>
                <a:spcPts val="0"/>
              </a:spcBef>
              <a:buSzPct val="25000"/>
              <a:buNone/>
            </a:pPr>
            <a:r>
              <a:rPr lang="en-US" sz="2600" b="1" i="0" u="none" strike="noStrike" cap="none" baseline="0" dirty="0" smtClean="0">
                <a:solidFill>
                  <a:schemeClr val="bg1"/>
                </a:solidFill>
                <a:latin typeface="Calibri"/>
                <a:ea typeface="Calibri"/>
                <a:cs typeface="Calibri"/>
                <a:sym typeface="Calibri"/>
              </a:rPr>
              <a:t>Fuselage</a:t>
            </a:r>
            <a:r>
              <a:rPr lang="en-US" sz="2600" b="1" i="0" u="none" strike="noStrike" cap="none" dirty="0" smtClean="0">
                <a:solidFill>
                  <a:schemeClr val="bg1"/>
                </a:solidFill>
                <a:latin typeface="Calibri"/>
                <a:ea typeface="Calibri"/>
                <a:cs typeface="Calibri"/>
                <a:sym typeface="Calibri"/>
              </a:rPr>
              <a:t> mass, (initial) fuselage stiffness, plastic behavior</a:t>
            </a:r>
            <a:br>
              <a:rPr lang="en-US" sz="2600" b="1" i="0" u="none" strike="noStrike" cap="none" dirty="0" smtClean="0">
                <a:solidFill>
                  <a:schemeClr val="bg1"/>
                </a:solidFill>
                <a:latin typeface="Calibri"/>
                <a:ea typeface="Calibri"/>
                <a:cs typeface="Calibri"/>
                <a:sym typeface="Calibri"/>
              </a:rPr>
            </a:br>
            <a:r>
              <a:rPr lang="en-US" sz="2600" b="1" i="0" u="none" strike="noStrike" cap="none" dirty="0" smtClean="0">
                <a:solidFill>
                  <a:schemeClr val="bg1"/>
                </a:solidFill>
                <a:latin typeface="Calibri"/>
                <a:ea typeface="Calibri"/>
                <a:cs typeface="Calibri"/>
                <a:sym typeface="Calibri"/>
              </a:rPr>
              <a:t>heavily influence occupant safety</a:t>
            </a:r>
            <a:endParaRPr lang="en-US" sz="2600" b="1" i="0" u="none" strike="noStrike" cap="none" baseline="0" dirty="0">
              <a:solidFill>
                <a:schemeClr val="bg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76200" y="1429657"/>
            <a:ext cx="8954018" cy="3609018"/>
          </a:xfrm>
          <a:prstGeom prst="rect">
            <a:avLst/>
          </a:prstGeom>
        </p:spPr>
      </p:pic>
      <p:sp>
        <p:nvSpPr>
          <p:cNvPr id="3" name="Rectangle 2"/>
          <p:cNvSpPr/>
          <p:nvPr/>
        </p:nvSpPr>
        <p:spPr>
          <a:xfrm>
            <a:off x="3766457" y="4448629"/>
            <a:ext cx="500743" cy="3773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73600" y="4448629"/>
            <a:ext cx="500743" cy="3773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67714" y="4448628"/>
            <a:ext cx="428172" cy="3773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23257" y="4448628"/>
            <a:ext cx="500743" cy="3773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95887" y="4448627"/>
            <a:ext cx="406400" cy="3773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6" name="Shape 186"/>
          <p:cNvSpPr txBox="1"/>
          <p:nvPr/>
        </p:nvSpPr>
        <p:spPr>
          <a:xfrm>
            <a:off x="76200" y="57150"/>
            <a:ext cx="8997900" cy="800219"/>
          </a:xfrm>
          <a:prstGeom prst="rect">
            <a:avLst/>
          </a:prstGeom>
          <a:noFill/>
          <a:ln>
            <a:noFill/>
          </a:ln>
        </p:spPr>
        <p:txBody>
          <a:bodyPr lIns="0" tIns="0" rIns="0" bIns="0" anchor="t" anchorCtr="0">
            <a:spAutoFit/>
          </a:bodyPr>
          <a:lstStyle/>
          <a:p>
            <a:pPr marL="0" marR="0" lvl="0" indent="0" algn="l" rtl="0">
              <a:spcBef>
                <a:spcPts val="0"/>
              </a:spcBef>
              <a:buSzPct val="25000"/>
              <a:buNone/>
            </a:pPr>
            <a:r>
              <a:rPr lang="en-US" sz="2600" b="1" i="0" u="none" strike="noStrike" cap="none" baseline="0" dirty="0" smtClean="0">
                <a:solidFill>
                  <a:schemeClr val="bg1"/>
                </a:solidFill>
                <a:latin typeface="Calibri"/>
                <a:ea typeface="Calibri"/>
                <a:cs typeface="Calibri"/>
                <a:sym typeface="Calibri"/>
              </a:rPr>
              <a:t>Fuselage</a:t>
            </a:r>
            <a:r>
              <a:rPr lang="en-US" sz="2600" b="1" i="0" u="none" strike="noStrike" cap="none" dirty="0" smtClean="0">
                <a:solidFill>
                  <a:schemeClr val="bg1"/>
                </a:solidFill>
                <a:latin typeface="Calibri"/>
                <a:ea typeface="Calibri"/>
                <a:cs typeface="Calibri"/>
                <a:sym typeface="Calibri"/>
              </a:rPr>
              <a:t> mass, (initial) fuselage stiffness, plastic behavior</a:t>
            </a:r>
            <a:br>
              <a:rPr lang="en-US" sz="2600" b="1" i="0" u="none" strike="noStrike" cap="none" dirty="0" smtClean="0">
                <a:solidFill>
                  <a:schemeClr val="bg1"/>
                </a:solidFill>
                <a:latin typeface="Calibri"/>
                <a:ea typeface="Calibri"/>
                <a:cs typeface="Calibri"/>
                <a:sym typeface="Calibri"/>
              </a:rPr>
            </a:br>
            <a:r>
              <a:rPr lang="en-US" sz="2600" b="1" i="0" u="none" strike="noStrike" cap="none" dirty="0" smtClean="0">
                <a:solidFill>
                  <a:schemeClr val="bg1"/>
                </a:solidFill>
                <a:latin typeface="Calibri"/>
                <a:ea typeface="Calibri"/>
                <a:cs typeface="Calibri"/>
                <a:sym typeface="Calibri"/>
              </a:rPr>
              <a:t>heavily influence occupant safety</a:t>
            </a:r>
            <a:endParaRPr lang="en-US" sz="2600" b="1" i="0" u="none" strike="noStrike" cap="none" baseline="0" dirty="0">
              <a:solidFill>
                <a:schemeClr val="bg1"/>
              </a:solidFill>
              <a:latin typeface="Calibri"/>
              <a:ea typeface="Calibri"/>
              <a:cs typeface="Calibri"/>
              <a:sym typeface="Calibri"/>
            </a:endParaRPr>
          </a:p>
        </p:txBody>
      </p:sp>
      <p:pic>
        <p:nvPicPr>
          <p:cNvPr id="4" name="Picture 3"/>
          <p:cNvPicPr>
            <a:picLocks noChangeAspect="1"/>
          </p:cNvPicPr>
          <p:nvPr/>
        </p:nvPicPr>
        <p:blipFill>
          <a:blip r:embed="rId3"/>
          <a:stretch>
            <a:fillRect/>
          </a:stretch>
        </p:blipFill>
        <p:spPr>
          <a:xfrm>
            <a:off x="491671" y="1357086"/>
            <a:ext cx="4291634" cy="3204028"/>
          </a:xfrm>
          <a:prstGeom prst="rect">
            <a:avLst/>
          </a:prstGeom>
        </p:spPr>
      </p:pic>
    </p:spTree>
    <p:extLst>
      <p:ext uri="{BB962C8B-B14F-4D97-AF65-F5344CB8AC3E}">
        <p14:creationId xmlns:p14="http://schemas.microsoft.com/office/powerpoint/2010/main" val="3147360881"/>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226" name="Shape 226"/>
          <p:cNvSpPr txBox="1"/>
          <p:nvPr/>
        </p:nvSpPr>
        <p:spPr>
          <a:xfrm>
            <a:off x="356420" y="4813687"/>
            <a:ext cx="1350900" cy="2309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0" i="0" u="none" strike="noStrike" cap="none" baseline="0" dirty="0">
                <a:solidFill>
                  <a:srgbClr val="3F3F3F"/>
                </a:solidFill>
                <a:latin typeface="Calibri"/>
                <a:ea typeface="Calibri"/>
                <a:cs typeface="Calibri"/>
                <a:sym typeface="Calibri"/>
              </a:rPr>
              <a:t>[Lai et al., 2007]</a:t>
            </a:r>
          </a:p>
        </p:txBody>
      </p:sp>
      <p:pic>
        <p:nvPicPr>
          <p:cNvPr id="227" name="Shape 227"/>
          <p:cNvPicPr preferRelativeResize="0"/>
          <p:nvPr/>
        </p:nvPicPr>
        <p:blipFill rotWithShape="1">
          <a:blip r:embed="rId3">
            <a:alphaModFix/>
          </a:blip>
          <a:srcRect r="12500" b="22223"/>
          <a:stretch/>
        </p:blipFill>
        <p:spPr>
          <a:xfrm>
            <a:off x="8305101" y="4662487"/>
            <a:ext cx="838898" cy="4809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9" name="Shape 49"/>
          <p:cNvSpPr txBox="1"/>
          <p:nvPr/>
        </p:nvSpPr>
        <p:spPr>
          <a:xfrm>
            <a:off x="76200" y="57150"/>
            <a:ext cx="9029700" cy="1200329"/>
          </a:xfrm>
          <a:prstGeom prst="rect">
            <a:avLst/>
          </a:prstGeom>
          <a:noFill/>
          <a:ln>
            <a:noFill/>
          </a:ln>
        </p:spPr>
        <p:txBody>
          <a:bodyPr lIns="0" tIns="0" rIns="0" bIns="0" anchor="t" anchorCtr="0">
            <a:spAutoFit/>
          </a:bodyPr>
          <a:lstStyle/>
          <a:p>
            <a:pPr marL="0" marR="0" lvl="0" indent="0" algn="l" rtl="0">
              <a:spcBef>
                <a:spcPts val="0"/>
              </a:spcBef>
              <a:buSzPct val="25000"/>
              <a:buNone/>
            </a:pPr>
            <a:r>
              <a:rPr lang="en-US" sz="2600" b="1" i="0" u="none" strike="noStrike" cap="none" baseline="0" dirty="0">
                <a:solidFill>
                  <a:schemeClr val="bg1"/>
                </a:solidFill>
                <a:latin typeface="Calibri"/>
                <a:ea typeface="Calibri"/>
                <a:cs typeface="Calibri"/>
                <a:sym typeface="Calibri"/>
              </a:rPr>
              <a:t>This </a:t>
            </a:r>
            <a:r>
              <a:rPr lang="en-US" sz="2600" b="1" i="0" u="none" strike="noStrike" cap="none" baseline="0" dirty="0" smtClean="0">
                <a:solidFill>
                  <a:schemeClr val="bg1"/>
                </a:solidFill>
                <a:latin typeface="Calibri"/>
                <a:ea typeface="Calibri"/>
                <a:cs typeface="Calibri"/>
                <a:sym typeface="Calibri"/>
              </a:rPr>
              <a:t>presentation</a:t>
            </a:r>
            <a:r>
              <a:rPr lang="en-US" sz="2600" b="1" i="0" u="none" strike="noStrike" cap="none" dirty="0" smtClean="0">
                <a:solidFill>
                  <a:schemeClr val="bg1"/>
                </a:solidFill>
                <a:latin typeface="Calibri"/>
                <a:ea typeface="Calibri"/>
                <a:cs typeface="Calibri"/>
                <a:sym typeface="Calibri"/>
              </a:rPr>
              <a:t> is about how we are able to investigate an </a:t>
            </a:r>
            <a:br>
              <a:rPr lang="en-US" sz="2600" b="1" i="0" u="none" strike="noStrike" cap="none" dirty="0" smtClean="0">
                <a:solidFill>
                  <a:schemeClr val="bg1"/>
                </a:solidFill>
                <a:latin typeface="Calibri"/>
                <a:ea typeface="Calibri"/>
                <a:cs typeface="Calibri"/>
                <a:sym typeface="Calibri"/>
              </a:rPr>
            </a:br>
            <a:r>
              <a:rPr lang="en-US" sz="2600" b="1" i="0" u="none" strike="noStrike" cap="none" dirty="0" smtClean="0">
                <a:solidFill>
                  <a:schemeClr val="bg1"/>
                </a:solidFill>
                <a:latin typeface="Calibri"/>
                <a:ea typeface="Calibri"/>
                <a:cs typeface="Calibri"/>
                <a:sym typeface="Calibri"/>
              </a:rPr>
              <a:t>occupant’s response to different</a:t>
            </a:r>
            <a:r>
              <a:rPr lang="en-US" sz="2600" b="1" dirty="0">
                <a:solidFill>
                  <a:schemeClr val="bg1"/>
                </a:solidFill>
                <a:latin typeface="Calibri"/>
                <a:ea typeface="Calibri"/>
                <a:cs typeface="Calibri"/>
                <a:sym typeface="Calibri"/>
              </a:rPr>
              <a:t> </a:t>
            </a:r>
            <a:r>
              <a:rPr lang="en-US" sz="2600" b="1" i="0" u="none" strike="noStrike" cap="none" dirty="0" smtClean="0">
                <a:solidFill>
                  <a:schemeClr val="bg1"/>
                </a:solidFill>
                <a:latin typeface="Calibri"/>
                <a:ea typeface="Calibri"/>
                <a:cs typeface="Calibri"/>
                <a:sym typeface="Calibri"/>
              </a:rPr>
              <a:t>fuselage and seat response characteristics in a crash-landing scenario</a:t>
            </a:r>
            <a:endParaRPr lang="en-US" sz="2600" b="1" i="0" u="none" strike="noStrike" cap="none" baseline="0" dirty="0">
              <a:solidFill>
                <a:schemeClr val="bg1"/>
              </a:solidFill>
              <a:latin typeface="Calibri"/>
              <a:ea typeface="Calibri"/>
              <a:cs typeface="Calibri"/>
              <a:sym typeface="Calibri"/>
            </a:endParaRPr>
          </a:p>
        </p:txBody>
      </p:sp>
      <p:pic>
        <p:nvPicPr>
          <p:cNvPr id="2050" name="Picture 2" descr="Image result for finite element model of a pl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2355154"/>
            <a:ext cx="2599438" cy="15275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793222" y="1451603"/>
            <a:ext cx="1595656" cy="3334657"/>
          </a:xfrm>
          <a:prstGeom prst="rect">
            <a:avLst/>
          </a:prstGeom>
        </p:spPr>
      </p:pic>
      <p:cxnSp>
        <p:nvCxnSpPr>
          <p:cNvPr id="4" name="Straight Connector 3"/>
          <p:cNvCxnSpPr/>
          <p:nvPr/>
        </p:nvCxnSpPr>
        <p:spPr>
          <a:xfrm>
            <a:off x="4339771" y="2946400"/>
            <a:ext cx="1719943" cy="1451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60685" y="3737429"/>
            <a:ext cx="1698172" cy="73274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4" name="Chart 13"/>
          <p:cNvGraphicFramePr>
            <a:graphicFrameLocks/>
          </p:cNvGraphicFramePr>
          <p:nvPr>
            <p:extLst>
              <p:ext uri="{D42A27DB-BD31-4B8C-83A1-F6EECF244321}">
                <p14:modId xmlns:p14="http://schemas.microsoft.com/office/powerpoint/2010/main" val="414790277"/>
              </p:ext>
            </p:extLst>
          </p:nvPr>
        </p:nvGraphicFramePr>
        <p:xfrm>
          <a:off x="6059714" y="1451603"/>
          <a:ext cx="2155373" cy="1523776"/>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7137400" y="2621643"/>
            <a:ext cx="768159" cy="400110"/>
          </a:xfrm>
          <a:prstGeom prst="rect">
            <a:avLst/>
          </a:prstGeom>
          <a:noFill/>
        </p:spPr>
        <p:txBody>
          <a:bodyPr wrap="none" rtlCol="0">
            <a:spAutoFit/>
          </a:bodyPr>
          <a:lstStyle/>
          <a:p>
            <a:r>
              <a:rPr lang="en-US" sz="2000" b="1" dirty="0" smtClean="0">
                <a:latin typeface="Calibri" panose="020F0502020204030204" pitchFamily="34" charset="0"/>
              </a:rPr>
              <a:t>Force</a:t>
            </a:r>
            <a:endParaRPr lang="en-US" sz="2000" b="1" dirty="0">
              <a:latin typeface="Calibri" panose="020F0502020204030204" pitchFamily="34" charset="0"/>
            </a:endParaRPr>
          </a:p>
        </p:txBody>
      </p:sp>
      <p:sp>
        <p:nvSpPr>
          <p:cNvPr id="16" name="TextBox 15"/>
          <p:cNvSpPr txBox="1"/>
          <p:nvPr/>
        </p:nvSpPr>
        <p:spPr>
          <a:xfrm>
            <a:off x="5319485" y="1741663"/>
            <a:ext cx="1741715" cy="338554"/>
          </a:xfrm>
          <a:prstGeom prst="rect">
            <a:avLst/>
          </a:prstGeom>
          <a:noFill/>
          <a:scene3d>
            <a:camera prst="orthographicFront">
              <a:rot lat="0" lon="0" rev="5400000"/>
            </a:camera>
            <a:lightRig rig="threePt" dir="t"/>
          </a:scene3d>
        </p:spPr>
        <p:txBody>
          <a:bodyPr wrap="square" rtlCol="0">
            <a:spAutoFit/>
          </a:bodyPr>
          <a:lstStyle/>
          <a:p>
            <a:r>
              <a:rPr lang="en-US" sz="1600" b="1" dirty="0" smtClean="0">
                <a:latin typeface="Calibri" panose="020F0502020204030204" pitchFamily="34" charset="0"/>
              </a:rPr>
              <a:t>Displacement</a:t>
            </a:r>
            <a:endParaRPr lang="en-US" sz="1600" b="1" dirty="0">
              <a:latin typeface="Calibri" panose="020F0502020204030204" pitchFamily="34" charset="0"/>
            </a:endParaRPr>
          </a:p>
        </p:txBody>
      </p:sp>
      <p:cxnSp>
        <p:nvCxnSpPr>
          <p:cNvPr id="17" name="Straight Connector 16"/>
          <p:cNvCxnSpPr/>
          <p:nvPr/>
        </p:nvCxnSpPr>
        <p:spPr>
          <a:xfrm>
            <a:off x="2764971" y="3229429"/>
            <a:ext cx="1028251" cy="725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2" name="Chart 21"/>
          <p:cNvGraphicFramePr>
            <a:graphicFrameLocks/>
          </p:cNvGraphicFramePr>
          <p:nvPr>
            <p:extLst>
              <p:ext uri="{D42A27DB-BD31-4B8C-83A1-F6EECF244321}">
                <p14:modId xmlns:p14="http://schemas.microsoft.com/office/powerpoint/2010/main" val="1842118573"/>
              </p:ext>
            </p:extLst>
          </p:nvPr>
        </p:nvGraphicFramePr>
        <p:xfrm>
          <a:off x="6400800" y="3512458"/>
          <a:ext cx="2402115" cy="1542842"/>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p:cNvSpPr txBox="1"/>
          <p:nvPr/>
        </p:nvSpPr>
        <p:spPr>
          <a:xfrm>
            <a:off x="5669644" y="3774992"/>
            <a:ext cx="1741715" cy="338554"/>
          </a:xfrm>
          <a:prstGeom prst="rect">
            <a:avLst/>
          </a:prstGeom>
          <a:noFill/>
          <a:scene3d>
            <a:camera prst="orthographicFront">
              <a:rot lat="0" lon="0" rev="5400000"/>
            </a:camera>
            <a:lightRig rig="threePt" dir="t"/>
          </a:scene3d>
        </p:spPr>
        <p:txBody>
          <a:bodyPr wrap="square" rtlCol="0">
            <a:spAutoFit/>
          </a:bodyPr>
          <a:lstStyle/>
          <a:p>
            <a:r>
              <a:rPr lang="en-US" sz="1600" b="1" dirty="0" smtClean="0">
                <a:latin typeface="Calibri" panose="020F0502020204030204" pitchFamily="34" charset="0"/>
              </a:rPr>
              <a:t>Displacement</a:t>
            </a:r>
            <a:endParaRPr lang="en-US" sz="1600" b="1" dirty="0">
              <a:latin typeface="Calibri" panose="020F0502020204030204" pitchFamily="34" charset="0"/>
            </a:endParaRPr>
          </a:p>
        </p:txBody>
      </p:sp>
      <p:sp>
        <p:nvSpPr>
          <p:cNvPr id="24" name="TextBox 23"/>
          <p:cNvSpPr txBox="1"/>
          <p:nvPr/>
        </p:nvSpPr>
        <p:spPr>
          <a:xfrm>
            <a:off x="7725227" y="4690903"/>
            <a:ext cx="768159" cy="400110"/>
          </a:xfrm>
          <a:prstGeom prst="rect">
            <a:avLst/>
          </a:prstGeom>
          <a:noFill/>
        </p:spPr>
        <p:txBody>
          <a:bodyPr wrap="none" rtlCol="0">
            <a:spAutoFit/>
          </a:bodyPr>
          <a:lstStyle/>
          <a:p>
            <a:r>
              <a:rPr lang="en-US" sz="2000" b="1" dirty="0" smtClean="0">
                <a:latin typeface="Calibri" panose="020F0502020204030204" pitchFamily="34" charset="0"/>
              </a:rPr>
              <a:t>Force</a:t>
            </a:r>
            <a:endParaRPr lang="en-US" sz="2000" b="1" dirty="0">
              <a:latin typeface="Calibri" panose="020F0502020204030204" pitchFamily="34" charset="0"/>
            </a:endParaRP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6" name="Shape 86"/>
          <p:cNvSpPr txBox="1"/>
          <p:nvPr/>
        </p:nvSpPr>
        <p:spPr>
          <a:xfrm>
            <a:off x="288925" y="45243"/>
            <a:ext cx="184200" cy="2976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87" name="Shape 87"/>
          <p:cNvSpPr txBox="1"/>
          <p:nvPr/>
        </p:nvSpPr>
        <p:spPr>
          <a:xfrm>
            <a:off x="76200" y="57150"/>
            <a:ext cx="8997900" cy="861774"/>
          </a:xfrm>
          <a:prstGeom prst="rect">
            <a:avLst/>
          </a:prstGeom>
          <a:noFill/>
          <a:ln>
            <a:noFill/>
          </a:ln>
        </p:spPr>
        <p:txBody>
          <a:bodyPr lIns="0" tIns="0" rIns="0" bIns="0" anchor="t" anchorCtr="0">
            <a:spAutoFit/>
          </a:bodyPr>
          <a:lstStyle/>
          <a:p>
            <a:pPr marL="0" marR="0" lvl="0" indent="0" algn="l" rtl="0">
              <a:spcBef>
                <a:spcPts val="0"/>
              </a:spcBef>
              <a:buSzPct val="25000"/>
              <a:buNone/>
            </a:pPr>
            <a:r>
              <a:rPr lang="en-US" sz="2800" b="1" i="0" u="none" strike="noStrike" cap="none" baseline="0" dirty="0" smtClean="0">
                <a:solidFill>
                  <a:schemeClr val="bg1"/>
                </a:solidFill>
                <a:latin typeface="Calibri"/>
                <a:ea typeface="Calibri"/>
                <a:cs typeface="Calibri"/>
                <a:sym typeface="Calibri"/>
              </a:rPr>
              <a:t>We can model</a:t>
            </a:r>
            <a:r>
              <a:rPr lang="en-US" sz="2800" b="1" i="0" u="none" strike="noStrike" cap="none" dirty="0" smtClean="0">
                <a:solidFill>
                  <a:schemeClr val="bg1"/>
                </a:solidFill>
                <a:latin typeface="Calibri"/>
                <a:ea typeface="Calibri"/>
                <a:cs typeface="Calibri"/>
                <a:sym typeface="Calibri"/>
              </a:rPr>
              <a:t> the aircraft structural response using discrete non-linear spring elements</a:t>
            </a:r>
            <a:endParaRPr lang="en-US" sz="2800" b="1" i="0" u="none" strike="noStrike" cap="none" baseline="0" dirty="0">
              <a:solidFill>
                <a:schemeClr val="bg1"/>
              </a:solidFill>
              <a:latin typeface="Calibri"/>
              <a:ea typeface="Calibri"/>
              <a:cs typeface="Calibri"/>
              <a:sym typeface="Calibri"/>
            </a:endParaRPr>
          </a:p>
        </p:txBody>
      </p:sp>
      <p:sp>
        <p:nvSpPr>
          <p:cNvPr id="2" name="Oval 1"/>
          <p:cNvSpPr/>
          <p:nvPr/>
        </p:nvSpPr>
        <p:spPr>
          <a:xfrm>
            <a:off x="3251200" y="3432628"/>
            <a:ext cx="1106424" cy="11030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25" y="1763485"/>
            <a:ext cx="3891829" cy="237168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5682" y="1763485"/>
            <a:ext cx="4361315" cy="2371682"/>
          </a:xfrm>
          <a:prstGeom prst="rect">
            <a:avLst/>
          </a:prstGeom>
        </p:spPr>
      </p:pic>
      <p:sp>
        <p:nvSpPr>
          <p:cNvPr id="7" name="TextBox 6"/>
          <p:cNvSpPr txBox="1"/>
          <p:nvPr/>
        </p:nvSpPr>
        <p:spPr>
          <a:xfrm>
            <a:off x="1321061" y="3127828"/>
            <a:ext cx="898003" cy="400110"/>
          </a:xfrm>
          <a:prstGeom prst="rect">
            <a:avLst/>
          </a:prstGeom>
          <a:noFill/>
        </p:spPr>
        <p:txBody>
          <a:bodyPr wrap="none" rtlCol="0">
            <a:spAutoFit/>
          </a:bodyPr>
          <a:lstStyle/>
          <a:p>
            <a:r>
              <a:rPr lang="en-US" sz="2000" b="1" dirty="0" smtClean="0">
                <a:latin typeface="Calibri" panose="020F0502020204030204" pitchFamily="34" charset="0"/>
              </a:rPr>
              <a:t>150 </a:t>
            </a:r>
            <a:r>
              <a:rPr lang="en-US" sz="2000" b="1" dirty="0" err="1" smtClean="0">
                <a:latin typeface="Calibri" panose="020F0502020204030204" pitchFamily="34" charset="0"/>
              </a:rPr>
              <a:t>Gs</a:t>
            </a:r>
            <a:endParaRPr lang="en-US" sz="2000" b="1" dirty="0">
              <a:latin typeface="Calibri" panose="020F0502020204030204" pitchFamily="34" charset="0"/>
            </a:endParaRPr>
          </a:p>
        </p:txBody>
      </p:sp>
      <p:sp>
        <p:nvSpPr>
          <p:cNvPr id="12" name="TextBox 11"/>
          <p:cNvSpPr txBox="1"/>
          <p:nvPr/>
        </p:nvSpPr>
        <p:spPr>
          <a:xfrm>
            <a:off x="5712850" y="3364168"/>
            <a:ext cx="768159" cy="400110"/>
          </a:xfrm>
          <a:prstGeom prst="rect">
            <a:avLst/>
          </a:prstGeom>
          <a:noFill/>
        </p:spPr>
        <p:txBody>
          <a:bodyPr wrap="none" rtlCol="0">
            <a:spAutoFit/>
          </a:bodyPr>
          <a:lstStyle/>
          <a:p>
            <a:r>
              <a:rPr lang="en-US" sz="2000" b="1" dirty="0" smtClean="0">
                <a:latin typeface="Calibri" panose="020F0502020204030204" pitchFamily="34" charset="0"/>
              </a:rPr>
              <a:t>60 </a:t>
            </a:r>
            <a:r>
              <a:rPr lang="en-US" sz="2000" b="1" dirty="0" err="1" smtClean="0">
                <a:latin typeface="Calibri" panose="020F0502020204030204" pitchFamily="34" charset="0"/>
              </a:rPr>
              <a:t>Gs</a:t>
            </a:r>
            <a:endParaRPr lang="en-US" sz="2000" b="1" dirty="0">
              <a:latin typeface="Calibri" panose="020F0502020204030204" pitchFamily="34" charset="0"/>
            </a:endParaRPr>
          </a:p>
        </p:txBody>
      </p:sp>
      <p:sp>
        <p:nvSpPr>
          <p:cNvPr id="13" name="TextBox 12"/>
          <p:cNvSpPr txBox="1"/>
          <p:nvPr/>
        </p:nvSpPr>
        <p:spPr>
          <a:xfrm>
            <a:off x="755908" y="1270811"/>
            <a:ext cx="2957861" cy="400110"/>
          </a:xfrm>
          <a:prstGeom prst="rect">
            <a:avLst/>
          </a:prstGeom>
          <a:noFill/>
        </p:spPr>
        <p:txBody>
          <a:bodyPr wrap="none" rtlCol="0">
            <a:spAutoFit/>
          </a:bodyPr>
          <a:lstStyle/>
          <a:p>
            <a:r>
              <a:rPr lang="en-US" sz="2000" b="1" dirty="0" smtClean="0">
                <a:solidFill>
                  <a:schemeClr val="bg1"/>
                </a:solidFill>
                <a:latin typeface="Calibri" panose="020F0502020204030204" pitchFamily="34" charset="0"/>
              </a:rPr>
              <a:t>Floor (Fuselage) Response</a:t>
            </a:r>
            <a:endParaRPr lang="en-US" sz="2000" b="1" dirty="0">
              <a:solidFill>
                <a:schemeClr val="bg1"/>
              </a:solidFill>
              <a:latin typeface="Calibri" panose="020F0502020204030204" pitchFamily="34" charset="0"/>
            </a:endParaRPr>
          </a:p>
        </p:txBody>
      </p:sp>
      <p:sp>
        <p:nvSpPr>
          <p:cNvPr id="14" name="TextBox 13"/>
          <p:cNvSpPr txBox="1"/>
          <p:nvPr/>
        </p:nvSpPr>
        <p:spPr>
          <a:xfrm>
            <a:off x="5730557" y="1270811"/>
            <a:ext cx="1731564" cy="400110"/>
          </a:xfrm>
          <a:prstGeom prst="rect">
            <a:avLst/>
          </a:prstGeom>
          <a:noFill/>
        </p:spPr>
        <p:txBody>
          <a:bodyPr wrap="none" rtlCol="0">
            <a:spAutoFit/>
          </a:bodyPr>
          <a:lstStyle/>
          <a:p>
            <a:r>
              <a:rPr lang="en-US" sz="2000" b="1" dirty="0" smtClean="0">
                <a:solidFill>
                  <a:schemeClr val="bg1"/>
                </a:solidFill>
                <a:latin typeface="Calibri" panose="020F0502020204030204" pitchFamily="34" charset="0"/>
              </a:rPr>
              <a:t>Seat Response</a:t>
            </a:r>
            <a:endParaRPr lang="en-US" sz="2000" b="1" dirty="0">
              <a:solidFill>
                <a:schemeClr val="bg1"/>
              </a:solidFill>
              <a:latin typeface="Calibri" panose="020F0502020204030204" pitchFamily="34" charset="0"/>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6" name="Shape 86"/>
          <p:cNvSpPr txBox="1"/>
          <p:nvPr/>
        </p:nvSpPr>
        <p:spPr>
          <a:xfrm>
            <a:off x="288925" y="45243"/>
            <a:ext cx="184200" cy="2976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87" name="Shape 87"/>
          <p:cNvSpPr txBox="1"/>
          <p:nvPr/>
        </p:nvSpPr>
        <p:spPr>
          <a:xfrm>
            <a:off x="76200" y="57150"/>
            <a:ext cx="8997900" cy="861774"/>
          </a:xfrm>
          <a:prstGeom prst="rect">
            <a:avLst/>
          </a:prstGeom>
          <a:noFill/>
          <a:ln>
            <a:noFill/>
          </a:ln>
        </p:spPr>
        <p:txBody>
          <a:bodyPr lIns="0" tIns="0" rIns="0" bIns="0" anchor="t" anchorCtr="0">
            <a:spAutoFit/>
          </a:bodyPr>
          <a:lstStyle/>
          <a:p>
            <a:pPr marL="0" marR="0" lvl="0" indent="0" algn="l" rtl="0">
              <a:spcBef>
                <a:spcPts val="0"/>
              </a:spcBef>
              <a:buSzPct val="25000"/>
              <a:buNone/>
            </a:pPr>
            <a:r>
              <a:rPr lang="en-US" sz="2800" b="1" i="0" u="none" strike="noStrike" cap="none" baseline="0" dirty="0" smtClean="0">
                <a:solidFill>
                  <a:schemeClr val="bg1"/>
                </a:solidFill>
                <a:latin typeface="Calibri"/>
                <a:ea typeface="Calibri"/>
                <a:cs typeface="Calibri"/>
                <a:sym typeface="Calibri"/>
              </a:rPr>
              <a:t>We can model</a:t>
            </a:r>
            <a:r>
              <a:rPr lang="en-US" sz="2800" b="1" i="0" u="none" strike="noStrike" cap="none" dirty="0" smtClean="0">
                <a:solidFill>
                  <a:schemeClr val="bg1"/>
                </a:solidFill>
                <a:latin typeface="Calibri"/>
                <a:ea typeface="Calibri"/>
                <a:cs typeface="Calibri"/>
                <a:sym typeface="Calibri"/>
              </a:rPr>
              <a:t> the aircraft structural response using discrete non-linear spring elements</a:t>
            </a:r>
            <a:endParaRPr lang="en-US" sz="2800" b="1" i="0" u="none" strike="noStrike" cap="none" baseline="0" dirty="0">
              <a:solidFill>
                <a:schemeClr val="bg1"/>
              </a:solidFill>
              <a:latin typeface="Calibri"/>
              <a:ea typeface="Calibri"/>
              <a:cs typeface="Calibri"/>
              <a:sym typeface="Calibri"/>
            </a:endParaRPr>
          </a:p>
        </p:txBody>
      </p:sp>
      <p:sp>
        <p:nvSpPr>
          <p:cNvPr id="2" name="Oval 1"/>
          <p:cNvSpPr/>
          <p:nvPr/>
        </p:nvSpPr>
        <p:spPr>
          <a:xfrm>
            <a:off x="3251200" y="3432628"/>
            <a:ext cx="1106424" cy="11030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097444" y="1271622"/>
            <a:ext cx="1731564" cy="400110"/>
          </a:xfrm>
          <a:prstGeom prst="rect">
            <a:avLst/>
          </a:prstGeom>
          <a:noFill/>
        </p:spPr>
        <p:txBody>
          <a:bodyPr wrap="none" rtlCol="0">
            <a:spAutoFit/>
          </a:bodyPr>
          <a:lstStyle/>
          <a:p>
            <a:r>
              <a:rPr lang="en-US" sz="2000" b="1" dirty="0" smtClean="0">
                <a:solidFill>
                  <a:schemeClr val="bg1"/>
                </a:solidFill>
                <a:latin typeface="Calibri" panose="020F0502020204030204" pitchFamily="34" charset="0"/>
              </a:rPr>
              <a:t>Seat Response</a:t>
            </a:r>
            <a:endParaRPr lang="en-US" sz="2000" b="1" dirty="0">
              <a:solidFill>
                <a:schemeClr val="bg1"/>
              </a:solidFill>
              <a:latin typeface="Calibri" panose="020F0502020204030204" pitchFamily="34" charset="0"/>
            </a:endParaRPr>
          </a:p>
        </p:txBody>
      </p:sp>
      <p:graphicFrame>
        <p:nvGraphicFramePr>
          <p:cNvPr id="17" name="Chart 16"/>
          <p:cNvGraphicFramePr>
            <a:graphicFrameLocks/>
          </p:cNvGraphicFramePr>
          <p:nvPr>
            <p:extLst>
              <p:ext uri="{D42A27DB-BD31-4B8C-83A1-F6EECF244321}">
                <p14:modId xmlns:p14="http://schemas.microsoft.com/office/powerpoint/2010/main" val="1494311100"/>
              </p:ext>
            </p:extLst>
          </p:nvPr>
        </p:nvGraphicFramePr>
        <p:xfrm>
          <a:off x="262350" y="1727199"/>
          <a:ext cx="4320348" cy="2717804"/>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943594" y="1271622"/>
            <a:ext cx="2957861" cy="400110"/>
          </a:xfrm>
          <a:prstGeom prst="rect">
            <a:avLst/>
          </a:prstGeom>
          <a:noFill/>
        </p:spPr>
        <p:txBody>
          <a:bodyPr wrap="none" rtlCol="0">
            <a:spAutoFit/>
          </a:bodyPr>
          <a:lstStyle/>
          <a:p>
            <a:r>
              <a:rPr lang="en-US" sz="2000" b="1" dirty="0" smtClean="0">
                <a:solidFill>
                  <a:schemeClr val="bg1"/>
                </a:solidFill>
                <a:latin typeface="Calibri" panose="020F0502020204030204" pitchFamily="34" charset="0"/>
              </a:rPr>
              <a:t>Floor (Fuselage) Response</a:t>
            </a:r>
            <a:endParaRPr lang="en-US" sz="2000" b="1" dirty="0">
              <a:solidFill>
                <a:schemeClr val="bg1"/>
              </a:solidFill>
              <a:latin typeface="Calibri" panose="020F0502020204030204" pitchFamily="34" charset="0"/>
            </a:endParaRPr>
          </a:p>
        </p:txBody>
      </p:sp>
      <p:graphicFrame>
        <p:nvGraphicFramePr>
          <p:cNvPr id="19" name="Chart 18"/>
          <p:cNvGraphicFramePr>
            <a:graphicFrameLocks/>
          </p:cNvGraphicFramePr>
          <p:nvPr>
            <p:extLst>
              <p:ext uri="{D42A27DB-BD31-4B8C-83A1-F6EECF244321}">
                <p14:modId xmlns:p14="http://schemas.microsoft.com/office/powerpoint/2010/main" val="3119680028"/>
              </p:ext>
            </p:extLst>
          </p:nvPr>
        </p:nvGraphicFramePr>
        <p:xfrm>
          <a:off x="5079998" y="1727199"/>
          <a:ext cx="3766457" cy="27178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71731787"/>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91003_14474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8605" y="1255486"/>
            <a:ext cx="5242441" cy="2474687"/>
          </a:xfrm>
          <a:prstGeom prst="rect">
            <a:avLst/>
          </a:prstGeom>
        </p:spPr>
      </p:pic>
      <p:pic>
        <p:nvPicPr>
          <p:cNvPr id="7" name="movie_000_Tri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38479" r="41521"/>
          <a:stretch/>
        </p:blipFill>
        <p:spPr>
          <a:xfrm>
            <a:off x="6249850" y="159883"/>
            <a:ext cx="2124891" cy="4665892"/>
          </a:xfrm>
          <a:prstGeom prst="rect">
            <a:avLst/>
          </a:prstGeom>
        </p:spPr>
      </p:pic>
      <p:sp>
        <p:nvSpPr>
          <p:cNvPr id="8" name="TextBox 7"/>
          <p:cNvSpPr txBox="1"/>
          <p:nvPr/>
        </p:nvSpPr>
        <p:spPr>
          <a:xfrm>
            <a:off x="3829866" y="4056744"/>
            <a:ext cx="2193229" cy="400110"/>
          </a:xfrm>
          <a:prstGeom prst="rect">
            <a:avLst/>
          </a:prstGeom>
          <a:noFill/>
        </p:spPr>
        <p:txBody>
          <a:bodyPr wrap="none" rtlCol="0">
            <a:spAutoFit/>
          </a:bodyPr>
          <a:lstStyle/>
          <a:p>
            <a:r>
              <a:rPr lang="en-US" sz="2000" b="1" dirty="0" smtClean="0">
                <a:solidFill>
                  <a:schemeClr val="bg1"/>
                </a:solidFill>
                <a:latin typeface="Calibri" panose="020F0502020204030204" pitchFamily="34" charset="0"/>
              </a:rPr>
              <a:t>Fuselage Response</a:t>
            </a:r>
            <a:endParaRPr lang="en-US" sz="2000" b="1" dirty="0">
              <a:solidFill>
                <a:schemeClr val="bg1"/>
              </a:solidFill>
              <a:latin typeface="Calibri" panose="020F0502020204030204" pitchFamily="34" charset="0"/>
            </a:endParaRPr>
          </a:p>
        </p:txBody>
      </p:sp>
      <p:sp>
        <p:nvSpPr>
          <p:cNvPr id="9" name="TextBox 8"/>
          <p:cNvSpPr txBox="1"/>
          <p:nvPr/>
        </p:nvSpPr>
        <p:spPr>
          <a:xfrm>
            <a:off x="4145657" y="159659"/>
            <a:ext cx="1561646" cy="400110"/>
          </a:xfrm>
          <a:prstGeom prst="rect">
            <a:avLst/>
          </a:prstGeom>
          <a:noFill/>
        </p:spPr>
        <p:txBody>
          <a:bodyPr wrap="none" rtlCol="0">
            <a:spAutoFit/>
          </a:bodyPr>
          <a:lstStyle/>
          <a:p>
            <a:r>
              <a:rPr lang="en-US" sz="2000" b="1" dirty="0" smtClean="0">
                <a:solidFill>
                  <a:schemeClr val="bg1"/>
                </a:solidFill>
                <a:latin typeface="Calibri" panose="020F0502020204030204" pitchFamily="34" charset="0"/>
              </a:rPr>
              <a:t>Seat Cushion</a:t>
            </a:r>
            <a:endParaRPr lang="en-US" sz="2000" b="1" dirty="0">
              <a:solidFill>
                <a:schemeClr val="bg1"/>
              </a:solidFill>
              <a:latin typeface="Calibri" panose="020F0502020204030204" pitchFamily="34" charset="0"/>
            </a:endParaRPr>
          </a:p>
        </p:txBody>
      </p:sp>
      <p:sp>
        <p:nvSpPr>
          <p:cNvPr id="10" name="TextBox 9"/>
          <p:cNvSpPr txBox="1"/>
          <p:nvPr/>
        </p:nvSpPr>
        <p:spPr>
          <a:xfrm>
            <a:off x="4064776" y="528805"/>
            <a:ext cx="1731564" cy="400110"/>
          </a:xfrm>
          <a:prstGeom prst="rect">
            <a:avLst/>
          </a:prstGeom>
          <a:noFill/>
        </p:spPr>
        <p:txBody>
          <a:bodyPr wrap="none" rtlCol="0">
            <a:spAutoFit/>
          </a:bodyPr>
          <a:lstStyle/>
          <a:p>
            <a:r>
              <a:rPr lang="en-US" sz="2000" b="1" dirty="0" smtClean="0">
                <a:solidFill>
                  <a:schemeClr val="bg1"/>
                </a:solidFill>
                <a:latin typeface="Calibri" panose="020F0502020204030204" pitchFamily="34" charset="0"/>
              </a:rPr>
              <a:t>Seat Response</a:t>
            </a:r>
            <a:endParaRPr lang="en-US" sz="2000" b="1" dirty="0">
              <a:solidFill>
                <a:schemeClr val="bg1"/>
              </a:solidFill>
              <a:latin typeface="Calibri" panose="020F0502020204030204" pitchFamily="34" charset="0"/>
            </a:endParaRPr>
          </a:p>
        </p:txBody>
      </p:sp>
      <p:cxnSp>
        <p:nvCxnSpPr>
          <p:cNvPr id="12" name="Straight Connector 11"/>
          <p:cNvCxnSpPr/>
          <p:nvPr/>
        </p:nvCxnSpPr>
        <p:spPr>
          <a:xfrm>
            <a:off x="5561046" y="928915"/>
            <a:ext cx="1122783" cy="126999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41927" y="471715"/>
            <a:ext cx="1099959" cy="137159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96340" y="2888231"/>
            <a:ext cx="1351946" cy="124822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997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6" name="Shape 86"/>
          <p:cNvSpPr txBox="1"/>
          <p:nvPr/>
        </p:nvSpPr>
        <p:spPr>
          <a:xfrm>
            <a:off x="288925" y="45243"/>
            <a:ext cx="184200" cy="2976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87" name="Shape 87"/>
          <p:cNvSpPr txBox="1"/>
          <p:nvPr/>
        </p:nvSpPr>
        <p:spPr>
          <a:xfrm>
            <a:off x="76200" y="57150"/>
            <a:ext cx="8997900" cy="861774"/>
          </a:xfrm>
          <a:prstGeom prst="rect">
            <a:avLst/>
          </a:prstGeom>
          <a:noFill/>
          <a:ln>
            <a:noFill/>
          </a:ln>
        </p:spPr>
        <p:txBody>
          <a:bodyPr lIns="0" tIns="0" rIns="0" bIns="0" anchor="t" anchorCtr="0">
            <a:spAutoFit/>
          </a:bodyPr>
          <a:lstStyle/>
          <a:p>
            <a:pPr marL="0" marR="0" lvl="0" indent="0" algn="l" rtl="0">
              <a:spcBef>
                <a:spcPts val="0"/>
              </a:spcBef>
              <a:buSzPct val="25000"/>
              <a:buNone/>
            </a:pPr>
            <a:r>
              <a:rPr lang="en-US" sz="2800" b="1" i="0" u="none" strike="noStrike" cap="none" baseline="0" dirty="0" smtClean="0">
                <a:solidFill>
                  <a:schemeClr val="bg1"/>
                </a:solidFill>
                <a:latin typeface="Calibri"/>
                <a:ea typeface="Calibri"/>
                <a:cs typeface="Calibri"/>
                <a:sym typeface="Calibri"/>
              </a:rPr>
              <a:t>We can model</a:t>
            </a:r>
            <a:r>
              <a:rPr lang="en-US" sz="2800" b="1" i="0" u="none" strike="noStrike" cap="none" dirty="0" smtClean="0">
                <a:solidFill>
                  <a:schemeClr val="bg1"/>
                </a:solidFill>
                <a:latin typeface="Calibri"/>
                <a:ea typeface="Calibri"/>
                <a:cs typeface="Calibri"/>
                <a:sym typeface="Calibri"/>
              </a:rPr>
              <a:t> the aircraft structural response using discrete non-linear spring elements</a:t>
            </a:r>
            <a:endParaRPr lang="en-US" sz="2800" b="1" i="0" u="none" strike="noStrike" cap="none" baseline="0" dirty="0">
              <a:solidFill>
                <a:schemeClr val="bg1"/>
              </a:solidFill>
              <a:latin typeface="Calibri"/>
              <a:ea typeface="Calibri"/>
              <a:cs typeface="Calibri"/>
              <a:sym typeface="Calibri"/>
            </a:endParaRPr>
          </a:p>
        </p:txBody>
      </p:sp>
      <p:graphicFrame>
        <p:nvGraphicFramePr>
          <p:cNvPr id="6" name="Chart 5"/>
          <p:cNvGraphicFramePr>
            <a:graphicFrameLocks/>
          </p:cNvGraphicFramePr>
          <p:nvPr>
            <p:extLst>
              <p:ext uri="{D42A27DB-BD31-4B8C-83A1-F6EECF244321}">
                <p14:modId xmlns:p14="http://schemas.microsoft.com/office/powerpoint/2010/main" val="2135875596"/>
              </p:ext>
            </p:extLst>
          </p:nvPr>
        </p:nvGraphicFramePr>
        <p:xfrm>
          <a:off x="288925" y="1182914"/>
          <a:ext cx="8564789" cy="3726316"/>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3251200" y="3432628"/>
            <a:ext cx="1106424" cy="11030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61719" y="1335314"/>
            <a:ext cx="4060727" cy="400110"/>
          </a:xfrm>
          <a:prstGeom prst="rect">
            <a:avLst/>
          </a:prstGeom>
          <a:noFill/>
        </p:spPr>
        <p:txBody>
          <a:bodyPr wrap="none" rtlCol="0">
            <a:spAutoFit/>
          </a:bodyPr>
          <a:lstStyle/>
          <a:p>
            <a:r>
              <a:rPr lang="en-US" sz="2000" b="1" dirty="0" smtClean="0">
                <a:latin typeface="Calibri" panose="020F0502020204030204" pitchFamily="34" charset="0"/>
              </a:rPr>
              <a:t>Lumbar Accelerations in the Dummy</a:t>
            </a:r>
            <a:endParaRPr lang="en-US" sz="2000" b="1" dirty="0">
              <a:latin typeface="Calibri" panose="020F0502020204030204" pitchFamily="34" charset="0"/>
            </a:endParaRPr>
          </a:p>
        </p:txBody>
      </p:sp>
    </p:spTree>
    <p:extLst>
      <p:ext uri="{BB962C8B-B14F-4D97-AF65-F5344CB8AC3E}">
        <p14:creationId xmlns:p14="http://schemas.microsoft.com/office/powerpoint/2010/main" val="2972075156"/>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791004146"/>
              </p:ext>
            </p:extLst>
          </p:nvPr>
        </p:nvGraphicFramePr>
        <p:xfrm>
          <a:off x="4528454" y="1284513"/>
          <a:ext cx="3766457" cy="2717804"/>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a:stretch>
            <a:fillRect/>
          </a:stretch>
        </p:blipFill>
        <p:spPr>
          <a:xfrm>
            <a:off x="1173393" y="976087"/>
            <a:ext cx="1595656" cy="3334657"/>
          </a:xfrm>
          <a:prstGeom prst="rect">
            <a:avLst/>
          </a:prstGeom>
        </p:spPr>
      </p:pic>
      <p:cxnSp>
        <p:nvCxnSpPr>
          <p:cNvPr id="7" name="Straight Connector 6"/>
          <p:cNvCxnSpPr/>
          <p:nvPr/>
        </p:nvCxnSpPr>
        <p:spPr>
          <a:xfrm>
            <a:off x="1785257" y="2460172"/>
            <a:ext cx="274319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162628" y="3243943"/>
            <a:ext cx="2365826" cy="72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203735" y="246017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843486" y="2329543"/>
            <a:ext cx="57331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72100" y="1748066"/>
            <a:ext cx="147138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359650" y="1758950"/>
            <a:ext cx="27758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25717" y="2228850"/>
            <a:ext cx="89535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48454" y="3226708"/>
            <a:ext cx="1000595" cy="584775"/>
          </a:xfrm>
          <a:prstGeom prst="rect">
            <a:avLst/>
          </a:prstGeom>
          <a:noFill/>
        </p:spPr>
        <p:txBody>
          <a:bodyPr wrap="none" rtlCol="0">
            <a:spAutoFit/>
          </a:bodyPr>
          <a:lstStyle/>
          <a:p>
            <a:pPr algn="ctr"/>
            <a:r>
              <a:rPr lang="en-US" sz="1600" b="1" dirty="0" smtClean="0">
                <a:solidFill>
                  <a:schemeClr val="bg1"/>
                </a:solidFill>
                <a:latin typeface="Calibri" panose="020F0502020204030204" pitchFamily="34" charset="0"/>
              </a:rPr>
              <a:t>Fuselage</a:t>
            </a:r>
            <a:br>
              <a:rPr lang="en-US" sz="1600" b="1" dirty="0" smtClean="0">
                <a:solidFill>
                  <a:schemeClr val="bg1"/>
                </a:solidFill>
                <a:latin typeface="Calibri" panose="020F0502020204030204" pitchFamily="34" charset="0"/>
              </a:rPr>
            </a:br>
            <a:r>
              <a:rPr lang="en-US" sz="1600" b="1" dirty="0" smtClean="0">
                <a:solidFill>
                  <a:schemeClr val="bg1"/>
                </a:solidFill>
                <a:latin typeface="Calibri" panose="020F0502020204030204" pitchFamily="34" charset="0"/>
              </a:rPr>
              <a:t>Response</a:t>
            </a:r>
            <a:endParaRPr lang="en-US" sz="1600" b="1" dirty="0">
              <a:solidFill>
                <a:schemeClr val="bg1"/>
              </a:solidFill>
              <a:latin typeface="Calibri" panose="020F0502020204030204" pitchFamily="34" charset="0"/>
            </a:endParaRPr>
          </a:p>
        </p:txBody>
      </p:sp>
      <p:sp>
        <p:nvSpPr>
          <p:cNvPr id="27" name="TextBox 26"/>
          <p:cNvSpPr txBox="1"/>
          <p:nvPr/>
        </p:nvSpPr>
        <p:spPr>
          <a:xfrm>
            <a:off x="3148453" y="1863152"/>
            <a:ext cx="1000595" cy="584775"/>
          </a:xfrm>
          <a:prstGeom prst="rect">
            <a:avLst/>
          </a:prstGeom>
          <a:noFill/>
        </p:spPr>
        <p:txBody>
          <a:bodyPr wrap="none" rtlCol="0">
            <a:spAutoFit/>
          </a:bodyPr>
          <a:lstStyle/>
          <a:p>
            <a:pPr algn="ctr"/>
            <a:r>
              <a:rPr lang="en-US" sz="1600" b="1" dirty="0" smtClean="0">
                <a:solidFill>
                  <a:schemeClr val="bg1"/>
                </a:solidFill>
                <a:latin typeface="Calibri" panose="020F0502020204030204" pitchFamily="34" charset="0"/>
              </a:rPr>
              <a:t>Seat</a:t>
            </a:r>
            <a:br>
              <a:rPr lang="en-US" sz="1600" b="1" dirty="0" smtClean="0">
                <a:solidFill>
                  <a:schemeClr val="bg1"/>
                </a:solidFill>
                <a:latin typeface="Calibri" panose="020F0502020204030204" pitchFamily="34" charset="0"/>
              </a:rPr>
            </a:br>
            <a:r>
              <a:rPr lang="en-US" sz="1600" b="1" dirty="0" smtClean="0">
                <a:solidFill>
                  <a:schemeClr val="bg1"/>
                </a:solidFill>
                <a:latin typeface="Calibri" panose="020F0502020204030204" pitchFamily="34" charset="0"/>
              </a:rPr>
              <a:t>Response</a:t>
            </a:r>
            <a:endParaRPr lang="en-US" sz="1600" b="1" dirty="0">
              <a:solidFill>
                <a:schemeClr val="bg1"/>
              </a:solidFill>
              <a:latin typeface="Calibri" panose="020F0502020204030204" pitchFamily="34" charset="0"/>
            </a:endParaRPr>
          </a:p>
        </p:txBody>
      </p:sp>
      <p:sp>
        <p:nvSpPr>
          <p:cNvPr id="28" name="TextBox 27"/>
          <p:cNvSpPr txBox="1"/>
          <p:nvPr/>
        </p:nvSpPr>
        <p:spPr>
          <a:xfrm>
            <a:off x="291944" y="1890296"/>
            <a:ext cx="867545" cy="338554"/>
          </a:xfrm>
          <a:prstGeom prst="rect">
            <a:avLst/>
          </a:prstGeom>
          <a:noFill/>
        </p:spPr>
        <p:txBody>
          <a:bodyPr wrap="none" rtlCol="0">
            <a:spAutoFit/>
          </a:bodyPr>
          <a:lstStyle/>
          <a:p>
            <a:pPr algn="ctr"/>
            <a:r>
              <a:rPr lang="en-US" sz="1600" b="1" dirty="0" smtClean="0">
                <a:solidFill>
                  <a:schemeClr val="bg1"/>
                </a:solidFill>
                <a:latin typeface="Calibri" panose="020F0502020204030204" pitchFamily="34" charset="0"/>
              </a:rPr>
              <a:t>Cushion</a:t>
            </a:r>
            <a:endParaRPr lang="en-US" sz="1600" b="1" dirty="0">
              <a:solidFill>
                <a:schemeClr val="bg1"/>
              </a:solidFill>
              <a:latin typeface="Calibri" panose="020F0502020204030204" pitchFamily="34" charset="0"/>
            </a:endParaRPr>
          </a:p>
        </p:txBody>
      </p:sp>
      <p:sp>
        <p:nvSpPr>
          <p:cNvPr id="29" name="TextBox 28"/>
          <p:cNvSpPr txBox="1"/>
          <p:nvPr/>
        </p:nvSpPr>
        <p:spPr>
          <a:xfrm>
            <a:off x="5444330" y="2305836"/>
            <a:ext cx="936475" cy="400110"/>
          </a:xfrm>
          <a:prstGeom prst="rect">
            <a:avLst/>
          </a:prstGeom>
          <a:noFill/>
        </p:spPr>
        <p:txBody>
          <a:bodyPr wrap="none" rtlCol="0">
            <a:spAutoFit/>
          </a:bodyPr>
          <a:lstStyle/>
          <a:p>
            <a:r>
              <a:rPr lang="en-US" sz="2000" b="1" dirty="0" smtClean="0">
                <a:latin typeface="Calibri" panose="020F0502020204030204" pitchFamily="34" charset="0"/>
              </a:rPr>
              <a:t>Ax</a:t>
            </a:r>
            <a:r>
              <a:rPr lang="en-US" sz="2000" b="1" baseline="30000" dirty="0" smtClean="0">
                <a:latin typeface="Calibri" panose="020F0502020204030204" pitchFamily="34" charset="0"/>
              </a:rPr>
              <a:t>2</a:t>
            </a:r>
            <a:r>
              <a:rPr lang="en-US" sz="2000" b="1" dirty="0" smtClean="0">
                <a:latin typeface="Calibri" panose="020F0502020204030204" pitchFamily="34" charset="0"/>
              </a:rPr>
              <a:t>+Bx</a:t>
            </a:r>
            <a:endParaRPr lang="en-US" sz="2000" b="1" dirty="0">
              <a:latin typeface="Calibri" panose="020F0502020204030204" pitchFamily="34" charset="0"/>
            </a:endParaRPr>
          </a:p>
        </p:txBody>
      </p:sp>
      <p:sp>
        <p:nvSpPr>
          <p:cNvPr id="30" name="TextBox 29"/>
          <p:cNvSpPr txBox="1"/>
          <p:nvPr/>
        </p:nvSpPr>
        <p:spPr>
          <a:xfrm>
            <a:off x="3156855" y="4342827"/>
            <a:ext cx="3844322" cy="584775"/>
          </a:xfrm>
          <a:prstGeom prst="rect">
            <a:avLst/>
          </a:prstGeom>
          <a:noFill/>
        </p:spPr>
        <p:txBody>
          <a:bodyPr wrap="none" rtlCol="0">
            <a:spAutoFit/>
          </a:bodyPr>
          <a:lstStyle/>
          <a:p>
            <a:pPr algn="ctr"/>
            <a:r>
              <a:rPr lang="en-US" sz="1600" b="1" dirty="0" smtClean="0">
                <a:solidFill>
                  <a:schemeClr val="bg1"/>
                </a:solidFill>
                <a:latin typeface="Calibri" panose="020F0502020204030204" pitchFamily="34" charset="0"/>
              </a:rPr>
              <a:t>Mass, A, B, IS, PD, PA, TS for Fuselage, Seat</a:t>
            </a:r>
          </a:p>
          <a:p>
            <a:pPr algn="ctr"/>
            <a:r>
              <a:rPr lang="en-US" sz="1600" b="1" dirty="0" smtClean="0">
                <a:solidFill>
                  <a:schemeClr val="bg1"/>
                </a:solidFill>
                <a:latin typeface="Calibri" panose="020F0502020204030204" pitchFamily="34" charset="0"/>
              </a:rPr>
              <a:t>A, B for Cushion</a:t>
            </a:r>
            <a:endParaRPr lang="en-US" sz="1600" b="1" dirty="0">
              <a:solidFill>
                <a:schemeClr val="bg1"/>
              </a:solidFill>
              <a:latin typeface="Calibri" panose="020F0502020204030204" pitchFamily="34" charset="0"/>
            </a:endParaRPr>
          </a:p>
        </p:txBody>
      </p:sp>
      <p:sp>
        <p:nvSpPr>
          <p:cNvPr id="31" name="TextBox 30"/>
          <p:cNvSpPr txBox="1"/>
          <p:nvPr/>
        </p:nvSpPr>
        <p:spPr>
          <a:xfrm>
            <a:off x="7912573" y="4465937"/>
            <a:ext cx="1231427" cy="338554"/>
          </a:xfrm>
          <a:prstGeom prst="rect">
            <a:avLst/>
          </a:prstGeom>
          <a:noFill/>
        </p:spPr>
        <p:txBody>
          <a:bodyPr wrap="none" rtlCol="0">
            <a:spAutoFit/>
          </a:bodyPr>
          <a:lstStyle/>
          <a:p>
            <a:r>
              <a:rPr lang="en-US" sz="1600" b="1" dirty="0" smtClean="0">
                <a:solidFill>
                  <a:schemeClr val="bg1"/>
                </a:solidFill>
                <a:latin typeface="Calibri" panose="020F0502020204030204" pitchFamily="34" charset="0"/>
              </a:rPr>
              <a:t>16 Variables</a:t>
            </a:r>
            <a:endParaRPr lang="en-US" sz="1600" b="1" dirty="0">
              <a:solidFill>
                <a:schemeClr val="bg1"/>
              </a:solidFill>
              <a:latin typeface="Calibri" panose="020F0502020204030204" pitchFamily="34" charset="0"/>
            </a:endParaRPr>
          </a:p>
        </p:txBody>
      </p:sp>
      <p:cxnSp>
        <p:nvCxnSpPr>
          <p:cNvPr id="33" name="Straight Connector 32"/>
          <p:cNvCxnSpPr>
            <a:stCxn id="30" idx="3"/>
          </p:cNvCxnSpPr>
          <p:nvPr/>
        </p:nvCxnSpPr>
        <p:spPr>
          <a:xfrm flipV="1">
            <a:off x="7001177" y="4635214"/>
            <a:ext cx="931787"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493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63" name="Shape 163"/>
          <p:cNvSpPr txBox="1"/>
          <p:nvPr/>
        </p:nvSpPr>
        <p:spPr>
          <a:xfrm>
            <a:off x="76200" y="57150"/>
            <a:ext cx="9021899" cy="400110"/>
          </a:xfrm>
          <a:prstGeom prst="rect">
            <a:avLst/>
          </a:prstGeom>
          <a:noFill/>
          <a:ln>
            <a:noFill/>
          </a:ln>
        </p:spPr>
        <p:txBody>
          <a:bodyPr lIns="0" tIns="0" rIns="0" bIns="0" anchor="t" anchorCtr="0">
            <a:spAutoFit/>
          </a:bodyPr>
          <a:lstStyle/>
          <a:p>
            <a:pPr marL="0" marR="0" lvl="0" indent="0" algn="l" rtl="0">
              <a:spcBef>
                <a:spcPts val="0"/>
              </a:spcBef>
              <a:buSzPct val="25000"/>
              <a:buNone/>
            </a:pPr>
            <a:r>
              <a:rPr lang="en-US" sz="2600" b="1" i="0" u="none" strike="noStrike" cap="none" baseline="0" dirty="0" smtClean="0">
                <a:solidFill>
                  <a:schemeClr val="bg1"/>
                </a:solidFill>
                <a:latin typeface="Calibri"/>
                <a:ea typeface="Calibri"/>
                <a:cs typeface="Calibri"/>
                <a:sym typeface="Calibri"/>
              </a:rPr>
              <a:t>The cushion is all</a:t>
            </a:r>
            <a:r>
              <a:rPr lang="en-US" sz="2600" b="1" i="0" u="none" strike="noStrike" cap="none" dirty="0" smtClean="0">
                <a:solidFill>
                  <a:schemeClr val="bg1"/>
                </a:solidFill>
                <a:latin typeface="Calibri"/>
                <a:ea typeface="Calibri"/>
                <a:cs typeface="Calibri"/>
                <a:sym typeface="Calibri"/>
              </a:rPr>
              <a:t> that matters!</a:t>
            </a:r>
            <a:endParaRPr lang="en-US" sz="2600" b="1" i="0" u="none" strike="noStrike" cap="none" baseline="0" dirty="0">
              <a:solidFill>
                <a:schemeClr val="bg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98019" y="1023257"/>
            <a:ext cx="8578259" cy="3332516"/>
          </a:xfrm>
          <a:prstGeom prst="rect">
            <a:avLst/>
          </a:prstGeom>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000" b="1" dirty="0">
            <a:latin typeface="Calibri" panose="020F0502020204030204" pitchFamily="34" charset="0"/>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6513</TotalTime>
  <Words>822</Words>
  <Application>Microsoft Office PowerPoint</Application>
  <PresentationFormat>On-screen Show (16:9)</PresentationFormat>
  <Paragraphs>103</Paragraphs>
  <Slides>14</Slides>
  <Notes>13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Siroka</dc:creator>
  <cp:lastModifiedBy>Lance L. Frazer</cp:lastModifiedBy>
  <cp:revision>60</cp:revision>
  <cp:lastPrinted>2016-08-29T17:06:47Z</cp:lastPrinted>
  <dcterms:modified xsi:type="dcterms:W3CDTF">2019-10-16T19:29:09Z</dcterms:modified>
</cp:coreProperties>
</file>