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68" r:id="rId2"/>
    <p:sldId id="275" r:id="rId3"/>
    <p:sldId id="264" r:id="rId4"/>
    <p:sldId id="259" r:id="rId5"/>
    <p:sldId id="260" r:id="rId6"/>
    <p:sldId id="261" r:id="rId7"/>
    <p:sldId id="262" r:id="rId8"/>
    <p:sldId id="274" r:id="rId9"/>
    <p:sldId id="273" r:id="rId10"/>
    <p:sldId id="267" r:id="rId11"/>
    <p:sldId id="269" r:id="rId12"/>
    <p:sldId id="270" r:id="rId13"/>
    <p:sldId id="365" r:id="rId14"/>
    <p:sldId id="271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2" r:id="rId34"/>
    <p:sldId id="295" r:id="rId35"/>
    <p:sldId id="294" r:id="rId36"/>
    <p:sldId id="296" r:id="rId37"/>
    <p:sldId id="297" r:id="rId38"/>
    <p:sldId id="300" r:id="rId39"/>
    <p:sldId id="298" r:id="rId40"/>
    <p:sldId id="301" r:id="rId41"/>
    <p:sldId id="302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03" r:id="rId59"/>
    <p:sldId id="322" r:id="rId60"/>
    <p:sldId id="324" r:id="rId61"/>
    <p:sldId id="325" r:id="rId62"/>
    <p:sldId id="326" r:id="rId63"/>
    <p:sldId id="327" r:id="rId64"/>
    <p:sldId id="329" r:id="rId65"/>
    <p:sldId id="328" r:id="rId66"/>
    <p:sldId id="330" r:id="rId67"/>
    <p:sldId id="331" r:id="rId68"/>
    <p:sldId id="332" r:id="rId69"/>
    <p:sldId id="333" r:id="rId70"/>
    <p:sldId id="334" r:id="rId71"/>
    <p:sldId id="335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t>Comparison of Average Temperatures During Calibration</a:t>
            </a:r>
          </a:p>
        </c:rich>
      </c:tx>
      <c:layout>
        <c:manualLayout>
          <c:xMode val="edge"/>
          <c:yMode val="edge"/>
          <c:x val="0.1570945945945946"/>
          <c:y val="2.0779220779220779E-2"/>
        </c:manualLayout>
      </c:layout>
      <c:overlay val="0"/>
      <c:spPr>
        <a:noFill/>
        <a:ln w="2086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6891891891892"/>
          <c:y val="0.16883116883116883"/>
          <c:w val="0.59797297297297303"/>
          <c:h val="0.72727272727272729"/>
        </c:manualLayout>
      </c:layout>
      <c:barChart>
        <c:barDir val="col"/>
        <c:grouping val="clustered"/>
        <c:varyColors val="0"/>
        <c:ser>
          <c:idx val="0"/>
          <c:order val="0"/>
          <c:tx>
            <c:v>Flame Retention Head</c:v>
          </c:tx>
          <c:spPr>
            <a:solidFill>
              <a:srgbClr val="FFCC00"/>
            </a:solidFill>
            <a:ln w="1043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Averages!$Z$6:$AG$6</c:f>
              <c:strCache>
                <c:ptCount val="8"/>
                <c:pt idx="0">
                  <c:v>TC 1</c:v>
                </c:pt>
                <c:pt idx="1">
                  <c:v>TC 2</c:v>
                </c:pt>
                <c:pt idx="2">
                  <c:v>TC 3</c:v>
                </c:pt>
                <c:pt idx="3">
                  <c:v>TC 4</c:v>
                </c:pt>
                <c:pt idx="4">
                  <c:v>TC 5</c:v>
                </c:pt>
                <c:pt idx="5">
                  <c:v>TC 6</c:v>
                </c:pt>
                <c:pt idx="6">
                  <c:v>TC 7</c:v>
                </c:pt>
                <c:pt idx="7">
                  <c:v>AVG</c:v>
                </c:pt>
              </c:strCache>
            </c:strRef>
          </c:cat>
          <c:val>
            <c:numRef>
              <c:f>Averages!$Z$15:$AG$15</c:f>
              <c:numCache>
                <c:formatCode>General</c:formatCode>
                <c:ptCount val="8"/>
                <c:pt idx="0">
                  <c:v>1664.375</c:v>
                </c:pt>
                <c:pt idx="1">
                  <c:v>1758.875</c:v>
                </c:pt>
                <c:pt idx="2">
                  <c:v>1807.875</c:v>
                </c:pt>
                <c:pt idx="3">
                  <c:v>1796.125</c:v>
                </c:pt>
                <c:pt idx="4">
                  <c:v>1791.5</c:v>
                </c:pt>
                <c:pt idx="5">
                  <c:v>1763.125</c:v>
                </c:pt>
                <c:pt idx="6">
                  <c:v>1694.75</c:v>
                </c:pt>
                <c:pt idx="7">
                  <c:v>1753.75</c:v>
                </c:pt>
              </c:numCache>
            </c:numRef>
          </c:val>
        </c:ser>
        <c:ser>
          <c:idx val="1"/>
          <c:order val="1"/>
          <c:tx>
            <c:v>Sonic Burner </c:v>
          </c:tx>
          <c:spPr>
            <a:solidFill>
              <a:srgbClr val="33CCCC"/>
            </a:solidFill>
            <a:ln w="10433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Averages!$M$23:$T$23</c:f>
              <c:numCache>
                <c:formatCode>General</c:formatCode>
                <c:ptCount val="8"/>
                <c:pt idx="0">
                  <c:v>1638</c:v>
                </c:pt>
                <c:pt idx="1">
                  <c:v>1621.2666666666667</c:v>
                </c:pt>
                <c:pt idx="2">
                  <c:v>1608.6666666666667</c:v>
                </c:pt>
                <c:pt idx="3">
                  <c:v>1642.1333333333334</c:v>
                </c:pt>
                <c:pt idx="4">
                  <c:v>1665.0666666666666</c:v>
                </c:pt>
                <c:pt idx="5">
                  <c:v>1618.1333333333334</c:v>
                </c:pt>
                <c:pt idx="6">
                  <c:v>1485</c:v>
                </c:pt>
                <c:pt idx="7">
                  <c:v>1611.1333333333334</c:v>
                </c:pt>
              </c:numCache>
            </c:numRef>
          </c:val>
        </c:ser>
        <c:ser>
          <c:idx val="2"/>
          <c:order val="2"/>
          <c:tx>
            <c:v>Park Burner</c:v>
          </c:tx>
          <c:spPr>
            <a:solidFill>
              <a:srgbClr val="FF0000"/>
            </a:solidFill>
            <a:ln w="10433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Averages!$O$67:$V$67</c:f>
              <c:numCache>
                <c:formatCode>General</c:formatCode>
                <c:ptCount val="8"/>
                <c:pt idx="0">
                  <c:v>1694.4699999999998</c:v>
                </c:pt>
                <c:pt idx="1">
                  <c:v>1726.1299999999999</c:v>
                </c:pt>
                <c:pt idx="2">
                  <c:v>1718.45</c:v>
                </c:pt>
                <c:pt idx="3">
                  <c:v>1725.65</c:v>
                </c:pt>
                <c:pt idx="4">
                  <c:v>1751.1399999999999</c:v>
                </c:pt>
                <c:pt idx="5">
                  <c:v>1734.0400000000002</c:v>
                </c:pt>
                <c:pt idx="6">
                  <c:v>1650.9</c:v>
                </c:pt>
                <c:pt idx="7">
                  <c:v>1715.1799999999998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59296"/>
        <c:axId val="34022528"/>
      </c:barChart>
      <c:catAx>
        <c:axId val="3395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022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22528"/>
        <c:scaling>
          <c:orientation val="minMax"/>
          <c:max val="1900"/>
          <c:min val="1400"/>
        </c:scaling>
        <c:delete val="0"/>
        <c:axPos val="l"/>
        <c:majorGridlines>
          <c:spPr>
            <a:ln w="260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7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Temperature (F)</a:t>
                </a:r>
              </a:p>
            </c:rich>
          </c:tx>
          <c:layout>
            <c:manualLayout>
              <c:xMode val="edge"/>
              <c:yMode val="edge"/>
              <c:x val="1.8581081081081082E-2"/>
              <c:y val="0.39220779220779223"/>
            </c:manualLayout>
          </c:layout>
          <c:overlay val="0"/>
          <c:spPr>
            <a:noFill/>
            <a:ln w="2086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6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959296"/>
        <c:crosses val="autoZero"/>
        <c:crossBetween val="between"/>
      </c:valAx>
      <c:spPr>
        <a:noFill/>
        <a:ln w="1043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155405405405406"/>
          <c:y val="0.44675324675324674"/>
          <c:w val="0.2516891891891892"/>
          <c:h val="0.16623376623376623"/>
        </c:manualLayout>
      </c:layout>
      <c:overlay val="0"/>
      <c:spPr>
        <a:solidFill>
          <a:srgbClr val="FFFFFF"/>
        </a:solidFill>
        <a:ln w="2608">
          <a:solidFill>
            <a:srgbClr val="000000"/>
          </a:solidFill>
          <a:prstDash val="solid"/>
        </a:ln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608">
      <a:solidFill>
        <a:srgbClr val="000000"/>
      </a:solidFill>
      <a:prstDash val="solid"/>
    </a:ln>
  </c:spPr>
  <c:txPr>
    <a:bodyPr/>
    <a:lstStyle/>
    <a:p>
      <a:pPr>
        <a:defRPr sz="78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t>Burner Comparison of Thick Cargo Liner Results</a:t>
            </a:r>
          </a:p>
        </c:rich>
      </c:tx>
      <c:layout>
        <c:manualLayout>
          <c:xMode val="edge"/>
          <c:yMode val="edge"/>
          <c:x val="0.20439189189189189"/>
          <c:y val="2.0942408376963352E-2"/>
        </c:manualLayout>
      </c:layout>
      <c:overlay val="0"/>
      <c:spPr>
        <a:noFill/>
        <a:ln w="3316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86486486486487"/>
          <c:y val="0.17015706806282724"/>
          <c:w val="0.64020270270270274"/>
          <c:h val="0.662303664921465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Comparison!$B$6</c:f>
              <c:strCache>
                <c:ptCount val="1"/>
                <c:pt idx="0">
                  <c:v>Park Average</c:v>
                </c:pt>
              </c:strCache>
            </c:strRef>
          </c:tx>
          <c:spPr>
            <a:ln w="49743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Comparison!$A$7:$A$307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Comparison!$B$7:$B$307</c:f>
              <c:numCache>
                <c:formatCode>General</c:formatCode>
                <c:ptCount val="301"/>
                <c:pt idx="16" formatCode="0.000">
                  <c:v>112.41666666666667</c:v>
                </c:pt>
                <c:pt idx="17" formatCode="0.000">
                  <c:v>112.9088888888889</c:v>
                </c:pt>
                <c:pt idx="18" formatCode="0.000">
                  <c:v>113.41555555555556</c:v>
                </c:pt>
                <c:pt idx="19" formatCode="0.000">
                  <c:v>114.33444444444444</c:v>
                </c:pt>
                <c:pt idx="20" formatCode="0.000">
                  <c:v>115.80777777777777</c:v>
                </c:pt>
                <c:pt idx="21" formatCode="0.000">
                  <c:v>116.52444444444444</c:v>
                </c:pt>
                <c:pt idx="22" formatCode="0.000">
                  <c:v>117.08333333333333</c:v>
                </c:pt>
                <c:pt idx="23" formatCode="0.000">
                  <c:v>117.53</c:v>
                </c:pt>
                <c:pt idx="24" formatCode="0.000">
                  <c:v>118.15555555555554</c:v>
                </c:pt>
                <c:pt idx="25" formatCode="0.000">
                  <c:v>118.52</c:v>
                </c:pt>
                <c:pt idx="26" formatCode="0.000">
                  <c:v>119.48444444444443</c:v>
                </c:pt>
                <c:pt idx="27" formatCode="0.000">
                  <c:v>119.72444444444444</c:v>
                </c:pt>
                <c:pt idx="28" formatCode="0.000">
                  <c:v>120.54</c:v>
                </c:pt>
                <c:pt idx="29" formatCode="0.000">
                  <c:v>121.54777777777778</c:v>
                </c:pt>
                <c:pt idx="30" formatCode="0.000">
                  <c:v>122.69111111111111</c:v>
                </c:pt>
                <c:pt idx="31" formatCode="0.000">
                  <c:v>123.81333333333333</c:v>
                </c:pt>
                <c:pt idx="32" formatCode="0.000">
                  <c:v>124.59888888888888</c:v>
                </c:pt>
                <c:pt idx="33" formatCode="0.000">
                  <c:v>125.5</c:v>
                </c:pt>
                <c:pt idx="34" formatCode="0.000">
                  <c:v>126.92</c:v>
                </c:pt>
                <c:pt idx="35" formatCode="0.000">
                  <c:v>127.93777777777778</c:v>
                </c:pt>
                <c:pt idx="36" formatCode="0.000">
                  <c:v>129.08111111111111</c:v>
                </c:pt>
                <c:pt idx="37" formatCode="0.000">
                  <c:v>130.30000000000001</c:v>
                </c:pt>
                <c:pt idx="38" formatCode="0.000">
                  <c:v>130.97777777777776</c:v>
                </c:pt>
                <c:pt idx="39" formatCode="0.000">
                  <c:v>131.97</c:v>
                </c:pt>
                <c:pt idx="40" formatCode="0.000">
                  <c:v>133.18</c:v>
                </c:pt>
                <c:pt idx="41" formatCode="0.000">
                  <c:v>134.70888888888891</c:v>
                </c:pt>
                <c:pt idx="42" formatCode="0.000">
                  <c:v>136.07777777777775</c:v>
                </c:pt>
                <c:pt idx="43" formatCode="0.000">
                  <c:v>137.63666666666666</c:v>
                </c:pt>
                <c:pt idx="44" formatCode="0.000">
                  <c:v>138.99777777777777</c:v>
                </c:pt>
                <c:pt idx="45" formatCode="0.000">
                  <c:v>140.34777777777776</c:v>
                </c:pt>
                <c:pt idx="46" formatCode="0.000">
                  <c:v>141.46888888888887</c:v>
                </c:pt>
                <c:pt idx="47" formatCode="0.000">
                  <c:v>142.82666666666668</c:v>
                </c:pt>
                <c:pt idx="48" formatCode="0.000">
                  <c:v>143.93444444444447</c:v>
                </c:pt>
                <c:pt idx="49" formatCode="0.000">
                  <c:v>145.18111111111114</c:v>
                </c:pt>
                <c:pt idx="50" formatCode="0.000">
                  <c:v>146.96555555555557</c:v>
                </c:pt>
                <c:pt idx="51" formatCode="0.000">
                  <c:v>148.72777777777779</c:v>
                </c:pt>
                <c:pt idx="52" formatCode="0.000">
                  <c:v>150.30333333333334</c:v>
                </c:pt>
                <c:pt idx="53" formatCode="0.000">
                  <c:v>151.78444444444446</c:v>
                </c:pt>
                <c:pt idx="54" formatCode="0.000">
                  <c:v>154.04888888888888</c:v>
                </c:pt>
                <c:pt idx="55" formatCode="0.000">
                  <c:v>156.93222222222221</c:v>
                </c:pt>
                <c:pt idx="56" formatCode="0.000">
                  <c:v>159.44111111111113</c:v>
                </c:pt>
                <c:pt idx="57" formatCode="0.000">
                  <c:v>161.80666666666667</c:v>
                </c:pt>
                <c:pt idx="58" formatCode="0.000">
                  <c:v>163.67111111111109</c:v>
                </c:pt>
                <c:pt idx="59" formatCode="0.000">
                  <c:v>166.06777777777779</c:v>
                </c:pt>
                <c:pt idx="60" formatCode="0.000">
                  <c:v>168.38333333333333</c:v>
                </c:pt>
                <c:pt idx="61" formatCode="0.000">
                  <c:v>170.29777777777778</c:v>
                </c:pt>
                <c:pt idx="62" formatCode="0.000">
                  <c:v>173.16555555555553</c:v>
                </c:pt>
                <c:pt idx="63" formatCode="0.000">
                  <c:v>175.93555555555557</c:v>
                </c:pt>
                <c:pt idx="64" formatCode="0.000">
                  <c:v>178.95222222222222</c:v>
                </c:pt>
                <c:pt idx="65" formatCode="0.000">
                  <c:v>182.18444444444447</c:v>
                </c:pt>
                <c:pt idx="66" formatCode="0.000">
                  <c:v>184.48666666666665</c:v>
                </c:pt>
                <c:pt idx="67" formatCode="0.000">
                  <c:v>187.4411111111111</c:v>
                </c:pt>
                <c:pt idx="68" formatCode="0.000">
                  <c:v>189.93888888888887</c:v>
                </c:pt>
                <c:pt idx="69" formatCode="0.000">
                  <c:v>191.60888888888888</c:v>
                </c:pt>
                <c:pt idx="70" formatCode="0.000">
                  <c:v>193.07111111111109</c:v>
                </c:pt>
                <c:pt idx="71" formatCode="0.000">
                  <c:v>194.26444444444445</c:v>
                </c:pt>
                <c:pt idx="72" formatCode="0.000">
                  <c:v>195.60111111111109</c:v>
                </c:pt>
                <c:pt idx="73" formatCode="0.000">
                  <c:v>196.30666666666664</c:v>
                </c:pt>
                <c:pt idx="74" formatCode="0.000">
                  <c:v>196.33111111111111</c:v>
                </c:pt>
                <c:pt idx="75" formatCode="0.000">
                  <c:v>196.51444444444445</c:v>
                </c:pt>
                <c:pt idx="76" formatCode="0.000">
                  <c:v>197.62333333333336</c:v>
                </c:pt>
                <c:pt idx="77" formatCode="0.000">
                  <c:v>198.9</c:v>
                </c:pt>
                <c:pt idx="78" formatCode="0.000">
                  <c:v>199.68666666666664</c:v>
                </c:pt>
                <c:pt idx="79" formatCode="0.000">
                  <c:v>200.90666666666667</c:v>
                </c:pt>
                <c:pt idx="80" formatCode="0.000">
                  <c:v>202.67555555555555</c:v>
                </c:pt>
                <c:pt idx="81" formatCode="0.000">
                  <c:v>204.16</c:v>
                </c:pt>
                <c:pt idx="82" formatCode="0.000">
                  <c:v>204.89888888888891</c:v>
                </c:pt>
                <c:pt idx="83" formatCode="0.000">
                  <c:v>205.2211111111111</c:v>
                </c:pt>
                <c:pt idx="84" formatCode="0.000">
                  <c:v>205.33444444444444</c:v>
                </c:pt>
                <c:pt idx="85" formatCode="0.000">
                  <c:v>206.97666666666666</c:v>
                </c:pt>
                <c:pt idx="86" formatCode="0.000">
                  <c:v>207.0033333333333</c:v>
                </c:pt>
                <c:pt idx="87" formatCode="0.000">
                  <c:v>208.12444444444444</c:v>
                </c:pt>
                <c:pt idx="88" formatCode="0.000">
                  <c:v>208.6622222222222</c:v>
                </c:pt>
                <c:pt idx="89" formatCode="0.000">
                  <c:v>209.80666666666667</c:v>
                </c:pt>
                <c:pt idx="90" formatCode="0.000">
                  <c:v>210.96333333333334</c:v>
                </c:pt>
                <c:pt idx="91" formatCode="0.000">
                  <c:v>211.78</c:v>
                </c:pt>
                <c:pt idx="92" formatCode="0.000">
                  <c:v>212.92</c:v>
                </c:pt>
                <c:pt idx="93" formatCode="0.000">
                  <c:v>214.42777777777775</c:v>
                </c:pt>
                <c:pt idx="94" formatCode="0.000">
                  <c:v>215.61222222222221</c:v>
                </c:pt>
                <c:pt idx="95" formatCode="0.000">
                  <c:v>217.20555555555555</c:v>
                </c:pt>
                <c:pt idx="96" formatCode="0.000">
                  <c:v>217.26444444444445</c:v>
                </c:pt>
                <c:pt idx="97" formatCode="0.000">
                  <c:v>217.30555555555554</c:v>
                </c:pt>
                <c:pt idx="98" formatCode="0.000">
                  <c:v>216.91666666666666</c:v>
                </c:pt>
                <c:pt idx="99" formatCode="0.000">
                  <c:v>216.99</c:v>
                </c:pt>
                <c:pt idx="100" formatCode="0.000">
                  <c:v>216.42888888888888</c:v>
                </c:pt>
                <c:pt idx="101" formatCode="0.000">
                  <c:v>215.92444444444442</c:v>
                </c:pt>
                <c:pt idx="102" formatCode="0.000">
                  <c:v>216.46333333333334</c:v>
                </c:pt>
                <c:pt idx="103" formatCode="0.000">
                  <c:v>216.73555555555558</c:v>
                </c:pt>
                <c:pt idx="104" formatCode="0.000">
                  <c:v>216.33555555555554</c:v>
                </c:pt>
                <c:pt idx="105" formatCode="0.000">
                  <c:v>217.25888888888889</c:v>
                </c:pt>
                <c:pt idx="106" formatCode="0.000">
                  <c:v>217.4988888888889</c:v>
                </c:pt>
                <c:pt idx="107" formatCode="0.000">
                  <c:v>217.0866666666667</c:v>
                </c:pt>
                <c:pt idx="108" formatCode="0.000">
                  <c:v>216.6577777777778</c:v>
                </c:pt>
                <c:pt idx="109" formatCode="0.000">
                  <c:v>217.3044444444445</c:v>
                </c:pt>
                <c:pt idx="110" formatCode="0.000">
                  <c:v>217.55222222222224</c:v>
                </c:pt>
                <c:pt idx="111" formatCode="0.000">
                  <c:v>218.01222222222222</c:v>
                </c:pt>
                <c:pt idx="112" formatCode="0.000">
                  <c:v>217.3677777777778</c:v>
                </c:pt>
                <c:pt idx="113" formatCode="0.000">
                  <c:v>217.15666666666667</c:v>
                </c:pt>
                <c:pt idx="114" formatCode="0.000">
                  <c:v>217.8811111111111</c:v>
                </c:pt>
                <c:pt idx="115" formatCode="0.000">
                  <c:v>217.73111111111109</c:v>
                </c:pt>
                <c:pt idx="116" formatCode="0.000">
                  <c:v>217.26777777777778</c:v>
                </c:pt>
                <c:pt idx="117" formatCode="0.000">
                  <c:v>217.52666666666667</c:v>
                </c:pt>
                <c:pt idx="118" formatCode="0.000">
                  <c:v>218.27333333333334</c:v>
                </c:pt>
                <c:pt idx="119" formatCode="0.000">
                  <c:v>218.55333333333337</c:v>
                </c:pt>
                <c:pt idx="120" formatCode="0.000">
                  <c:v>218.67666666666662</c:v>
                </c:pt>
                <c:pt idx="121" formatCode="0.000">
                  <c:v>218.23777777777781</c:v>
                </c:pt>
                <c:pt idx="122" formatCode="0.000">
                  <c:v>217.86555555555552</c:v>
                </c:pt>
                <c:pt idx="123" formatCode="0.000">
                  <c:v>218.06555555555559</c:v>
                </c:pt>
                <c:pt idx="124" formatCode="0.000">
                  <c:v>217.62555555555556</c:v>
                </c:pt>
                <c:pt idx="125" formatCode="0.000">
                  <c:v>217.36222222222221</c:v>
                </c:pt>
                <c:pt idx="126" formatCode="0.000">
                  <c:v>217.6188888888889</c:v>
                </c:pt>
                <c:pt idx="127" formatCode="0.000">
                  <c:v>218.05111111111114</c:v>
                </c:pt>
                <c:pt idx="128" formatCode="0.000">
                  <c:v>217.91888888888886</c:v>
                </c:pt>
                <c:pt idx="129" formatCode="0.000">
                  <c:v>218.31777777777779</c:v>
                </c:pt>
                <c:pt idx="130" formatCode="0.000">
                  <c:v>218.23777777777781</c:v>
                </c:pt>
                <c:pt idx="131" formatCode="0.000">
                  <c:v>218.93222222222224</c:v>
                </c:pt>
                <c:pt idx="132" formatCode="0.000">
                  <c:v>219.81777777777779</c:v>
                </c:pt>
                <c:pt idx="133" formatCode="0.000">
                  <c:v>220.64</c:v>
                </c:pt>
                <c:pt idx="134" formatCode="0.000">
                  <c:v>221.30222222222221</c:v>
                </c:pt>
                <c:pt idx="135" formatCode="0.000">
                  <c:v>221.6755555555556</c:v>
                </c:pt>
                <c:pt idx="136" formatCode="0.000">
                  <c:v>222.51777777777775</c:v>
                </c:pt>
                <c:pt idx="137" formatCode="0.000">
                  <c:v>222.91444444444448</c:v>
                </c:pt>
                <c:pt idx="138" formatCode="0.000">
                  <c:v>222.47666666666666</c:v>
                </c:pt>
                <c:pt idx="139" formatCode="0.000">
                  <c:v>221.23</c:v>
                </c:pt>
                <c:pt idx="140" formatCode="0.000">
                  <c:v>220.66</c:v>
                </c:pt>
                <c:pt idx="141" formatCode="0.000">
                  <c:v>221.59111111111113</c:v>
                </c:pt>
                <c:pt idx="142" formatCode="0.000">
                  <c:v>221.85555555555553</c:v>
                </c:pt>
                <c:pt idx="143" formatCode="0.000">
                  <c:v>221.60777777777778</c:v>
                </c:pt>
                <c:pt idx="144" formatCode="0.000">
                  <c:v>221.26777777777781</c:v>
                </c:pt>
                <c:pt idx="145" formatCode="0.000">
                  <c:v>221.31333333333333</c:v>
                </c:pt>
                <c:pt idx="146" formatCode="0.000">
                  <c:v>222.10555555555553</c:v>
                </c:pt>
                <c:pt idx="147" formatCode="0.000">
                  <c:v>223.69555555555556</c:v>
                </c:pt>
                <c:pt idx="148" formatCode="0.000">
                  <c:v>223.98222222222225</c:v>
                </c:pt>
                <c:pt idx="149" formatCode="0.000">
                  <c:v>223.78111111111113</c:v>
                </c:pt>
                <c:pt idx="150" formatCode="0.000">
                  <c:v>224.40333333333331</c:v>
                </c:pt>
                <c:pt idx="151" formatCode="0.000">
                  <c:v>224.88888888888889</c:v>
                </c:pt>
                <c:pt idx="152" formatCode="0.000">
                  <c:v>225.07</c:v>
                </c:pt>
                <c:pt idx="153" formatCode="0.000">
                  <c:v>224.65222222222221</c:v>
                </c:pt>
                <c:pt idx="154" formatCode="0.000">
                  <c:v>223.67888888888891</c:v>
                </c:pt>
                <c:pt idx="155" formatCode="0.000">
                  <c:v>223.96222222222224</c:v>
                </c:pt>
                <c:pt idx="156" formatCode="0.000">
                  <c:v>225.04666666666671</c:v>
                </c:pt>
                <c:pt idx="157" formatCode="0.000">
                  <c:v>226.26444444444445</c:v>
                </c:pt>
                <c:pt idx="158" formatCode="0.000">
                  <c:v>226.19666666666666</c:v>
                </c:pt>
                <c:pt idx="159" formatCode="0.000">
                  <c:v>225.58888888888887</c:v>
                </c:pt>
                <c:pt idx="160" formatCode="0.000">
                  <c:v>225.1022222222222</c:v>
                </c:pt>
                <c:pt idx="161" formatCode="0.000">
                  <c:v>224.81</c:v>
                </c:pt>
                <c:pt idx="162" formatCode="0.000">
                  <c:v>224.89555555555555</c:v>
                </c:pt>
                <c:pt idx="163" formatCode="0.000">
                  <c:v>225.94111111111113</c:v>
                </c:pt>
                <c:pt idx="164" formatCode="0.000">
                  <c:v>226.2</c:v>
                </c:pt>
                <c:pt idx="165" formatCode="0.000">
                  <c:v>227.12444444444444</c:v>
                </c:pt>
                <c:pt idx="166" formatCode="0.000">
                  <c:v>226.33333333333334</c:v>
                </c:pt>
                <c:pt idx="167" formatCode="0.000">
                  <c:v>225.7</c:v>
                </c:pt>
                <c:pt idx="168" formatCode="0.000">
                  <c:v>225.54555555555555</c:v>
                </c:pt>
                <c:pt idx="169" formatCode="0.000">
                  <c:v>225.97</c:v>
                </c:pt>
                <c:pt idx="170" formatCode="0.000">
                  <c:v>226.90555555555554</c:v>
                </c:pt>
                <c:pt idx="171" formatCode="0.000">
                  <c:v>227.56333333333336</c:v>
                </c:pt>
                <c:pt idx="172" formatCode="0.000">
                  <c:v>228.37</c:v>
                </c:pt>
                <c:pt idx="173" formatCode="0.000">
                  <c:v>228.34444444444449</c:v>
                </c:pt>
                <c:pt idx="174" formatCode="0.000">
                  <c:v>228.65111111111108</c:v>
                </c:pt>
                <c:pt idx="175" formatCode="0.000">
                  <c:v>227.83777777777777</c:v>
                </c:pt>
                <c:pt idx="176" formatCode="0.000">
                  <c:v>226.96444444444444</c:v>
                </c:pt>
                <c:pt idx="177" formatCode="0.000">
                  <c:v>227.08444444444442</c:v>
                </c:pt>
                <c:pt idx="178" formatCode="0.000">
                  <c:v>226.48333333333332</c:v>
                </c:pt>
                <c:pt idx="179" formatCode="0.000">
                  <c:v>226.81444444444443</c:v>
                </c:pt>
                <c:pt idx="180" formatCode="0.000">
                  <c:v>226.78</c:v>
                </c:pt>
                <c:pt idx="181" formatCode="0.000">
                  <c:v>226.15111111111111</c:v>
                </c:pt>
                <c:pt idx="182" formatCode="0.000">
                  <c:v>225.5</c:v>
                </c:pt>
                <c:pt idx="183" formatCode="0.000">
                  <c:v>223.99555555555554</c:v>
                </c:pt>
                <c:pt idx="184" formatCode="0.000">
                  <c:v>223.43</c:v>
                </c:pt>
                <c:pt idx="185" formatCode="0.000">
                  <c:v>223.58111111111111</c:v>
                </c:pt>
                <c:pt idx="186" formatCode="0.000">
                  <c:v>222.70333333333332</c:v>
                </c:pt>
                <c:pt idx="187" formatCode="0.000">
                  <c:v>222.22555555555559</c:v>
                </c:pt>
                <c:pt idx="188" formatCode="0.000">
                  <c:v>222.85444444444448</c:v>
                </c:pt>
                <c:pt idx="189" formatCode="0.000">
                  <c:v>222.78666666666666</c:v>
                </c:pt>
                <c:pt idx="190" formatCode="0.000">
                  <c:v>224.04555555555558</c:v>
                </c:pt>
                <c:pt idx="191" formatCode="0.000">
                  <c:v>224.51333333333332</c:v>
                </c:pt>
                <c:pt idx="192" formatCode="0.000">
                  <c:v>224.90333333333334</c:v>
                </c:pt>
                <c:pt idx="193" formatCode="0.000">
                  <c:v>224.55</c:v>
                </c:pt>
                <c:pt idx="194" formatCode="0.000">
                  <c:v>223.61222222222224</c:v>
                </c:pt>
                <c:pt idx="195" formatCode="0.000">
                  <c:v>223.69444444444446</c:v>
                </c:pt>
                <c:pt idx="196" formatCode="0.000">
                  <c:v>223.18222222222224</c:v>
                </c:pt>
                <c:pt idx="197" formatCode="0.000">
                  <c:v>223.04555555555558</c:v>
                </c:pt>
                <c:pt idx="198" formatCode="0.000">
                  <c:v>223.11</c:v>
                </c:pt>
                <c:pt idx="199" formatCode="0.000">
                  <c:v>223.47666666666666</c:v>
                </c:pt>
                <c:pt idx="200" formatCode="0.000">
                  <c:v>224.17777777777778</c:v>
                </c:pt>
                <c:pt idx="201" formatCode="0.000">
                  <c:v>224.47888888888892</c:v>
                </c:pt>
                <c:pt idx="202" formatCode="0.000">
                  <c:v>224.60111111111109</c:v>
                </c:pt>
                <c:pt idx="203" formatCode="0.000">
                  <c:v>224.75555555555556</c:v>
                </c:pt>
                <c:pt idx="204" formatCode="0.000">
                  <c:v>224.57</c:v>
                </c:pt>
                <c:pt idx="205" formatCode="0.000">
                  <c:v>225.01</c:v>
                </c:pt>
                <c:pt idx="206" formatCode="0.000">
                  <c:v>224.80222222222224</c:v>
                </c:pt>
                <c:pt idx="207" formatCode="0.000">
                  <c:v>224.21666666666667</c:v>
                </c:pt>
                <c:pt idx="208" formatCode="0.000">
                  <c:v>223.68</c:v>
                </c:pt>
                <c:pt idx="209" formatCode="0.000">
                  <c:v>223.15666666666667</c:v>
                </c:pt>
                <c:pt idx="210" formatCode="0.000">
                  <c:v>223.54777777777781</c:v>
                </c:pt>
                <c:pt idx="211" formatCode="0.000">
                  <c:v>223.87333333333333</c:v>
                </c:pt>
                <c:pt idx="212" formatCode="0.000">
                  <c:v>225.03888888888889</c:v>
                </c:pt>
                <c:pt idx="213" formatCode="0.000">
                  <c:v>225.36333333333334</c:v>
                </c:pt>
                <c:pt idx="214" formatCode="0.000">
                  <c:v>225.56111111111113</c:v>
                </c:pt>
                <c:pt idx="215" formatCode="0.000">
                  <c:v>225.8066666666667</c:v>
                </c:pt>
                <c:pt idx="216" formatCode="0.000">
                  <c:v>225.93444444444447</c:v>
                </c:pt>
                <c:pt idx="217" formatCode="0.000">
                  <c:v>226.28444444444443</c:v>
                </c:pt>
                <c:pt idx="218" formatCode="0.000">
                  <c:v>225.67666666666665</c:v>
                </c:pt>
                <c:pt idx="219" formatCode="0.000">
                  <c:v>225.35444444444443</c:v>
                </c:pt>
                <c:pt idx="220" formatCode="0.000">
                  <c:v>224.76444444444442</c:v>
                </c:pt>
                <c:pt idx="221" formatCode="0.000">
                  <c:v>225.01888888888888</c:v>
                </c:pt>
                <c:pt idx="222" formatCode="0.000">
                  <c:v>226.58888888888887</c:v>
                </c:pt>
                <c:pt idx="223" formatCode="0.000">
                  <c:v>226.43111111111114</c:v>
                </c:pt>
                <c:pt idx="224" formatCode="0.000">
                  <c:v>226.20888888888891</c:v>
                </c:pt>
                <c:pt idx="225" formatCode="0.000">
                  <c:v>226.16444444444443</c:v>
                </c:pt>
                <c:pt idx="226" formatCode="0.000">
                  <c:v>226.33222222222224</c:v>
                </c:pt>
                <c:pt idx="227" formatCode="0.000">
                  <c:v>226.36555555555552</c:v>
                </c:pt>
                <c:pt idx="228" formatCode="0.000">
                  <c:v>226.90444444444444</c:v>
                </c:pt>
                <c:pt idx="229" formatCode="0.000">
                  <c:v>227.48555555555555</c:v>
                </c:pt>
                <c:pt idx="230" formatCode="0.000">
                  <c:v>228.48111111111109</c:v>
                </c:pt>
                <c:pt idx="231" formatCode="0.000">
                  <c:v>229.12</c:v>
                </c:pt>
                <c:pt idx="232" formatCode="0.000">
                  <c:v>228.9733333333333</c:v>
                </c:pt>
                <c:pt idx="233" formatCode="0.000">
                  <c:v>228.01</c:v>
                </c:pt>
                <c:pt idx="234" formatCode="0.000">
                  <c:v>228.11</c:v>
                </c:pt>
                <c:pt idx="235" formatCode="0.000">
                  <c:v>228.8133333333333</c:v>
                </c:pt>
                <c:pt idx="236" formatCode="0.000">
                  <c:v>227.97777777777779</c:v>
                </c:pt>
                <c:pt idx="237" formatCode="0.000">
                  <c:v>227.09111111111113</c:v>
                </c:pt>
                <c:pt idx="238" formatCode="0.000">
                  <c:v>226.69333333333336</c:v>
                </c:pt>
                <c:pt idx="239" formatCode="0.000">
                  <c:v>225.93</c:v>
                </c:pt>
                <c:pt idx="240" formatCode="0.000">
                  <c:v>227.0333333333333</c:v>
                </c:pt>
                <c:pt idx="241" formatCode="0.000">
                  <c:v>226.63</c:v>
                </c:pt>
                <c:pt idx="242" formatCode="0.000">
                  <c:v>226.09</c:v>
                </c:pt>
                <c:pt idx="243" formatCode="0.000">
                  <c:v>225.64777777777778</c:v>
                </c:pt>
                <c:pt idx="244" formatCode="0.000">
                  <c:v>225.94222222222223</c:v>
                </c:pt>
                <c:pt idx="245" formatCode="0.000">
                  <c:v>224.97444444444443</c:v>
                </c:pt>
                <c:pt idx="246" formatCode="0.000">
                  <c:v>224.15111111111113</c:v>
                </c:pt>
                <c:pt idx="247" formatCode="0.000">
                  <c:v>224.58</c:v>
                </c:pt>
                <c:pt idx="248" formatCode="0.000">
                  <c:v>224.55777777777774</c:v>
                </c:pt>
                <c:pt idx="249" formatCode="0.000">
                  <c:v>224.26111111111112</c:v>
                </c:pt>
                <c:pt idx="250" formatCode="0.000">
                  <c:v>223.56777777777776</c:v>
                </c:pt>
                <c:pt idx="251" formatCode="0.000">
                  <c:v>223.46666666666664</c:v>
                </c:pt>
                <c:pt idx="252" formatCode="0.000">
                  <c:v>224.77777777777774</c:v>
                </c:pt>
                <c:pt idx="253" formatCode="0.000">
                  <c:v>225.1311111111111</c:v>
                </c:pt>
                <c:pt idx="254" formatCode="0.000">
                  <c:v>224.69111111111113</c:v>
                </c:pt>
                <c:pt idx="255" formatCode="0.000">
                  <c:v>223.63222222222223</c:v>
                </c:pt>
                <c:pt idx="256" formatCode="0.000">
                  <c:v>223.53222222222223</c:v>
                </c:pt>
                <c:pt idx="257" formatCode="0.000">
                  <c:v>223.13333333333333</c:v>
                </c:pt>
                <c:pt idx="258" formatCode="0.000">
                  <c:v>222.6911111111111</c:v>
                </c:pt>
                <c:pt idx="259" formatCode="0.000">
                  <c:v>222.08222222222219</c:v>
                </c:pt>
                <c:pt idx="260" formatCode="0.000">
                  <c:v>221.61666666666667</c:v>
                </c:pt>
                <c:pt idx="261" formatCode="0.000">
                  <c:v>221.72555555555553</c:v>
                </c:pt>
                <c:pt idx="262" formatCode="0.000">
                  <c:v>221.30222222222224</c:v>
                </c:pt>
                <c:pt idx="263" formatCode="0.000">
                  <c:v>221.53333333333333</c:v>
                </c:pt>
                <c:pt idx="264" formatCode="0.000">
                  <c:v>221.85666666666665</c:v>
                </c:pt>
                <c:pt idx="265" formatCode="0.000">
                  <c:v>222.4966666666667</c:v>
                </c:pt>
                <c:pt idx="266" formatCode="0.000">
                  <c:v>222.77333333333334</c:v>
                </c:pt>
                <c:pt idx="267" formatCode="0.000">
                  <c:v>223.63333333333333</c:v>
                </c:pt>
                <c:pt idx="268" formatCode="0.000">
                  <c:v>224.6888888888889</c:v>
                </c:pt>
                <c:pt idx="269" formatCode="0.000">
                  <c:v>226.0311111111111</c:v>
                </c:pt>
                <c:pt idx="270" formatCode="0.000">
                  <c:v>225.73333333333332</c:v>
                </c:pt>
                <c:pt idx="271" formatCode="0.000">
                  <c:v>225.98333333333332</c:v>
                </c:pt>
                <c:pt idx="272" formatCode="0.000">
                  <c:v>225.28444444444443</c:v>
                </c:pt>
                <c:pt idx="273" formatCode="0.000">
                  <c:v>225.3666666666667</c:v>
                </c:pt>
                <c:pt idx="274" formatCode="0.000">
                  <c:v>224.47777777777776</c:v>
                </c:pt>
                <c:pt idx="275" formatCode="0.000">
                  <c:v>223.44111111111113</c:v>
                </c:pt>
                <c:pt idx="276" formatCode="0.000">
                  <c:v>222.9411111111111</c:v>
                </c:pt>
                <c:pt idx="277" formatCode="0.000">
                  <c:v>223.86111111111111</c:v>
                </c:pt>
                <c:pt idx="278" formatCode="0.000">
                  <c:v>224.44111111111113</c:v>
                </c:pt>
                <c:pt idx="279" formatCode="0.000">
                  <c:v>225.10444444444445</c:v>
                </c:pt>
                <c:pt idx="280" formatCode="0.000">
                  <c:v>224.95555555555555</c:v>
                </c:pt>
                <c:pt idx="281" formatCode="0.000">
                  <c:v>225.7211111111111</c:v>
                </c:pt>
                <c:pt idx="282" formatCode="0.000">
                  <c:v>225.62222222222221</c:v>
                </c:pt>
                <c:pt idx="283" formatCode="0.000">
                  <c:v>225.98888888888891</c:v>
                </c:pt>
                <c:pt idx="284" formatCode="0.000">
                  <c:v>226.19111111111113</c:v>
                </c:pt>
                <c:pt idx="285" formatCode="0.000">
                  <c:v>226.90666666666664</c:v>
                </c:pt>
                <c:pt idx="286" formatCode="0.000">
                  <c:v>226.93333333333334</c:v>
                </c:pt>
                <c:pt idx="287" formatCode="0.000">
                  <c:v>226.67111111111114</c:v>
                </c:pt>
                <c:pt idx="288" formatCode="0.000">
                  <c:v>226.94222222222223</c:v>
                </c:pt>
                <c:pt idx="289" formatCode="0.000">
                  <c:v>226.89555555555557</c:v>
                </c:pt>
                <c:pt idx="290" formatCode="0.000">
                  <c:v>226.60888888888886</c:v>
                </c:pt>
                <c:pt idx="291" formatCode="0.000">
                  <c:v>225.6311111111111</c:v>
                </c:pt>
                <c:pt idx="292" formatCode="0.000">
                  <c:v>224.85777777777778</c:v>
                </c:pt>
                <c:pt idx="293" formatCode="0.000">
                  <c:v>224.23111111111109</c:v>
                </c:pt>
                <c:pt idx="294" formatCode="0.000">
                  <c:v>225.06888888888886</c:v>
                </c:pt>
                <c:pt idx="295" formatCode="0.000">
                  <c:v>224.07222222222222</c:v>
                </c:pt>
                <c:pt idx="296" formatCode="0.000">
                  <c:v>223.81555555555553</c:v>
                </c:pt>
                <c:pt idx="297" formatCode="0.000">
                  <c:v>224.20777777777778</c:v>
                </c:pt>
                <c:pt idx="298" formatCode="0.000">
                  <c:v>224.76222222222222</c:v>
                </c:pt>
                <c:pt idx="299" formatCode="0.000">
                  <c:v>225.03444444444446</c:v>
                </c:pt>
                <c:pt idx="300" formatCode="0.000">
                  <c:v>225.21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Comparison!$C$6</c:f>
              <c:strCache>
                <c:ptCount val="1"/>
                <c:pt idx="0">
                  <c:v>Sonic Average</c:v>
                </c:pt>
              </c:strCache>
            </c:strRef>
          </c:tx>
          <c:spPr>
            <a:ln w="49743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Comparison!$A$7:$A$307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Comparison!$C$7:$C$307</c:f>
              <c:numCache>
                <c:formatCode>General</c:formatCode>
                <c:ptCount val="301"/>
                <c:pt idx="16" formatCode="0.000">
                  <c:v>106.29083333333334</c:v>
                </c:pt>
                <c:pt idx="17" formatCode="0.000">
                  <c:v>107.11499999999999</c:v>
                </c:pt>
                <c:pt idx="18" formatCode="0.000">
                  <c:v>108.0425</c:v>
                </c:pt>
                <c:pt idx="19" formatCode="0.000">
                  <c:v>108.64916666666666</c:v>
                </c:pt>
                <c:pt idx="20" formatCode="0.000">
                  <c:v>109.05333333333333</c:v>
                </c:pt>
                <c:pt idx="21" formatCode="0.000">
                  <c:v>109.96250000000001</c:v>
                </c:pt>
                <c:pt idx="22" formatCode="0.000">
                  <c:v>110.79166666666669</c:v>
                </c:pt>
                <c:pt idx="23" formatCode="0.000">
                  <c:v>111.6125</c:v>
                </c:pt>
                <c:pt idx="24" formatCode="0.000">
                  <c:v>112.00833333333333</c:v>
                </c:pt>
                <c:pt idx="25" formatCode="0.000">
                  <c:v>113.36416666666668</c:v>
                </c:pt>
                <c:pt idx="26" formatCode="0.000">
                  <c:v>114.2925</c:v>
                </c:pt>
                <c:pt idx="27" formatCode="0.000">
                  <c:v>115.20083333333332</c:v>
                </c:pt>
                <c:pt idx="28" formatCode="0.000">
                  <c:v>116.11166666666668</c:v>
                </c:pt>
                <c:pt idx="29" formatCode="0.000">
                  <c:v>117.82</c:v>
                </c:pt>
                <c:pt idx="30" formatCode="0.000">
                  <c:v>119.16833333333331</c:v>
                </c:pt>
                <c:pt idx="31" formatCode="0.000">
                  <c:v>120.09166666666665</c:v>
                </c:pt>
                <c:pt idx="32" formatCode="0.000">
                  <c:v>121.45</c:v>
                </c:pt>
                <c:pt idx="33" formatCode="0.000">
                  <c:v>123.0625</c:v>
                </c:pt>
                <c:pt idx="34" formatCode="0.000">
                  <c:v>124.28333333333335</c:v>
                </c:pt>
                <c:pt idx="35" formatCode="0.000">
                  <c:v>125.23583333333335</c:v>
                </c:pt>
                <c:pt idx="36" formatCode="0.000">
                  <c:v>126.52416666666666</c:v>
                </c:pt>
                <c:pt idx="37" formatCode="0.000">
                  <c:v>127.87416666666667</c:v>
                </c:pt>
                <c:pt idx="38" formatCode="0.000">
                  <c:v>128.80333333333334</c:v>
                </c:pt>
                <c:pt idx="39" formatCode="0.000">
                  <c:v>130.00416666666666</c:v>
                </c:pt>
                <c:pt idx="40" formatCode="0.000">
                  <c:v>131.52416666666667</c:v>
                </c:pt>
                <c:pt idx="41" formatCode="0.000">
                  <c:v>133.23249999999999</c:v>
                </c:pt>
                <c:pt idx="42" formatCode="0.000">
                  <c:v>134.37</c:v>
                </c:pt>
                <c:pt idx="43" formatCode="0.000">
                  <c:v>135.91166666666669</c:v>
                </c:pt>
                <c:pt idx="44" formatCode="0.000">
                  <c:v>137.72166666666666</c:v>
                </c:pt>
                <c:pt idx="45" formatCode="0.000">
                  <c:v>139.42916666666667</c:v>
                </c:pt>
                <c:pt idx="46" formatCode="0.000">
                  <c:v>141.19083333333333</c:v>
                </c:pt>
                <c:pt idx="47" formatCode="0.000">
                  <c:v>142.96333333333331</c:v>
                </c:pt>
                <c:pt idx="48" formatCode="0.000">
                  <c:v>144.98416666666665</c:v>
                </c:pt>
                <c:pt idx="49" formatCode="0.000">
                  <c:v>147.07916666666668</c:v>
                </c:pt>
                <c:pt idx="50" formatCode="0.000">
                  <c:v>149.02166666666668</c:v>
                </c:pt>
                <c:pt idx="51" formatCode="0.000">
                  <c:v>151.64500000000001</c:v>
                </c:pt>
                <c:pt idx="52" formatCode="0.000">
                  <c:v>153.47416666666669</c:v>
                </c:pt>
                <c:pt idx="53" formatCode="0.000">
                  <c:v>156.48833333333332</c:v>
                </c:pt>
                <c:pt idx="54" formatCode="0.000">
                  <c:v>158.72499999999999</c:v>
                </c:pt>
                <c:pt idx="55" formatCode="0.000">
                  <c:v>161.62916666666669</c:v>
                </c:pt>
                <c:pt idx="56" formatCode="0.000">
                  <c:v>163.81666666666669</c:v>
                </c:pt>
                <c:pt idx="57" formatCode="0.000">
                  <c:v>166.76833333333335</c:v>
                </c:pt>
                <c:pt idx="58" formatCode="0.000">
                  <c:v>169.3425</c:v>
                </c:pt>
                <c:pt idx="59" formatCode="0.000">
                  <c:v>171.83583333333331</c:v>
                </c:pt>
                <c:pt idx="60" formatCode="0.000">
                  <c:v>174.17833333333331</c:v>
                </c:pt>
                <c:pt idx="61" formatCode="0.000">
                  <c:v>176.755</c:v>
                </c:pt>
                <c:pt idx="62" formatCode="0.000">
                  <c:v>179.05500000000001</c:v>
                </c:pt>
                <c:pt idx="63" formatCode="0.000">
                  <c:v>181.20750000000001</c:v>
                </c:pt>
                <c:pt idx="64" formatCode="0.000">
                  <c:v>183.47499999999999</c:v>
                </c:pt>
                <c:pt idx="65" formatCode="0.000">
                  <c:v>185.76333333333332</c:v>
                </c:pt>
                <c:pt idx="66" formatCode="0.000">
                  <c:v>187.60083333333333</c:v>
                </c:pt>
                <c:pt idx="67" formatCode="0.000">
                  <c:v>189.31083333333333</c:v>
                </c:pt>
                <c:pt idx="68" formatCode="0.000">
                  <c:v>191.09416666666667</c:v>
                </c:pt>
                <c:pt idx="69" formatCode="0.000">
                  <c:v>192.91</c:v>
                </c:pt>
                <c:pt idx="70" formatCode="0.000">
                  <c:v>194.28</c:v>
                </c:pt>
                <c:pt idx="71" formatCode="0.000">
                  <c:v>195.97916666666666</c:v>
                </c:pt>
                <c:pt idx="72" formatCode="0.000">
                  <c:v>197.44166666666663</c:v>
                </c:pt>
                <c:pt idx="73" formatCode="0.000">
                  <c:v>198.7475</c:v>
                </c:pt>
                <c:pt idx="74" formatCode="0.000">
                  <c:v>200.11166666666668</c:v>
                </c:pt>
                <c:pt idx="75" formatCode="0.000">
                  <c:v>201.36</c:v>
                </c:pt>
                <c:pt idx="76" formatCode="0.000">
                  <c:v>202.73916666666665</c:v>
                </c:pt>
                <c:pt idx="77" formatCode="0.000">
                  <c:v>203.94583333333333</c:v>
                </c:pt>
                <c:pt idx="78" formatCode="0.000">
                  <c:v>205.11083333333332</c:v>
                </c:pt>
                <c:pt idx="79" formatCode="0.000">
                  <c:v>206.21583333333334</c:v>
                </c:pt>
                <c:pt idx="80" formatCode="0.000">
                  <c:v>207.11583333333328</c:v>
                </c:pt>
                <c:pt idx="81" formatCode="0.000">
                  <c:v>208.59166666666667</c:v>
                </c:pt>
                <c:pt idx="82" formatCode="0.000">
                  <c:v>209.87333333333333</c:v>
                </c:pt>
                <c:pt idx="83" formatCode="0.000">
                  <c:v>210.94499999999999</c:v>
                </c:pt>
                <c:pt idx="84" formatCode="0.000">
                  <c:v>211.75833333333335</c:v>
                </c:pt>
                <c:pt idx="85" formatCode="0.000">
                  <c:v>213.185</c:v>
                </c:pt>
                <c:pt idx="86" formatCode="0.000">
                  <c:v>214.10166666666669</c:v>
                </c:pt>
                <c:pt idx="87" formatCode="0.000">
                  <c:v>215.18916666666667</c:v>
                </c:pt>
                <c:pt idx="88" formatCode="0.000">
                  <c:v>216.08666666666667</c:v>
                </c:pt>
                <c:pt idx="89" formatCode="0.000">
                  <c:v>217.3208333333333</c:v>
                </c:pt>
                <c:pt idx="90" formatCode="0.000">
                  <c:v>217.94833333333335</c:v>
                </c:pt>
                <c:pt idx="91" formatCode="0.000">
                  <c:v>219.04666666666665</c:v>
                </c:pt>
                <c:pt idx="92" formatCode="0.000">
                  <c:v>220.06916666666666</c:v>
                </c:pt>
                <c:pt idx="93" formatCode="0.000">
                  <c:v>220.85666666666665</c:v>
                </c:pt>
                <c:pt idx="94" formatCode="0.000">
                  <c:v>221.63499999999999</c:v>
                </c:pt>
                <c:pt idx="95" formatCode="0.000">
                  <c:v>222.35249999999999</c:v>
                </c:pt>
                <c:pt idx="96" formatCode="0.000">
                  <c:v>223.44083333333333</c:v>
                </c:pt>
                <c:pt idx="97" formatCode="0.000">
                  <c:v>224.10833333333332</c:v>
                </c:pt>
                <c:pt idx="98" formatCode="0.000">
                  <c:v>225.05416666666667</c:v>
                </c:pt>
                <c:pt idx="99" formatCode="0.000">
                  <c:v>225.90583333333333</c:v>
                </c:pt>
                <c:pt idx="100" formatCode="0.000">
                  <c:v>226.80250000000001</c:v>
                </c:pt>
                <c:pt idx="101" formatCode="0.000">
                  <c:v>227.81166666666672</c:v>
                </c:pt>
                <c:pt idx="102" formatCode="0.000">
                  <c:v>228.55583333333331</c:v>
                </c:pt>
                <c:pt idx="103" formatCode="0.000">
                  <c:v>229.47</c:v>
                </c:pt>
                <c:pt idx="104" formatCode="0.000">
                  <c:v>230.18833333333336</c:v>
                </c:pt>
                <c:pt idx="105" formatCode="0.000">
                  <c:v>230.9425</c:v>
                </c:pt>
                <c:pt idx="106" formatCode="0.000">
                  <c:v>231.68916666666667</c:v>
                </c:pt>
                <c:pt idx="107" formatCode="0.000">
                  <c:v>232.33500000000001</c:v>
                </c:pt>
                <c:pt idx="108" formatCode="0.000">
                  <c:v>232.95666666666668</c:v>
                </c:pt>
                <c:pt idx="109" formatCode="0.000">
                  <c:v>233.66749999999999</c:v>
                </c:pt>
                <c:pt idx="110" formatCode="0.000">
                  <c:v>233.89333333333332</c:v>
                </c:pt>
                <c:pt idx="111" formatCode="0.000">
                  <c:v>234.24083333333337</c:v>
                </c:pt>
                <c:pt idx="112" formatCode="0.000">
                  <c:v>234.78</c:v>
                </c:pt>
                <c:pt idx="113" formatCode="0.000">
                  <c:v>235.28416666666666</c:v>
                </c:pt>
                <c:pt idx="114" formatCode="0.000">
                  <c:v>235.78083333333328</c:v>
                </c:pt>
                <c:pt idx="115" formatCode="0.000">
                  <c:v>236.20500000000001</c:v>
                </c:pt>
                <c:pt idx="116" formatCode="0.000">
                  <c:v>236.71833333333336</c:v>
                </c:pt>
                <c:pt idx="117" formatCode="0.000">
                  <c:v>237.1166666666667</c:v>
                </c:pt>
                <c:pt idx="118" formatCode="0.000">
                  <c:v>237.76083333333338</c:v>
                </c:pt>
                <c:pt idx="119" formatCode="0.000">
                  <c:v>238.61250000000001</c:v>
                </c:pt>
                <c:pt idx="120" formatCode="0.000">
                  <c:v>238.77416666666667</c:v>
                </c:pt>
                <c:pt idx="121" formatCode="0.000">
                  <c:v>239.25749999999999</c:v>
                </c:pt>
                <c:pt idx="122" formatCode="0.000">
                  <c:v>239.57916666666668</c:v>
                </c:pt>
                <c:pt idx="123" formatCode="0.000">
                  <c:v>240.05416666666665</c:v>
                </c:pt>
                <c:pt idx="124" formatCode="0.000">
                  <c:v>240.10499999999999</c:v>
                </c:pt>
                <c:pt idx="125" formatCode="0.000">
                  <c:v>240.73</c:v>
                </c:pt>
                <c:pt idx="126" formatCode="0.000">
                  <c:v>241.13583333333335</c:v>
                </c:pt>
                <c:pt idx="127" formatCode="0.000">
                  <c:v>241.22</c:v>
                </c:pt>
                <c:pt idx="128" formatCode="0.000">
                  <c:v>241.56666666666663</c:v>
                </c:pt>
                <c:pt idx="129" formatCode="0.000">
                  <c:v>242.0683333333333</c:v>
                </c:pt>
                <c:pt idx="130" formatCode="0.000">
                  <c:v>242.2475</c:v>
                </c:pt>
                <c:pt idx="131" formatCode="0.000">
                  <c:v>242.46666666666667</c:v>
                </c:pt>
                <c:pt idx="132" formatCode="0.000">
                  <c:v>242.9025</c:v>
                </c:pt>
                <c:pt idx="133" formatCode="0.000">
                  <c:v>243.2833333333333</c:v>
                </c:pt>
                <c:pt idx="134" formatCode="0.000">
                  <c:v>243.59916666666666</c:v>
                </c:pt>
                <c:pt idx="135" formatCode="0.000">
                  <c:v>243.77166666666665</c:v>
                </c:pt>
                <c:pt idx="136" formatCode="0.000">
                  <c:v>244.02916666666667</c:v>
                </c:pt>
                <c:pt idx="137" formatCode="0.000">
                  <c:v>244.26249999999999</c:v>
                </c:pt>
                <c:pt idx="138" formatCode="0.000">
                  <c:v>244.34333333333333</c:v>
                </c:pt>
                <c:pt idx="139" formatCode="0.000">
                  <c:v>244.58666666666667</c:v>
                </c:pt>
                <c:pt idx="140" formatCode="0.000">
                  <c:v>244.83666666666667</c:v>
                </c:pt>
                <c:pt idx="141" formatCode="0.000">
                  <c:v>244.87833333333333</c:v>
                </c:pt>
                <c:pt idx="142" formatCode="0.000">
                  <c:v>244.70500000000001</c:v>
                </c:pt>
                <c:pt idx="143" formatCode="0.000">
                  <c:v>244.94916666666668</c:v>
                </c:pt>
                <c:pt idx="144" formatCode="0.000">
                  <c:v>245.13749999999999</c:v>
                </c:pt>
                <c:pt idx="145" formatCode="0.000">
                  <c:v>245.36333333333337</c:v>
                </c:pt>
                <c:pt idx="146" formatCode="0.000">
                  <c:v>245.26916666666671</c:v>
                </c:pt>
                <c:pt idx="147" formatCode="0.000">
                  <c:v>245.33500000000001</c:v>
                </c:pt>
                <c:pt idx="148" formatCode="0.000">
                  <c:v>245.56</c:v>
                </c:pt>
                <c:pt idx="149" formatCode="0.000">
                  <c:v>245.5625</c:v>
                </c:pt>
                <c:pt idx="150" formatCode="0.000">
                  <c:v>245.48833333333334</c:v>
                </c:pt>
                <c:pt idx="151" formatCode="0.000">
                  <c:v>245.1875</c:v>
                </c:pt>
                <c:pt idx="152" formatCode="0.000">
                  <c:v>245.4025</c:v>
                </c:pt>
                <c:pt idx="153" formatCode="0.000">
                  <c:v>245.4083333333333</c:v>
                </c:pt>
                <c:pt idx="154" formatCode="0.000">
                  <c:v>245.38916666666663</c:v>
                </c:pt>
                <c:pt idx="155" formatCode="0.000">
                  <c:v>245.34083333333331</c:v>
                </c:pt>
                <c:pt idx="156" formatCode="0.000">
                  <c:v>245.62</c:v>
                </c:pt>
                <c:pt idx="157" formatCode="0.000">
                  <c:v>245.98</c:v>
                </c:pt>
                <c:pt idx="158" formatCode="0.000">
                  <c:v>246.13249999999999</c:v>
                </c:pt>
                <c:pt idx="159" formatCode="0.000">
                  <c:v>246.29750000000001</c:v>
                </c:pt>
                <c:pt idx="160" formatCode="0.000">
                  <c:v>246.37333333333331</c:v>
                </c:pt>
                <c:pt idx="161" formatCode="0.000">
                  <c:v>246.67750000000001</c:v>
                </c:pt>
                <c:pt idx="162" formatCode="0.000">
                  <c:v>246.58833333333334</c:v>
                </c:pt>
                <c:pt idx="163" formatCode="0.000">
                  <c:v>246.47499999999999</c:v>
                </c:pt>
                <c:pt idx="164" formatCode="0.000">
                  <c:v>246.53749999999999</c:v>
                </c:pt>
                <c:pt idx="165" formatCode="0.000">
                  <c:v>246.52833333333328</c:v>
                </c:pt>
                <c:pt idx="166" formatCode="0.000">
                  <c:v>246.46083333333331</c:v>
                </c:pt>
                <c:pt idx="167" formatCode="0.000">
                  <c:v>246.74333333333334</c:v>
                </c:pt>
                <c:pt idx="168" formatCode="0.000">
                  <c:v>246.77</c:v>
                </c:pt>
                <c:pt idx="169" formatCode="0.000">
                  <c:v>246.69916666666666</c:v>
                </c:pt>
                <c:pt idx="170" formatCode="0.000">
                  <c:v>246.88666666666668</c:v>
                </c:pt>
                <c:pt idx="171" formatCode="0.000">
                  <c:v>246.70916666666662</c:v>
                </c:pt>
                <c:pt idx="172" formatCode="0.000">
                  <c:v>246.49250000000001</c:v>
                </c:pt>
                <c:pt idx="173" formatCode="0.000">
                  <c:v>246.72333333333336</c:v>
                </c:pt>
                <c:pt idx="174" formatCode="0.000">
                  <c:v>247.14</c:v>
                </c:pt>
                <c:pt idx="175" formatCode="0.000">
                  <c:v>247.0275</c:v>
                </c:pt>
                <c:pt idx="176" formatCode="0.000">
                  <c:v>246.94666666666663</c:v>
                </c:pt>
                <c:pt idx="177" formatCode="0.000">
                  <c:v>247.1925</c:v>
                </c:pt>
                <c:pt idx="178" formatCode="0.000">
                  <c:v>247.04416666666665</c:v>
                </c:pt>
                <c:pt idx="179" formatCode="0.000">
                  <c:v>247.17</c:v>
                </c:pt>
                <c:pt idx="180" formatCode="0.000">
                  <c:v>247.26750000000001</c:v>
                </c:pt>
                <c:pt idx="181" formatCode="0.000">
                  <c:v>247.44833333333335</c:v>
                </c:pt>
                <c:pt idx="182" formatCode="0.000">
                  <c:v>247.60499999999999</c:v>
                </c:pt>
                <c:pt idx="183" formatCode="0.000">
                  <c:v>247.57</c:v>
                </c:pt>
                <c:pt idx="184" formatCode="0.000">
                  <c:v>247.51499999999999</c:v>
                </c:pt>
                <c:pt idx="185" formatCode="0.000">
                  <c:v>247.33083333333335</c:v>
                </c:pt>
                <c:pt idx="186" formatCode="0.000">
                  <c:v>247.34416666666667</c:v>
                </c:pt>
                <c:pt idx="187" formatCode="0.000">
                  <c:v>247.20750000000001</c:v>
                </c:pt>
                <c:pt idx="188" formatCode="0.000">
                  <c:v>247.27083333333334</c:v>
                </c:pt>
                <c:pt idx="189" formatCode="0.000">
                  <c:v>247.20416666666665</c:v>
                </c:pt>
                <c:pt idx="190" formatCode="0.000">
                  <c:v>247.29583333333335</c:v>
                </c:pt>
                <c:pt idx="191" formatCode="0.000">
                  <c:v>247.44916666666666</c:v>
                </c:pt>
                <c:pt idx="192" formatCode="0.000">
                  <c:v>248.00083333333336</c:v>
                </c:pt>
                <c:pt idx="193" formatCode="0.000">
                  <c:v>247.78083333333333</c:v>
                </c:pt>
                <c:pt idx="194" formatCode="0.000">
                  <c:v>247.755</c:v>
                </c:pt>
                <c:pt idx="195" formatCode="0.000">
                  <c:v>247.63833333333332</c:v>
                </c:pt>
                <c:pt idx="196" formatCode="0.000">
                  <c:v>247.7</c:v>
                </c:pt>
                <c:pt idx="197" formatCode="0.000">
                  <c:v>247.56916666666666</c:v>
                </c:pt>
                <c:pt idx="198" formatCode="0.000">
                  <c:v>248.01416666666663</c:v>
                </c:pt>
                <c:pt idx="199" formatCode="0.000">
                  <c:v>248.59333333333333</c:v>
                </c:pt>
                <c:pt idx="200" formatCode="0.000">
                  <c:v>248.45500000000001</c:v>
                </c:pt>
                <c:pt idx="201" formatCode="0.000">
                  <c:v>248.48</c:v>
                </c:pt>
                <c:pt idx="202" formatCode="0.000">
                  <c:v>248.625</c:v>
                </c:pt>
                <c:pt idx="203" formatCode="0.000">
                  <c:v>248.97416666666672</c:v>
                </c:pt>
                <c:pt idx="204" formatCode="0.000">
                  <c:v>248.64083333333335</c:v>
                </c:pt>
                <c:pt idx="205" formatCode="0.000">
                  <c:v>248.4991666666667</c:v>
                </c:pt>
                <c:pt idx="206" formatCode="0.000">
                  <c:v>248.9075</c:v>
                </c:pt>
                <c:pt idx="207" formatCode="0.000">
                  <c:v>248.965</c:v>
                </c:pt>
                <c:pt idx="208" formatCode="0.000">
                  <c:v>248.71166666666673</c:v>
                </c:pt>
                <c:pt idx="209" formatCode="0.000">
                  <c:v>248.37916666666663</c:v>
                </c:pt>
                <c:pt idx="210" formatCode="0.000">
                  <c:v>248.82666666666663</c:v>
                </c:pt>
                <c:pt idx="211" formatCode="0.000">
                  <c:v>248.9083333333333</c:v>
                </c:pt>
                <c:pt idx="212" formatCode="0.000">
                  <c:v>248.99083333333331</c:v>
                </c:pt>
                <c:pt idx="213" formatCode="0.000">
                  <c:v>249.3508333333333</c:v>
                </c:pt>
                <c:pt idx="214" formatCode="0.000">
                  <c:v>249.45333333333335</c:v>
                </c:pt>
                <c:pt idx="215" formatCode="0.000">
                  <c:v>249.72833333333332</c:v>
                </c:pt>
                <c:pt idx="216" formatCode="0.000">
                  <c:v>249.61583333333331</c:v>
                </c:pt>
                <c:pt idx="217" formatCode="0.000">
                  <c:v>249.53666666666666</c:v>
                </c:pt>
                <c:pt idx="218" formatCode="0.000">
                  <c:v>249.58750000000001</c:v>
                </c:pt>
                <c:pt idx="219" formatCode="0.000">
                  <c:v>249.92666666666662</c:v>
                </c:pt>
                <c:pt idx="220" formatCode="0.000">
                  <c:v>249.66499999999999</c:v>
                </c:pt>
                <c:pt idx="221" formatCode="0.000">
                  <c:v>249.7883333333333</c:v>
                </c:pt>
                <c:pt idx="222" formatCode="0.000">
                  <c:v>249.90166666666667</c:v>
                </c:pt>
                <c:pt idx="223" formatCode="0.000">
                  <c:v>250.11500000000001</c:v>
                </c:pt>
                <c:pt idx="224" formatCode="0.000">
                  <c:v>249.88</c:v>
                </c:pt>
                <c:pt idx="225" formatCode="0.000">
                  <c:v>250.16666666666663</c:v>
                </c:pt>
                <c:pt idx="226" formatCode="0.000">
                  <c:v>250.56916666666666</c:v>
                </c:pt>
                <c:pt idx="227" formatCode="0.000">
                  <c:v>250.82666666666663</c:v>
                </c:pt>
                <c:pt idx="228" formatCode="0.000">
                  <c:v>250.73500000000001</c:v>
                </c:pt>
                <c:pt idx="229" formatCode="0.000">
                  <c:v>250.88416666666663</c:v>
                </c:pt>
                <c:pt idx="230" formatCode="0.000">
                  <c:v>251.13749999999999</c:v>
                </c:pt>
                <c:pt idx="231" formatCode="0.000">
                  <c:v>251.16</c:v>
                </c:pt>
                <c:pt idx="232" formatCode="0.000">
                  <c:v>251.31</c:v>
                </c:pt>
                <c:pt idx="233" formatCode="0.000">
                  <c:v>251.36250000000001</c:v>
                </c:pt>
                <c:pt idx="234" formatCode="0.000">
                  <c:v>251.65583333333333</c:v>
                </c:pt>
                <c:pt idx="235" formatCode="0.000">
                  <c:v>251.6241666666667</c:v>
                </c:pt>
                <c:pt idx="236" formatCode="0.000">
                  <c:v>251.31583333333333</c:v>
                </c:pt>
                <c:pt idx="237" formatCode="0.000">
                  <c:v>251.56583333333333</c:v>
                </c:pt>
                <c:pt idx="238" formatCode="0.000">
                  <c:v>251.4075</c:v>
                </c:pt>
                <c:pt idx="239" formatCode="0.000">
                  <c:v>251.43416666666667</c:v>
                </c:pt>
                <c:pt idx="240" formatCode="0.000">
                  <c:v>251.09916666666666</c:v>
                </c:pt>
                <c:pt idx="241" formatCode="0.000">
                  <c:v>251.27250000000001</c:v>
                </c:pt>
                <c:pt idx="242" formatCode="0.000">
                  <c:v>251.46916666666667</c:v>
                </c:pt>
                <c:pt idx="243" formatCode="0.000">
                  <c:v>251.48</c:v>
                </c:pt>
                <c:pt idx="244" formatCode="0.000">
                  <c:v>251.63416666666663</c:v>
                </c:pt>
                <c:pt idx="245" formatCode="0.000">
                  <c:v>252.19916666666666</c:v>
                </c:pt>
                <c:pt idx="246" formatCode="0.000">
                  <c:v>252.5291666666667</c:v>
                </c:pt>
                <c:pt idx="247" formatCode="0.000">
                  <c:v>252.96166666666667</c:v>
                </c:pt>
                <c:pt idx="248" formatCode="0.000">
                  <c:v>252.92500000000001</c:v>
                </c:pt>
                <c:pt idx="249" formatCode="0.000">
                  <c:v>253.3808333333333</c:v>
                </c:pt>
                <c:pt idx="250" formatCode="0.000">
                  <c:v>253.29416666666668</c:v>
                </c:pt>
                <c:pt idx="251" formatCode="0.000">
                  <c:v>253.84583333333333</c:v>
                </c:pt>
                <c:pt idx="252" formatCode="0.000">
                  <c:v>253.92500000000001</c:v>
                </c:pt>
                <c:pt idx="253" formatCode="0.000">
                  <c:v>254.51666666666665</c:v>
                </c:pt>
                <c:pt idx="254" formatCode="0.000">
                  <c:v>254.8175</c:v>
                </c:pt>
                <c:pt idx="255" formatCode="0.000">
                  <c:v>255.07499999999999</c:v>
                </c:pt>
                <c:pt idx="256" formatCode="0.000">
                  <c:v>255.57166666666663</c:v>
                </c:pt>
                <c:pt idx="257" formatCode="0.000">
                  <c:v>256.06166666666672</c:v>
                </c:pt>
                <c:pt idx="258" formatCode="0.000">
                  <c:v>256.32583333333332</c:v>
                </c:pt>
                <c:pt idx="259" formatCode="0.000">
                  <c:v>256.43416666666667</c:v>
                </c:pt>
                <c:pt idx="260" formatCode="0.000">
                  <c:v>256.78666666666669</c:v>
                </c:pt>
                <c:pt idx="261" formatCode="0.000">
                  <c:v>256.96666666666664</c:v>
                </c:pt>
                <c:pt idx="262" formatCode="0.000">
                  <c:v>256.92500000000001</c:v>
                </c:pt>
                <c:pt idx="263" formatCode="0.000">
                  <c:v>256.97500000000002</c:v>
                </c:pt>
                <c:pt idx="264" formatCode="0.000">
                  <c:v>257.18416666666673</c:v>
                </c:pt>
                <c:pt idx="265" formatCode="0.000">
                  <c:v>257.5841666666667</c:v>
                </c:pt>
                <c:pt idx="266" formatCode="0.000">
                  <c:v>257.57</c:v>
                </c:pt>
                <c:pt idx="267" formatCode="0.000">
                  <c:v>257.66250000000002</c:v>
                </c:pt>
                <c:pt idx="268" formatCode="0.000">
                  <c:v>257.74916666666667</c:v>
                </c:pt>
                <c:pt idx="269" formatCode="0.000">
                  <c:v>257.64083333333332</c:v>
                </c:pt>
                <c:pt idx="270" formatCode="0.000">
                  <c:v>257.33833333333337</c:v>
                </c:pt>
                <c:pt idx="271" formatCode="0.000">
                  <c:v>257.30666666666667</c:v>
                </c:pt>
                <c:pt idx="272" formatCode="0.000">
                  <c:v>257.54000000000002</c:v>
                </c:pt>
                <c:pt idx="273" formatCode="0.000">
                  <c:v>257.67916666666662</c:v>
                </c:pt>
                <c:pt idx="274" formatCode="0.000">
                  <c:v>257.6658333333333</c:v>
                </c:pt>
                <c:pt idx="275" formatCode="0.000">
                  <c:v>258.31833333333333</c:v>
                </c:pt>
                <c:pt idx="276" formatCode="0.000">
                  <c:v>258.97166666666664</c:v>
                </c:pt>
                <c:pt idx="277" formatCode="0.000">
                  <c:v>259.04583333333335</c:v>
                </c:pt>
                <c:pt idx="278" formatCode="0.000">
                  <c:v>259.09333333333336</c:v>
                </c:pt>
                <c:pt idx="279" formatCode="0.000">
                  <c:v>259.36333333333329</c:v>
                </c:pt>
                <c:pt idx="280" formatCode="0.000">
                  <c:v>259.53416666666664</c:v>
                </c:pt>
                <c:pt idx="281" formatCode="0.000">
                  <c:v>259.45333333333332</c:v>
                </c:pt>
                <c:pt idx="282" formatCode="0.000">
                  <c:v>259.51749999999998</c:v>
                </c:pt>
                <c:pt idx="283" formatCode="0.000">
                  <c:v>259.72083333333336</c:v>
                </c:pt>
                <c:pt idx="284" formatCode="0.000">
                  <c:v>260.10916666666668</c:v>
                </c:pt>
                <c:pt idx="285" formatCode="0.000">
                  <c:v>260.47750000000002</c:v>
                </c:pt>
                <c:pt idx="286" formatCode="0.000">
                  <c:v>260.52583333333331</c:v>
                </c:pt>
                <c:pt idx="287" formatCode="0.000">
                  <c:v>260.65499999999997</c:v>
                </c:pt>
                <c:pt idx="288" formatCode="0.000">
                  <c:v>260.92916666666667</c:v>
                </c:pt>
                <c:pt idx="289" formatCode="0.000">
                  <c:v>261.2208333333333</c:v>
                </c:pt>
                <c:pt idx="290" formatCode="0.000">
                  <c:v>261.29833333333335</c:v>
                </c:pt>
                <c:pt idx="291" formatCode="0.000">
                  <c:v>261.23</c:v>
                </c:pt>
                <c:pt idx="292" formatCode="0.000">
                  <c:v>261.50916666666672</c:v>
                </c:pt>
                <c:pt idx="293" formatCode="0.000">
                  <c:v>261.29666666666662</c:v>
                </c:pt>
                <c:pt idx="294" formatCode="0.000">
                  <c:v>260.99916666666667</c:v>
                </c:pt>
                <c:pt idx="295" formatCode="0.000">
                  <c:v>260.82416666666671</c:v>
                </c:pt>
                <c:pt idx="296" formatCode="0.000">
                  <c:v>261.11916666666667</c:v>
                </c:pt>
                <c:pt idx="297" formatCode="0.000">
                  <c:v>261.39083333333332</c:v>
                </c:pt>
                <c:pt idx="298" formatCode="0.000">
                  <c:v>261.21083333333326</c:v>
                </c:pt>
                <c:pt idx="299" formatCode="0.000">
                  <c:v>261.70333333333338</c:v>
                </c:pt>
                <c:pt idx="300" formatCode="0.000">
                  <c:v>261.7741666666667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Comparison!$D$6</c:f>
              <c:strCache>
                <c:ptCount val="1"/>
                <c:pt idx="0">
                  <c:v>FR Average</c:v>
                </c:pt>
              </c:strCache>
            </c:strRef>
          </c:tx>
          <c:spPr>
            <a:ln w="49743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Comparison!$A$7:$A$307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Comparison!$D$7:$D$307</c:f>
              <c:numCache>
                <c:formatCode>General</c:formatCode>
                <c:ptCount val="301"/>
                <c:pt idx="8" formatCode="0.000">
                  <c:v>106.4</c:v>
                </c:pt>
                <c:pt idx="9" formatCode="0.000">
                  <c:v>107.46000000000001</c:v>
                </c:pt>
                <c:pt idx="10" formatCode="0.000">
                  <c:v>101.39</c:v>
                </c:pt>
                <c:pt idx="11" formatCode="0.000">
                  <c:v>105.7175</c:v>
                </c:pt>
                <c:pt idx="12" formatCode="0.000">
                  <c:v>107.05499999999999</c:v>
                </c:pt>
                <c:pt idx="13" formatCode="0.000">
                  <c:v>110.76199999999999</c:v>
                </c:pt>
                <c:pt idx="14" formatCode="0.000">
                  <c:v>110.92400000000001</c:v>
                </c:pt>
                <c:pt idx="15" formatCode="0.000">
                  <c:v>111.306</c:v>
                </c:pt>
                <c:pt idx="16" formatCode="0.000">
                  <c:v>112.96599999999998</c:v>
                </c:pt>
                <c:pt idx="17" formatCode="0.000">
                  <c:v>114.14400000000001</c:v>
                </c:pt>
                <c:pt idx="18" formatCode="0.000">
                  <c:v>114.732</c:v>
                </c:pt>
                <c:pt idx="19" formatCode="0.000">
                  <c:v>115.73999999999998</c:v>
                </c:pt>
                <c:pt idx="20" formatCode="0.000">
                  <c:v>117.82000000000001</c:v>
                </c:pt>
                <c:pt idx="21" formatCode="0.000">
                  <c:v>118.99600000000001</c:v>
                </c:pt>
                <c:pt idx="22" formatCode="0.000">
                  <c:v>119.78400000000002</c:v>
                </c:pt>
                <c:pt idx="23" formatCode="0.000">
                  <c:v>121.126</c:v>
                </c:pt>
                <c:pt idx="24" formatCode="0.000">
                  <c:v>122.93000000000002</c:v>
                </c:pt>
                <c:pt idx="25" formatCode="0.000">
                  <c:v>123.958</c:v>
                </c:pt>
                <c:pt idx="26" formatCode="0.000">
                  <c:v>125.11200000000001</c:v>
                </c:pt>
                <c:pt idx="27" formatCode="0.000">
                  <c:v>126.622</c:v>
                </c:pt>
                <c:pt idx="28" formatCode="0.000">
                  <c:v>128.53</c:v>
                </c:pt>
                <c:pt idx="29" formatCode="0.000">
                  <c:v>129.96200000000002</c:v>
                </c:pt>
                <c:pt idx="30" formatCode="0.000">
                  <c:v>131.958</c:v>
                </c:pt>
                <c:pt idx="31" formatCode="0.000">
                  <c:v>133.90600000000001</c:v>
                </c:pt>
                <c:pt idx="32" formatCode="0.000">
                  <c:v>136.54000000000002</c:v>
                </c:pt>
                <c:pt idx="33" formatCode="0.000">
                  <c:v>138.91399999999999</c:v>
                </c:pt>
                <c:pt idx="34" formatCode="0.000">
                  <c:v>141.61199999999999</c:v>
                </c:pt>
                <c:pt idx="35" formatCode="0.000">
                  <c:v>144.596</c:v>
                </c:pt>
                <c:pt idx="36" formatCode="0.000">
                  <c:v>148.33600000000001</c:v>
                </c:pt>
                <c:pt idx="37" formatCode="0.000">
                  <c:v>151.79199999999997</c:v>
                </c:pt>
                <c:pt idx="38" formatCode="0.000">
                  <c:v>155.666</c:v>
                </c:pt>
                <c:pt idx="39" formatCode="0.000">
                  <c:v>159.78400000000002</c:v>
                </c:pt>
                <c:pt idx="40" formatCode="0.000">
                  <c:v>164.446</c:v>
                </c:pt>
                <c:pt idx="41" formatCode="0.000">
                  <c:v>168.89</c:v>
                </c:pt>
                <c:pt idx="42" formatCode="0.000">
                  <c:v>173.452</c:v>
                </c:pt>
                <c:pt idx="43" formatCode="0.000">
                  <c:v>178.524</c:v>
                </c:pt>
                <c:pt idx="44" formatCode="0.000">
                  <c:v>184.07800000000003</c:v>
                </c:pt>
                <c:pt idx="45" formatCode="0.000">
                  <c:v>188.042</c:v>
                </c:pt>
                <c:pt idx="46" formatCode="0.000">
                  <c:v>192.756</c:v>
                </c:pt>
                <c:pt idx="47" formatCode="0.000">
                  <c:v>197.27199999999999</c:v>
                </c:pt>
                <c:pt idx="48" formatCode="0.000">
                  <c:v>202.23399999999998</c:v>
                </c:pt>
                <c:pt idx="49" formatCode="0.000">
                  <c:v>205.834</c:v>
                </c:pt>
                <c:pt idx="50" formatCode="0.000">
                  <c:v>210.06199999999998</c:v>
                </c:pt>
                <c:pt idx="51" formatCode="0.000">
                  <c:v>213.90799999999999</c:v>
                </c:pt>
                <c:pt idx="52" formatCode="0.000">
                  <c:v>218.16199999999998</c:v>
                </c:pt>
                <c:pt idx="53" formatCode="0.000">
                  <c:v>220.75</c:v>
                </c:pt>
                <c:pt idx="54" formatCode="0.000">
                  <c:v>223.24200000000002</c:v>
                </c:pt>
                <c:pt idx="55" formatCode="0.000">
                  <c:v>226.88999999999996</c:v>
                </c:pt>
                <c:pt idx="56" formatCode="0.000">
                  <c:v>230.57</c:v>
                </c:pt>
                <c:pt idx="57" formatCode="0.000">
                  <c:v>232.64000000000001</c:v>
                </c:pt>
                <c:pt idx="58" formatCode="0.000">
                  <c:v>234.41400000000004</c:v>
                </c:pt>
                <c:pt idx="59" formatCode="0.000">
                  <c:v>237.26400000000004</c:v>
                </c:pt>
                <c:pt idx="60" formatCode="0.000">
                  <c:v>239.76999999999998</c:v>
                </c:pt>
                <c:pt idx="61" formatCode="0.000">
                  <c:v>241.10599999999999</c:v>
                </c:pt>
                <c:pt idx="62" formatCode="0.000">
                  <c:v>242.738</c:v>
                </c:pt>
                <c:pt idx="63" formatCode="0.000">
                  <c:v>245.58800000000002</c:v>
                </c:pt>
                <c:pt idx="64" formatCode="0.000">
                  <c:v>247.56200000000004</c:v>
                </c:pt>
                <c:pt idx="65" formatCode="0.000">
                  <c:v>248.36199999999999</c:v>
                </c:pt>
                <c:pt idx="66" formatCode="0.000">
                  <c:v>249.792</c:v>
                </c:pt>
                <c:pt idx="67" formatCode="0.000">
                  <c:v>252.00199999999995</c:v>
                </c:pt>
                <c:pt idx="68" formatCode="0.000">
                  <c:v>253.10599999999999</c:v>
                </c:pt>
                <c:pt idx="69" formatCode="0.000">
                  <c:v>253.50200000000001</c:v>
                </c:pt>
                <c:pt idx="70" formatCode="0.000">
                  <c:v>254.84800000000001</c:v>
                </c:pt>
                <c:pt idx="71" formatCode="0.000">
                  <c:v>256.39999999999998</c:v>
                </c:pt>
                <c:pt idx="72" formatCode="0.000">
                  <c:v>257.86399999999998</c:v>
                </c:pt>
                <c:pt idx="73" formatCode="0.000">
                  <c:v>258.30799999999999</c:v>
                </c:pt>
                <c:pt idx="74" formatCode="0.000">
                  <c:v>259.92399999999998</c:v>
                </c:pt>
                <c:pt idx="75" formatCode="0.000">
                  <c:v>261.52599999999995</c:v>
                </c:pt>
                <c:pt idx="76" formatCode="0.000">
                  <c:v>262.47800000000001</c:v>
                </c:pt>
                <c:pt idx="77" formatCode="0.000">
                  <c:v>262.83600000000001</c:v>
                </c:pt>
                <c:pt idx="78" formatCode="0.000">
                  <c:v>264.18799999999999</c:v>
                </c:pt>
                <c:pt idx="79" formatCode="0.000">
                  <c:v>264.82600000000002</c:v>
                </c:pt>
                <c:pt idx="80" formatCode="0.000">
                  <c:v>264.97399999999999</c:v>
                </c:pt>
                <c:pt idx="81" formatCode="0.000">
                  <c:v>265.41999999999996</c:v>
                </c:pt>
                <c:pt idx="82" formatCode="0.000">
                  <c:v>266.39</c:v>
                </c:pt>
                <c:pt idx="83" formatCode="0.000">
                  <c:v>266.64400000000001</c:v>
                </c:pt>
                <c:pt idx="84" formatCode="0.000">
                  <c:v>267.03199999999998</c:v>
                </c:pt>
                <c:pt idx="85" formatCode="0.000">
                  <c:v>267.51400000000001</c:v>
                </c:pt>
                <c:pt idx="86" formatCode="0.000">
                  <c:v>268.80599999999998</c:v>
                </c:pt>
                <c:pt idx="87" formatCode="0.000">
                  <c:v>269.05599999999998</c:v>
                </c:pt>
                <c:pt idx="88" formatCode="0.000">
                  <c:v>269.392</c:v>
                </c:pt>
                <c:pt idx="89" formatCode="0.000">
                  <c:v>270.03000000000003</c:v>
                </c:pt>
                <c:pt idx="90" formatCode="0.000">
                  <c:v>270.63600000000002</c:v>
                </c:pt>
                <c:pt idx="91" formatCode="0.000">
                  <c:v>270.48599999999999</c:v>
                </c:pt>
                <c:pt idx="92" formatCode="0.000">
                  <c:v>271.09000000000003</c:v>
                </c:pt>
                <c:pt idx="93" formatCode="0.000">
                  <c:v>271.70600000000002</c:v>
                </c:pt>
                <c:pt idx="94" formatCode="0.000">
                  <c:v>272.65800000000002</c:v>
                </c:pt>
                <c:pt idx="95" formatCode="0.000">
                  <c:v>272.66400000000004</c:v>
                </c:pt>
                <c:pt idx="96" formatCode="0.000">
                  <c:v>272.95799999999997</c:v>
                </c:pt>
                <c:pt idx="97" formatCode="0.000">
                  <c:v>273.51599999999996</c:v>
                </c:pt>
                <c:pt idx="98" formatCode="0.000">
                  <c:v>273.82799999999997</c:v>
                </c:pt>
                <c:pt idx="99" formatCode="0.000">
                  <c:v>274.00599999999997</c:v>
                </c:pt>
                <c:pt idx="100" formatCode="0.000">
                  <c:v>274.36</c:v>
                </c:pt>
                <c:pt idx="101" formatCode="0.000">
                  <c:v>271.90000000000003</c:v>
                </c:pt>
                <c:pt idx="102" formatCode="0.000">
                  <c:v>271.85500000000002</c:v>
                </c:pt>
                <c:pt idx="103" formatCode="0.000">
                  <c:v>272.09333333333331</c:v>
                </c:pt>
                <c:pt idx="104" formatCode="0.000">
                  <c:v>272.53666666666663</c:v>
                </c:pt>
                <c:pt idx="105" formatCode="0.000">
                  <c:v>272.75</c:v>
                </c:pt>
                <c:pt idx="106" formatCode="0.000">
                  <c:v>272.39499999999998</c:v>
                </c:pt>
                <c:pt idx="107" formatCode="0.000">
                  <c:v>272.73833333333329</c:v>
                </c:pt>
                <c:pt idx="108" formatCode="0.000">
                  <c:v>273.89666666666665</c:v>
                </c:pt>
                <c:pt idx="109" formatCode="0.000">
                  <c:v>273.98833333333334</c:v>
                </c:pt>
                <c:pt idx="110" formatCode="0.000">
                  <c:v>272.99</c:v>
                </c:pt>
                <c:pt idx="111" formatCode="0.000">
                  <c:v>272.83166666666665</c:v>
                </c:pt>
                <c:pt idx="112" formatCode="0.000">
                  <c:v>273.20499999999998</c:v>
                </c:pt>
                <c:pt idx="113" formatCode="0.000">
                  <c:v>273.20999999999998</c:v>
                </c:pt>
                <c:pt idx="114" formatCode="0.000">
                  <c:v>272.24999999999994</c:v>
                </c:pt>
                <c:pt idx="115" formatCode="0.000">
                  <c:v>272.43833333333333</c:v>
                </c:pt>
                <c:pt idx="116" formatCode="0.000">
                  <c:v>272.99833333333333</c:v>
                </c:pt>
                <c:pt idx="117" formatCode="0.000">
                  <c:v>272.96833333333331</c:v>
                </c:pt>
                <c:pt idx="118" formatCode="0.000">
                  <c:v>272.0916666666667</c:v>
                </c:pt>
                <c:pt idx="119" formatCode="0.000">
                  <c:v>272.46166666666664</c:v>
                </c:pt>
                <c:pt idx="120" formatCode="0.000">
                  <c:v>272.7766666666667</c:v>
                </c:pt>
                <c:pt idx="121" formatCode="0.000">
                  <c:v>272.91333333333336</c:v>
                </c:pt>
                <c:pt idx="122" formatCode="0.000">
                  <c:v>272.33</c:v>
                </c:pt>
                <c:pt idx="123" formatCode="0.000">
                  <c:v>272.38666666666671</c:v>
                </c:pt>
                <c:pt idx="124" formatCode="0.000">
                  <c:v>272.81</c:v>
                </c:pt>
                <c:pt idx="125" formatCode="0.000">
                  <c:v>272.85666666666663</c:v>
                </c:pt>
                <c:pt idx="126" formatCode="0.000">
                  <c:v>272.72666666666663</c:v>
                </c:pt>
                <c:pt idx="127" formatCode="0.000">
                  <c:v>273.08999999999997</c:v>
                </c:pt>
                <c:pt idx="128" formatCode="0.000">
                  <c:v>273.13666666666666</c:v>
                </c:pt>
                <c:pt idx="129" formatCode="0.000">
                  <c:v>273.435</c:v>
                </c:pt>
                <c:pt idx="130" formatCode="0.000">
                  <c:v>273.41666666666669</c:v>
                </c:pt>
                <c:pt idx="131" formatCode="0.000">
                  <c:v>273.62166666666661</c:v>
                </c:pt>
                <c:pt idx="132" formatCode="0.000">
                  <c:v>273.7716666666667</c:v>
                </c:pt>
                <c:pt idx="133" formatCode="0.000">
                  <c:v>273.71333333333331</c:v>
                </c:pt>
                <c:pt idx="134" formatCode="0.000">
                  <c:v>273.90666666666669</c:v>
                </c:pt>
                <c:pt idx="135" formatCode="0.000">
                  <c:v>274.005</c:v>
                </c:pt>
                <c:pt idx="136" formatCode="0.000">
                  <c:v>273.995</c:v>
                </c:pt>
                <c:pt idx="137" formatCode="0.000">
                  <c:v>274.21833333333331</c:v>
                </c:pt>
                <c:pt idx="138" formatCode="0.000">
                  <c:v>274.38</c:v>
                </c:pt>
                <c:pt idx="139" formatCode="0.000">
                  <c:v>274.06333333333333</c:v>
                </c:pt>
                <c:pt idx="140" formatCode="0.000">
                  <c:v>274.07166666666666</c:v>
                </c:pt>
                <c:pt idx="141" formatCode="0.000">
                  <c:v>274.01500000000004</c:v>
                </c:pt>
                <c:pt idx="142" formatCode="0.000">
                  <c:v>273.71833333333336</c:v>
                </c:pt>
                <c:pt idx="143" formatCode="0.000">
                  <c:v>273.33</c:v>
                </c:pt>
                <c:pt idx="144" formatCode="0.000">
                  <c:v>273.43333333333334</c:v>
                </c:pt>
                <c:pt idx="145" formatCode="0.000">
                  <c:v>273.40666666666669</c:v>
                </c:pt>
                <c:pt idx="146" formatCode="0.000">
                  <c:v>273.46666666666664</c:v>
                </c:pt>
                <c:pt idx="147" formatCode="0.000">
                  <c:v>273.69833333333332</c:v>
                </c:pt>
                <c:pt idx="148" formatCode="0.000">
                  <c:v>273.83</c:v>
                </c:pt>
                <c:pt idx="149" formatCode="0.000">
                  <c:v>274.21499999999997</c:v>
                </c:pt>
                <c:pt idx="150" formatCode="0.000">
                  <c:v>274.08666666666664</c:v>
                </c:pt>
                <c:pt idx="151" formatCode="0.000">
                  <c:v>274.03833333333336</c:v>
                </c:pt>
                <c:pt idx="152" formatCode="0.000">
                  <c:v>273.91666666666669</c:v>
                </c:pt>
                <c:pt idx="153" formatCode="0.000">
                  <c:v>273.95999999999998</c:v>
                </c:pt>
                <c:pt idx="154" formatCode="0.000">
                  <c:v>274.15000000000003</c:v>
                </c:pt>
                <c:pt idx="155" formatCode="0.000">
                  <c:v>274.48166666666668</c:v>
                </c:pt>
                <c:pt idx="156" formatCode="0.000">
                  <c:v>274.33333333333331</c:v>
                </c:pt>
                <c:pt idx="157" formatCode="0.000">
                  <c:v>274.35833333333335</c:v>
                </c:pt>
                <c:pt idx="158" formatCode="0.000">
                  <c:v>274.23666666666662</c:v>
                </c:pt>
                <c:pt idx="159" formatCode="0.000">
                  <c:v>274.81</c:v>
                </c:pt>
                <c:pt idx="160" formatCode="0.000">
                  <c:v>274.9016666666667</c:v>
                </c:pt>
                <c:pt idx="161" formatCode="0.000">
                  <c:v>275.37333333333333</c:v>
                </c:pt>
                <c:pt idx="162" formatCode="0.000">
                  <c:v>275.20666666666665</c:v>
                </c:pt>
                <c:pt idx="163" formatCode="0.000">
                  <c:v>275.87333333333339</c:v>
                </c:pt>
                <c:pt idx="164" formatCode="0.000">
                  <c:v>275.44333333333333</c:v>
                </c:pt>
                <c:pt idx="165" formatCode="0.000">
                  <c:v>275.38833333333332</c:v>
                </c:pt>
                <c:pt idx="166" formatCode="0.000">
                  <c:v>275.59666666666669</c:v>
                </c:pt>
                <c:pt idx="167" formatCode="0.000">
                  <c:v>275.74166666666667</c:v>
                </c:pt>
                <c:pt idx="168" formatCode="0.000">
                  <c:v>275.13</c:v>
                </c:pt>
                <c:pt idx="169" formatCode="0.000">
                  <c:v>275.21833333333331</c:v>
                </c:pt>
                <c:pt idx="170" formatCode="0.000">
                  <c:v>275.47833333333335</c:v>
                </c:pt>
                <c:pt idx="171" formatCode="0.000">
                  <c:v>275.81166666666667</c:v>
                </c:pt>
                <c:pt idx="172" formatCode="0.000">
                  <c:v>275.47666666666663</c:v>
                </c:pt>
                <c:pt idx="173" formatCode="0.000">
                  <c:v>275.55833333333334</c:v>
                </c:pt>
                <c:pt idx="174" formatCode="0.000">
                  <c:v>275.99666666666667</c:v>
                </c:pt>
                <c:pt idx="175" formatCode="0.000">
                  <c:v>276.73666666666668</c:v>
                </c:pt>
                <c:pt idx="176" formatCode="0.000">
                  <c:v>276.685</c:v>
                </c:pt>
                <c:pt idx="177" formatCode="0.000">
                  <c:v>276.82333333333332</c:v>
                </c:pt>
                <c:pt idx="178" formatCode="0.000">
                  <c:v>277.42666666666668</c:v>
                </c:pt>
                <c:pt idx="179" formatCode="0.000">
                  <c:v>277.45833333333331</c:v>
                </c:pt>
                <c:pt idx="180" formatCode="0.000">
                  <c:v>277.88499999999999</c:v>
                </c:pt>
                <c:pt idx="181" formatCode="0.000">
                  <c:v>277.94666666666666</c:v>
                </c:pt>
                <c:pt idx="182" formatCode="0.000">
                  <c:v>278.21499999999997</c:v>
                </c:pt>
                <c:pt idx="183" formatCode="0.000">
                  <c:v>278.54166666666669</c:v>
                </c:pt>
                <c:pt idx="184" formatCode="0.000">
                  <c:v>279.17166666666668</c:v>
                </c:pt>
                <c:pt idx="185" formatCode="0.000">
                  <c:v>279.08833333333331</c:v>
                </c:pt>
                <c:pt idx="186" formatCode="0.000">
                  <c:v>279.0916666666667</c:v>
                </c:pt>
                <c:pt idx="187" formatCode="0.000">
                  <c:v>279.8533333333333</c:v>
                </c:pt>
                <c:pt idx="188" formatCode="0.000">
                  <c:v>280.49166666666667</c:v>
                </c:pt>
                <c:pt idx="189" formatCode="0.000">
                  <c:v>280.81833333333333</c:v>
                </c:pt>
                <c:pt idx="190" formatCode="0.000">
                  <c:v>280.78833333333336</c:v>
                </c:pt>
                <c:pt idx="191" formatCode="0.000">
                  <c:v>281.2</c:v>
                </c:pt>
                <c:pt idx="192" formatCode="0.000">
                  <c:v>282.13499999999999</c:v>
                </c:pt>
                <c:pt idx="193" formatCode="0.000">
                  <c:v>282.06333333333333</c:v>
                </c:pt>
                <c:pt idx="194" formatCode="0.000">
                  <c:v>281.40333333333336</c:v>
                </c:pt>
                <c:pt idx="195" formatCode="0.000">
                  <c:v>281.4933333333334</c:v>
                </c:pt>
                <c:pt idx="196" formatCode="0.000">
                  <c:v>282.47833333333335</c:v>
                </c:pt>
                <c:pt idx="197" formatCode="0.000">
                  <c:v>283.28500000000003</c:v>
                </c:pt>
                <c:pt idx="198" formatCode="0.000">
                  <c:v>283.57166666666666</c:v>
                </c:pt>
                <c:pt idx="199" formatCode="0.000">
                  <c:v>283.43166666666667</c:v>
                </c:pt>
                <c:pt idx="200" formatCode="0.000">
                  <c:v>284.16499999999996</c:v>
                </c:pt>
                <c:pt idx="201" formatCode="0.000">
                  <c:v>284.14166666666665</c:v>
                </c:pt>
                <c:pt idx="202" formatCode="0.000">
                  <c:v>284.01666666666671</c:v>
                </c:pt>
                <c:pt idx="203" formatCode="0.000">
                  <c:v>284.35000000000002</c:v>
                </c:pt>
                <c:pt idx="204" formatCode="0.000">
                  <c:v>285.28000000000003</c:v>
                </c:pt>
                <c:pt idx="205" formatCode="0.000">
                  <c:v>285.72666666666663</c:v>
                </c:pt>
                <c:pt idx="206" formatCode="0.000">
                  <c:v>285.74166666666667</c:v>
                </c:pt>
                <c:pt idx="207" formatCode="0.000">
                  <c:v>285.29666666666668</c:v>
                </c:pt>
                <c:pt idx="208" formatCode="0.000">
                  <c:v>285.48499999999996</c:v>
                </c:pt>
                <c:pt idx="209" formatCode="0.000">
                  <c:v>285.95333333333332</c:v>
                </c:pt>
                <c:pt idx="210" formatCode="0.000">
                  <c:v>286.32</c:v>
                </c:pt>
                <c:pt idx="211" formatCode="0.000">
                  <c:v>286.30666666666673</c:v>
                </c:pt>
                <c:pt idx="212" formatCode="0.000">
                  <c:v>286.7116666666667</c:v>
                </c:pt>
                <c:pt idx="213" formatCode="0.000">
                  <c:v>287.74333333333334</c:v>
                </c:pt>
                <c:pt idx="214" formatCode="0.000">
                  <c:v>287.98</c:v>
                </c:pt>
                <c:pt idx="215" formatCode="0.000">
                  <c:v>287.63166666666666</c:v>
                </c:pt>
                <c:pt idx="216" formatCode="0.000">
                  <c:v>287.91333333333336</c:v>
                </c:pt>
                <c:pt idx="217" formatCode="0.000">
                  <c:v>288.04166666666669</c:v>
                </c:pt>
                <c:pt idx="218" formatCode="0.000">
                  <c:v>288.04166666666669</c:v>
                </c:pt>
                <c:pt idx="219" formatCode="0.000">
                  <c:v>287.77166666666665</c:v>
                </c:pt>
                <c:pt idx="220" formatCode="0.000">
                  <c:v>287.95166666666665</c:v>
                </c:pt>
                <c:pt idx="221" formatCode="0.000">
                  <c:v>288.30833333333334</c:v>
                </c:pt>
                <c:pt idx="222" formatCode="0.000">
                  <c:v>288.29666666666668</c:v>
                </c:pt>
                <c:pt idx="223" formatCode="0.000">
                  <c:v>287.80166666666668</c:v>
                </c:pt>
                <c:pt idx="224" formatCode="0.000">
                  <c:v>287.51333333333332</c:v>
                </c:pt>
                <c:pt idx="225" formatCode="0.000">
                  <c:v>287.57</c:v>
                </c:pt>
                <c:pt idx="226" formatCode="0.000">
                  <c:v>288.21666666666664</c:v>
                </c:pt>
                <c:pt idx="227" formatCode="0.000">
                  <c:v>288.2766666666667</c:v>
                </c:pt>
                <c:pt idx="228" formatCode="0.000">
                  <c:v>288.33833333333337</c:v>
                </c:pt>
                <c:pt idx="229" formatCode="0.000">
                  <c:v>289.10833333333335</c:v>
                </c:pt>
                <c:pt idx="230" formatCode="0.000">
                  <c:v>289.96166666666664</c:v>
                </c:pt>
                <c:pt idx="231" formatCode="0.000">
                  <c:v>290.43666666666667</c:v>
                </c:pt>
                <c:pt idx="232" formatCode="0.000">
                  <c:v>290.14166666666671</c:v>
                </c:pt>
                <c:pt idx="233" formatCode="0.000">
                  <c:v>290.36166666666668</c:v>
                </c:pt>
                <c:pt idx="234" formatCode="0.000">
                  <c:v>290.99833333333333</c:v>
                </c:pt>
                <c:pt idx="235" formatCode="0.000">
                  <c:v>291.29500000000002</c:v>
                </c:pt>
                <c:pt idx="236" formatCode="0.000">
                  <c:v>291.70666666666671</c:v>
                </c:pt>
                <c:pt idx="237" formatCode="0.000">
                  <c:v>292.76833333333337</c:v>
                </c:pt>
                <c:pt idx="238" formatCode="0.000">
                  <c:v>293.43166666666667</c:v>
                </c:pt>
                <c:pt idx="239" formatCode="0.000">
                  <c:v>293.83166666666671</c:v>
                </c:pt>
                <c:pt idx="240" formatCode="0.000">
                  <c:v>293.97000000000003</c:v>
                </c:pt>
                <c:pt idx="241" formatCode="0.000">
                  <c:v>294.55333333333334</c:v>
                </c:pt>
                <c:pt idx="242" formatCode="0.000">
                  <c:v>294.70333333333332</c:v>
                </c:pt>
                <c:pt idx="243" formatCode="0.000">
                  <c:v>293.89499999999998</c:v>
                </c:pt>
                <c:pt idx="244" formatCode="0.000">
                  <c:v>293.43166666666667</c:v>
                </c:pt>
                <c:pt idx="245" formatCode="0.000">
                  <c:v>294.39833333333337</c:v>
                </c:pt>
                <c:pt idx="246" formatCode="0.000">
                  <c:v>295.28333333333336</c:v>
                </c:pt>
                <c:pt idx="247" formatCode="0.000">
                  <c:v>294.83833333333331</c:v>
                </c:pt>
                <c:pt idx="248" formatCode="0.000">
                  <c:v>294.57166666666666</c:v>
                </c:pt>
                <c:pt idx="249" formatCode="0.000">
                  <c:v>294.59666666666664</c:v>
                </c:pt>
                <c:pt idx="250" formatCode="0.000">
                  <c:v>295.16500000000002</c:v>
                </c:pt>
                <c:pt idx="251" formatCode="0.000">
                  <c:v>294.90666666666669</c:v>
                </c:pt>
                <c:pt idx="252" formatCode="0.000">
                  <c:v>294.58499999999998</c:v>
                </c:pt>
                <c:pt idx="253" formatCode="0.000">
                  <c:v>295.25333333333339</c:v>
                </c:pt>
                <c:pt idx="254" formatCode="0.000">
                  <c:v>296.55500000000001</c:v>
                </c:pt>
                <c:pt idx="255" formatCode="0.000">
                  <c:v>296.70999999999998</c:v>
                </c:pt>
                <c:pt idx="256" formatCode="0.000">
                  <c:v>296.27833333333331</c:v>
                </c:pt>
                <c:pt idx="257" formatCode="0.000">
                  <c:v>296.51333333333338</c:v>
                </c:pt>
                <c:pt idx="258" formatCode="0.000">
                  <c:v>297.10000000000002</c:v>
                </c:pt>
                <c:pt idx="259" formatCode="0.000">
                  <c:v>296.82</c:v>
                </c:pt>
                <c:pt idx="260" formatCode="0.000">
                  <c:v>296.58833333333331</c:v>
                </c:pt>
                <c:pt idx="261" formatCode="0.000">
                  <c:v>297.19666666666672</c:v>
                </c:pt>
                <c:pt idx="262" formatCode="0.000">
                  <c:v>298.39333333333326</c:v>
                </c:pt>
                <c:pt idx="263" formatCode="0.000">
                  <c:v>298.54666666666668</c:v>
                </c:pt>
                <c:pt idx="264" formatCode="0.000">
                  <c:v>299.03999999999996</c:v>
                </c:pt>
                <c:pt idx="265" formatCode="0.000">
                  <c:v>299.80833333333334</c:v>
                </c:pt>
                <c:pt idx="266" formatCode="0.000">
                  <c:v>300.45333333333332</c:v>
                </c:pt>
                <c:pt idx="267" formatCode="0.000">
                  <c:v>299.87833333333333</c:v>
                </c:pt>
                <c:pt idx="268" formatCode="0.000">
                  <c:v>299.91666666666669</c:v>
                </c:pt>
                <c:pt idx="269" formatCode="0.000">
                  <c:v>300.685</c:v>
                </c:pt>
                <c:pt idx="270" formatCode="0.000">
                  <c:v>301.65833333333336</c:v>
                </c:pt>
                <c:pt idx="271" formatCode="0.000">
                  <c:v>301.27833333333331</c:v>
                </c:pt>
                <c:pt idx="272" formatCode="0.000">
                  <c:v>301.50166666666672</c:v>
                </c:pt>
                <c:pt idx="273" formatCode="0.000">
                  <c:v>302.4616666666667</c:v>
                </c:pt>
                <c:pt idx="274" formatCode="0.000">
                  <c:v>302.55666666666667</c:v>
                </c:pt>
                <c:pt idx="275" formatCode="0.000">
                  <c:v>302.30833333333334</c:v>
                </c:pt>
                <c:pt idx="276" formatCode="0.000">
                  <c:v>302.83166666666665</c:v>
                </c:pt>
                <c:pt idx="277" formatCode="0.000">
                  <c:v>303.52833333333336</c:v>
                </c:pt>
                <c:pt idx="278" formatCode="0.000">
                  <c:v>303.79666666666668</c:v>
                </c:pt>
                <c:pt idx="279" formatCode="0.000">
                  <c:v>303.87833333333333</c:v>
                </c:pt>
                <c:pt idx="280" formatCode="0.000">
                  <c:v>304.1466666666667</c:v>
                </c:pt>
                <c:pt idx="281" formatCode="0.000">
                  <c:v>305.06333333333328</c:v>
                </c:pt>
                <c:pt idx="282" formatCode="0.000">
                  <c:v>305.41500000000002</c:v>
                </c:pt>
                <c:pt idx="283" formatCode="0.000">
                  <c:v>305.14333333333337</c:v>
                </c:pt>
                <c:pt idx="284" formatCode="0.000">
                  <c:v>305.15333333333331</c:v>
                </c:pt>
                <c:pt idx="285" formatCode="0.000">
                  <c:v>305.63500000000005</c:v>
                </c:pt>
                <c:pt idx="286" formatCode="0.000">
                  <c:v>306.34666666666664</c:v>
                </c:pt>
                <c:pt idx="287" formatCode="0.000">
                  <c:v>306.60999999999996</c:v>
                </c:pt>
                <c:pt idx="288" formatCode="0.000">
                  <c:v>306.11166666666668</c:v>
                </c:pt>
                <c:pt idx="289" formatCode="0.000">
                  <c:v>306.65666666666669</c:v>
                </c:pt>
                <c:pt idx="290" formatCode="0.000">
                  <c:v>306.96333333333331</c:v>
                </c:pt>
                <c:pt idx="291" formatCode="0.000">
                  <c:v>307.54166666666669</c:v>
                </c:pt>
                <c:pt idx="292" formatCode="0.000">
                  <c:v>307.70666666666665</c:v>
                </c:pt>
                <c:pt idx="293" formatCode="0.000">
                  <c:v>308.24333333333334</c:v>
                </c:pt>
                <c:pt idx="294" formatCode="0.000">
                  <c:v>307.98333333333329</c:v>
                </c:pt>
                <c:pt idx="295" formatCode="0.000">
                  <c:v>308.03833333333336</c:v>
                </c:pt>
                <c:pt idx="296" formatCode="0.000">
                  <c:v>308.58999999999997</c:v>
                </c:pt>
                <c:pt idx="297" formatCode="0.000">
                  <c:v>309.34333333333331</c:v>
                </c:pt>
                <c:pt idx="298" formatCode="0.000">
                  <c:v>309.28666666666663</c:v>
                </c:pt>
                <c:pt idx="299" formatCode="0.000">
                  <c:v>309.54666666666668</c:v>
                </c:pt>
                <c:pt idx="300" formatCode="0.000">
                  <c:v>310.46333333333331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793088"/>
        <c:axId val="90795392"/>
      </c:scatterChart>
      <c:valAx>
        <c:axId val="90793088"/>
        <c:scaling>
          <c:orientation val="minMax"/>
          <c:max val="300"/>
        </c:scaling>
        <c:delete val="0"/>
        <c:axPos val="b"/>
        <c:title>
          <c:tx>
            <c:rich>
              <a:bodyPr/>
              <a:lstStyle/>
              <a:p>
                <a:pPr>
                  <a:defRPr sz="124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Time (sec)</a:t>
                </a:r>
              </a:p>
            </c:rich>
          </c:tx>
          <c:layout>
            <c:manualLayout>
              <c:xMode val="edge"/>
              <c:yMode val="edge"/>
              <c:x val="0.375"/>
              <c:y val="0.91099476439790572"/>
            </c:manualLayout>
          </c:layout>
          <c:overlay val="0"/>
          <c:spPr>
            <a:noFill/>
            <a:ln w="3316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1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4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795392"/>
        <c:crosses val="autoZero"/>
        <c:crossBetween val="midCat"/>
      </c:valAx>
      <c:valAx>
        <c:axId val="90795392"/>
        <c:scaling>
          <c:orientation val="minMax"/>
          <c:max val="350"/>
        </c:scaling>
        <c:delete val="0"/>
        <c:axPos val="l"/>
        <c:majorGridlines>
          <c:spPr>
            <a:ln w="414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4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Temperature (F)</a:t>
                </a:r>
              </a:p>
            </c:rich>
          </c:tx>
          <c:layout>
            <c:manualLayout>
              <c:xMode val="edge"/>
              <c:yMode val="edge"/>
              <c:x val="1.8581081081081082E-2"/>
              <c:y val="0.3586387434554974"/>
            </c:manualLayout>
          </c:layout>
          <c:overlay val="0"/>
          <c:spPr>
            <a:noFill/>
            <a:ln w="33162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41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4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793088"/>
        <c:crosses val="autoZero"/>
        <c:crossBetween val="midCat"/>
      </c:valAx>
      <c:spPr>
        <a:noFill/>
        <a:ln w="1658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222972972972971"/>
          <c:y val="0.41623036649214662"/>
          <c:w val="0.20101351351351351"/>
          <c:h val="0.16753926701570682"/>
        </c:manualLayout>
      </c:layout>
      <c:overlay val="0"/>
      <c:spPr>
        <a:solidFill>
          <a:srgbClr val="FFFFFF"/>
        </a:solidFill>
        <a:ln w="4145">
          <a:solidFill>
            <a:srgbClr val="000000"/>
          </a:solidFill>
          <a:prstDash val="solid"/>
        </a:ln>
      </c:spPr>
      <c:txPr>
        <a:bodyPr/>
        <a:lstStyle/>
        <a:p>
          <a:pPr>
            <a:defRPr sz="113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4145">
      <a:solidFill>
        <a:srgbClr val="000000"/>
      </a:solidFill>
      <a:prstDash val="solid"/>
    </a:ln>
  </c:spPr>
  <c:txPr>
    <a:bodyPr/>
    <a:lstStyle/>
    <a:p>
      <a:pPr>
        <a:defRPr sz="12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8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t>Burner Test Result Comparison: TexTech PAN 8579</a:t>
            </a:r>
          </a:p>
        </c:rich>
      </c:tx>
      <c:layout>
        <c:manualLayout>
          <c:xMode val="edge"/>
          <c:yMode val="edge"/>
          <c:x val="0.1875"/>
          <c:y val="2.0779220779220779E-2"/>
        </c:manualLayout>
      </c:layout>
      <c:overlay val="0"/>
      <c:spPr>
        <a:noFill/>
        <a:ln w="32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527027027027026"/>
          <c:y val="0.16883116883116883"/>
          <c:w val="0.57939189189189189"/>
          <c:h val="0.72727272727272729"/>
        </c:manualLayout>
      </c:layout>
      <c:barChart>
        <c:barDir val="col"/>
        <c:grouping val="clustered"/>
        <c:varyColors val="0"/>
        <c:ser>
          <c:idx val="0"/>
          <c:order val="0"/>
          <c:tx>
            <c:v>Park Burner</c:v>
          </c:tx>
          <c:spPr>
            <a:solidFill>
              <a:srgbClr val="9999FF"/>
            </a:solidFill>
            <a:ln w="16392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2785">
                <a:noFill/>
              </a:ln>
            </c:spPr>
            <c:txPr>
              <a:bodyPr/>
              <a:lstStyle/>
              <a:p>
                <a:pPr>
                  <a:defRPr sz="122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Sheet1!$F$40</c:f>
              <c:numCache>
                <c:formatCode>0.00</c:formatCode>
                <c:ptCount val="1"/>
                <c:pt idx="0">
                  <c:v>344.54545454545456</c:v>
                </c:pt>
              </c:numCache>
            </c:numRef>
          </c:val>
        </c:ser>
        <c:ser>
          <c:idx val="1"/>
          <c:order val="1"/>
          <c:tx>
            <c:v>Sonic Burner</c:v>
          </c:tx>
          <c:spPr>
            <a:solidFill>
              <a:srgbClr val="993366"/>
            </a:solidFill>
            <a:ln w="16392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32785">
                <a:noFill/>
              </a:ln>
            </c:spPr>
            <c:txPr>
              <a:bodyPr/>
              <a:lstStyle/>
              <a:p>
                <a:pPr>
                  <a:defRPr sz="122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Sheet1!$I$46</c:f>
              <c:numCache>
                <c:formatCode>0.00</c:formatCode>
                <c:ptCount val="1"/>
                <c:pt idx="0">
                  <c:v>345.86842105263156</c:v>
                </c:pt>
              </c:numCache>
            </c:numRef>
          </c:val>
        </c:ser>
        <c:ser>
          <c:idx val="2"/>
          <c:order val="2"/>
          <c:tx>
            <c:strRef>
              <c:f>Sheet1!$I$56</c:f>
              <c:strCache>
                <c:ptCount val="1"/>
                <c:pt idx="0">
                  <c:v>Flame Retention Head</c:v>
                </c:pt>
              </c:strCache>
            </c:strRef>
          </c:tx>
          <c:spPr>
            <a:solidFill>
              <a:srgbClr val="FFFFCC"/>
            </a:solidFill>
            <a:ln w="1639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Mode val="edge"/>
                  <c:yMode val="edge"/>
                  <c:x val="0.53209459459459463"/>
                  <c:y val="0.270129870129870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32785">
                <a:noFill/>
              </a:ln>
            </c:spPr>
            <c:txPr>
              <a:bodyPr/>
              <a:lstStyle/>
              <a:p>
                <a:pPr>
                  <a:defRPr sz="122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Sheet1!$J$74</c:f>
              <c:numCache>
                <c:formatCode>General</c:formatCode>
                <c:ptCount val="1"/>
                <c:pt idx="0">
                  <c:v>326.375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419776"/>
        <c:axId val="102003840"/>
      </c:barChart>
      <c:catAx>
        <c:axId val="9541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00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003840"/>
        <c:scaling>
          <c:orientation val="minMax"/>
          <c:max val="450"/>
          <c:min val="0"/>
        </c:scaling>
        <c:delete val="0"/>
        <c:axPos val="l"/>
        <c:majorGridlines>
          <c:spPr>
            <a:ln w="409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2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Average Burn-through Times (sec)</a:t>
                </a:r>
              </a:p>
            </c:rich>
          </c:tx>
          <c:layout>
            <c:manualLayout>
              <c:xMode val="edge"/>
              <c:yMode val="edge"/>
              <c:x val="1.8581081081081082E-2"/>
              <c:y val="0.24675324675324675"/>
            </c:manualLayout>
          </c:layout>
          <c:overlay val="0"/>
          <c:spPr>
            <a:noFill/>
            <a:ln w="32785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40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419776"/>
        <c:crosses val="autoZero"/>
        <c:crossBetween val="between"/>
      </c:valAx>
      <c:spPr>
        <a:noFill/>
        <a:ln w="1639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155405405405406"/>
          <c:y val="0.44675324675324674"/>
          <c:w val="0.2516891891891892"/>
          <c:h val="0.16623376623376623"/>
        </c:manualLayout>
      </c:layout>
      <c:overlay val="0"/>
      <c:spPr>
        <a:solidFill>
          <a:srgbClr val="FFFFFF"/>
        </a:solidFill>
        <a:ln w="4098">
          <a:solidFill>
            <a:srgbClr val="000000"/>
          </a:solidFill>
          <a:prstDash val="solid"/>
        </a:ln>
      </c:spPr>
      <c:txPr>
        <a:bodyPr/>
        <a:lstStyle/>
        <a:p>
          <a:pPr>
            <a:defRPr sz="112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4098">
      <a:solidFill>
        <a:srgbClr val="000000"/>
      </a:solidFill>
      <a:prstDash val="solid"/>
    </a:ln>
  </c:spPr>
  <c:txPr>
    <a:bodyPr/>
    <a:lstStyle/>
    <a:p>
      <a:pPr>
        <a:defRPr sz="122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t>Calibration Temperatures using Flame Retention Head F31</a:t>
            </a:r>
          </a:p>
        </c:rich>
      </c:tx>
      <c:layout>
        <c:manualLayout>
          <c:xMode val="edge"/>
          <c:yMode val="edge"/>
          <c:x val="0.14695945945945946"/>
          <c:y val="2.0779220779220779E-2"/>
        </c:manualLayout>
      </c:layout>
      <c:overlay val="0"/>
      <c:spPr>
        <a:noFill/>
        <a:ln w="2871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6891891891892"/>
          <c:y val="0.16883116883116883"/>
          <c:w val="0.6942567567567568"/>
          <c:h val="0.72727272727272729"/>
        </c:manualLayout>
      </c:layout>
      <c:barChart>
        <c:barDir val="col"/>
        <c:grouping val="clustered"/>
        <c:varyColors val="0"/>
        <c:ser>
          <c:idx val="0"/>
          <c:order val="0"/>
          <c:tx>
            <c:v>Calibration 1</c:v>
          </c:tx>
          <c:spPr>
            <a:solidFill>
              <a:srgbClr val="9999FF"/>
            </a:solidFill>
            <a:ln w="1435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Sheet1!$C$136:$J$136</c:f>
              <c:strCache>
                <c:ptCount val="8"/>
                <c:pt idx="0">
                  <c:v>TC 1</c:v>
                </c:pt>
                <c:pt idx="1">
                  <c:v>TC 2</c:v>
                </c:pt>
                <c:pt idx="2">
                  <c:v>TC 3</c:v>
                </c:pt>
                <c:pt idx="3">
                  <c:v>TC 4</c:v>
                </c:pt>
                <c:pt idx="4">
                  <c:v>TC 5</c:v>
                </c:pt>
                <c:pt idx="5">
                  <c:v>TC 6</c:v>
                </c:pt>
                <c:pt idx="6">
                  <c:v>TC 7</c:v>
                </c:pt>
                <c:pt idx="7">
                  <c:v>AVG</c:v>
                </c:pt>
              </c:strCache>
            </c:strRef>
          </c:cat>
          <c:val>
            <c:numRef>
              <c:f>Sheet1!$C$137:$J$137</c:f>
              <c:numCache>
                <c:formatCode>0.0</c:formatCode>
                <c:ptCount val="8"/>
                <c:pt idx="0" formatCode="General">
                  <c:v>1703.1</c:v>
                </c:pt>
                <c:pt idx="1">
                  <c:v>1788.8</c:v>
                </c:pt>
                <c:pt idx="2">
                  <c:v>1875.4</c:v>
                </c:pt>
                <c:pt idx="3">
                  <c:v>1904</c:v>
                </c:pt>
                <c:pt idx="4">
                  <c:v>1867.7</c:v>
                </c:pt>
                <c:pt idx="5">
                  <c:v>1812.8</c:v>
                </c:pt>
                <c:pt idx="6">
                  <c:v>1754.3</c:v>
                </c:pt>
                <c:pt idx="7">
                  <c:v>1815.1</c:v>
                </c:pt>
              </c:numCache>
            </c:numRef>
          </c:val>
        </c:ser>
        <c:ser>
          <c:idx val="1"/>
          <c:order val="1"/>
          <c:tx>
            <c:v>Calibration 2</c:v>
          </c:tx>
          <c:spPr>
            <a:solidFill>
              <a:srgbClr val="993366"/>
            </a:solidFill>
            <a:ln w="1435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Sheet1!$C$136:$J$136</c:f>
              <c:strCache>
                <c:ptCount val="8"/>
                <c:pt idx="0">
                  <c:v>TC 1</c:v>
                </c:pt>
                <c:pt idx="1">
                  <c:v>TC 2</c:v>
                </c:pt>
                <c:pt idx="2">
                  <c:v>TC 3</c:v>
                </c:pt>
                <c:pt idx="3">
                  <c:v>TC 4</c:v>
                </c:pt>
                <c:pt idx="4">
                  <c:v>TC 5</c:v>
                </c:pt>
                <c:pt idx="5">
                  <c:v>TC 6</c:v>
                </c:pt>
                <c:pt idx="6">
                  <c:v>TC 7</c:v>
                </c:pt>
                <c:pt idx="7">
                  <c:v>AVG</c:v>
                </c:pt>
              </c:strCache>
            </c:strRef>
          </c:cat>
          <c:val>
            <c:numRef>
              <c:f>Sheet1!$C$138:$J$138</c:f>
              <c:numCache>
                <c:formatCode>0.0</c:formatCode>
                <c:ptCount val="8"/>
                <c:pt idx="0" formatCode="General">
                  <c:v>1700.9</c:v>
                </c:pt>
                <c:pt idx="1">
                  <c:v>1782.8</c:v>
                </c:pt>
                <c:pt idx="2">
                  <c:v>1870.7</c:v>
                </c:pt>
                <c:pt idx="3">
                  <c:v>1909.2</c:v>
                </c:pt>
                <c:pt idx="4">
                  <c:v>1875.1</c:v>
                </c:pt>
                <c:pt idx="5">
                  <c:v>1821.8</c:v>
                </c:pt>
                <c:pt idx="6">
                  <c:v>1745.9</c:v>
                </c:pt>
                <c:pt idx="7">
                  <c:v>1815.2</c:v>
                </c:pt>
              </c:numCache>
            </c:numRef>
          </c:val>
        </c:ser>
        <c:ser>
          <c:idx val="2"/>
          <c:order val="2"/>
          <c:tx>
            <c:v>Calibration 3</c:v>
          </c:tx>
          <c:spPr>
            <a:solidFill>
              <a:srgbClr val="FFFFCC"/>
            </a:solidFill>
            <a:ln w="1435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Sheet1!$C$136:$J$136</c:f>
              <c:strCache>
                <c:ptCount val="8"/>
                <c:pt idx="0">
                  <c:v>TC 1</c:v>
                </c:pt>
                <c:pt idx="1">
                  <c:v>TC 2</c:v>
                </c:pt>
                <c:pt idx="2">
                  <c:v>TC 3</c:v>
                </c:pt>
                <c:pt idx="3">
                  <c:v>TC 4</c:v>
                </c:pt>
                <c:pt idx="4">
                  <c:v>TC 5</c:v>
                </c:pt>
                <c:pt idx="5">
                  <c:v>TC 6</c:v>
                </c:pt>
                <c:pt idx="6">
                  <c:v>TC 7</c:v>
                </c:pt>
                <c:pt idx="7">
                  <c:v>AVG</c:v>
                </c:pt>
              </c:strCache>
            </c:strRef>
          </c:cat>
          <c:val>
            <c:numRef>
              <c:f>Sheet1!$C$139:$J$139</c:f>
              <c:numCache>
                <c:formatCode>0.0</c:formatCode>
                <c:ptCount val="8"/>
                <c:pt idx="0" formatCode="General">
                  <c:v>1703.8</c:v>
                </c:pt>
                <c:pt idx="1">
                  <c:v>1780.3</c:v>
                </c:pt>
                <c:pt idx="2">
                  <c:v>1867.2</c:v>
                </c:pt>
                <c:pt idx="3">
                  <c:v>1902.3</c:v>
                </c:pt>
                <c:pt idx="4">
                  <c:v>1873.7</c:v>
                </c:pt>
                <c:pt idx="5">
                  <c:v>1821.1</c:v>
                </c:pt>
                <c:pt idx="6">
                  <c:v>1760.6</c:v>
                </c:pt>
                <c:pt idx="7">
                  <c:v>1815.6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35488"/>
        <c:axId val="35537280"/>
      </c:barChart>
      <c:catAx>
        <c:axId val="3553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537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537280"/>
        <c:scaling>
          <c:orientation val="minMax"/>
          <c:max val="2000"/>
          <c:min val="1500"/>
        </c:scaling>
        <c:delete val="0"/>
        <c:axPos val="l"/>
        <c:majorGridlines>
          <c:spPr>
            <a:ln w="358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Temperature (F)</a:t>
                </a:r>
              </a:p>
            </c:rich>
          </c:tx>
          <c:layout>
            <c:manualLayout>
              <c:xMode val="edge"/>
              <c:yMode val="edge"/>
              <c:x val="1.8581081081081082E-2"/>
              <c:y val="0.39220779220779223"/>
            </c:manualLayout>
          </c:layout>
          <c:overlay val="0"/>
          <c:spPr>
            <a:noFill/>
            <a:ln w="2871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535488"/>
        <c:crosses val="autoZero"/>
        <c:crossBetween val="between"/>
      </c:valAx>
      <c:spPr>
        <a:noFill/>
        <a:ln w="1435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783783783783783"/>
          <c:y val="0.44675324675324674"/>
          <c:w val="0.1554054054054054"/>
          <c:h val="0.16623376623376623"/>
        </c:manualLayout>
      </c:layout>
      <c:overlay val="0"/>
      <c:spPr>
        <a:solidFill>
          <a:srgbClr val="FFFFFF"/>
        </a:solidFill>
        <a:ln w="3589">
          <a:solidFill>
            <a:srgbClr val="000000"/>
          </a:solidFill>
          <a:prstDash val="solid"/>
        </a:ln>
      </c:spPr>
      <c:txPr>
        <a:bodyPr/>
        <a:lstStyle/>
        <a:p>
          <a:pPr>
            <a:defRPr sz="98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589">
      <a:solidFill>
        <a:srgbClr val="000000"/>
      </a:solidFill>
      <a:prstDash val="solid"/>
    </a:ln>
  </c:spPr>
  <c:txPr>
    <a:bodyPr/>
    <a:lstStyle/>
    <a:p>
      <a:pPr>
        <a:defRPr sz="107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1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t>Comparison of Park and Flame Retention Head F31 Test Results</a:t>
            </a:r>
          </a:p>
        </c:rich>
      </c:tx>
      <c:layout>
        <c:manualLayout>
          <c:xMode val="edge"/>
          <c:yMode val="edge"/>
          <c:x val="0.21793103448275863"/>
          <c:y val="1.8912529550827423E-2"/>
        </c:manualLayout>
      </c:layout>
      <c:overlay val="0"/>
      <c:spPr>
        <a:noFill/>
        <a:ln w="270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3448275862069"/>
          <c:y val="0.14420803782505912"/>
          <c:w val="0.77931034482758621"/>
          <c:h val="0.71867612293144212"/>
        </c:manualLayout>
      </c:layout>
      <c:barChart>
        <c:barDir val="col"/>
        <c:grouping val="clustered"/>
        <c:varyColors val="0"/>
        <c:ser>
          <c:idx val="0"/>
          <c:order val="0"/>
          <c:tx>
            <c:v>Park</c:v>
          </c:tx>
          <c:spPr>
            <a:solidFill>
              <a:srgbClr val="9999FF"/>
            </a:solidFill>
            <a:ln w="1352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3"/>
              <c:pt idx="0">
                <c:v>AirFlex</c:v>
              </c:pt>
              <c:pt idx="1">
                <c:v>Fireblock</c:v>
              </c:pt>
              <c:pt idx="2">
                <c:v>Dax</c:v>
              </c:pt>
            </c:strLit>
          </c:cat>
          <c:val>
            <c:numRef>
              <c:f>(Sheet1!$E$12,Sheet1!$I$12,Sheet1!$M$12)</c:f>
              <c:numCache>
                <c:formatCode>0.00%</c:formatCode>
                <c:ptCount val="3"/>
                <c:pt idx="0">
                  <c:v>7.5907938060343752E-2</c:v>
                </c:pt>
                <c:pt idx="1">
                  <c:v>7.030169558730627E-2</c:v>
                </c:pt>
                <c:pt idx="2">
                  <c:v>8.163974172228243E-2</c:v>
                </c:pt>
              </c:numCache>
            </c:numRef>
          </c:val>
        </c:ser>
        <c:ser>
          <c:idx val="1"/>
          <c:order val="1"/>
          <c:tx>
            <c:v>Sonic F31</c:v>
          </c:tx>
          <c:spPr>
            <a:solidFill>
              <a:srgbClr val="993366"/>
            </a:solidFill>
            <a:ln w="1352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(Sheet1!$E$148,Sheet1!$I$148,Sheet1!$M$148)</c:f>
              <c:numCache>
                <c:formatCode>0.00%</c:formatCode>
                <c:ptCount val="3"/>
                <c:pt idx="0">
                  <c:v>6.9598383146245293E-2</c:v>
                </c:pt>
                <c:pt idx="1">
                  <c:v>7.0232993057646145E-2</c:v>
                </c:pt>
                <c:pt idx="2">
                  <c:v>8.9436078214771106E-2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77696"/>
        <c:axId val="35679616"/>
      </c:barChart>
      <c:catAx>
        <c:axId val="35677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5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Cushion Type</a:t>
                </a:r>
              </a:p>
            </c:rich>
          </c:tx>
          <c:layout>
            <c:manualLayout>
              <c:xMode val="edge"/>
              <c:yMode val="edge"/>
              <c:x val="0.44275862068965516"/>
              <c:y val="0.92434988179669031"/>
            </c:manualLayout>
          </c:layout>
          <c:overlay val="0"/>
          <c:spPr>
            <a:noFill/>
            <a:ln w="2704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679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79616"/>
        <c:scaling>
          <c:orientation val="minMax"/>
        </c:scaling>
        <c:delete val="0"/>
        <c:axPos val="l"/>
        <c:majorGridlines>
          <c:spPr>
            <a:ln w="338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Weight Loss Percentage</a:t>
                </a:r>
              </a:p>
            </c:rich>
          </c:tx>
          <c:layout>
            <c:manualLayout>
              <c:xMode val="edge"/>
              <c:yMode val="edge"/>
              <c:x val="1.5172413793103448E-2"/>
              <c:y val="0.33806146572104018"/>
            </c:manualLayout>
          </c:layout>
          <c:overlay val="0"/>
          <c:spPr>
            <a:noFill/>
            <a:ln w="27040">
              <a:noFill/>
            </a:ln>
          </c:spPr>
        </c:title>
        <c:numFmt formatCode="0.00%" sourceLinked="1"/>
        <c:majorTickMark val="out"/>
        <c:minorTickMark val="none"/>
        <c:tickLblPos val="nextTo"/>
        <c:spPr>
          <a:ln w="33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677696"/>
        <c:crosses val="autoZero"/>
        <c:crossBetween val="between"/>
      </c:valAx>
      <c:spPr>
        <a:noFill/>
        <a:ln w="1352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0344827586206899"/>
          <c:y val="0.45626477541371158"/>
          <c:w val="9.1034482758620694E-2"/>
          <c:h val="9.2198581560283682E-2"/>
        </c:manualLayout>
      </c:layout>
      <c:overlay val="0"/>
      <c:spPr>
        <a:solidFill>
          <a:srgbClr val="FFFFFF"/>
        </a:solidFill>
        <a:ln w="3380">
          <a:solidFill>
            <a:srgbClr val="000000"/>
          </a:solidFill>
          <a:prstDash val="solid"/>
        </a:ln>
      </c:spPr>
      <c:txPr>
        <a:bodyPr/>
        <a:lstStyle/>
        <a:p>
          <a:pPr>
            <a:defRPr sz="782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380">
      <a:solidFill>
        <a:srgbClr val="000000"/>
      </a:solidFill>
      <a:prstDash val="solid"/>
    </a:ln>
  </c:spPr>
  <c:txPr>
    <a:bodyPr/>
    <a:lstStyle/>
    <a:p>
      <a:pPr>
        <a:defRPr sz="85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40FD54-AD8C-41A3-90FD-D07B2EC43B26}" type="datetimeFigureOut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79D3EE-4003-4E2C-B27B-69B8A8A4C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7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545E6C-A45E-4D82-9077-0E37708FD0C1}" type="datetimeFigureOut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209462-44FB-45EC-874A-5A51A6644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51"/>
          <p:cNvSpPr txBox="1">
            <a:spLocks noChangeArrowheads="1"/>
          </p:cNvSpPr>
          <p:nvPr userDrawn="1"/>
        </p:nvSpPr>
        <p:spPr bwMode="auto">
          <a:xfrm>
            <a:off x="427038" y="3790950"/>
            <a:ext cx="4822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Presented to:  IAMFTWG, Toulouse, France</a:t>
            </a:r>
          </a:p>
          <a:p>
            <a:pPr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By:  Robert I. Ochs</a:t>
            </a:r>
          </a:p>
          <a:p>
            <a:pPr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Date:  June 20-21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325" y="5730875"/>
            <a:ext cx="900588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4"/>
          <p:cNvGrpSpPr>
            <a:grpSpLocks/>
          </p:cNvGrpSpPr>
          <p:nvPr userDrawn="1"/>
        </p:nvGrpSpPr>
        <p:grpSpPr bwMode="auto">
          <a:xfrm>
            <a:off x="60325" y="1743075"/>
            <a:ext cx="9005888" cy="1819275"/>
            <a:chOff x="60325" y="2314575"/>
            <a:chExt cx="8453138" cy="1506538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863" y="2314575"/>
              <a:ext cx="2006600" cy="150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 descr="C:\Documents and Settings\Robert Ochs\My Documents\NexGen Burner Data\NG Burner Pictures\NG1FLAM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" y="2314575"/>
              <a:ext cx="2008187" cy="150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:\Documents and Settings\Robert Ochs\My Documents\Dropbox\Work\NG Burner\pic 036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061" y="2314575"/>
              <a:ext cx="2008188" cy="150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661" y="2314575"/>
              <a:ext cx="2235200" cy="1506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5"/>
          <p:cNvGrpSpPr>
            <a:grpSpLocks/>
          </p:cNvGrpSpPr>
          <p:nvPr userDrawn="1"/>
        </p:nvGrpSpPr>
        <p:grpSpPr bwMode="auto">
          <a:xfrm>
            <a:off x="60325" y="4978400"/>
            <a:ext cx="9005888" cy="1819275"/>
            <a:chOff x="60325" y="1949196"/>
            <a:chExt cx="9005888" cy="1819786"/>
          </a:xfrm>
        </p:grpSpPr>
        <p:pic>
          <p:nvPicPr>
            <p:cNvPr id="15" name="Picture 2" descr="C:\Documents and Settings\Robert Ochs\My Documents\My Pictures\burner\abc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" y="1949197"/>
              <a:ext cx="2142758" cy="181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 descr="C:\Documents and Settings\Robert Ochs\My Documents\Dropbox\Work\June 2012 Matl Mtg\spray.bmp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974" y="1949196"/>
              <a:ext cx="2381361" cy="181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C:\Documents and Settings\Robert Ochs\My Documents\Dropbox\Work\June 2012 Matl Mtg\PIV 035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928" y="1949197"/>
              <a:ext cx="2139503" cy="181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C:\Documents and Settings\Robert Ochs\My Documents\Dropbox\Work\June 2012 Matl Mtg\pic 045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402" y="1949196"/>
              <a:ext cx="2137811" cy="181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27037" y="183342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pic>
        <p:nvPicPr>
          <p:cNvPr id="97282" name="Picture 2" descr="C:\Documents and Settings\Robert Ochs\My Documents\My Pictures\FAA logo\Picture1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47" y="310611"/>
            <a:ext cx="294481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72B84D-9865-41F9-B459-C2B8CDC235B9}" type="datetime1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D07D-0BF9-44A9-85B6-5831AD334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C11D5F-9C04-408B-84CA-320BB456CFAA}" type="datetime1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B3B7-AF32-4BBA-8D8E-357DEA1C9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60325" y="85725"/>
            <a:ext cx="9005888" cy="1820863"/>
            <a:chOff x="60325" y="2314575"/>
            <a:chExt cx="8453138" cy="1506538"/>
          </a:xfrm>
        </p:grpSpPr>
        <p:pic>
          <p:nvPicPr>
            <p:cNvPr id="3" name="Picture 1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863" y="2314575"/>
              <a:ext cx="2006600" cy="150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11" descr="C:\Documents and Settings\Robert Ochs\My Documents\NexGen Burner Data\NG Burner Pictures\NG1FLAM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" y="2314575"/>
              <a:ext cx="2008187" cy="150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C:\Documents and Settings\Robert Ochs\My Documents\Dropbox\Work\NG Burner\pic 036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061" y="2314575"/>
              <a:ext cx="2008188" cy="150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" t="12527" r="7906"/>
            <a:stretch>
              <a:fillRect/>
            </a:stretch>
          </p:blipFill>
          <p:spPr bwMode="auto">
            <a:xfrm>
              <a:off x="2129661" y="2314575"/>
              <a:ext cx="2235200" cy="1506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 userDrawn="1"/>
        </p:nvSpPr>
        <p:spPr>
          <a:xfrm>
            <a:off x="60325" y="5730875"/>
            <a:ext cx="900588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15"/>
          <p:cNvGrpSpPr>
            <a:grpSpLocks/>
          </p:cNvGrpSpPr>
          <p:nvPr userDrawn="1"/>
        </p:nvGrpSpPr>
        <p:grpSpPr bwMode="auto">
          <a:xfrm>
            <a:off x="60325" y="4978400"/>
            <a:ext cx="9005888" cy="1819275"/>
            <a:chOff x="60325" y="1949196"/>
            <a:chExt cx="9005888" cy="1819786"/>
          </a:xfrm>
        </p:grpSpPr>
        <p:pic>
          <p:nvPicPr>
            <p:cNvPr id="9" name="Picture 2" descr="C:\Documents and Settings\Robert Ochs\My Documents\My Pictures\burner\abc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74"/>
            <a:stretch>
              <a:fillRect/>
            </a:stretch>
          </p:blipFill>
          <p:spPr bwMode="auto">
            <a:xfrm>
              <a:off x="60325" y="1949197"/>
              <a:ext cx="2142758" cy="181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Documents and Settings\Robert Ochs\My Documents\Dropbox\Work\June 2012 Matl Mtg\spray.bmp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36"/>
            <a:stretch>
              <a:fillRect/>
            </a:stretch>
          </p:blipFill>
          <p:spPr bwMode="auto">
            <a:xfrm>
              <a:off x="2264974" y="1949196"/>
              <a:ext cx="2381361" cy="181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C:\Documents and Settings\Robert Ochs\My Documents\Dropbox\Work\June 2012 Matl Mtg\PIV 035.jp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23"/>
            <a:stretch>
              <a:fillRect/>
            </a:stretch>
          </p:blipFill>
          <p:spPr bwMode="auto">
            <a:xfrm>
              <a:off x="4717928" y="1949197"/>
              <a:ext cx="2139503" cy="181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C:\Documents and Settings\Robert Ochs\My Documents\Dropbox\Work\June 2012 Matl Mtg\pic 045.jp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" r="10864" b="4974"/>
            <a:stretch>
              <a:fillRect/>
            </a:stretch>
          </p:blipFill>
          <p:spPr bwMode="auto">
            <a:xfrm>
              <a:off x="6928402" y="1949196"/>
              <a:ext cx="2137811" cy="181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708025" y="2173288"/>
            <a:ext cx="342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/>
              <a:t>Contact:</a:t>
            </a:r>
          </a:p>
          <a:p>
            <a:pPr eaLnBrk="1" hangingPunct="1">
              <a:defRPr/>
            </a:pPr>
            <a:r>
              <a:rPr lang="en-US" smtClean="0"/>
              <a:t>Robert I. Ochs</a:t>
            </a:r>
          </a:p>
          <a:p>
            <a:pPr eaLnBrk="1" hangingPunct="1">
              <a:defRPr/>
            </a:pPr>
            <a:r>
              <a:rPr lang="en-US" smtClean="0"/>
              <a:t>Fire Safety Branch</a:t>
            </a:r>
          </a:p>
          <a:p>
            <a:pPr eaLnBrk="1" hangingPunct="1">
              <a:defRPr/>
            </a:pPr>
            <a:r>
              <a:rPr lang="en-US" smtClean="0"/>
              <a:t>William J. Hughes Technical Center</a:t>
            </a:r>
          </a:p>
          <a:p>
            <a:pPr eaLnBrk="1" hangingPunct="1">
              <a:defRPr/>
            </a:pPr>
            <a:r>
              <a:rPr lang="en-US" smtClean="0"/>
              <a:t>ANG-E212; Bldg 287</a:t>
            </a:r>
          </a:p>
          <a:p>
            <a:pPr eaLnBrk="1" hangingPunct="1">
              <a:defRPr/>
            </a:pPr>
            <a:r>
              <a:rPr lang="en-US" smtClean="0"/>
              <a:t>Atlantic City, NJ 08405</a:t>
            </a:r>
          </a:p>
          <a:p>
            <a:pPr eaLnBrk="1" hangingPunct="1">
              <a:defRPr/>
            </a:pPr>
            <a:r>
              <a:rPr lang="en-US" smtClean="0"/>
              <a:t>T 609 485 4651</a:t>
            </a:r>
          </a:p>
          <a:p>
            <a:pPr eaLnBrk="1" hangingPunct="1">
              <a:defRPr/>
            </a:pPr>
            <a:r>
              <a:rPr lang="en-US" smtClean="0"/>
              <a:t>E robert.ochs@faa.gov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2481-C7CD-4DD5-807F-61FA5C1CC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2" descr="C:\Documents and Settings\Robert Ochs\My Documents\My Pictures\FAA logo\Picture1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35" y="2660051"/>
            <a:ext cx="4298376" cy="13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7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B243-0FEE-43E1-A481-AEEFF37E6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80502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902D-0080-4B12-A9CA-A5F265E8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120A82-CC1A-47EA-98E7-2A957605CC27}" type="datetime1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3F4CCB-F465-4575-8B7D-55B456BE6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301BE3-68FE-4FDB-9244-40210D2EBFB0}" type="datetime1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AE08-9D8B-4176-B7B4-51500F17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9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2B8B24-E44B-4229-92AD-E43316138DCC}" type="datetime1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81D8-5091-4C76-83E8-BE7A48ECB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F0C66D-00C1-468A-A105-A815FE99EC87}" type="datetime1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0EC3-EE46-4407-A73C-B32FCC9A4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62725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D90F-6269-400A-AB60-BCDD36794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AA62A7-0C40-48EF-A546-83C1AC5D2E6A}" type="datetime1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E89D-2B3C-4AD1-BF6E-3B8582B87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DC5467-9212-4AB0-B4F5-DDC7349B2869}" type="datetime1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2505-0ED2-4C34-8C72-C68CD305B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724258-2C6B-4AF7-94CC-08AFDC9912B5}" type="datetime1">
              <a:rPr lang="en-US"/>
              <a:pPr>
                <a:defRPr/>
              </a:pPr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7FF5-67D0-4511-95C8-2BCBAFF98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0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31BE6A-8DF3-40E4-AC17-954C4E67A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 Box 29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1D2F68"/>
                </a:solidFill>
              </a:rPr>
              <a:t>NexGen Burner Comparative Testing</a:t>
            </a:r>
            <a:endParaRPr lang="en-US" sz="1200" smtClean="0">
              <a:solidFill>
                <a:srgbClr val="1D2F68"/>
              </a:solidFill>
            </a:endParaRPr>
          </a:p>
        </p:txBody>
      </p:sp>
      <p:sp>
        <p:nvSpPr>
          <p:cNvPr id="1031" name="Text Box 30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1D2F68"/>
                </a:solidFill>
              </a:rPr>
              <a:t>IAMFTWG, June 20-21, 2012, Toulouse, France</a:t>
            </a:r>
          </a:p>
        </p:txBody>
      </p:sp>
      <p:pic>
        <p:nvPicPr>
          <p:cNvPr id="10" name="Picture 2" descr="C:\Documents and Settings\Robert Ochs\My Documents\My Pictures\FAA logo\Picture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62" y="6166057"/>
            <a:ext cx="2023222" cy="6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7038" y="182563"/>
            <a:ext cx="4983162" cy="1395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NexGen Burner Comparative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Cones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381000" y="2382838"/>
            <a:ext cx="8456613" cy="2192337"/>
            <a:chOff x="76200" y="2382979"/>
            <a:chExt cx="8457243" cy="2192647"/>
          </a:xfrm>
        </p:grpSpPr>
        <p:pic>
          <p:nvPicPr>
            <p:cNvPr id="25608" name="Picture 2" descr="C:\Documents and Settings\Robert Ochs\My Documents\My Pictures\burner\Picture 00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4" t="20445" r="5408" b="20203"/>
            <a:stretch>
              <a:fillRect/>
            </a:stretch>
          </p:blipFill>
          <p:spPr bwMode="auto">
            <a:xfrm>
              <a:off x="5410200" y="2382981"/>
              <a:ext cx="3123243" cy="219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3" descr="C:\Documents and Settings\Robert Ochs\My Documents\My Pictures\burner\Picture 00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8" t="13371" r="22003" b="27968"/>
            <a:stretch>
              <a:fillRect/>
            </a:stretch>
          </p:blipFill>
          <p:spPr bwMode="auto">
            <a:xfrm>
              <a:off x="76200" y="2392217"/>
              <a:ext cx="2465968" cy="218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4" descr="C:\Documents and Settings\Robert Ochs\My Documents\My Pictures\burner\Picture 00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0" t="10870" r="16537" b="31850"/>
            <a:stretch>
              <a:fillRect/>
            </a:stretch>
          </p:blipFill>
          <p:spPr bwMode="auto">
            <a:xfrm>
              <a:off x="2667000" y="2382979"/>
              <a:ext cx="2615327" cy="219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138238" y="18288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/>
              <a:t>Cone #1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3803650" y="18288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/>
              <a:t>Cone #2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6800850" y="18288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/>
              <a:t>Cone #3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E39BA-7BC6-4399-A083-0FCDDAD307B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Cone Surface Temperature Measurement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2B773-F0D6-48E0-820A-65FE109CB3F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6628" name="Picture 6" descr="pic 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844675"/>
            <a:ext cx="56038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2811463" y="3700463"/>
            <a:ext cx="38100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00">
                <a:cs typeface="Calibri" pitchFamily="34" charset="0"/>
              </a:rPr>
              <a:t>TC1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3192463" y="3292475"/>
            <a:ext cx="3810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00">
                <a:cs typeface="Calibri" pitchFamily="34" charset="0"/>
              </a:rPr>
              <a:t>TC2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3573463" y="2911475"/>
            <a:ext cx="3810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00">
                <a:cs typeface="Calibri" pitchFamily="34" charset="0"/>
              </a:rPr>
              <a:t>TC3</a:t>
            </a:r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3833813" y="2649538"/>
            <a:ext cx="38100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00">
                <a:cs typeface="Calibri" pitchFamily="34" charset="0"/>
              </a:rPr>
              <a:t>TC4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4157663" y="2317750"/>
            <a:ext cx="3810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000">
                <a:cs typeface="Calibri" pitchFamily="34" charset="0"/>
              </a:rPr>
              <a:t>TC5</a:t>
            </a:r>
          </a:p>
        </p:txBody>
      </p:sp>
      <p:sp>
        <p:nvSpPr>
          <p:cNvPr id="10" name="Oval 9"/>
          <p:cNvSpPr/>
          <p:nvPr/>
        </p:nvSpPr>
        <p:spPr>
          <a:xfrm>
            <a:off x="5630863" y="2995613"/>
            <a:ext cx="457200" cy="4953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FLIR Imaging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EBF01-5D09-4526-B54F-2BA99623E7A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98675"/>
            <a:ext cx="5181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 descr="pic 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225"/>
            <a:ext cx="38100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Fuel Nozzle Spray Cone Angle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C6B93-7C81-4480-A2E2-9C41BADE06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1" t="26111" r="13416" b="27779"/>
          <a:stretch>
            <a:fillRect/>
          </a:stretch>
        </p:blipFill>
        <p:spPr bwMode="auto">
          <a:xfrm>
            <a:off x="1176338" y="3119438"/>
            <a:ext cx="2233612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43025"/>
            <a:ext cx="5181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Cone and Flame Temperature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82856-3739-410D-B6F0-7727DF00CA4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970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7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Insulated Cone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FD97A-81D7-4CB0-AE80-2C5D344CF92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0724" name="Picture 4" descr="pic 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487863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pic 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600200"/>
            <a:ext cx="4487862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Insulated Cone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82C7A8-3FD5-41AD-BA4B-01D86F2A02A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Cone Surface Temperature Comparison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63A16-4D72-429D-8EB7-A48C22397BD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1181100" y="1706563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/>
              <a:t>Un-Insulated Cone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5753100" y="1711325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/>
              <a:t>Insulated Cone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Flame Temperature Comparison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DEB95-3691-41AB-9696-B9202BED07E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181100" y="1706563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/>
              <a:t>Un-Insulated Cone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5753100" y="1711325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/>
              <a:t>Insulated Cone</a:t>
            </a:r>
          </a:p>
        </p:txBody>
      </p:sp>
      <p:pic>
        <p:nvPicPr>
          <p:cNvPr id="337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45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Burnthrough Times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50C0C-4F1D-4E2A-9017-3D86B150DAF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476375"/>
            <a:ext cx="73755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01638" y="1454150"/>
            <a:ext cx="8229600" cy="26479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Perform comparative burnthrough testing to determine the effect of various parameters on test results</a:t>
            </a:r>
          </a:p>
          <a:p>
            <a:pPr lvl="1" eaLnBrk="1" hangingPunct="1">
              <a:defRPr/>
            </a:pPr>
            <a:r>
              <a:rPr lang="en-US" dirty="0" smtClean="0"/>
              <a:t>Use picture frame sample holder and PAN material to determine burnthrough performance</a:t>
            </a:r>
          </a:p>
          <a:p>
            <a:pPr eaLnBrk="1" hangingPunct="1">
              <a:defRPr/>
            </a:pPr>
            <a:r>
              <a:rPr lang="en-US" dirty="0" smtClean="0"/>
              <a:t>Test results will help to determine which parameters are most critical when specifying the burner in the new workbook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2B616-B32F-468F-B226-C4EE2BD7339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7413" name="Group 1"/>
          <p:cNvGrpSpPr>
            <a:grpSpLocks/>
          </p:cNvGrpSpPr>
          <p:nvPr/>
        </p:nvGrpSpPr>
        <p:grpSpPr bwMode="auto">
          <a:xfrm>
            <a:off x="79375" y="4102100"/>
            <a:ext cx="9029700" cy="1663700"/>
            <a:chOff x="190500" y="3301257"/>
            <a:chExt cx="9029699" cy="1664042"/>
          </a:xfrm>
        </p:grpSpPr>
        <p:pic>
          <p:nvPicPr>
            <p:cNvPr id="17414" name="Picture 5" descr="C:\Documents and Settings\Robert Ochs\My Documents\Dropbox\Work\June 2012 Matl Mtg\DSCN25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3301257"/>
              <a:ext cx="2198688" cy="164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C:\Documents and Settings\Robert Ochs\My Documents\Dropbox\Work\June 2012 Matl Mtg\DSCN257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449" y="3301257"/>
              <a:ext cx="2219325" cy="1664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C:\Documents and Settings\Robert Ochs\My Documents\Dropbox\Work\June 2012 Matl Mtg\DSCN259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563" y="3301257"/>
              <a:ext cx="2198688" cy="164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8" descr="C:\Documents and Settings\Robert Ochs\My Documents\Dropbox\Work\June 2012 Matl Mtg\DSCN259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12" y="3301257"/>
              <a:ext cx="2198687" cy="164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- Insulated Cone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Insulating the cone increases the average flame temperature by about 85</a:t>
            </a:r>
            <a:r>
              <a:rPr lang="en-US" dirty="0" smtClean="0">
                <a:cs typeface="Calibri"/>
              </a:rPr>
              <a:t>°F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Calibri"/>
              </a:rPr>
              <a:t>Insulation increased the cone surface temperatures by 500-600°F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Calibri"/>
              </a:rPr>
              <a:t>The insulated cone burned through the PAN material significantly quicker than the un-insulated cone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cs typeface="Calibri"/>
              </a:rPr>
              <a:t>8579:  92 sec. quicker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cs typeface="Calibri"/>
              </a:rPr>
              <a:t>8611:  92 sec. quicker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Calibri"/>
              </a:rPr>
              <a:t>Cone insulation used as an extreme example to determine how heat loss from cone can affect burnthrough results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180AF-45B2-4B72-80DD-7B70A7A27F7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/>
              <a:t>Installed Cone #1</a:t>
            </a:r>
            <a:br>
              <a:rPr lang="en-US" smtClean="0"/>
            </a:br>
            <a:r>
              <a:rPr lang="en-US" sz="2000" smtClean="0">
                <a:cs typeface="Calibri" pitchFamily="34" charset="0"/>
              </a:rPr>
              <a:t>0.048” thickness 18 gauge 310 Stainless Steel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2B341F-EA72-4C19-BE56-7F73B13D3A1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prstClr val="black"/>
                </a:solidFill>
              </a:rPr>
              <a:t>Installed Cone #1</a:t>
            </a:r>
            <a:br>
              <a:rPr lang="en-US" kern="0" dirty="0">
                <a:solidFill>
                  <a:prstClr val="black"/>
                </a:solidFill>
              </a:rPr>
            </a:br>
            <a:r>
              <a:rPr lang="en-US" sz="2000" kern="0" dirty="0">
                <a:solidFill>
                  <a:prstClr val="black"/>
                </a:solidFill>
                <a:cs typeface="Calibri" pitchFamily="34" charset="0"/>
              </a:rPr>
              <a:t>0.048” thickness 18 gauge 310 Stainless Steel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3AD27-CCCF-422C-8F78-8D8980BBB5E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645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45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894" name="Group 3"/>
          <p:cNvGrpSpPr>
            <a:grpSpLocks/>
          </p:cNvGrpSpPr>
          <p:nvPr/>
        </p:nvGrpSpPr>
        <p:grpSpPr bwMode="auto">
          <a:xfrm>
            <a:off x="1181100" y="1706563"/>
            <a:ext cx="6781800" cy="374650"/>
            <a:chOff x="1181100" y="1707162"/>
            <a:chExt cx="6781800" cy="373705"/>
          </a:xfrm>
        </p:grpSpPr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1181100" y="1707162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Baseline Cone</a:t>
              </a:r>
            </a:p>
          </p:txBody>
        </p:sp>
        <p:sp>
          <p:nvSpPr>
            <p:cNvPr id="37896" name="TextBox 6"/>
            <p:cNvSpPr txBox="1">
              <a:spLocks noChangeArrowheads="1"/>
            </p:cNvSpPr>
            <p:nvPr/>
          </p:nvSpPr>
          <p:spPr bwMode="auto">
            <a:xfrm>
              <a:off x="5753100" y="1711535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Cone #1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prstClr val="black"/>
                </a:solidFill>
              </a:rPr>
              <a:t>Installed Cone #1</a:t>
            </a:r>
            <a:br>
              <a:rPr lang="en-US" kern="0" dirty="0">
                <a:solidFill>
                  <a:prstClr val="black"/>
                </a:solidFill>
              </a:rPr>
            </a:br>
            <a:r>
              <a:rPr lang="en-US" sz="2000" kern="0" dirty="0">
                <a:solidFill>
                  <a:prstClr val="black"/>
                </a:solidFill>
                <a:cs typeface="Calibri" pitchFamily="34" charset="0"/>
              </a:rPr>
              <a:t>0.048” thickness 18 gauge 310 Stainless Steel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4EC3B-3CF4-49AB-AED2-82406DA84C4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550988"/>
            <a:ext cx="7291387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/>
              <a:t>Installed Cone #2</a:t>
            </a:r>
            <a:br>
              <a:rPr lang="en-US" smtClean="0"/>
            </a:br>
            <a:r>
              <a:rPr lang="en-US" sz="2400" smtClean="0">
                <a:cs typeface="Calibri" pitchFamily="34" charset="0"/>
              </a:rPr>
              <a:t>0.061” thickness 321h Stainless Steel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5E908-EADF-457C-9DE4-20126AAB2E9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058988"/>
            <a:ext cx="4565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prstClr val="black"/>
                </a:solidFill>
              </a:rPr>
              <a:t>Installed Cone #2</a:t>
            </a:r>
            <a:br>
              <a:rPr lang="en-US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  <a:cs typeface="Calibri" pitchFamily="34" charset="0"/>
              </a:rPr>
              <a:t>0.061” thickness 321h Stainless Steel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99456-52DD-4C03-A55F-77ED0EF601A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4096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45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645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66" name="Group 5"/>
          <p:cNvGrpSpPr>
            <a:grpSpLocks/>
          </p:cNvGrpSpPr>
          <p:nvPr/>
        </p:nvGrpSpPr>
        <p:grpSpPr bwMode="auto">
          <a:xfrm>
            <a:off x="1181100" y="1706563"/>
            <a:ext cx="6781800" cy="374650"/>
            <a:chOff x="1181100" y="1707162"/>
            <a:chExt cx="6781800" cy="373705"/>
          </a:xfrm>
        </p:grpSpPr>
        <p:sp>
          <p:nvSpPr>
            <p:cNvPr id="40967" name="TextBox 6"/>
            <p:cNvSpPr txBox="1">
              <a:spLocks noChangeArrowheads="1"/>
            </p:cNvSpPr>
            <p:nvPr/>
          </p:nvSpPr>
          <p:spPr bwMode="auto">
            <a:xfrm>
              <a:off x="1181100" y="1707162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Baseline Cone</a:t>
              </a:r>
            </a:p>
          </p:txBody>
        </p:sp>
        <p:sp>
          <p:nvSpPr>
            <p:cNvPr id="40968" name="TextBox 7"/>
            <p:cNvSpPr txBox="1">
              <a:spLocks noChangeArrowheads="1"/>
            </p:cNvSpPr>
            <p:nvPr/>
          </p:nvSpPr>
          <p:spPr bwMode="auto">
            <a:xfrm>
              <a:off x="5753100" y="1711535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Cone #2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prstClr val="black"/>
                </a:solidFill>
              </a:rPr>
              <a:t>Installed Cone #2</a:t>
            </a:r>
            <a:br>
              <a:rPr lang="en-US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  <a:cs typeface="Calibri" pitchFamily="34" charset="0"/>
              </a:rPr>
              <a:t>0.061” thickness 321h Stainless Steel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E69D2-C034-48D9-8902-378CFA634E0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514475"/>
            <a:ext cx="7375525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Installed Cone #3</a:t>
            </a:r>
            <a:br>
              <a:rPr lang="en-US" smtClean="0"/>
            </a:br>
            <a:r>
              <a:rPr lang="en-US" sz="2000" smtClean="0">
                <a:cs typeface="Calibri" pitchFamily="34" charset="0"/>
              </a:rPr>
              <a:t>Same as Cone #1 with 1” flange welded on exit plane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5E3AA-0E8B-422E-9771-40FE203AD67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Installed Cone #3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z="2000" smtClean="0">
                <a:solidFill>
                  <a:srgbClr val="000000"/>
                </a:solidFill>
                <a:cs typeface="Calibri" pitchFamily="34" charset="0"/>
              </a:rPr>
              <a:t>Same as Cone #1 with 1” flange welded on exit plane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08E62-C52E-4218-923E-8C795D61001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4403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45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037" name="Group 4"/>
          <p:cNvGrpSpPr>
            <a:grpSpLocks/>
          </p:cNvGrpSpPr>
          <p:nvPr/>
        </p:nvGrpSpPr>
        <p:grpSpPr bwMode="auto">
          <a:xfrm>
            <a:off x="1181100" y="1706563"/>
            <a:ext cx="6781800" cy="374650"/>
            <a:chOff x="1181100" y="1707162"/>
            <a:chExt cx="6781800" cy="373705"/>
          </a:xfrm>
        </p:grpSpPr>
        <p:sp>
          <p:nvSpPr>
            <p:cNvPr id="44039" name="TextBox 5"/>
            <p:cNvSpPr txBox="1">
              <a:spLocks noChangeArrowheads="1"/>
            </p:cNvSpPr>
            <p:nvPr/>
          </p:nvSpPr>
          <p:spPr bwMode="auto">
            <a:xfrm>
              <a:off x="1181100" y="1707162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Baseline Cone</a:t>
              </a:r>
            </a:p>
          </p:txBody>
        </p:sp>
        <p:sp>
          <p:nvSpPr>
            <p:cNvPr id="44040" name="TextBox 6"/>
            <p:cNvSpPr txBox="1">
              <a:spLocks noChangeArrowheads="1"/>
            </p:cNvSpPr>
            <p:nvPr/>
          </p:nvSpPr>
          <p:spPr bwMode="auto">
            <a:xfrm>
              <a:off x="5753100" y="1711535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/>
                <a:t>Cone #3</a:t>
              </a:r>
            </a:p>
          </p:txBody>
        </p:sp>
      </p:grp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234950"/>
            <a:ext cx="8229600" cy="9001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Installed Cone #3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z="2000" smtClean="0">
                <a:solidFill>
                  <a:srgbClr val="000000"/>
                </a:solidFill>
                <a:cs typeface="Calibri" pitchFamily="34" charset="0"/>
              </a:rPr>
              <a:t>Same as Cone #1 with 1” flange welded on exit plane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64AFB-6367-46C9-8878-29BC18A7A9B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135063"/>
            <a:ext cx="7975600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Establish Baseline Dataset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9525" y="1828800"/>
            <a:ext cx="9137650" cy="2786063"/>
            <a:chOff x="0" y="1746250"/>
            <a:chExt cx="9139015" cy="2786063"/>
          </a:xfrm>
        </p:grpSpPr>
        <p:pic>
          <p:nvPicPr>
            <p:cNvPr id="184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52600"/>
              <a:ext cx="4578350" cy="277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315" y="1746250"/>
              <a:ext cx="4584700" cy="278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308100" y="4648200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/>
              <a:t>3.43% Standard Deviation </a:t>
            </a:r>
          </a:p>
          <a:p>
            <a:pPr algn="ctr" eaLnBrk="1" hangingPunct="1"/>
            <a:endParaRPr lang="en-US"/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5864225" y="4648200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/>
              <a:t>3.17% Standard Deviation </a:t>
            </a:r>
          </a:p>
          <a:p>
            <a:pPr algn="ctr"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D3330-27A5-4FE7-A575-ED1C4B36059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Cones #1 vs. #3 – Effect of Flange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AF82B-210B-43CB-9777-9E0621D3E68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82700"/>
            <a:ext cx="802163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Cones #1 vs. #2 – Effect of Thickness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9587-F475-4215-B6E3-67C35B52884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393825"/>
            <a:ext cx="7789862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% Change from Baseline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23DDBA-E4DE-4A50-A341-B2370B3B811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495425"/>
            <a:ext cx="7893050" cy="473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Cone Comparison - Summary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cases tested reduced the burnthrough time of both 8579 and 8611 from the baseline case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 order of impact on burnthrough severity</a:t>
            </a:r>
          </a:p>
          <a:p>
            <a:pPr lvl="1" eaLnBrk="1" hangingPunct="1"/>
            <a:r>
              <a:rPr lang="en-US" smtClean="0"/>
              <a:t>Insulating outer cone surface to prevent heat loss</a:t>
            </a:r>
          </a:p>
          <a:p>
            <a:pPr lvl="1" eaLnBrk="1" hangingPunct="1"/>
            <a:r>
              <a:rPr lang="en-US" smtClean="0"/>
              <a:t>1” flange on end of cone</a:t>
            </a:r>
          </a:p>
          <a:p>
            <a:pPr lvl="1" eaLnBrk="1" hangingPunct="1"/>
            <a:r>
              <a:rPr lang="en-US" smtClean="0"/>
              <a:t>Slightly thicker cone material</a:t>
            </a:r>
          </a:p>
          <a:p>
            <a:pPr lvl="1" eaLnBrk="1" hangingPunct="1"/>
            <a:r>
              <a:rPr lang="en-US" smtClean="0"/>
              <a:t>New cone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C0415-07B8-4288-8BAD-D7991386D300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Re-run Baseline Tests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TextBox 2"/>
          <p:cNvSpPr txBox="1">
            <a:spLocks noChangeArrowheads="1"/>
          </p:cNvSpPr>
          <p:nvPr/>
        </p:nvSpPr>
        <p:spPr bwMode="auto">
          <a:xfrm>
            <a:off x="1447800" y="464820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/>
              <a:t>244 ± 5%</a:t>
            </a:r>
          </a:p>
          <a:p>
            <a:pPr algn="ctr" eaLnBrk="1" hangingPunct="1"/>
            <a:r>
              <a:rPr lang="en-US"/>
              <a:t>231.8&lt;x&lt;256.2</a:t>
            </a:r>
          </a:p>
          <a:p>
            <a:pPr algn="ctr" eaLnBrk="1" hangingPunct="1"/>
            <a:endParaRPr lang="en-US"/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6019800" y="464820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/>
              <a:t>298 ± 5%</a:t>
            </a:r>
          </a:p>
          <a:p>
            <a:pPr algn="ctr" eaLnBrk="1" hangingPunct="1"/>
            <a:r>
              <a:rPr lang="en-US"/>
              <a:t>283&lt;x&lt;313</a:t>
            </a:r>
          </a:p>
          <a:p>
            <a:pPr algn="ctr"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Re-run Baseline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D5913-A33F-47AE-A706-4363059D8064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098550"/>
            <a:ext cx="8215312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Series #3 - Stator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F77A9-B9F8-427E-BA46-948E3D9EB6D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28613" y="1735138"/>
            <a:ext cx="8229600" cy="45243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Definitions</a:t>
            </a:r>
            <a:endParaRPr lang="en-US" sz="2800" dirty="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3590925"/>
            <a:ext cx="21844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73475"/>
            <a:ext cx="2389187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1" name="TextBox 6"/>
          <p:cNvSpPr txBox="1">
            <a:spLocks noChangeArrowheads="1"/>
          </p:cNvSpPr>
          <p:nvPr/>
        </p:nvSpPr>
        <p:spPr bwMode="auto">
          <a:xfrm>
            <a:off x="1039813" y="2511425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/>
              <a:t>“Old Stator”</a:t>
            </a:r>
          </a:p>
          <a:p>
            <a:pPr eaLnBrk="1" hangingPunct="1"/>
            <a:r>
              <a:rPr lang="en-US"/>
              <a:t>Marlin Engineering CNC-machined reproduction of original Monarch H-215</a:t>
            </a:r>
          </a:p>
        </p:txBody>
      </p:sp>
      <p:sp>
        <p:nvSpPr>
          <p:cNvPr id="52232" name="TextBox 7"/>
          <p:cNvSpPr txBox="1">
            <a:spLocks noChangeArrowheads="1"/>
          </p:cNvSpPr>
          <p:nvPr/>
        </p:nvSpPr>
        <p:spPr bwMode="auto">
          <a:xfrm>
            <a:off x="4672013" y="2500313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/>
              <a:t>“New Stator”</a:t>
            </a:r>
          </a:p>
          <a:p>
            <a:pPr eaLnBrk="1" hangingPunct="1"/>
            <a:r>
              <a:rPr lang="en-US"/>
              <a:t>Marlin Engineering, symmetric, CNC-machined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Stator – External Ignition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D0FE0-B4B4-4B1A-BA11-89DA2393254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new_stator_igni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Stator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Initially new stator was put in exact position as old stator</a:t>
            </a:r>
          </a:p>
          <a:p>
            <a:pPr lvl="1" eaLnBrk="1" hangingPunct="1"/>
            <a:r>
              <a:rPr lang="en-US" smtClean="0"/>
              <a:t>4” back from nozzle tip</a:t>
            </a:r>
          </a:p>
          <a:p>
            <a:pPr lvl="1" eaLnBrk="1" hangingPunct="1"/>
            <a:r>
              <a:rPr lang="en-US" smtClean="0"/>
              <a:t>Centerline between vanes aligned 35</a:t>
            </a:r>
            <a:r>
              <a:rPr lang="en-US" smtClean="0">
                <a:cs typeface="Calibri" pitchFamily="34" charset="0"/>
              </a:rPr>
              <a:t>° from vertical</a:t>
            </a:r>
          </a:p>
          <a:p>
            <a:pPr eaLnBrk="1" hangingPunct="1"/>
            <a:r>
              <a:rPr lang="en-US" smtClean="0">
                <a:cs typeface="Calibri" pitchFamily="34" charset="0"/>
              </a:rPr>
              <a:t>Ignition wires were removed from burner completely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1F280-B182-4A2F-9E17-7509A9904695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New Stator – Temperature Comparison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5DF3-3F2B-4C70-A0DB-46D90813FD7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098550"/>
            <a:ext cx="7624762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849313"/>
            <a:ext cx="7902575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Test 1:  Location of sonic choke</a:t>
            </a:r>
            <a:br>
              <a:rPr lang="en-US" dirty="0" smtClean="0"/>
            </a:br>
            <a:r>
              <a:rPr lang="en-US" dirty="0" smtClean="0"/>
              <a:t>Standard Configuration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F3A5D-C8F5-4B86-AE80-A2C76403E6A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Stator - Burnthrough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BC851-CFCD-43F7-BFED-47D01D59C86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163638"/>
            <a:ext cx="7856538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Summary of Initial New Stator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Stator – Flame Temperature Measurement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More uniform flame temperature profile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Significant improvement on #1 T/C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Over 50</a:t>
            </a:r>
            <a:r>
              <a:rPr lang="en-US" dirty="0" smtClean="0">
                <a:cs typeface="Calibri"/>
              </a:rPr>
              <a:t>°F increase in average flame temperature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New Stator – Burnthrough Tests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Longer overall burnthrough times for both 8579 and 8611 material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8579 – 16.45 sec. longer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8611 – 33.60 sec. longer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Measured Flame Temperatures - Rotation</a:t>
            </a:r>
            <a:endParaRPr lang="en-US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705">
            <a:off x="735013" y="1801813"/>
            <a:ext cx="31845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Measured Flame Temperatures - Rotation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910">
            <a:off x="747713" y="1801813"/>
            <a:ext cx="3186112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Measured Flame Temperatures - Rotation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4740">
            <a:off x="747713" y="1801813"/>
            <a:ext cx="3186112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Measured Flame Temperatures - Rotation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2609">
            <a:off x="749300" y="1801813"/>
            <a:ext cx="31845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Measured Flame Temperatures - Rotation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7566">
            <a:off x="749300" y="1801813"/>
            <a:ext cx="31845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Measured Flame Temperatures - Rotation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260">
            <a:off x="749300" y="1801813"/>
            <a:ext cx="31845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Measured Flame Temperatures - Rotation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89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4864">
            <a:off x="749300" y="1801813"/>
            <a:ext cx="31845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57229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cs typeface="Calibri" pitchFamily="34" charset="0"/>
              </a:rPr>
              <a:t>Stator Rotation:  </a:t>
            </a:r>
            <a:r>
              <a:rPr lang="el-GR" smtClean="0">
                <a:cs typeface="Calibri" pitchFamily="34" charset="0"/>
              </a:rPr>
              <a:t>Δ</a:t>
            </a:r>
            <a:r>
              <a:rPr lang="en-US" smtClean="0">
                <a:cs typeface="Calibri" pitchFamily="34" charset="0"/>
              </a:rPr>
              <a:t>T=T</a:t>
            </a:r>
            <a:r>
              <a:rPr lang="en-US" baseline="-25000" smtClean="0">
                <a:cs typeface="Calibri" pitchFamily="34" charset="0"/>
              </a:rPr>
              <a:t>max</a:t>
            </a:r>
            <a:r>
              <a:rPr lang="en-US" smtClean="0">
                <a:cs typeface="Calibri" pitchFamily="34" charset="0"/>
              </a:rPr>
              <a:t>-T</a:t>
            </a:r>
            <a:r>
              <a:rPr lang="en-US" baseline="-25000" smtClean="0">
                <a:cs typeface="Calibri" pitchFamily="34" charset="0"/>
              </a:rPr>
              <a:t>min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cs typeface="Calibri"/>
              </a:rPr>
              <a:t>Δ</a:t>
            </a:r>
            <a:r>
              <a:rPr lang="en-US" dirty="0" smtClean="0">
                <a:cs typeface="Calibri"/>
              </a:rPr>
              <a:t>T is used to determine the uniformity of the flame temperature measurement, smaller </a:t>
            </a:r>
            <a:r>
              <a:rPr lang="el-GR" dirty="0">
                <a:cs typeface="Calibri"/>
              </a:rPr>
              <a:t>Δ</a:t>
            </a:r>
            <a:r>
              <a:rPr lang="en-US" dirty="0" smtClean="0">
                <a:cs typeface="Calibri"/>
              </a:rPr>
              <a:t>T, more uniform 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6"/>
          <a:stretch>
            <a:fillRect/>
          </a:stretch>
        </p:blipFill>
        <p:spPr bwMode="auto">
          <a:xfrm>
            <a:off x="176213" y="1130300"/>
            <a:ext cx="8699500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0D694-610E-4E4E-8A9A-7C71E71D2F0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Relocated Choke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Stator Rotation - Summary</a:t>
            </a:r>
          </a:p>
        </p:txBody>
      </p:sp>
      <p:sp>
        <p:nvSpPr>
          <p:cNvPr id="665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Rotating the stator over 90</a:t>
            </a:r>
            <a:r>
              <a:rPr lang="en-US" smtClean="0">
                <a:cs typeface="Calibri" pitchFamily="34" charset="0"/>
              </a:rPr>
              <a:t>° in 15° increments resulted in slightly different flame temperature profiles</a:t>
            </a:r>
          </a:p>
          <a:p>
            <a:pPr eaLnBrk="1" hangingPunct="1"/>
            <a:r>
              <a:rPr lang="en-US" smtClean="0">
                <a:cs typeface="Calibri" pitchFamily="34" charset="0"/>
              </a:rPr>
              <a:t>The uniformity of the flame was assessed by subtracting the minimum temperature from the maximum temperature</a:t>
            </a:r>
          </a:p>
          <a:p>
            <a:pPr eaLnBrk="1" hangingPunct="1"/>
            <a:r>
              <a:rPr lang="en-US" smtClean="0">
                <a:cs typeface="Calibri" pitchFamily="34" charset="0"/>
              </a:rPr>
              <a:t>The best uniformity was found at 0°, with a spread of 70.36°F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8"/>
          <p:cNvGrpSpPr>
            <a:grpSpLocks/>
          </p:cNvGrpSpPr>
          <p:nvPr/>
        </p:nvGrpSpPr>
        <p:grpSpPr bwMode="auto">
          <a:xfrm>
            <a:off x="2446338" y="2578100"/>
            <a:ext cx="5245100" cy="3941763"/>
            <a:chOff x="1807126" y="1684338"/>
            <a:chExt cx="5244549" cy="3941762"/>
          </a:xfrm>
        </p:grpSpPr>
        <p:pic>
          <p:nvPicPr>
            <p:cNvPr id="6758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688" y="1684338"/>
              <a:ext cx="4598987" cy="394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590" name="TextBox 3"/>
            <p:cNvSpPr txBox="1">
              <a:spLocks noChangeArrowheads="1"/>
            </p:cNvSpPr>
            <p:nvPr/>
          </p:nvSpPr>
          <p:spPr bwMode="auto">
            <a:xfrm>
              <a:off x="1807126" y="3071019"/>
              <a:ext cx="645563" cy="584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00"/>
                  </a:solidFill>
                </a:rPr>
                <a:t>4”</a:t>
              </a:r>
            </a:p>
          </p:txBody>
        </p:sp>
        <p:cxnSp>
          <p:nvCxnSpPr>
            <p:cNvPr id="3" name="Straight Arrow Connector 2"/>
            <p:cNvCxnSpPr>
              <a:stCxn id="67590" idx="2"/>
            </p:cNvCxnSpPr>
            <p:nvPr/>
          </p:nvCxnSpPr>
          <p:spPr>
            <a:xfrm>
              <a:off x="2129354" y="3656012"/>
              <a:ext cx="1263517" cy="8302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67590" idx="2"/>
            </p:cNvCxnSpPr>
            <p:nvPr/>
          </p:nvCxnSpPr>
          <p:spPr>
            <a:xfrm>
              <a:off x="2129354" y="3656012"/>
              <a:ext cx="536519" cy="1676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5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95325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Title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674687"/>
          </a:xfrm>
        </p:spPr>
        <p:txBody>
          <a:bodyPr/>
          <a:lstStyle/>
          <a:p>
            <a:pPr eaLnBrk="1" hangingPunct="1"/>
            <a:r>
              <a:rPr lang="en-US" smtClean="0"/>
              <a:t>Axial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6"/>
          <p:cNvGrpSpPr>
            <a:grpSpLocks/>
          </p:cNvGrpSpPr>
          <p:nvPr/>
        </p:nvGrpSpPr>
        <p:grpSpPr bwMode="auto">
          <a:xfrm>
            <a:off x="2446338" y="2527300"/>
            <a:ext cx="5364162" cy="3846513"/>
            <a:chOff x="1807126" y="1625600"/>
            <a:chExt cx="5363612" cy="3846513"/>
          </a:xfrm>
        </p:grpSpPr>
        <p:pic>
          <p:nvPicPr>
            <p:cNvPr id="686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575" y="1625600"/>
              <a:ext cx="4602163" cy="3846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614" name="TextBox 3"/>
            <p:cNvSpPr txBox="1">
              <a:spLocks noChangeArrowheads="1"/>
            </p:cNvSpPr>
            <p:nvPr/>
          </p:nvSpPr>
          <p:spPr bwMode="auto">
            <a:xfrm>
              <a:off x="1807126" y="3071019"/>
              <a:ext cx="645562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00"/>
                  </a:solidFill>
                </a:rPr>
                <a:t>5”</a:t>
              </a:r>
            </a:p>
          </p:txBody>
        </p:sp>
        <p:cxnSp>
          <p:nvCxnSpPr>
            <p:cNvPr id="5" name="Straight Arrow Connector 4"/>
            <p:cNvCxnSpPr>
              <a:stCxn id="68614" idx="2"/>
            </p:cNvCxnSpPr>
            <p:nvPr/>
          </p:nvCxnSpPr>
          <p:spPr>
            <a:xfrm>
              <a:off x="2129355" y="3654425"/>
              <a:ext cx="1468287" cy="6270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68614" idx="2"/>
            </p:cNvCxnSpPr>
            <p:nvPr/>
          </p:nvCxnSpPr>
          <p:spPr>
            <a:xfrm>
              <a:off x="2129355" y="3654425"/>
              <a:ext cx="536520" cy="16779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720725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803275"/>
          </a:xfrm>
        </p:spPr>
        <p:txBody>
          <a:bodyPr/>
          <a:lstStyle/>
          <a:p>
            <a:pPr eaLnBrk="1" hangingPunct="1"/>
            <a:r>
              <a:rPr lang="en-US" smtClean="0"/>
              <a:t>Axial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2468563" y="2525713"/>
            <a:ext cx="5326062" cy="3867150"/>
            <a:chOff x="1807126" y="1576388"/>
            <a:chExt cx="5327099" cy="3867150"/>
          </a:xfrm>
        </p:grpSpPr>
        <p:pic>
          <p:nvPicPr>
            <p:cNvPr id="696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5" y="1576388"/>
              <a:ext cx="4610100" cy="386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638" name="TextBox 3"/>
            <p:cNvSpPr txBox="1">
              <a:spLocks noChangeArrowheads="1"/>
            </p:cNvSpPr>
            <p:nvPr/>
          </p:nvSpPr>
          <p:spPr bwMode="auto">
            <a:xfrm>
              <a:off x="1807126" y="3071019"/>
              <a:ext cx="645562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00"/>
                  </a:solidFill>
                </a:rPr>
                <a:t>6”</a:t>
              </a:r>
            </a:p>
          </p:txBody>
        </p:sp>
        <p:cxnSp>
          <p:nvCxnSpPr>
            <p:cNvPr id="5" name="Straight Arrow Connector 4"/>
            <p:cNvCxnSpPr>
              <a:stCxn id="69638" idx="2"/>
            </p:cNvCxnSpPr>
            <p:nvPr/>
          </p:nvCxnSpPr>
          <p:spPr>
            <a:xfrm>
              <a:off x="2129451" y="3654425"/>
              <a:ext cx="1638619" cy="415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69638" idx="2"/>
            </p:cNvCxnSpPr>
            <p:nvPr/>
          </p:nvCxnSpPr>
          <p:spPr>
            <a:xfrm>
              <a:off x="2129451" y="3654425"/>
              <a:ext cx="536679" cy="16779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0485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itle 1"/>
          <p:cNvSpPr>
            <a:spLocks noGrp="1"/>
          </p:cNvSpPr>
          <p:nvPr>
            <p:ph type="title"/>
          </p:nvPr>
        </p:nvSpPr>
        <p:spPr>
          <a:xfrm>
            <a:off x="447675" y="344488"/>
            <a:ext cx="8229600" cy="360362"/>
          </a:xfrm>
        </p:spPr>
        <p:txBody>
          <a:bodyPr/>
          <a:lstStyle/>
          <a:p>
            <a:pPr eaLnBrk="1" hangingPunct="1"/>
            <a:r>
              <a:rPr lang="en-US" smtClean="0"/>
              <a:t>Axial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6"/>
          <p:cNvGrpSpPr>
            <a:grpSpLocks/>
          </p:cNvGrpSpPr>
          <p:nvPr/>
        </p:nvGrpSpPr>
        <p:grpSpPr bwMode="auto">
          <a:xfrm>
            <a:off x="2474913" y="2570163"/>
            <a:ext cx="5267325" cy="4032250"/>
            <a:chOff x="2492071" y="2825853"/>
            <a:chExt cx="5266774" cy="4032147"/>
          </a:xfrm>
        </p:grpSpPr>
        <p:pic>
          <p:nvPicPr>
            <p:cNvPr id="7066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483" y="2825853"/>
              <a:ext cx="4805362" cy="403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62" name="TextBox 3"/>
            <p:cNvSpPr txBox="1">
              <a:spLocks noChangeArrowheads="1"/>
            </p:cNvSpPr>
            <p:nvPr/>
          </p:nvSpPr>
          <p:spPr bwMode="auto">
            <a:xfrm>
              <a:off x="2492071" y="4271272"/>
              <a:ext cx="645562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00"/>
                  </a:solidFill>
                </a:rPr>
                <a:t>3”</a:t>
              </a:r>
            </a:p>
          </p:txBody>
        </p:sp>
        <p:cxnSp>
          <p:nvCxnSpPr>
            <p:cNvPr id="5" name="Straight Arrow Connector 4"/>
            <p:cNvCxnSpPr>
              <a:stCxn id="70662" idx="2"/>
            </p:cNvCxnSpPr>
            <p:nvPr/>
          </p:nvCxnSpPr>
          <p:spPr>
            <a:xfrm>
              <a:off x="2814299" y="4856213"/>
              <a:ext cx="1049228" cy="10270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70662" idx="2"/>
            </p:cNvCxnSpPr>
            <p:nvPr/>
          </p:nvCxnSpPr>
          <p:spPr>
            <a:xfrm>
              <a:off x="2814299" y="4856213"/>
              <a:ext cx="536519" cy="16763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69373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Title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29600" cy="527050"/>
          </a:xfrm>
        </p:spPr>
        <p:txBody>
          <a:bodyPr/>
          <a:lstStyle/>
          <a:p>
            <a:pPr eaLnBrk="1" hangingPunct="1"/>
            <a:r>
              <a:rPr lang="en-US" smtClean="0"/>
              <a:t>Axial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2495550" y="2547938"/>
            <a:ext cx="5238750" cy="4219575"/>
            <a:chOff x="1807126" y="1579563"/>
            <a:chExt cx="5238199" cy="4219575"/>
          </a:xfrm>
        </p:grpSpPr>
        <p:pic>
          <p:nvPicPr>
            <p:cNvPr id="716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5" y="1579563"/>
              <a:ext cx="4933950" cy="421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86" name="TextBox 3"/>
            <p:cNvSpPr txBox="1">
              <a:spLocks noChangeArrowheads="1"/>
            </p:cNvSpPr>
            <p:nvPr/>
          </p:nvSpPr>
          <p:spPr bwMode="auto">
            <a:xfrm>
              <a:off x="1807126" y="3071019"/>
              <a:ext cx="645562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00"/>
                  </a:solidFill>
                </a:rPr>
                <a:t>2”</a:t>
              </a:r>
            </a:p>
          </p:txBody>
        </p:sp>
        <p:cxnSp>
          <p:nvCxnSpPr>
            <p:cNvPr id="5" name="Straight Arrow Connector 4"/>
            <p:cNvCxnSpPr>
              <a:stCxn id="71686" idx="2"/>
            </p:cNvCxnSpPr>
            <p:nvPr/>
          </p:nvCxnSpPr>
          <p:spPr>
            <a:xfrm>
              <a:off x="2129355" y="3654425"/>
              <a:ext cx="869859" cy="10890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71686" idx="2"/>
            </p:cNvCxnSpPr>
            <p:nvPr/>
          </p:nvCxnSpPr>
          <p:spPr>
            <a:xfrm>
              <a:off x="2129355" y="3654425"/>
              <a:ext cx="536519" cy="16779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8103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Title 1"/>
          <p:cNvSpPr>
            <a:spLocks noGrp="1"/>
          </p:cNvSpPr>
          <p:nvPr>
            <p:ph type="title"/>
          </p:nvPr>
        </p:nvSpPr>
        <p:spPr>
          <a:xfrm>
            <a:off x="447675" y="314325"/>
            <a:ext cx="8229600" cy="525463"/>
          </a:xfrm>
        </p:spPr>
        <p:txBody>
          <a:bodyPr/>
          <a:lstStyle/>
          <a:p>
            <a:pPr eaLnBrk="1" hangingPunct="1"/>
            <a:r>
              <a:rPr lang="en-US" smtClean="0"/>
              <a:t>Axial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Calibri" pitchFamily="34" charset="0"/>
              </a:rPr>
              <a:t>Stator Axial Location:  </a:t>
            </a:r>
            <a:r>
              <a:rPr lang="el-GR" smtClean="0">
                <a:cs typeface="Calibri" pitchFamily="34" charset="0"/>
              </a:rPr>
              <a:t>Δ</a:t>
            </a:r>
            <a:r>
              <a:rPr lang="en-US" smtClean="0">
                <a:cs typeface="Calibri" pitchFamily="34" charset="0"/>
              </a:rPr>
              <a:t>T=T</a:t>
            </a:r>
            <a:r>
              <a:rPr lang="en-US" baseline="-25000" smtClean="0">
                <a:cs typeface="Calibri" pitchFamily="34" charset="0"/>
              </a:rPr>
              <a:t>max</a:t>
            </a:r>
            <a:r>
              <a:rPr lang="en-US" smtClean="0">
                <a:cs typeface="Calibri" pitchFamily="34" charset="0"/>
              </a:rPr>
              <a:t>-T</a:t>
            </a:r>
            <a:r>
              <a:rPr lang="en-US" baseline="-25000" smtClean="0">
                <a:cs typeface="Calibri" pitchFamily="34" charset="0"/>
              </a:rPr>
              <a:t>min</a:t>
            </a:r>
            <a:endParaRPr lang="en-US" smtClean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229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Axial Translation – Summary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Translating the stator on the axis of the burner over a range of 4 inches in 1 inch increments resulted in slightly different flame temperature profiles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overall temperatures increased as the stator was translated closer to the fuel nozzle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highest overall flame temperature and best uniformity was found at 2 inches back from the nozzle tip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T</a:t>
            </a:r>
            <a:r>
              <a:rPr lang="en-US" baseline="-25000" dirty="0" err="1" smtClean="0"/>
              <a:t>avg</a:t>
            </a:r>
            <a:r>
              <a:rPr lang="en-US" dirty="0" smtClean="0"/>
              <a:t>=1942</a:t>
            </a:r>
            <a:r>
              <a:rPr lang="en-US" dirty="0">
                <a:cs typeface="Calibri"/>
              </a:rPr>
              <a:t>°F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>
                <a:cs typeface="Calibri"/>
              </a:rPr>
              <a:t>Δ</a:t>
            </a:r>
            <a:r>
              <a:rPr lang="en-US" dirty="0" smtClean="0">
                <a:cs typeface="Calibri"/>
              </a:rPr>
              <a:t>T=28°F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537"/>
          </a:xfrm>
        </p:spPr>
        <p:txBody>
          <a:bodyPr/>
          <a:lstStyle/>
          <a:p>
            <a:pPr eaLnBrk="1" hangingPunct="1"/>
            <a:r>
              <a:rPr lang="en-US" sz="3800" smtClean="0"/>
              <a:t>New Stator, 0</a:t>
            </a:r>
            <a:r>
              <a:rPr lang="en-US" sz="3800" smtClean="0">
                <a:cs typeface="Calibri" pitchFamily="34" charset="0"/>
              </a:rPr>
              <a:t>°, 2” from nozzle tip</a:t>
            </a:r>
            <a:endParaRPr lang="en-US" sz="3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D668D-853A-41F1-9B83-9AD7957CBD03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63675"/>
            <a:ext cx="7686675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Rotation and Translation Burnthrough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uniform flame temperature profile and the highest overall measured flame temperature resulted in the longest burnthrough for both 8579 and 8611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8579:  271.50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8611:  368.25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These burnthrough times are longer than the baseline test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8579:  27.20 sec. longer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8611:  69.85 sec. longer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DB2D-75AB-4D6A-A2EB-8BF325665FFE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87863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pic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47992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63578-8697-4538-AD25-5D364590DD1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Old Stator, same position as new stator, no wires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FBCE-57FF-49E2-A626-17DD5B06C7B1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531495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Old Stator, same position as new stator, no wires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5796-BA9B-4F76-B264-F8C9A127787D}" type="slidenum">
              <a:rPr lang="en-US"/>
              <a:pPr>
                <a:defRPr/>
              </a:pPr>
              <a:t>61</a:t>
            </a:fld>
            <a:endParaRPr lang="en-US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524000"/>
            <a:ext cx="72866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Burnthrough Times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E8DD3-BAFD-43E7-B680-FF50EC458E40}" type="slidenum">
              <a:rPr lang="en-US"/>
              <a:pPr>
                <a:defRPr/>
              </a:pPr>
              <a:t>62</a:t>
            </a:fld>
            <a:endParaRPr lang="en-US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58925"/>
            <a:ext cx="743902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552450" y="379413"/>
            <a:ext cx="8229600" cy="763587"/>
          </a:xfrm>
        </p:spPr>
        <p:txBody>
          <a:bodyPr/>
          <a:lstStyle/>
          <a:p>
            <a:pPr eaLnBrk="1" hangingPunct="1"/>
            <a:r>
              <a:rPr lang="en-US" sz="3600" smtClean="0"/>
              <a:t>Old stator @ 2” from nozzle tip - Summary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8075F-4BF9-4B5E-8FD3-36BFD04AE8D2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The old stator and igniters placed in the same position as the new stator resulted in lower flame temperatures with less uniformity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New Stator:  T</a:t>
            </a:r>
            <a:r>
              <a:rPr lang="en-US" baseline="-25000" smtClean="0"/>
              <a:t>avg </a:t>
            </a:r>
            <a:r>
              <a:rPr lang="en-US" smtClean="0"/>
              <a:t>=1942</a:t>
            </a:r>
            <a:r>
              <a:rPr lang="en-US" smtClean="0">
                <a:cs typeface="Calibri"/>
              </a:rPr>
              <a:t>°F, </a:t>
            </a:r>
            <a:r>
              <a:rPr lang="el-GR" smtClean="0">
                <a:cs typeface="Calibri"/>
              </a:rPr>
              <a:t>Δ</a:t>
            </a:r>
            <a:r>
              <a:rPr lang="en-US" smtClean="0">
                <a:cs typeface="Calibri"/>
              </a:rPr>
              <a:t>T=28°F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>
                <a:cs typeface="Calibri"/>
              </a:rPr>
              <a:t>Old Stator:  </a:t>
            </a:r>
            <a:r>
              <a:rPr lang="en-US" smtClean="0"/>
              <a:t>T</a:t>
            </a:r>
            <a:r>
              <a:rPr lang="en-US" baseline="-25000" smtClean="0"/>
              <a:t>avg </a:t>
            </a:r>
            <a:r>
              <a:rPr lang="en-US" smtClean="0"/>
              <a:t>=</a:t>
            </a:r>
            <a:r>
              <a:rPr lang="en-US" smtClean="0">
                <a:cs typeface="Calibri"/>
              </a:rPr>
              <a:t>1865°F, </a:t>
            </a:r>
            <a:r>
              <a:rPr lang="el-GR" smtClean="0">
                <a:cs typeface="Calibri"/>
              </a:rPr>
              <a:t>Δ</a:t>
            </a:r>
            <a:r>
              <a:rPr lang="en-US" smtClean="0">
                <a:cs typeface="Calibri"/>
              </a:rPr>
              <a:t>T=151°F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>
                <a:cs typeface="Calibri"/>
              </a:rPr>
              <a:t>The old stator and igniters resulted in significantly faster burnthrough times than the new stator and the original baseline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>
                <a:cs typeface="Calibri"/>
              </a:rPr>
              <a:t>8579:  56.75 sec. quicker than new stator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>
                <a:cs typeface="Calibri"/>
              </a:rPr>
              <a:t>8611:  89 sec. quicker than new stator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These tests are proof that the magnitude of the measured flame temperature is not indicative of burner severity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New Stator @ 75psig sonic choke inlet pressure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00898-2551-4A56-BDF4-30EAA43BADB7}" type="slidenum">
              <a:rPr lang="en-US"/>
              <a:pPr>
                <a:defRPr/>
              </a:pPr>
              <a:t>64</a:t>
            </a:fld>
            <a:endParaRPr lang="en-US"/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257300"/>
            <a:ext cx="7867650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New Stator @ 75psig sonic choke inlet pressure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EC65-8E84-4AFE-81AD-1195DFE49078}" type="slidenum">
              <a:rPr lang="en-US"/>
              <a:pPr>
                <a:defRPr/>
              </a:pPr>
              <a:t>65</a:t>
            </a:fld>
            <a:endParaRPr lang="en-US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568450"/>
            <a:ext cx="746760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94F1-B2E3-465C-ADA3-19C296D27327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82947" name="Title 2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/>
              <a:t>New Stator @ 75psig sonic choke inlet pressure</a:t>
            </a:r>
          </a:p>
          <a:p>
            <a:pPr algn="ctr" eaLnBrk="1" hangingPunct="1"/>
            <a:r>
              <a:rPr lang="en-US" sz="3200"/>
              <a:t>Summary</a:t>
            </a:r>
          </a:p>
        </p:txBody>
      </p:sp>
      <p:sp>
        <p:nvSpPr>
          <p:cNvPr id="82948" name="Content Placeholder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/>
              <a:t>Increasing the air pressure from 60 psig to 75 psig resulted in the 8579 being closer to the baseline, but the 8611 was still significantly longer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800"/>
              <a:t>8579:  5.95 sec longer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800"/>
              <a:t>8611:  44.6 sec longer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4A18E-6D04-49B1-8763-83660525B4C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83971" name="Title 1"/>
          <p:cNvSpPr txBox="1">
            <a:spLocks/>
          </p:cNvSpPr>
          <p:nvPr/>
        </p:nvSpPr>
        <p:spPr bwMode="auto">
          <a:xfrm>
            <a:off x="465138" y="10160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000"/>
              <a:t>Flame Retention Heads (FRH)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3200400"/>
            <a:ext cx="8229600" cy="29257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Beckett flame retention heads were purchased from local supply store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These heads are used on modern oil burners for more efficient burning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heads can be used to create inefficient fuel rich burning that we are looking for by mismatching the air flow and the fuel firing rate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Benefits of Flame Retention Heads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One component replaces both the stator and turbulator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Reduces the amount of specification required for burner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Rotationally symmetric</a:t>
            </a:r>
            <a:endParaRPr lang="en-US" dirty="0"/>
          </a:p>
        </p:txBody>
      </p:sp>
      <p:grpSp>
        <p:nvGrpSpPr>
          <p:cNvPr id="83973" name="Group 4"/>
          <p:cNvGrpSpPr>
            <a:grpSpLocks/>
          </p:cNvGrpSpPr>
          <p:nvPr/>
        </p:nvGrpSpPr>
        <p:grpSpPr bwMode="auto">
          <a:xfrm>
            <a:off x="1928813" y="755650"/>
            <a:ext cx="5305425" cy="2298700"/>
            <a:chOff x="1926601" y="1714500"/>
            <a:chExt cx="5306939" cy="2299175"/>
          </a:xfrm>
        </p:grpSpPr>
        <p:pic>
          <p:nvPicPr>
            <p:cNvPr id="83974" name="Picture 2" descr="C:\Documents and Settings\Robert Ochs\My Documents\Dropbox\Camera Uploads\2012-04-23 09.52.5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601" y="2133600"/>
              <a:ext cx="5306939" cy="188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5" name="TextBox 6"/>
            <p:cNvSpPr txBox="1">
              <a:spLocks noChangeArrowheads="1"/>
            </p:cNvSpPr>
            <p:nvPr/>
          </p:nvSpPr>
          <p:spPr bwMode="auto">
            <a:xfrm>
              <a:off x="2506766" y="17145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/>
                <a:t>F-12</a:t>
              </a:r>
            </a:p>
          </p:txBody>
        </p:sp>
        <p:sp>
          <p:nvSpPr>
            <p:cNvPr id="83976" name="TextBox 7"/>
            <p:cNvSpPr txBox="1">
              <a:spLocks noChangeArrowheads="1"/>
            </p:cNvSpPr>
            <p:nvPr/>
          </p:nvSpPr>
          <p:spPr bwMode="auto">
            <a:xfrm>
              <a:off x="4275271" y="17145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/>
                <a:t>F-22</a:t>
              </a:r>
            </a:p>
          </p:txBody>
        </p:sp>
        <p:sp>
          <p:nvSpPr>
            <p:cNvPr id="83977" name="TextBox 8"/>
            <p:cNvSpPr txBox="1">
              <a:spLocks noChangeArrowheads="1"/>
            </p:cNvSpPr>
            <p:nvPr/>
          </p:nvSpPr>
          <p:spPr bwMode="auto">
            <a:xfrm>
              <a:off x="6096000" y="17145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/>
                <a:t>F-31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865C3-D595-42A9-B4F4-95A0449663CA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84995" name="Title 1"/>
          <p:cNvSpPr txBox="1">
            <a:spLocks/>
          </p:cNvSpPr>
          <p:nvPr/>
        </p:nvSpPr>
        <p:spPr bwMode="auto">
          <a:xfrm>
            <a:off x="457200" y="920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400"/>
              <a:t>Nozzle Depth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6788"/>
            <a:ext cx="8778875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457200" y="5029200"/>
            <a:ext cx="363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i="1"/>
              <a:t>Note:  All FRH tests were run without</a:t>
            </a:r>
          </a:p>
          <a:p>
            <a:pPr eaLnBrk="1" hangingPunct="1"/>
            <a:r>
              <a:rPr lang="en-US" i="1"/>
              <a:t>Igniters or wires in the draft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Flame Retention Heads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D4F6A-BA29-4522-B0AA-4C277BAE50A5}" type="slidenum">
              <a:rPr lang="en-US"/>
              <a:pPr>
                <a:defRPr/>
              </a:pPr>
              <a:t>69</a:t>
            </a:fld>
            <a:endParaRPr lang="en-US"/>
          </a:p>
        </p:txBody>
      </p:sp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6825"/>
            <a:ext cx="80391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19050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762000" y="132715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/>
              <a:t>Burnthrough Time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105400" y="132715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/>
              <a:t>Repeatability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30ABD-51B5-4062-9579-51D59478200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Flame Retention Heads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184FE-2223-436C-B9B5-241277CE7DB4}" type="slidenum">
              <a:rPr lang="en-US"/>
              <a:pPr>
                <a:defRPr/>
              </a:pPr>
              <a:t>70</a:t>
            </a:fld>
            <a:endParaRPr lang="en-US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66825"/>
            <a:ext cx="7434262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Flame Retention Heads -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C3781-E105-43A6-B61E-3BED671FDBE2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981200"/>
            <a:ext cx="8229600" cy="4114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The flame retention heads give different temperature profiles depending on the size of the coflow air passages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Overall the flame temperatures were higher with flame retention heads than with stator and turbulator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A wide range of burnthrough times were obtained for the different heads, generally the larger the coflow air passages, the longer the burnthrough time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The F-22 head seems to give the closest burnthrough time to the baseline nexgen burner configuration</a:t>
            </a:r>
          </a:p>
          <a:p>
            <a:pPr fontAlgn="auto">
              <a:spcAft>
                <a:spcPts val="0"/>
              </a:spcAft>
              <a:defRPr/>
            </a:pPr>
            <a:endParaRPr lang="en-US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FRH for Cargo Liner and Seat Burners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B8A38-7414-47EC-B58E-65271BE1231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0C47D-7286-4016-8B94-FC28A2163689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Flame Retention Head: Description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Eliminates the need for a stator or turbulator</a:t>
            </a:r>
          </a:p>
          <a:p>
            <a:r>
              <a:rPr lang="en-US" sz="2400" smtClean="0"/>
              <a:t>Fits on end of burner draft tube</a:t>
            </a:r>
          </a:p>
          <a:p>
            <a:r>
              <a:rPr lang="en-US" sz="2400" smtClean="0"/>
              <a:t>Initial testing shows good potential</a:t>
            </a:r>
          </a:p>
        </p:txBody>
      </p:sp>
      <p:pic>
        <p:nvPicPr>
          <p:cNvPr id="9011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5813" y="1938338"/>
            <a:ext cx="4327525" cy="32464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244E9-AA16-45AE-86E9-9F82ECC6DA51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Flame Retention Head: Calibration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871663" y="1009650"/>
          <a:ext cx="4733925" cy="298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2438" y="3997325"/>
            <a:ext cx="8050212" cy="2119313"/>
          </a:xfrm>
        </p:spPr>
        <p:txBody>
          <a:bodyPr/>
          <a:lstStyle/>
          <a:p>
            <a:r>
              <a:rPr lang="en-US" sz="2400" smtClean="0"/>
              <a:t>Calibration readings are significantly higher using the flame retention head compared to sonic readings using the standard stator</a:t>
            </a:r>
          </a:p>
          <a:p>
            <a:r>
              <a:rPr lang="en-US" sz="2400" smtClean="0"/>
              <a:t>Readings also seemed more consistant from one calibration to the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1B5CD-C7C3-45A8-B0B6-B124DB60ABB0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Flame Retention Head: Test Results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96913" y="1074738"/>
          <a:ext cx="7583487" cy="477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06FEF-7308-497C-9260-78A4DC2EF777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Flame Retention Head: Test Results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2625" y="1093788"/>
          <a:ext cx="7496175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D086B-38E0-47F9-A1B4-902679D36B3A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Cargo Liner Flame Retention Head: Conclusion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Simplify setup and adjustments by eliminating stator and turbulator</a:t>
            </a:r>
          </a:p>
          <a:p>
            <a:r>
              <a:rPr lang="en-US" smtClean="0"/>
              <a:t>Capable of producing higher temperatures</a:t>
            </a:r>
          </a:p>
          <a:p>
            <a:r>
              <a:rPr lang="en-US" smtClean="0"/>
              <a:t>Flame temperature can be tailored by changing size of holes in flame retention head</a:t>
            </a:r>
          </a:p>
          <a:p>
            <a:r>
              <a:rPr lang="en-US" smtClean="0"/>
              <a:t>Head tested produced temperatures higher than the Park or sonic burner, as well as decreased burn-through time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FRH for Seat Cushion Burner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1F5B3-FB85-4F55-9D94-3316594FB1A9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95236" name="Slide Number Placeholder 6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9F04218E-E79D-480A-8BF1-2331DCA847E7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algn="r" eaLnBrk="1" hangingPunct="1"/>
              <a:t>78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273175" y="949325"/>
          <a:ext cx="6553200" cy="41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238" name="Rectangle 5"/>
          <p:cNvSpPr txBox="1">
            <a:spLocks noChangeArrowheads="1"/>
          </p:cNvSpPr>
          <p:nvPr/>
        </p:nvSpPr>
        <p:spPr bwMode="auto">
          <a:xfrm>
            <a:off x="495300" y="5084763"/>
            <a:ext cx="80502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Extremely low variation of temperature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Less than 1</a:t>
            </a:r>
            <a:r>
              <a:rPr lang="en-US" sz="2400">
                <a:cs typeface="Arial" charset="0"/>
              </a:rPr>
              <a:t>°F variation of averaged temperatures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850"/>
          </a:xfrm>
        </p:spPr>
        <p:txBody>
          <a:bodyPr/>
          <a:lstStyle/>
          <a:p>
            <a:r>
              <a:rPr lang="en-US" smtClean="0"/>
              <a:t>FRH for Seat Cushion Burner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07563-7204-4775-BB72-E099A6E1BFE1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763588" y="1187450"/>
          <a:ext cx="7513637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Series 1 - Summary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choke was relocated approximately 6’ from the burner and a curved, flexible hose was added between the muffler and the burner</a:t>
            </a:r>
          </a:p>
          <a:p>
            <a:pPr eaLnBrk="1" hangingPunct="1"/>
            <a:r>
              <a:rPr lang="en-US" smtClean="0"/>
              <a:t>Test results indicate no noticeable deviation from the baseline configuration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41850-8CA7-4C12-834B-2E03BB1FADF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656AEC-14BE-462C-950E-CB7EA9C16740}" type="slidenum">
              <a:rPr lang="en-US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Series 2 – Burner Cones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Objective is to determine which cone parameters have an effect on burnthrough time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Thickness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Flange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Material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Besides the baseline cone, three additional cones were tested (all new)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Baseline Cone:  0.06” thickness with recessed flange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Cone #1:</a:t>
            </a:r>
            <a:r>
              <a:rPr lang="en-US" dirty="0" smtClean="0">
                <a:cs typeface="Calibri" pitchFamily="34" charset="0"/>
              </a:rPr>
              <a:t>  0.048” thickness 18 gauge 310 Stainless Steel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cs typeface="Calibri" pitchFamily="34" charset="0"/>
              </a:rPr>
              <a:t>Cone #2: 0.061” thickness 321h Stainless Steel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cs typeface="Calibri" pitchFamily="34" charset="0"/>
              </a:rPr>
              <a:t>Cone #3:  Same as Cone #1 with 1” flange welded on exit plane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7B87E-D37C-410B-82C9-D547DABB46F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FAA White</Template>
  <TotalTime>839</TotalTime>
  <Words>1511</Words>
  <Application>Microsoft Office PowerPoint</Application>
  <PresentationFormat>On-screen Show (4:3)</PresentationFormat>
  <Paragraphs>281</Paragraphs>
  <Slides>80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NexGen Burner Comparative Testing</vt:lpstr>
      <vt:lpstr>Objectives</vt:lpstr>
      <vt:lpstr>Establish Baseline Dataset</vt:lpstr>
      <vt:lpstr>Test 1:  Location of sonic choke Standard Configuration</vt:lpstr>
      <vt:lpstr>Relocated Choke</vt:lpstr>
      <vt:lpstr>PowerPoint Presentation</vt:lpstr>
      <vt:lpstr>PowerPoint Presentation</vt:lpstr>
      <vt:lpstr>Test Series 1 - Summary</vt:lpstr>
      <vt:lpstr>Test Series 2 – Burner Cones</vt:lpstr>
      <vt:lpstr>Cones</vt:lpstr>
      <vt:lpstr>Cone Surface Temperature Measurement</vt:lpstr>
      <vt:lpstr>FLIR Imaging</vt:lpstr>
      <vt:lpstr>Fuel Nozzle Spray Cone Angle</vt:lpstr>
      <vt:lpstr>Cone and Flame Temperature</vt:lpstr>
      <vt:lpstr>Insulated Cone</vt:lpstr>
      <vt:lpstr>Insulated Cone </vt:lpstr>
      <vt:lpstr>Cone Surface Temperature Comparison</vt:lpstr>
      <vt:lpstr>Flame Temperature Comparison</vt:lpstr>
      <vt:lpstr>Burnthrough Times</vt:lpstr>
      <vt:lpstr>Summary - Insulated Cone</vt:lpstr>
      <vt:lpstr>Installed Cone #1 0.048” thickness 18 gauge 310 Stainless Steel</vt:lpstr>
      <vt:lpstr>Installed Cone #1 0.048” thickness 18 gauge 310 Stainless Steel</vt:lpstr>
      <vt:lpstr>Installed Cone #1 0.048” thickness 18 gauge 310 Stainless Steel</vt:lpstr>
      <vt:lpstr>Installed Cone #2 0.061” thickness 321h Stainless Steel</vt:lpstr>
      <vt:lpstr>Installed Cone #2 0.061” thickness 321h Stainless Steel</vt:lpstr>
      <vt:lpstr>Installed Cone #2 0.061” thickness 321h Stainless Steel</vt:lpstr>
      <vt:lpstr>Installed Cone #3 Same as Cone #1 with 1” flange welded on exit plane</vt:lpstr>
      <vt:lpstr>Installed Cone #3 Same as Cone #1 with 1” flange welded on exit plane</vt:lpstr>
      <vt:lpstr>Installed Cone #3 Same as Cone #1 with 1” flange welded on exit plane</vt:lpstr>
      <vt:lpstr>Cones #1 vs. #3 – Effect of Flange</vt:lpstr>
      <vt:lpstr>Cones #1 vs. #2 – Effect of Thickness</vt:lpstr>
      <vt:lpstr>Average % Change from Baseline </vt:lpstr>
      <vt:lpstr>Cone Comparison - Summary</vt:lpstr>
      <vt:lpstr>Re-run Baseline Tests</vt:lpstr>
      <vt:lpstr>Re-run Baseline Tests</vt:lpstr>
      <vt:lpstr>Test Series #3 - Stator</vt:lpstr>
      <vt:lpstr>New Stator – External Ignition</vt:lpstr>
      <vt:lpstr>New Stator</vt:lpstr>
      <vt:lpstr>New Stator – Temperature Comparison</vt:lpstr>
      <vt:lpstr>New Stator - Burnthrough</vt:lpstr>
      <vt:lpstr>Summary of Initial New Stator Results</vt:lpstr>
      <vt:lpstr>Measured Flame Temperatures - Rotation</vt:lpstr>
      <vt:lpstr>Measured Flame Temperatures - Rotation</vt:lpstr>
      <vt:lpstr>Measured Flame Temperatures - Rotation</vt:lpstr>
      <vt:lpstr>Measured Flame Temperatures - Rotation</vt:lpstr>
      <vt:lpstr>Measured Flame Temperatures - Rotation</vt:lpstr>
      <vt:lpstr>Measured Flame Temperatures - Rotation</vt:lpstr>
      <vt:lpstr>Measured Flame Temperatures - Rotation</vt:lpstr>
      <vt:lpstr>Stator Rotation:  ΔT=Tmax-Tmin</vt:lpstr>
      <vt:lpstr>Stator Rotation - Summary</vt:lpstr>
      <vt:lpstr>Axial Position</vt:lpstr>
      <vt:lpstr>Axial Position</vt:lpstr>
      <vt:lpstr>Axial Position</vt:lpstr>
      <vt:lpstr>Axial Position</vt:lpstr>
      <vt:lpstr>Axial Position</vt:lpstr>
      <vt:lpstr>Stator Axial Location:  ΔT=Tmax-Tmin</vt:lpstr>
      <vt:lpstr>Axial Translation – Summary </vt:lpstr>
      <vt:lpstr>New Stator, 0°, 2” from nozzle tip</vt:lpstr>
      <vt:lpstr>Rotation and Translation Burnthrough</vt:lpstr>
      <vt:lpstr>Old Stator, same position as new stator, no wires</vt:lpstr>
      <vt:lpstr>Old Stator, same position as new stator, no wires</vt:lpstr>
      <vt:lpstr>Burnthrough Times</vt:lpstr>
      <vt:lpstr>Old stator @ 2” from nozzle tip - Summary </vt:lpstr>
      <vt:lpstr>New Stator @ 75psig sonic choke inlet pressure</vt:lpstr>
      <vt:lpstr>New Stator @ 75psig sonic choke inlet pressure</vt:lpstr>
      <vt:lpstr>PowerPoint Presentation</vt:lpstr>
      <vt:lpstr>PowerPoint Presentation</vt:lpstr>
      <vt:lpstr>PowerPoint Presentation</vt:lpstr>
      <vt:lpstr>Flame Retention Heads</vt:lpstr>
      <vt:lpstr>Flame Retention Heads</vt:lpstr>
      <vt:lpstr>Flame Retention Heads - Summary</vt:lpstr>
      <vt:lpstr>FRH for Cargo Liner and Seat Burners</vt:lpstr>
      <vt:lpstr>Flame Retention Head: Description</vt:lpstr>
      <vt:lpstr>Flame Retention Head: Calibration</vt:lpstr>
      <vt:lpstr>Flame Retention Head: Test Results</vt:lpstr>
      <vt:lpstr>Flame Retention Head: Test Results</vt:lpstr>
      <vt:lpstr>Cargo Liner Flame Retention Head: Conclusion</vt:lpstr>
      <vt:lpstr>FRH for Seat Cushion Burner</vt:lpstr>
      <vt:lpstr>FRH for Seat Cushion Burner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Ian Ochs</dc:creator>
  <cp:lastModifiedBy>Michael Donio</cp:lastModifiedBy>
  <cp:revision>100</cp:revision>
  <dcterms:created xsi:type="dcterms:W3CDTF">2012-06-12T10:15:19Z</dcterms:created>
  <dcterms:modified xsi:type="dcterms:W3CDTF">2012-06-27T15:18:41Z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