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884" r:id="rId2"/>
  </p:sldMasterIdLst>
  <p:notesMasterIdLst>
    <p:notesMasterId r:id="rId52"/>
  </p:notesMasterIdLst>
  <p:handoutMasterIdLst>
    <p:handoutMasterId r:id="rId53"/>
  </p:handoutMasterIdLst>
  <p:sldIdLst>
    <p:sldId id="472" r:id="rId3"/>
    <p:sldId id="555" r:id="rId4"/>
    <p:sldId id="621" r:id="rId5"/>
    <p:sldId id="582" r:id="rId6"/>
    <p:sldId id="583" r:id="rId7"/>
    <p:sldId id="600" r:id="rId8"/>
    <p:sldId id="580" r:id="rId9"/>
    <p:sldId id="588" r:id="rId10"/>
    <p:sldId id="584" r:id="rId11"/>
    <p:sldId id="634" r:id="rId12"/>
    <p:sldId id="585" r:id="rId13"/>
    <p:sldId id="651" r:id="rId14"/>
    <p:sldId id="636" r:id="rId15"/>
    <p:sldId id="587" r:id="rId16"/>
    <p:sldId id="637" r:id="rId17"/>
    <p:sldId id="652" r:id="rId18"/>
    <p:sldId id="638" r:id="rId19"/>
    <p:sldId id="589" r:id="rId20"/>
    <p:sldId id="641" r:id="rId21"/>
    <p:sldId id="653" r:id="rId22"/>
    <p:sldId id="643" r:id="rId23"/>
    <p:sldId id="608" r:id="rId24"/>
    <p:sldId id="644" r:id="rId25"/>
    <p:sldId id="654" r:id="rId26"/>
    <p:sldId id="646" r:id="rId27"/>
    <p:sldId id="626" r:id="rId28"/>
    <p:sldId id="591" r:id="rId29"/>
    <p:sldId id="648" r:id="rId30"/>
    <p:sldId id="655" r:id="rId31"/>
    <p:sldId id="650" r:id="rId32"/>
    <p:sldId id="627" r:id="rId33"/>
    <p:sldId id="592" r:id="rId34"/>
    <p:sldId id="647" r:id="rId35"/>
    <p:sldId id="625" r:id="rId36"/>
    <p:sldId id="663" r:id="rId37"/>
    <p:sldId id="660" r:id="rId38"/>
    <p:sldId id="661" r:id="rId39"/>
    <p:sldId id="662" r:id="rId40"/>
    <p:sldId id="656" r:id="rId41"/>
    <p:sldId id="635" r:id="rId42"/>
    <p:sldId id="631" r:id="rId43"/>
    <p:sldId id="633" r:id="rId44"/>
    <p:sldId id="657" r:id="rId45"/>
    <p:sldId id="658" r:id="rId46"/>
    <p:sldId id="659" r:id="rId47"/>
    <p:sldId id="615" r:id="rId48"/>
    <p:sldId id="598" r:id="rId49"/>
    <p:sldId id="599" r:id="rId50"/>
    <p:sldId id="597" r:id="rId51"/>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ter, Timothy (FAA)" initials="" lastIdx="13" clrIdx="0"/>
  <p:cmAuthor id="1" name="Salter, Timothy (FAA)" initials="TA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FF0000"/>
    <a:srgbClr val="33CC33"/>
    <a:srgbClr val="00FF00"/>
    <a:srgbClr val="FFFF99"/>
    <a:srgbClr val="FFCC00"/>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91951" autoAdjust="0"/>
  </p:normalViewPr>
  <p:slideViewPr>
    <p:cSldViewPr snapToGrid="0">
      <p:cViewPr varScale="1">
        <p:scale>
          <a:sx n="100" d="100"/>
          <a:sy n="100" d="100"/>
        </p:scale>
        <p:origin x="-228" y="-96"/>
      </p:cViewPr>
      <p:guideLst>
        <p:guide orient="horz" pos="536"/>
        <p:guide pos="339"/>
      </p:guideLst>
    </p:cSldViewPr>
  </p:slideViewPr>
  <p:outlineViewPr>
    <p:cViewPr>
      <p:scale>
        <a:sx n="33" d="100"/>
        <a:sy n="33" d="100"/>
      </p:scale>
      <p:origin x="0" y="12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1398"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Timothy%20Salter\Desktop\Cargo%20Liner%20Oil%20Burner%20Test\2015%20Cargo%20RR\Cargo%20Liner%20RR%20201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Temperature Measured 4-Inches above </a:t>
            </a:r>
            <a:r>
              <a:rPr lang="en-US" dirty="0" smtClean="0"/>
              <a:t>Heavy Fiberglass/Polyester </a:t>
            </a:r>
            <a:r>
              <a:rPr lang="en-US" dirty="0"/>
              <a:t>Cargo Liner Samples</a:t>
            </a:r>
          </a:p>
        </c:rich>
      </c:tx>
      <c:layout/>
      <c:overlay val="0"/>
    </c:title>
    <c:autoTitleDeleted val="0"/>
    <c:plotArea>
      <c:layout/>
      <c:scatterChart>
        <c:scatterStyle val="smoothMarker"/>
        <c:varyColors val="0"/>
        <c:ser>
          <c:idx val="0"/>
          <c:order val="0"/>
          <c:tx>
            <c:strRef>
              <c:f>Conolite!$D$8</c:f>
              <c:strCache>
                <c:ptCount val="1"/>
                <c:pt idx="0">
                  <c:v>Lab A</c:v>
                </c:pt>
              </c:strCache>
            </c:strRef>
          </c:tx>
          <c:spPr>
            <a:ln w="63500"/>
          </c:spPr>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Conolite!$D$9:$D$308</c:f>
              <c:numCache>
                <c:formatCode>0.0</c:formatCode>
                <c:ptCount val="300"/>
                <c:pt idx="0">
                  <c:v>91.067858886718753</c:v>
                </c:pt>
                <c:pt idx="1">
                  <c:v>91.344024658203125</c:v>
                </c:pt>
                <c:pt idx="2">
                  <c:v>91.424470520019526</c:v>
                </c:pt>
                <c:pt idx="3">
                  <c:v>91.225549316406244</c:v>
                </c:pt>
                <c:pt idx="4">
                  <c:v>91.531091308593744</c:v>
                </c:pt>
                <c:pt idx="5">
                  <c:v>91.633836364746088</c:v>
                </c:pt>
                <c:pt idx="6">
                  <c:v>91.497627258300781</c:v>
                </c:pt>
                <c:pt idx="7">
                  <c:v>91.797897338867188</c:v>
                </c:pt>
                <c:pt idx="8">
                  <c:v>91.723046874999994</c:v>
                </c:pt>
                <c:pt idx="9">
                  <c:v>91.816571044921872</c:v>
                </c:pt>
                <c:pt idx="10">
                  <c:v>91.868203735351557</c:v>
                </c:pt>
                <c:pt idx="11">
                  <c:v>92.512097167968747</c:v>
                </c:pt>
                <c:pt idx="12">
                  <c:v>93.586254882812497</c:v>
                </c:pt>
                <c:pt idx="13">
                  <c:v>94.249208068847651</c:v>
                </c:pt>
                <c:pt idx="14">
                  <c:v>95.282727050781247</c:v>
                </c:pt>
                <c:pt idx="15">
                  <c:v>95.857827758789057</c:v>
                </c:pt>
                <c:pt idx="16">
                  <c:v>96.486276245117182</c:v>
                </c:pt>
                <c:pt idx="17">
                  <c:v>97.317900085449224</c:v>
                </c:pt>
                <c:pt idx="18">
                  <c:v>97.619688415527349</c:v>
                </c:pt>
                <c:pt idx="19">
                  <c:v>98.466944885253909</c:v>
                </c:pt>
                <c:pt idx="20">
                  <c:v>98.8526611328125</c:v>
                </c:pt>
                <c:pt idx="21">
                  <c:v>99.649768066406253</c:v>
                </c:pt>
                <c:pt idx="22">
                  <c:v>100.68146667480468</c:v>
                </c:pt>
                <c:pt idx="23">
                  <c:v>101.4877212524414</c:v>
                </c:pt>
                <c:pt idx="24">
                  <c:v>102.41368865966797</c:v>
                </c:pt>
                <c:pt idx="25">
                  <c:v>103.24439697265625</c:v>
                </c:pt>
                <c:pt idx="26">
                  <c:v>104.560498046875</c:v>
                </c:pt>
                <c:pt idx="27">
                  <c:v>106.19877624511719</c:v>
                </c:pt>
                <c:pt idx="28">
                  <c:v>107.38577728271484</c:v>
                </c:pt>
                <c:pt idx="29">
                  <c:v>109.5858657836914</c:v>
                </c:pt>
                <c:pt idx="30">
                  <c:v>111.22426910400391</c:v>
                </c:pt>
                <c:pt idx="31">
                  <c:v>112.07481384277344</c:v>
                </c:pt>
                <c:pt idx="32">
                  <c:v>113.53343200683594</c:v>
                </c:pt>
                <c:pt idx="33">
                  <c:v>115.25416107177735</c:v>
                </c:pt>
                <c:pt idx="34">
                  <c:v>117.4817611694336</c:v>
                </c:pt>
                <c:pt idx="35">
                  <c:v>118.63270416259766</c:v>
                </c:pt>
                <c:pt idx="36">
                  <c:v>120.71879119873047</c:v>
                </c:pt>
                <c:pt idx="37">
                  <c:v>122.53842315673828</c:v>
                </c:pt>
                <c:pt idx="38">
                  <c:v>123.78380737304687</c:v>
                </c:pt>
                <c:pt idx="39">
                  <c:v>125.79394073486328</c:v>
                </c:pt>
                <c:pt idx="40">
                  <c:v>127.89019165039062</c:v>
                </c:pt>
                <c:pt idx="41">
                  <c:v>129.78681182861328</c:v>
                </c:pt>
                <c:pt idx="42">
                  <c:v>132.01054687499999</c:v>
                </c:pt>
                <c:pt idx="43">
                  <c:v>134.0863006591797</c:v>
                </c:pt>
                <c:pt idx="44">
                  <c:v>135.93009338378906</c:v>
                </c:pt>
                <c:pt idx="45">
                  <c:v>137.43872985839843</c:v>
                </c:pt>
                <c:pt idx="46">
                  <c:v>140.39321899414062</c:v>
                </c:pt>
                <c:pt idx="47">
                  <c:v>142.48324890136718</c:v>
                </c:pt>
                <c:pt idx="48">
                  <c:v>145.72388305664063</c:v>
                </c:pt>
                <c:pt idx="49">
                  <c:v>148.27708435058594</c:v>
                </c:pt>
                <c:pt idx="50">
                  <c:v>150.96138305664061</c:v>
                </c:pt>
                <c:pt idx="51">
                  <c:v>153.90772094726563</c:v>
                </c:pt>
                <c:pt idx="52">
                  <c:v>156.08655700683593</c:v>
                </c:pt>
                <c:pt idx="53">
                  <c:v>157.82505493164064</c:v>
                </c:pt>
                <c:pt idx="54">
                  <c:v>160.41965637207031</c:v>
                </c:pt>
                <c:pt idx="55">
                  <c:v>163.40399780273438</c:v>
                </c:pt>
                <c:pt idx="56">
                  <c:v>166.38066406249999</c:v>
                </c:pt>
                <c:pt idx="57">
                  <c:v>168.24648437499999</c:v>
                </c:pt>
                <c:pt idx="58">
                  <c:v>171.19794616699218</c:v>
                </c:pt>
                <c:pt idx="59">
                  <c:v>172.64060363769531</c:v>
                </c:pt>
                <c:pt idx="60">
                  <c:v>174.82628173828124</c:v>
                </c:pt>
                <c:pt idx="61">
                  <c:v>177.22470397949218</c:v>
                </c:pt>
                <c:pt idx="62">
                  <c:v>179.21170043945312</c:v>
                </c:pt>
                <c:pt idx="63">
                  <c:v>181.61831970214843</c:v>
                </c:pt>
                <c:pt idx="64">
                  <c:v>182.58580017089844</c:v>
                </c:pt>
                <c:pt idx="65">
                  <c:v>183.66182556152344</c:v>
                </c:pt>
                <c:pt idx="66">
                  <c:v>185.38469848632812</c:v>
                </c:pt>
                <c:pt idx="67">
                  <c:v>187.14104309082032</c:v>
                </c:pt>
                <c:pt idx="68">
                  <c:v>188.78800659179689</c:v>
                </c:pt>
                <c:pt idx="69">
                  <c:v>189.77833862304686</c:v>
                </c:pt>
                <c:pt idx="70">
                  <c:v>191.26087646484376</c:v>
                </c:pt>
                <c:pt idx="71">
                  <c:v>192.54743347167968</c:v>
                </c:pt>
                <c:pt idx="72">
                  <c:v>193.13269958496093</c:v>
                </c:pt>
                <c:pt idx="73">
                  <c:v>194.60646362304686</c:v>
                </c:pt>
                <c:pt idx="74">
                  <c:v>195.55452880859374</c:v>
                </c:pt>
                <c:pt idx="75">
                  <c:v>196.69483032226563</c:v>
                </c:pt>
                <c:pt idx="76">
                  <c:v>198.11987915039063</c:v>
                </c:pt>
                <c:pt idx="77">
                  <c:v>199.18639221191407</c:v>
                </c:pt>
                <c:pt idx="78">
                  <c:v>200.07910766601563</c:v>
                </c:pt>
                <c:pt idx="79">
                  <c:v>201.64126281738282</c:v>
                </c:pt>
                <c:pt idx="80">
                  <c:v>203.05129699707032</c:v>
                </c:pt>
                <c:pt idx="81">
                  <c:v>203.52886657714845</c:v>
                </c:pt>
                <c:pt idx="82">
                  <c:v>204.55498046874999</c:v>
                </c:pt>
                <c:pt idx="83">
                  <c:v>205.62307128906249</c:v>
                </c:pt>
                <c:pt idx="84">
                  <c:v>206.31720581054688</c:v>
                </c:pt>
                <c:pt idx="85">
                  <c:v>207.64549865722657</c:v>
                </c:pt>
                <c:pt idx="86">
                  <c:v>208.32441101074218</c:v>
                </c:pt>
                <c:pt idx="87">
                  <c:v>209.28554992675782</c:v>
                </c:pt>
                <c:pt idx="88">
                  <c:v>209.47313537597657</c:v>
                </c:pt>
                <c:pt idx="89">
                  <c:v>210.2373046875</c:v>
                </c:pt>
                <c:pt idx="90">
                  <c:v>210.43156738281249</c:v>
                </c:pt>
                <c:pt idx="91">
                  <c:v>211.35646667480469</c:v>
                </c:pt>
                <c:pt idx="92">
                  <c:v>212.15591125488282</c:v>
                </c:pt>
                <c:pt idx="93">
                  <c:v>212.4409210205078</c:v>
                </c:pt>
                <c:pt idx="94">
                  <c:v>213.89787597656249</c:v>
                </c:pt>
                <c:pt idx="95">
                  <c:v>213.80356445312501</c:v>
                </c:pt>
                <c:pt idx="96">
                  <c:v>214.42508239746093</c:v>
                </c:pt>
                <c:pt idx="97">
                  <c:v>215.16616821289062</c:v>
                </c:pt>
                <c:pt idx="98">
                  <c:v>215.86802978515624</c:v>
                </c:pt>
                <c:pt idx="99">
                  <c:v>217.38193359375001</c:v>
                </c:pt>
                <c:pt idx="100">
                  <c:v>217.49252624511718</c:v>
                </c:pt>
                <c:pt idx="101">
                  <c:v>218.98455505371095</c:v>
                </c:pt>
                <c:pt idx="102">
                  <c:v>218.92267456054688</c:v>
                </c:pt>
                <c:pt idx="103">
                  <c:v>220.22953491210939</c:v>
                </c:pt>
                <c:pt idx="104">
                  <c:v>221.49368286132812</c:v>
                </c:pt>
                <c:pt idx="105">
                  <c:v>221.57888183593749</c:v>
                </c:pt>
                <c:pt idx="106">
                  <c:v>223.10576477050782</c:v>
                </c:pt>
                <c:pt idx="107">
                  <c:v>223.63990783691406</c:v>
                </c:pt>
                <c:pt idx="108">
                  <c:v>223.66725158691406</c:v>
                </c:pt>
                <c:pt idx="109">
                  <c:v>224.46875610351563</c:v>
                </c:pt>
                <c:pt idx="110">
                  <c:v>224.49808044433593</c:v>
                </c:pt>
                <c:pt idx="111">
                  <c:v>225.06849975585936</c:v>
                </c:pt>
                <c:pt idx="112">
                  <c:v>225.39367065429687</c:v>
                </c:pt>
                <c:pt idx="113">
                  <c:v>226.22955017089845</c:v>
                </c:pt>
                <c:pt idx="114">
                  <c:v>226.73460083007814</c:v>
                </c:pt>
                <c:pt idx="115">
                  <c:v>227.30852966308595</c:v>
                </c:pt>
                <c:pt idx="116">
                  <c:v>228.37587585449219</c:v>
                </c:pt>
                <c:pt idx="117">
                  <c:v>228.79721679687501</c:v>
                </c:pt>
                <c:pt idx="118">
                  <c:v>229.99554443359375</c:v>
                </c:pt>
                <c:pt idx="119">
                  <c:v>230.54941101074218</c:v>
                </c:pt>
                <c:pt idx="120">
                  <c:v>231.04085693359374</c:v>
                </c:pt>
                <c:pt idx="121">
                  <c:v>231.83013610839845</c:v>
                </c:pt>
                <c:pt idx="122">
                  <c:v>232.79385986328126</c:v>
                </c:pt>
                <c:pt idx="123">
                  <c:v>232.87308349609376</c:v>
                </c:pt>
                <c:pt idx="124">
                  <c:v>233.58047485351562</c:v>
                </c:pt>
                <c:pt idx="125">
                  <c:v>233.96500244140626</c:v>
                </c:pt>
                <c:pt idx="126">
                  <c:v>234.1402587890625</c:v>
                </c:pt>
                <c:pt idx="127">
                  <c:v>234.82459716796876</c:v>
                </c:pt>
                <c:pt idx="128">
                  <c:v>234.98267517089843</c:v>
                </c:pt>
                <c:pt idx="129">
                  <c:v>235.69624328613281</c:v>
                </c:pt>
                <c:pt idx="130">
                  <c:v>236.53227233886719</c:v>
                </c:pt>
                <c:pt idx="131">
                  <c:v>237.48674926757812</c:v>
                </c:pt>
                <c:pt idx="132">
                  <c:v>237.50460205078124</c:v>
                </c:pt>
                <c:pt idx="133">
                  <c:v>237.11113891601562</c:v>
                </c:pt>
                <c:pt idx="134">
                  <c:v>237.96983642578124</c:v>
                </c:pt>
                <c:pt idx="135">
                  <c:v>238.30343322753907</c:v>
                </c:pt>
                <c:pt idx="136">
                  <c:v>238.73129577636718</c:v>
                </c:pt>
                <c:pt idx="137">
                  <c:v>239.40175781249999</c:v>
                </c:pt>
                <c:pt idx="138">
                  <c:v>239.64152526855469</c:v>
                </c:pt>
                <c:pt idx="139">
                  <c:v>240.80834045410157</c:v>
                </c:pt>
                <c:pt idx="140">
                  <c:v>241.01275329589845</c:v>
                </c:pt>
                <c:pt idx="141">
                  <c:v>241.25942993164062</c:v>
                </c:pt>
                <c:pt idx="142">
                  <c:v>241.47948303222657</c:v>
                </c:pt>
                <c:pt idx="143">
                  <c:v>241.77397766113282</c:v>
                </c:pt>
                <c:pt idx="144">
                  <c:v>242.44822998046874</c:v>
                </c:pt>
                <c:pt idx="145">
                  <c:v>241.85570068359374</c:v>
                </c:pt>
                <c:pt idx="146">
                  <c:v>242.79429626464844</c:v>
                </c:pt>
                <c:pt idx="147">
                  <c:v>243.09248962402344</c:v>
                </c:pt>
                <c:pt idx="148">
                  <c:v>242.80576171875001</c:v>
                </c:pt>
                <c:pt idx="149">
                  <c:v>242.67463684082031</c:v>
                </c:pt>
                <c:pt idx="150">
                  <c:v>242.98724670410155</c:v>
                </c:pt>
                <c:pt idx="151">
                  <c:v>243.09271850585938</c:v>
                </c:pt>
                <c:pt idx="152">
                  <c:v>242.82507934570313</c:v>
                </c:pt>
                <c:pt idx="153">
                  <c:v>243.22103271484374</c:v>
                </c:pt>
                <c:pt idx="154">
                  <c:v>243.43257141113281</c:v>
                </c:pt>
                <c:pt idx="155">
                  <c:v>243.96356201171875</c:v>
                </c:pt>
                <c:pt idx="156">
                  <c:v>244.30691223144532</c:v>
                </c:pt>
                <c:pt idx="157">
                  <c:v>244.59331359863282</c:v>
                </c:pt>
                <c:pt idx="158">
                  <c:v>244.48409118652344</c:v>
                </c:pt>
                <c:pt idx="159">
                  <c:v>244.77651672363282</c:v>
                </c:pt>
                <c:pt idx="160">
                  <c:v>245.33747253417968</c:v>
                </c:pt>
                <c:pt idx="161">
                  <c:v>245.94769287109375</c:v>
                </c:pt>
                <c:pt idx="162">
                  <c:v>246.38088684082032</c:v>
                </c:pt>
                <c:pt idx="163">
                  <c:v>246.35159301757812</c:v>
                </c:pt>
                <c:pt idx="164">
                  <c:v>246.25498352050781</c:v>
                </c:pt>
                <c:pt idx="165">
                  <c:v>246.29641113281249</c:v>
                </c:pt>
                <c:pt idx="166">
                  <c:v>245.57515869140624</c:v>
                </c:pt>
                <c:pt idx="167">
                  <c:v>245.55339660644532</c:v>
                </c:pt>
                <c:pt idx="168">
                  <c:v>244.89362487792968</c:v>
                </c:pt>
                <c:pt idx="169">
                  <c:v>245.51292724609374</c:v>
                </c:pt>
                <c:pt idx="170">
                  <c:v>245.72720031738282</c:v>
                </c:pt>
                <c:pt idx="171">
                  <c:v>245.30727844238282</c:v>
                </c:pt>
                <c:pt idx="172">
                  <c:v>245.32568969726563</c:v>
                </c:pt>
                <c:pt idx="173">
                  <c:v>245.35025939941406</c:v>
                </c:pt>
                <c:pt idx="174">
                  <c:v>245.11236267089845</c:v>
                </c:pt>
                <c:pt idx="175">
                  <c:v>244.90473632812501</c:v>
                </c:pt>
                <c:pt idx="176">
                  <c:v>244.87496032714844</c:v>
                </c:pt>
                <c:pt idx="177">
                  <c:v>245.47444763183594</c:v>
                </c:pt>
                <c:pt idx="178">
                  <c:v>244.96782531738282</c:v>
                </c:pt>
                <c:pt idx="179">
                  <c:v>245.9776580810547</c:v>
                </c:pt>
                <c:pt idx="180">
                  <c:v>245.79038085937501</c:v>
                </c:pt>
                <c:pt idx="181">
                  <c:v>245.40230102539061</c:v>
                </c:pt>
                <c:pt idx="182">
                  <c:v>245.8601043701172</c:v>
                </c:pt>
                <c:pt idx="183">
                  <c:v>245.37828674316407</c:v>
                </c:pt>
                <c:pt idx="184">
                  <c:v>245.06690979003906</c:v>
                </c:pt>
                <c:pt idx="185">
                  <c:v>244.69199829101564</c:v>
                </c:pt>
                <c:pt idx="186">
                  <c:v>243.95370178222657</c:v>
                </c:pt>
                <c:pt idx="187">
                  <c:v>243.59185791015625</c:v>
                </c:pt>
                <c:pt idx="188">
                  <c:v>242.50600891113282</c:v>
                </c:pt>
                <c:pt idx="189">
                  <c:v>242.09110717773439</c:v>
                </c:pt>
                <c:pt idx="190">
                  <c:v>242.46005859375001</c:v>
                </c:pt>
                <c:pt idx="191">
                  <c:v>241.4678955078125</c:v>
                </c:pt>
                <c:pt idx="192">
                  <c:v>241.72351684570313</c:v>
                </c:pt>
                <c:pt idx="193">
                  <c:v>241.44340515136719</c:v>
                </c:pt>
                <c:pt idx="194">
                  <c:v>241.02582397460938</c:v>
                </c:pt>
                <c:pt idx="195">
                  <c:v>240.92098693847657</c:v>
                </c:pt>
                <c:pt idx="196">
                  <c:v>239.74007263183594</c:v>
                </c:pt>
                <c:pt idx="197">
                  <c:v>239.59660949707032</c:v>
                </c:pt>
                <c:pt idx="198">
                  <c:v>239.17978210449218</c:v>
                </c:pt>
                <c:pt idx="199">
                  <c:v>238.75375061035157</c:v>
                </c:pt>
                <c:pt idx="200">
                  <c:v>238.31028137207031</c:v>
                </c:pt>
                <c:pt idx="201">
                  <c:v>236.91199951171876</c:v>
                </c:pt>
                <c:pt idx="202">
                  <c:v>236.53204040527345</c:v>
                </c:pt>
                <c:pt idx="203">
                  <c:v>235.84024963378906</c:v>
                </c:pt>
                <c:pt idx="204">
                  <c:v>234.68706665039062</c:v>
                </c:pt>
                <c:pt idx="205">
                  <c:v>234.87611083984376</c:v>
                </c:pt>
                <c:pt idx="206">
                  <c:v>234.15596618652344</c:v>
                </c:pt>
                <c:pt idx="207">
                  <c:v>234.33749694824218</c:v>
                </c:pt>
                <c:pt idx="208">
                  <c:v>234.10540161132812</c:v>
                </c:pt>
                <c:pt idx="209">
                  <c:v>233.8236114501953</c:v>
                </c:pt>
                <c:pt idx="210">
                  <c:v>234.02848205566406</c:v>
                </c:pt>
                <c:pt idx="211">
                  <c:v>233.05450439453125</c:v>
                </c:pt>
                <c:pt idx="212">
                  <c:v>233.06787719726563</c:v>
                </c:pt>
                <c:pt idx="213">
                  <c:v>233.37955932617189</c:v>
                </c:pt>
                <c:pt idx="214">
                  <c:v>232.15102233886719</c:v>
                </c:pt>
                <c:pt idx="215">
                  <c:v>232.44525451660155</c:v>
                </c:pt>
                <c:pt idx="216">
                  <c:v>231.37784729003906</c:v>
                </c:pt>
                <c:pt idx="217">
                  <c:v>231.17915039062501</c:v>
                </c:pt>
                <c:pt idx="218">
                  <c:v>231.80381164550781</c:v>
                </c:pt>
                <c:pt idx="219">
                  <c:v>230.63407592773439</c:v>
                </c:pt>
                <c:pt idx="220">
                  <c:v>230.64773559570312</c:v>
                </c:pt>
                <c:pt idx="221">
                  <c:v>230.45277709960936</c:v>
                </c:pt>
                <c:pt idx="222">
                  <c:v>230.16501159667968</c:v>
                </c:pt>
                <c:pt idx="223">
                  <c:v>231.16675720214843</c:v>
                </c:pt>
                <c:pt idx="224">
                  <c:v>230.05304260253905</c:v>
                </c:pt>
                <c:pt idx="225">
                  <c:v>230.02909240722656</c:v>
                </c:pt>
                <c:pt idx="226">
                  <c:v>229.55068969726562</c:v>
                </c:pt>
                <c:pt idx="227">
                  <c:v>229.36080627441407</c:v>
                </c:pt>
                <c:pt idx="228">
                  <c:v>229.85990905761719</c:v>
                </c:pt>
                <c:pt idx="229">
                  <c:v>229.45799865722657</c:v>
                </c:pt>
                <c:pt idx="230">
                  <c:v>229.87020874023437</c:v>
                </c:pt>
                <c:pt idx="231">
                  <c:v>229.76759033203126</c:v>
                </c:pt>
                <c:pt idx="232">
                  <c:v>228.88488159179687</c:v>
                </c:pt>
                <c:pt idx="233">
                  <c:v>229.52691345214845</c:v>
                </c:pt>
                <c:pt idx="234">
                  <c:v>229.25070495605468</c:v>
                </c:pt>
                <c:pt idx="235">
                  <c:v>228.92955322265624</c:v>
                </c:pt>
                <c:pt idx="236">
                  <c:v>228.80304260253905</c:v>
                </c:pt>
                <c:pt idx="237">
                  <c:v>227.97896728515624</c:v>
                </c:pt>
                <c:pt idx="238">
                  <c:v>228.06337280273436</c:v>
                </c:pt>
                <c:pt idx="239">
                  <c:v>227.88432312011719</c:v>
                </c:pt>
                <c:pt idx="240">
                  <c:v>226.85088500976562</c:v>
                </c:pt>
                <c:pt idx="241">
                  <c:v>227.04705200195312</c:v>
                </c:pt>
                <c:pt idx="242">
                  <c:v>226.25982055664062</c:v>
                </c:pt>
                <c:pt idx="243">
                  <c:v>226.01658935546874</c:v>
                </c:pt>
                <c:pt idx="244">
                  <c:v>226.12454223632812</c:v>
                </c:pt>
                <c:pt idx="245">
                  <c:v>225.51286926269532</c:v>
                </c:pt>
                <c:pt idx="246">
                  <c:v>226.11936035156251</c:v>
                </c:pt>
                <c:pt idx="247">
                  <c:v>226.20196838378905</c:v>
                </c:pt>
                <c:pt idx="248">
                  <c:v>226.48201599121094</c:v>
                </c:pt>
                <c:pt idx="249">
                  <c:v>226.96158752441406</c:v>
                </c:pt>
                <c:pt idx="250">
                  <c:v>226.18449096679689</c:v>
                </c:pt>
                <c:pt idx="251">
                  <c:v>226.86677551269531</c:v>
                </c:pt>
                <c:pt idx="252">
                  <c:v>226.85584106445313</c:v>
                </c:pt>
                <c:pt idx="253">
                  <c:v>226.00849304199218</c:v>
                </c:pt>
                <c:pt idx="254">
                  <c:v>226.66606445312499</c:v>
                </c:pt>
                <c:pt idx="255">
                  <c:v>226.26017456054689</c:v>
                </c:pt>
                <c:pt idx="256">
                  <c:v>226.85668029785157</c:v>
                </c:pt>
                <c:pt idx="257">
                  <c:v>226.45865173339843</c:v>
                </c:pt>
                <c:pt idx="258">
                  <c:v>226.55293273925781</c:v>
                </c:pt>
                <c:pt idx="259">
                  <c:v>226.93698425292968</c:v>
                </c:pt>
                <c:pt idx="260">
                  <c:v>225.83412475585936</c:v>
                </c:pt>
                <c:pt idx="261">
                  <c:v>225.84376220703126</c:v>
                </c:pt>
                <c:pt idx="262">
                  <c:v>225.36163940429688</c:v>
                </c:pt>
                <c:pt idx="263">
                  <c:v>224.50876159667968</c:v>
                </c:pt>
                <c:pt idx="264">
                  <c:v>225.59970397949218</c:v>
                </c:pt>
                <c:pt idx="265">
                  <c:v>225.25760498046876</c:v>
                </c:pt>
                <c:pt idx="266">
                  <c:v>225.34914550781249</c:v>
                </c:pt>
                <c:pt idx="267">
                  <c:v>225.73622436523436</c:v>
                </c:pt>
                <c:pt idx="268">
                  <c:v>225.29526367187501</c:v>
                </c:pt>
                <c:pt idx="269">
                  <c:v>226.94583740234376</c:v>
                </c:pt>
                <c:pt idx="270">
                  <c:v>226.48635253906249</c:v>
                </c:pt>
                <c:pt idx="271">
                  <c:v>226.95231018066406</c:v>
                </c:pt>
                <c:pt idx="272">
                  <c:v>226.46967468261718</c:v>
                </c:pt>
                <c:pt idx="273">
                  <c:v>226.41376037597655</c:v>
                </c:pt>
                <c:pt idx="274">
                  <c:v>227.0997314453125</c:v>
                </c:pt>
                <c:pt idx="275">
                  <c:v>226.18648071289061</c:v>
                </c:pt>
                <c:pt idx="276">
                  <c:v>226.23383789062501</c:v>
                </c:pt>
                <c:pt idx="277">
                  <c:v>226.23457031250001</c:v>
                </c:pt>
                <c:pt idx="278">
                  <c:v>225.82903137207032</c:v>
                </c:pt>
                <c:pt idx="279">
                  <c:v>226.30892028808594</c:v>
                </c:pt>
                <c:pt idx="280">
                  <c:v>225.71364135742186</c:v>
                </c:pt>
                <c:pt idx="281">
                  <c:v>225.96843261718749</c:v>
                </c:pt>
                <c:pt idx="282">
                  <c:v>226.46856994628905</c:v>
                </c:pt>
                <c:pt idx="283">
                  <c:v>226.53200378417969</c:v>
                </c:pt>
                <c:pt idx="284">
                  <c:v>227.85319824218749</c:v>
                </c:pt>
                <c:pt idx="285">
                  <c:v>227.33372802734374</c:v>
                </c:pt>
                <c:pt idx="286">
                  <c:v>227.84786682128907</c:v>
                </c:pt>
                <c:pt idx="287">
                  <c:v>228.71659851074219</c:v>
                </c:pt>
                <c:pt idx="288">
                  <c:v>228.36712646484375</c:v>
                </c:pt>
                <c:pt idx="289">
                  <c:v>228.56609497070312</c:v>
                </c:pt>
                <c:pt idx="290">
                  <c:v>228.02384643554689</c:v>
                </c:pt>
                <c:pt idx="291">
                  <c:v>227.33313903808593</c:v>
                </c:pt>
                <c:pt idx="292">
                  <c:v>227.94617919921876</c:v>
                </c:pt>
                <c:pt idx="293">
                  <c:v>227.86980895996095</c:v>
                </c:pt>
                <c:pt idx="294">
                  <c:v>228.86056823730468</c:v>
                </c:pt>
                <c:pt idx="295">
                  <c:v>228.98908996582031</c:v>
                </c:pt>
                <c:pt idx="296">
                  <c:v>229.98352966308593</c:v>
                </c:pt>
                <c:pt idx="297">
                  <c:v>230.97366027832032</c:v>
                </c:pt>
                <c:pt idx="298">
                  <c:v>230.59979858398438</c:v>
                </c:pt>
                <c:pt idx="299">
                  <c:v>231.43523559570312</c:v>
                </c:pt>
              </c:numCache>
            </c:numRef>
          </c:yVal>
          <c:smooth val="1"/>
        </c:ser>
        <c:ser>
          <c:idx val="1"/>
          <c:order val="1"/>
          <c:tx>
            <c:strRef>
              <c:f>Conolite!$E$8</c:f>
              <c:strCache>
                <c:ptCount val="1"/>
                <c:pt idx="0">
                  <c:v>Lab B</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Conolite!$E$9:$E$308</c:f>
              <c:numCache>
                <c:formatCode>0.0</c:formatCode>
                <c:ptCount val="300"/>
                <c:pt idx="0">
                  <c:v>116.68541999999999</c:v>
                </c:pt>
                <c:pt idx="1">
                  <c:v>118.17687999999998</c:v>
                </c:pt>
                <c:pt idx="2">
                  <c:v>119.70165999999999</c:v>
                </c:pt>
                <c:pt idx="3">
                  <c:v>121.10718000000001</c:v>
                </c:pt>
                <c:pt idx="4">
                  <c:v>122.43577999999999</c:v>
                </c:pt>
                <c:pt idx="5">
                  <c:v>124.71880000000002</c:v>
                </c:pt>
                <c:pt idx="6">
                  <c:v>127.0163</c:v>
                </c:pt>
                <c:pt idx="7">
                  <c:v>129.02424000000002</c:v>
                </c:pt>
                <c:pt idx="8">
                  <c:v>130.35281999999998</c:v>
                </c:pt>
                <c:pt idx="9">
                  <c:v>132.92739999999998</c:v>
                </c:pt>
                <c:pt idx="10">
                  <c:v>134.99796000000001</c:v>
                </c:pt>
                <c:pt idx="11">
                  <c:v>136.86790000000002</c:v>
                </c:pt>
                <c:pt idx="12">
                  <c:v>137.58852000000002</c:v>
                </c:pt>
                <c:pt idx="13">
                  <c:v>139.00900000000001</c:v>
                </c:pt>
                <c:pt idx="14">
                  <c:v>140.52288000000001</c:v>
                </c:pt>
                <c:pt idx="15">
                  <c:v>142.80432000000002</c:v>
                </c:pt>
                <c:pt idx="16">
                  <c:v>144.79231999999999</c:v>
                </c:pt>
                <c:pt idx="17">
                  <c:v>147.16264000000001</c:v>
                </c:pt>
                <c:pt idx="18">
                  <c:v>149.57650000000001</c:v>
                </c:pt>
                <c:pt idx="19">
                  <c:v>152.19739999999999</c:v>
                </c:pt>
                <c:pt idx="20">
                  <c:v>153.97208000000001</c:v>
                </c:pt>
                <c:pt idx="21">
                  <c:v>154.91732000000002</c:v>
                </c:pt>
                <c:pt idx="22">
                  <c:v>156.28788000000003</c:v>
                </c:pt>
                <c:pt idx="23">
                  <c:v>158.51659999999998</c:v>
                </c:pt>
                <c:pt idx="24">
                  <c:v>159.56639999999999</c:v>
                </c:pt>
                <c:pt idx="25">
                  <c:v>161.33312000000001</c:v>
                </c:pt>
                <c:pt idx="26">
                  <c:v>163.6071</c:v>
                </c:pt>
                <c:pt idx="27">
                  <c:v>166.19207999999998</c:v>
                </c:pt>
                <c:pt idx="28">
                  <c:v>167.87976</c:v>
                </c:pt>
                <c:pt idx="29">
                  <c:v>169.84096</c:v>
                </c:pt>
                <c:pt idx="30">
                  <c:v>171.81513999999999</c:v>
                </c:pt>
                <c:pt idx="31">
                  <c:v>173.62646000000001</c:v>
                </c:pt>
                <c:pt idx="32">
                  <c:v>176.38785999999999</c:v>
                </c:pt>
                <c:pt idx="33">
                  <c:v>179.69782000000001</c:v>
                </c:pt>
                <c:pt idx="34">
                  <c:v>181.46117999999998</c:v>
                </c:pt>
                <c:pt idx="35">
                  <c:v>184.39082000000002</c:v>
                </c:pt>
                <c:pt idx="36">
                  <c:v>185.29953999999998</c:v>
                </c:pt>
                <c:pt idx="37">
                  <c:v>186.51678000000001</c:v>
                </c:pt>
                <c:pt idx="38">
                  <c:v>188.51684</c:v>
                </c:pt>
                <c:pt idx="39">
                  <c:v>191.46808000000001</c:v>
                </c:pt>
                <c:pt idx="40">
                  <c:v>193.91586000000001</c:v>
                </c:pt>
                <c:pt idx="41">
                  <c:v>195.16371999999998</c:v>
                </c:pt>
                <c:pt idx="42">
                  <c:v>195.81580000000002</c:v>
                </c:pt>
                <c:pt idx="43">
                  <c:v>197.35489999999999</c:v>
                </c:pt>
                <c:pt idx="44">
                  <c:v>198.34453999999999</c:v>
                </c:pt>
                <c:pt idx="45">
                  <c:v>199.63882000000001</c:v>
                </c:pt>
                <c:pt idx="46">
                  <c:v>201.42955999999998</c:v>
                </c:pt>
                <c:pt idx="47">
                  <c:v>202.72264000000001</c:v>
                </c:pt>
                <c:pt idx="48">
                  <c:v>205.01022000000003</c:v>
                </c:pt>
                <c:pt idx="49">
                  <c:v>205.48294000000001</c:v>
                </c:pt>
                <c:pt idx="50">
                  <c:v>207.22391999999999</c:v>
                </c:pt>
                <c:pt idx="51">
                  <c:v>209.21475999999998</c:v>
                </c:pt>
                <c:pt idx="52">
                  <c:v>211.27339999999998</c:v>
                </c:pt>
                <c:pt idx="53">
                  <c:v>212.56067999999999</c:v>
                </c:pt>
                <c:pt idx="54">
                  <c:v>214.36408</c:v>
                </c:pt>
                <c:pt idx="55">
                  <c:v>217.15868</c:v>
                </c:pt>
                <c:pt idx="56">
                  <c:v>219.27696</c:v>
                </c:pt>
                <c:pt idx="57">
                  <c:v>221.59182000000001</c:v>
                </c:pt>
                <c:pt idx="58">
                  <c:v>222.96701999999999</c:v>
                </c:pt>
                <c:pt idx="59">
                  <c:v>223.99256</c:v>
                </c:pt>
                <c:pt idx="60">
                  <c:v>224.72142000000002</c:v>
                </c:pt>
                <c:pt idx="61">
                  <c:v>225.59662000000003</c:v>
                </c:pt>
                <c:pt idx="62">
                  <c:v>227.74066000000002</c:v>
                </c:pt>
                <c:pt idx="63">
                  <c:v>230.61585999999997</c:v>
                </c:pt>
                <c:pt idx="64">
                  <c:v>232.21019999999999</c:v>
                </c:pt>
                <c:pt idx="65">
                  <c:v>234.59110000000001</c:v>
                </c:pt>
                <c:pt idx="66">
                  <c:v>236.37608</c:v>
                </c:pt>
                <c:pt idx="67">
                  <c:v>237.07725999999997</c:v>
                </c:pt>
                <c:pt idx="68">
                  <c:v>238.01444000000001</c:v>
                </c:pt>
                <c:pt idx="69">
                  <c:v>238.77166000000003</c:v>
                </c:pt>
                <c:pt idx="70">
                  <c:v>239.92201999999997</c:v>
                </c:pt>
                <c:pt idx="71">
                  <c:v>241.09859999999998</c:v>
                </c:pt>
                <c:pt idx="72">
                  <c:v>242.45825999999997</c:v>
                </c:pt>
                <c:pt idx="73">
                  <c:v>243.2962</c:v>
                </c:pt>
                <c:pt idx="74">
                  <c:v>244.96869999999998</c:v>
                </c:pt>
                <c:pt idx="75">
                  <c:v>246.01134000000002</c:v>
                </c:pt>
                <c:pt idx="76">
                  <c:v>247.84445999999997</c:v>
                </c:pt>
                <c:pt idx="77">
                  <c:v>247.98117999999999</c:v>
                </c:pt>
                <c:pt idx="78">
                  <c:v>249.65986000000004</c:v>
                </c:pt>
                <c:pt idx="79">
                  <c:v>250.84008</c:v>
                </c:pt>
                <c:pt idx="80">
                  <c:v>252.29954000000004</c:v>
                </c:pt>
                <c:pt idx="81">
                  <c:v>252.47196</c:v>
                </c:pt>
                <c:pt idx="82">
                  <c:v>253.00205999999997</c:v>
                </c:pt>
                <c:pt idx="83">
                  <c:v>254.25025999999997</c:v>
                </c:pt>
                <c:pt idx="84">
                  <c:v>255.30123999999995</c:v>
                </c:pt>
                <c:pt idx="85">
                  <c:v>255.88739999999999</c:v>
                </c:pt>
                <c:pt idx="86">
                  <c:v>256.77204</c:v>
                </c:pt>
                <c:pt idx="87">
                  <c:v>257.21459999999996</c:v>
                </c:pt>
                <c:pt idx="88">
                  <c:v>257.06856000000005</c:v>
                </c:pt>
                <c:pt idx="89">
                  <c:v>257.39988</c:v>
                </c:pt>
                <c:pt idx="90">
                  <c:v>258.62531999999999</c:v>
                </c:pt>
                <c:pt idx="91">
                  <c:v>258.6671</c:v>
                </c:pt>
                <c:pt idx="92">
                  <c:v>258.63445999999999</c:v>
                </c:pt>
                <c:pt idx="93">
                  <c:v>258.14585999999997</c:v>
                </c:pt>
                <c:pt idx="94">
                  <c:v>258.54938000000004</c:v>
                </c:pt>
                <c:pt idx="95">
                  <c:v>258.13400000000001</c:v>
                </c:pt>
                <c:pt idx="96">
                  <c:v>258.01742000000002</c:v>
                </c:pt>
                <c:pt idx="97">
                  <c:v>259.33915999999999</c:v>
                </c:pt>
                <c:pt idx="98">
                  <c:v>259.47565999999995</c:v>
                </c:pt>
                <c:pt idx="99">
                  <c:v>260.34305999999998</c:v>
                </c:pt>
                <c:pt idx="100">
                  <c:v>261.44198</c:v>
                </c:pt>
                <c:pt idx="101">
                  <c:v>262.19903999999997</c:v>
                </c:pt>
                <c:pt idx="102">
                  <c:v>262.87491999999997</c:v>
                </c:pt>
                <c:pt idx="103">
                  <c:v>262.59922</c:v>
                </c:pt>
                <c:pt idx="104">
                  <c:v>262.59970000000004</c:v>
                </c:pt>
                <c:pt idx="105">
                  <c:v>262.63793999999996</c:v>
                </c:pt>
                <c:pt idx="106">
                  <c:v>262.47984000000002</c:v>
                </c:pt>
                <c:pt idx="107">
                  <c:v>262.08495999999997</c:v>
                </c:pt>
                <c:pt idx="108">
                  <c:v>263.38643999999999</c:v>
                </c:pt>
                <c:pt idx="109">
                  <c:v>263.83764000000002</c:v>
                </c:pt>
                <c:pt idx="110">
                  <c:v>263.49656000000004</c:v>
                </c:pt>
                <c:pt idx="111">
                  <c:v>263.33097999999995</c:v>
                </c:pt>
                <c:pt idx="112">
                  <c:v>262.65011999999996</c:v>
                </c:pt>
                <c:pt idx="113">
                  <c:v>261.88327999999996</c:v>
                </c:pt>
                <c:pt idx="114">
                  <c:v>261.74984000000001</c:v>
                </c:pt>
                <c:pt idx="115">
                  <c:v>262.26646</c:v>
                </c:pt>
                <c:pt idx="116">
                  <c:v>261.88794000000001</c:v>
                </c:pt>
                <c:pt idx="117">
                  <c:v>262.57637999999997</c:v>
                </c:pt>
                <c:pt idx="118">
                  <c:v>262.16332</c:v>
                </c:pt>
                <c:pt idx="119">
                  <c:v>262.72575999999998</c:v>
                </c:pt>
                <c:pt idx="120">
                  <c:v>262.56236000000001</c:v>
                </c:pt>
                <c:pt idx="121">
                  <c:v>261.74934000000002</c:v>
                </c:pt>
                <c:pt idx="122">
                  <c:v>262.137</c:v>
                </c:pt>
                <c:pt idx="123">
                  <c:v>261.90973999999994</c:v>
                </c:pt>
                <c:pt idx="124">
                  <c:v>261.22179999999997</c:v>
                </c:pt>
                <c:pt idx="125">
                  <c:v>261.31891999999999</c:v>
                </c:pt>
                <c:pt idx="126">
                  <c:v>261.44035999999994</c:v>
                </c:pt>
                <c:pt idx="127">
                  <c:v>261.59592000000004</c:v>
                </c:pt>
                <c:pt idx="128">
                  <c:v>261.94871999999998</c:v>
                </c:pt>
                <c:pt idx="129">
                  <c:v>262.27532000000002</c:v>
                </c:pt>
                <c:pt idx="130">
                  <c:v>261.505</c:v>
                </c:pt>
                <c:pt idx="131">
                  <c:v>261.10020000000003</c:v>
                </c:pt>
                <c:pt idx="132">
                  <c:v>261.44891999999999</c:v>
                </c:pt>
                <c:pt idx="133">
                  <c:v>261.05261999999999</c:v>
                </c:pt>
                <c:pt idx="134">
                  <c:v>262.04735999999997</c:v>
                </c:pt>
                <c:pt idx="135">
                  <c:v>261.02163999999999</c:v>
                </c:pt>
                <c:pt idx="136">
                  <c:v>260.61808000000002</c:v>
                </c:pt>
                <c:pt idx="137">
                  <c:v>259.91039999999998</c:v>
                </c:pt>
                <c:pt idx="138">
                  <c:v>259.52894000000003</c:v>
                </c:pt>
                <c:pt idx="139">
                  <c:v>260.08148</c:v>
                </c:pt>
                <c:pt idx="140">
                  <c:v>259.87038000000001</c:v>
                </c:pt>
                <c:pt idx="141">
                  <c:v>259.19561999999996</c:v>
                </c:pt>
                <c:pt idx="142">
                  <c:v>258.75029999999998</c:v>
                </c:pt>
                <c:pt idx="143">
                  <c:v>258.05714</c:v>
                </c:pt>
                <c:pt idx="144">
                  <c:v>257.75178</c:v>
                </c:pt>
                <c:pt idx="145">
                  <c:v>258.00058000000001</c:v>
                </c:pt>
                <c:pt idx="146">
                  <c:v>257.51409999999998</c:v>
                </c:pt>
                <c:pt idx="147">
                  <c:v>257.04805999999996</c:v>
                </c:pt>
                <c:pt idx="148">
                  <c:v>257.58118000000002</c:v>
                </c:pt>
                <c:pt idx="149">
                  <c:v>257.05144000000001</c:v>
                </c:pt>
                <c:pt idx="150">
                  <c:v>256.96518000000003</c:v>
                </c:pt>
                <c:pt idx="151">
                  <c:v>257.90987999999999</c:v>
                </c:pt>
                <c:pt idx="152">
                  <c:v>257.57470000000001</c:v>
                </c:pt>
                <c:pt idx="153">
                  <c:v>257.40872000000002</c:v>
                </c:pt>
                <c:pt idx="154">
                  <c:v>256.41754000000003</c:v>
                </c:pt>
                <c:pt idx="155">
                  <c:v>255.02995999999999</c:v>
                </c:pt>
                <c:pt idx="156">
                  <c:v>254.71451999999999</c:v>
                </c:pt>
                <c:pt idx="157">
                  <c:v>254.32944000000003</c:v>
                </c:pt>
                <c:pt idx="158">
                  <c:v>253.58146000000002</c:v>
                </c:pt>
                <c:pt idx="159">
                  <c:v>253.23306000000002</c:v>
                </c:pt>
                <c:pt idx="160">
                  <c:v>253.21274</c:v>
                </c:pt>
                <c:pt idx="161">
                  <c:v>252.92195999999998</c:v>
                </c:pt>
                <c:pt idx="162">
                  <c:v>253.56415999999999</c:v>
                </c:pt>
                <c:pt idx="163">
                  <c:v>253.40479999999997</c:v>
                </c:pt>
                <c:pt idx="164">
                  <c:v>252.70023999999998</c:v>
                </c:pt>
                <c:pt idx="165">
                  <c:v>253.27551999999997</c:v>
                </c:pt>
                <c:pt idx="166">
                  <c:v>253.50938000000002</c:v>
                </c:pt>
                <c:pt idx="167">
                  <c:v>253.70764</c:v>
                </c:pt>
                <c:pt idx="168">
                  <c:v>254.71812</c:v>
                </c:pt>
                <c:pt idx="169">
                  <c:v>254.30124000000001</c:v>
                </c:pt>
                <c:pt idx="170">
                  <c:v>254.55479999999997</c:v>
                </c:pt>
                <c:pt idx="171">
                  <c:v>255.55194</c:v>
                </c:pt>
                <c:pt idx="172">
                  <c:v>255.28431999999998</c:v>
                </c:pt>
                <c:pt idx="173">
                  <c:v>255.58854000000002</c:v>
                </c:pt>
                <c:pt idx="174">
                  <c:v>256.81392</c:v>
                </c:pt>
                <c:pt idx="175">
                  <c:v>256.34334000000001</c:v>
                </c:pt>
                <c:pt idx="176">
                  <c:v>256.60518000000002</c:v>
                </c:pt>
                <c:pt idx="177">
                  <c:v>255.95856000000003</c:v>
                </c:pt>
                <c:pt idx="178">
                  <c:v>255.59039999999999</c:v>
                </c:pt>
                <c:pt idx="179">
                  <c:v>255.87788</c:v>
                </c:pt>
                <c:pt idx="180">
                  <c:v>255.76797999999999</c:v>
                </c:pt>
                <c:pt idx="181">
                  <c:v>255.3734</c:v>
                </c:pt>
                <c:pt idx="182">
                  <c:v>255.63516000000004</c:v>
                </c:pt>
                <c:pt idx="183">
                  <c:v>255.80145999999999</c:v>
                </c:pt>
                <c:pt idx="184">
                  <c:v>255.65</c:v>
                </c:pt>
                <c:pt idx="185">
                  <c:v>255.33027999999999</c:v>
                </c:pt>
                <c:pt idx="186">
                  <c:v>254.52858000000001</c:v>
                </c:pt>
                <c:pt idx="187">
                  <c:v>254.38229999999999</c:v>
                </c:pt>
                <c:pt idx="188">
                  <c:v>254.47055999999998</c:v>
                </c:pt>
                <c:pt idx="189">
                  <c:v>254.21322000000001</c:v>
                </c:pt>
                <c:pt idx="190">
                  <c:v>254.79574000000002</c:v>
                </c:pt>
                <c:pt idx="191">
                  <c:v>254.77659999999997</c:v>
                </c:pt>
                <c:pt idx="192">
                  <c:v>254.53503999999998</c:v>
                </c:pt>
                <c:pt idx="193">
                  <c:v>254.68657999999999</c:v>
                </c:pt>
                <c:pt idx="194">
                  <c:v>255.09752000000003</c:v>
                </c:pt>
                <c:pt idx="195">
                  <c:v>254.61329999999998</c:v>
                </c:pt>
                <c:pt idx="196">
                  <c:v>253.64772000000002</c:v>
                </c:pt>
                <c:pt idx="197">
                  <c:v>253.51238000000004</c:v>
                </c:pt>
                <c:pt idx="198">
                  <c:v>252.29713999999998</c:v>
                </c:pt>
                <c:pt idx="199">
                  <c:v>252.09934000000004</c:v>
                </c:pt>
                <c:pt idx="200">
                  <c:v>252.61004000000003</c:v>
                </c:pt>
                <c:pt idx="201">
                  <c:v>252.54862000000003</c:v>
                </c:pt>
                <c:pt idx="202">
                  <c:v>252.34912</c:v>
                </c:pt>
                <c:pt idx="203">
                  <c:v>252.42560000000003</c:v>
                </c:pt>
                <c:pt idx="204">
                  <c:v>253.39287999999996</c:v>
                </c:pt>
                <c:pt idx="205">
                  <c:v>252.84191999999999</c:v>
                </c:pt>
                <c:pt idx="206">
                  <c:v>252.59072</c:v>
                </c:pt>
                <c:pt idx="207">
                  <c:v>252.20825999999997</c:v>
                </c:pt>
                <c:pt idx="208">
                  <c:v>251.04502000000002</c:v>
                </c:pt>
                <c:pt idx="209">
                  <c:v>251.03955999999999</c:v>
                </c:pt>
                <c:pt idx="210">
                  <c:v>251.30653999999998</c:v>
                </c:pt>
                <c:pt idx="211">
                  <c:v>251.20490000000001</c:v>
                </c:pt>
                <c:pt idx="212">
                  <c:v>250.96541999999999</c:v>
                </c:pt>
                <c:pt idx="213">
                  <c:v>250.64366000000001</c:v>
                </c:pt>
                <c:pt idx="214">
                  <c:v>251.03386</c:v>
                </c:pt>
                <c:pt idx="215">
                  <c:v>250.68632000000002</c:v>
                </c:pt>
                <c:pt idx="216">
                  <c:v>251.01921999999999</c:v>
                </c:pt>
                <c:pt idx="217">
                  <c:v>250.68915999999999</c:v>
                </c:pt>
                <c:pt idx="218">
                  <c:v>250.78447999999997</c:v>
                </c:pt>
                <c:pt idx="219">
                  <c:v>250.94431999999998</c:v>
                </c:pt>
                <c:pt idx="220">
                  <c:v>251.76963999999998</c:v>
                </c:pt>
                <c:pt idx="221">
                  <c:v>252.10286000000002</c:v>
                </c:pt>
                <c:pt idx="222">
                  <c:v>252.13738000000004</c:v>
                </c:pt>
                <c:pt idx="223">
                  <c:v>252.14088000000001</c:v>
                </c:pt>
                <c:pt idx="224">
                  <c:v>251.98138</c:v>
                </c:pt>
                <c:pt idx="225">
                  <c:v>251.93032000000002</c:v>
                </c:pt>
                <c:pt idx="226">
                  <c:v>251.94056</c:v>
                </c:pt>
                <c:pt idx="227">
                  <c:v>251.57400000000001</c:v>
                </c:pt>
                <c:pt idx="228">
                  <c:v>251.82242000000002</c:v>
                </c:pt>
                <c:pt idx="229">
                  <c:v>251.76545999999999</c:v>
                </c:pt>
                <c:pt idx="230">
                  <c:v>251.59818000000001</c:v>
                </c:pt>
                <c:pt idx="231">
                  <c:v>252.23427999999998</c:v>
                </c:pt>
                <c:pt idx="232">
                  <c:v>252.46142</c:v>
                </c:pt>
                <c:pt idx="233">
                  <c:v>253.03289999999998</c:v>
                </c:pt>
                <c:pt idx="234">
                  <c:v>252.70592000000002</c:v>
                </c:pt>
                <c:pt idx="235">
                  <c:v>253.4743</c:v>
                </c:pt>
                <c:pt idx="236">
                  <c:v>253.04184000000001</c:v>
                </c:pt>
                <c:pt idx="237">
                  <c:v>253.27068</c:v>
                </c:pt>
                <c:pt idx="238">
                  <c:v>253.29367999999999</c:v>
                </c:pt>
                <c:pt idx="239">
                  <c:v>254.04051999999996</c:v>
                </c:pt>
                <c:pt idx="240">
                  <c:v>254.83192</c:v>
                </c:pt>
                <c:pt idx="241">
                  <c:v>256.16847999999999</c:v>
                </c:pt>
                <c:pt idx="242">
                  <c:v>256.62027999999998</c:v>
                </c:pt>
                <c:pt idx="243">
                  <c:v>256.92338000000001</c:v>
                </c:pt>
                <c:pt idx="244">
                  <c:v>256.87242000000003</c:v>
                </c:pt>
                <c:pt idx="245">
                  <c:v>257.58496000000002</c:v>
                </c:pt>
                <c:pt idx="246">
                  <c:v>257.74061999999998</c:v>
                </c:pt>
                <c:pt idx="247">
                  <c:v>257.67543999999998</c:v>
                </c:pt>
                <c:pt idx="248">
                  <c:v>257.00414000000001</c:v>
                </c:pt>
                <c:pt idx="249">
                  <c:v>256.38772</c:v>
                </c:pt>
                <c:pt idx="250">
                  <c:v>256.58337999999998</c:v>
                </c:pt>
                <c:pt idx="251">
                  <c:v>256.57524000000001</c:v>
                </c:pt>
                <c:pt idx="252">
                  <c:v>256.91112000000004</c:v>
                </c:pt>
                <c:pt idx="253">
                  <c:v>257.72830000000005</c:v>
                </c:pt>
                <c:pt idx="254">
                  <c:v>257.94069999999999</c:v>
                </c:pt>
                <c:pt idx="255">
                  <c:v>258.41934000000003</c:v>
                </c:pt>
                <c:pt idx="256">
                  <c:v>259.21474000000001</c:v>
                </c:pt>
                <c:pt idx="257">
                  <c:v>259.24718000000001</c:v>
                </c:pt>
                <c:pt idx="258">
                  <c:v>259.82216</c:v>
                </c:pt>
                <c:pt idx="259">
                  <c:v>259.56507999999997</c:v>
                </c:pt>
                <c:pt idx="260">
                  <c:v>259.70524</c:v>
                </c:pt>
                <c:pt idx="261">
                  <c:v>259.45721999999995</c:v>
                </c:pt>
                <c:pt idx="262">
                  <c:v>259.87335999999993</c:v>
                </c:pt>
                <c:pt idx="263">
                  <c:v>259.72598000000005</c:v>
                </c:pt>
                <c:pt idx="264">
                  <c:v>259.46698000000004</c:v>
                </c:pt>
                <c:pt idx="265">
                  <c:v>259.40949999999998</c:v>
                </c:pt>
                <c:pt idx="266">
                  <c:v>259.11387999999999</c:v>
                </c:pt>
                <c:pt idx="267">
                  <c:v>258.85352</c:v>
                </c:pt>
                <c:pt idx="268">
                  <c:v>259.00117999999998</c:v>
                </c:pt>
                <c:pt idx="269">
                  <c:v>259.50658000000004</c:v>
                </c:pt>
                <c:pt idx="270">
                  <c:v>258.47136</c:v>
                </c:pt>
                <c:pt idx="271">
                  <c:v>258.72307999999998</c:v>
                </c:pt>
                <c:pt idx="272">
                  <c:v>259.06969999999995</c:v>
                </c:pt>
                <c:pt idx="273">
                  <c:v>259.13665999999995</c:v>
                </c:pt>
                <c:pt idx="274">
                  <c:v>259.28342000000004</c:v>
                </c:pt>
                <c:pt idx="275">
                  <c:v>258.95434000000006</c:v>
                </c:pt>
                <c:pt idx="276">
                  <c:v>259.04982000000001</c:v>
                </c:pt>
                <c:pt idx="277">
                  <c:v>259.13747999999998</c:v>
                </c:pt>
                <c:pt idx="278">
                  <c:v>259.64392000000004</c:v>
                </c:pt>
                <c:pt idx="279">
                  <c:v>259.22788000000003</c:v>
                </c:pt>
                <c:pt idx="280">
                  <c:v>259.86341999999996</c:v>
                </c:pt>
                <c:pt idx="281">
                  <c:v>260.77106000000003</c:v>
                </c:pt>
                <c:pt idx="282">
                  <c:v>261.20064000000002</c:v>
                </c:pt>
                <c:pt idx="283">
                  <c:v>261.08195999999998</c:v>
                </c:pt>
                <c:pt idx="284">
                  <c:v>261.21904000000001</c:v>
                </c:pt>
                <c:pt idx="285">
                  <c:v>261.41891999999996</c:v>
                </c:pt>
                <c:pt idx="286">
                  <c:v>261.90518000000003</c:v>
                </c:pt>
                <c:pt idx="287">
                  <c:v>261.70164000000005</c:v>
                </c:pt>
                <c:pt idx="288">
                  <c:v>262.11116000000004</c:v>
                </c:pt>
                <c:pt idx="289">
                  <c:v>261.51468</c:v>
                </c:pt>
                <c:pt idx="290">
                  <c:v>262.10599999999999</c:v>
                </c:pt>
                <c:pt idx="291">
                  <c:v>262.63477999999998</c:v>
                </c:pt>
                <c:pt idx="292">
                  <c:v>262.27769999999998</c:v>
                </c:pt>
                <c:pt idx="293">
                  <c:v>262.85154</c:v>
                </c:pt>
                <c:pt idx="294">
                  <c:v>263.01149999999996</c:v>
                </c:pt>
                <c:pt idx="295">
                  <c:v>263.15875999999997</c:v>
                </c:pt>
                <c:pt idx="296">
                  <c:v>264.0625</c:v>
                </c:pt>
                <c:pt idx="297">
                  <c:v>263.98599999999999</c:v>
                </c:pt>
                <c:pt idx="298">
                  <c:v>264.06148000000002</c:v>
                </c:pt>
                <c:pt idx="299">
                  <c:v>263.72462000000002</c:v>
                </c:pt>
              </c:numCache>
            </c:numRef>
          </c:yVal>
          <c:smooth val="1"/>
        </c:ser>
        <c:ser>
          <c:idx val="3"/>
          <c:order val="2"/>
          <c:tx>
            <c:strRef>
              <c:f>Conolite!$F$8</c:f>
              <c:strCache>
                <c:ptCount val="1"/>
                <c:pt idx="0">
                  <c:v>Lab C</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Conolite!$F$9:$F$308</c:f>
              <c:numCache>
                <c:formatCode>0.0</c:formatCode>
                <c:ptCount val="300"/>
                <c:pt idx="0">
                  <c:v>78.908000000000001</c:v>
                </c:pt>
                <c:pt idx="1">
                  <c:v>81.5</c:v>
                </c:pt>
                <c:pt idx="2">
                  <c:v>82.4</c:v>
                </c:pt>
                <c:pt idx="3">
                  <c:v>83.048000000000002</c:v>
                </c:pt>
                <c:pt idx="4">
                  <c:v>83.516000000000005</c:v>
                </c:pt>
                <c:pt idx="5">
                  <c:v>84.452000000000027</c:v>
                </c:pt>
                <c:pt idx="6">
                  <c:v>84.884</c:v>
                </c:pt>
                <c:pt idx="7">
                  <c:v>85.748000000000005</c:v>
                </c:pt>
                <c:pt idx="8">
                  <c:v>86.036000000000001</c:v>
                </c:pt>
                <c:pt idx="9">
                  <c:v>86.396000000000001</c:v>
                </c:pt>
                <c:pt idx="10">
                  <c:v>86.72</c:v>
                </c:pt>
                <c:pt idx="11">
                  <c:v>86.972000000000008</c:v>
                </c:pt>
                <c:pt idx="12">
                  <c:v>87.872</c:v>
                </c:pt>
                <c:pt idx="13">
                  <c:v>88.592000000000013</c:v>
                </c:pt>
                <c:pt idx="14">
                  <c:v>89.744</c:v>
                </c:pt>
                <c:pt idx="15">
                  <c:v>91.183999999999997</c:v>
                </c:pt>
                <c:pt idx="16">
                  <c:v>92.26400000000001</c:v>
                </c:pt>
                <c:pt idx="17">
                  <c:v>93.488000000000014</c:v>
                </c:pt>
                <c:pt idx="18">
                  <c:v>95.216000000000008</c:v>
                </c:pt>
                <c:pt idx="19">
                  <c:v>96.332000000000008</c:v>
                </c:pt>
                <c:pt idx="20">
                  <c:v>97.88000000000001</c:v>
                </c:pt>
                <c:pt idx="21">
                  <c:v>98.671999999999997</c:v>
                </c:pt>
                <c:pt idx="22">
                  <c:v>100.04</c:v>
                </c:pt>
                <c:pt idx="23">
                  <c:v>101.15599999999999</c:v>
                </c:pt>
                <c:pt idx="24">
                  <c:v>102.66800000000001</c:v>
                </c:pt>
                <c:pt idx="25">
                  <c:v>103.64000000000001</c:v>
                </c:pt>
                <c:pt idx="26">
                  <c:v>105.62</c:v>
                </c:pt>
                <c:pt idx="27">
                  <c:v>106.80799999999999</c:v>
                </c:pt>
                <c:pt idx="28">
                  <c:v>108.06800000000001</c:v>
                </c:pt>
                <c:pt idx="29">
                  <c:v>109.32800000000002</c:v>
                </c:pt>
                <c:pt idx="30">
                  <c:v>111.34400000000001</c:v>
                </c:pt>
                <c:pt idx="31">
                  <c:v>113.17999999999999</c:v>
                </c:pt>
                <c:pt idx="32">
                  <c:v>116.20399999999999</c:v>
                </c:pt>
                <c:pt idx="33">
                  <c:v>117.968</c:v>
                </c:pt>
                <c:pt idx="34">
                  <c:v>120.23600000000002</c:v>
                </c:pt>
                <c:pt idx="35">
                  <c:v>122.17999999999999</c:v>
                </c:pt>
                <c:pt idx="36">
                  <c:v>125.78</c:v>
                </c:pt>
                <c:pt idx="37">
                  <c:v>127.75999999999999</c:v>
                </c:pt>
                <c:pt idx="38">
                  <c:v>131.97200000000001</c:v>
                </c:pt>
                <c:pt idx="39">
                  <c:v>134.56399999999999</c:v>
                </c:pt>
                <c:pt idx="40">
                  <c:v>138.09200000000001</c:v>
                </c:pt>
                <c:pt idx="41">
                  <c:v>140.828</c:v>
                </c:pt>
                <c:pt idx="42">
                  <c:v>144.96800000000002</c:v>
                </c:pt>
                <c:pt idx="43">
                  <c:v>147.77600000000001</c:v>
                </c:pt>
                <c:pt idx="44">
                  <c:v>151.44800000000001</c:v>
                </c:pt>
                <c:pt idx="45">
                  <c:v>153.68</c:v>
                </c:pt>
                <c:pt idx="46">
                  <c:v>156.27200000000002</c:v>
                </c:pt>
                <c:pt idx="47">
                  <c:v>158.14400000000001</c:v>
                </c:pt>
                <c:pt idx="48">
                  <c:v>160.55599999999998</c:v>
                </c:pt>
                <c:pt idx="49">
                  <c:v>162.428</c:v>
                </c:pt>
                <c:pt idx="50">
                  <c:v>164.48000000000002</c:v>
                </c:pt>
                <c:pt idx="51">
                  <c:v>167.61200000000002</c:v>
                </c:pt>
                <c:pt idx="52">
                  <c:v>169.304</c:v>
                </c:pt>
                <c:pt idx="53">
                  <c:v>172.18400000000003</c:v>
                </c:pt>
                <c:pt idx="54">
                  <c:v>173.624</c:v>
                </c:pt>
                <c:pt idx="55">
                  <c:v>175.67599999999999</c:v>
                </c:pt>
                <c:pt idx="56">
                  <c:v>176.57599999999996</c:v>
                </c:pt>
                <c:pt idx="57">
                  <c:v>177.83600000000001</c:v>
                </c:pt>
                <c:pt idx="58">
                  <c:v>178.55599999999998</c:v>
                </c:pt>
                <c:pt idx="59">
                  <c:v>179.13200000000001</c:v>
                </c:pt>
                <c:pt idx="60">
                  <c:v>179.816</c:v>
                </c:pt>
                <c:pt idx="61">
                  <c:v>179.95999999999998</c:v>
                </c:pt>
                <c:pt idx="62">
                  <c:v>180.21200000000002</c:v>
                </c:pt>
                <c:pt idx="63">
                  <c:v>180.5</c:v>
                </c:pt>
                <c:pt idx="64">
                  <c:v>180.71599999999998</c:v>
                </c:pt>
                <c:pt idx="65">
                  <c:v>181.36399999999998</c:v>
                </c:pt>
                <c:pt idx="66">
                  <c:v>181.54400000000001</c:v>
                </c:pt>
                <c:pt idx="67">
                  <c:v>181.61600000000001</c:v>
                </c:pt>
                <c:pt idx="68">
                  <c:v>181.47200000000004</c:v>
                </c:pt>
                <c:pt idx="69">
                  <c:v>181.36400000000003</c:v>
                </c:pt>
                <c:pt idx="70">
                  <c:v>181.50799999999998</c:v>
                </c:pt>
                <c:pt idx="71">
                  <c:v>181.364</c:v>
                </c:pt>
                <c:pt idx="72">
                  <c:v>181.50800000000001</c:v>
                </c:pt>
                <c:pt idx="73">
                  <c:v>182.22800000000001</c:v>
                </c:pt>
                <c:pt idx="74">
                  <c:v>182.51600000000002</c:v>
                </c:pt>
                <c:pt idx="75">
                  <c:v>183.45199999999997</c:v>
                </c:pt>
                <c:pt idx="76">
                  <c:v>185.036</c:v>
                </c:pt>
                <c:pt idx="77">
                  <c:v>185.28800000000001</c:v>
                </c:pt>
                <c:pt idx="78">
                  <c:v>185.648</c:v>
                </c:pt>
                <c:pt idx="79">
                  <c:v>186.76399999999998</c:v>
                </c:pt>
                <c:pt idx="80">
                  <c:v>187.952</c:v>
                </c:pt>
                <c:pt idx="81">
                  <c:v>189.10399999999998</c:v>
                </c:pt>
                <c:pt idx="82">
                  <c:v>188.92399999999998</c:v>
                </c:pt>
                <c:pt idx="83">
                  <c:v>188.78000000000003</c:v>
                </c:pt>
                <c:pt idx="84">
                  <c:v>187.952</c:v>
                </c:pt>
                <c:pt idx="85">
                  <c:v>188.34800000000001</c:v>
                </c:pt>
                <c:pt idx="86">
                  <c:v>188.63600000000002</c:v>
                </c:pt>
                <c:pt idx="87">
                  <c:v>188.99600000000001</c:v>
                </c:pt>
                <c:pt idx="88">
                  <c:v>190.22</c:v>
                </c:pt>
                <c:pt idx="89">
                  <c:v>190.72400000000002</c:v>
                </c:pt>
                <c:pt idx="90">
                  <c:v>191.15600000000001</c:v>
                </c:pt>
                <c:pt idx="91">
                  <c:v>191.15600000000001</c:v>
                </c:pt>
                <c:pt idx="92">
                  <c:v>191.08399999999997</c:v>
                </c:pt>
                <c:pt idx="93">
                  <c:v>190.61599999999999</c:v>
                </c:pt>
                <c:pt idx="94">
                  <c:v>191.048</c:v>
                </c:pt>
                <c:pt idx="95">
                  <c:v>191.51600000000002</c:v>
                </c:pt>
                <c:pt idx="96">
                  <c:v>192.95599999999999</c:v>
                </c:pt>
                <c:pt idx="97">
                  <c:v>194.036</c:v>
                </c:pt>
                <c:pt idx="98">
                  <c:v>195.26</c:v>
                </c:pt>
                <c:pt idx="99">
                  <c:v>196.196</c:v>
                </c:pt>
                <c:pt idx="100">
                  <c:v>197.78</c:v>
                </c:pt>
                <c:pt idx="101">
                  <c:v>197.81599999999997</c:v>
                </c:pt>
                <c:pt idx="102">
                  <c:v>196.77199999999999</c:v>
                </c:pt>
                <c:pt idx="103">
                  <c:v>196.376</c:v>
                </c:pt>
                <c:pt idx="104">
                  <c:v>195.62</c:v>
                </c:pt>
                <c:pt idx="105">
                  <c:v>195.44</c:v>
                </c:pt>
                <c:pt idx="106">
                  <c:v>195.476</c:v>
                </c:pt>
                <c:pt idx="107">
                  <c:v>195.44</c:v>
                </c:pt>
                <c:pt idx="108">
                  <c:v>195.548</c:v>
                </c:pt>
                <c:pt idx="109">
                  <c:v>195.26</c:v>
                </c:pt>
                <c:pt idx="110">
                  <c:v>194.57599999999999</c:v>
                </c:pt>
                <c:pt idx="111">
                  <c:v>195.00800000000001</c:v>
                </c:pt>
                <c:pt idx="112">
                  <c:v>196.05199999999999</c:v>
                </c:pt>
                <c:pt idx="113">
                  <c:v>195.62000000000003</c:v>
                </c:pt>
                <c:pt idx="114">
                  <c:v>195.404</c:v>
                </c:pt>
                <c:pt idx="115">
                  <c:v>195.15199999999999</c:v>
                </c:pt>
                <c:pt idx="116">
                  <c:v>194.756</c:v>
                </c:pt>
                <c:pt idx="117">
                  <c:v>193.78400000000002</c:v>
                </c:pt>
                <c:pt idx="118">
                  <c:v>193.1</c:v>
                </c:pt>
                <c:pt idx="119">
                  <c:v>193.28000000000003</c:v>
                </c:pt>
                <c:pt idx="120">
                  <c:v>193.35199999999998</c:v>
                </c:pt>
                <c:pt idx="121">
                  <c:v>193.06400000000002</c:v>
                </c:pt>
                <c:pt idx="122">
                  <c:v>193.06400000000002</c:v>
                </c:pt>
                <c:pt idx="123">
                  <c:v>193.244</c:v>
                </c:pt>
                <c:pt idx="124">
                  <c:v>193.02800000000002</c:v>
                </c:pt>
                <c:pt idx="125">
                  <c:v>193.28000000000003</c:v>
                </c:pt>
                <c:pt idx="126">
                  <c:v>193.31600000000003</c:v>
                </c:pt>
                <c:pt idx="127">
                  <c:v>192.56000000000003</c:v>
                </c:pt>
                <c:pt idx="128">
                  <c:v>191.26399999999998</c:v>
                </c:pt>
                <c:pt idx="129">
                  <c:v>190.40000000000003</c:v>
                </c:pt>
                <c:pt idx="130">
                  <c:v>189.608</c:v>
                </c:pt>
                <c:pt idx="131">
                  <c:v>189.42800000000003</c:v>
                </c:pt>
                <c:pt idx="132">
                  <c:v>189.17599999999999</c:v>
                </c:pt>
                <c:pt idx="133">
                  <c:v>188.95999999999998</c:v>
                </c:pt>
                <c:pt idx="134">
                  <c:v>188.708</c:v>
                </c:pt>
                <c:pt idx="135">
                  <c:v>188.096</c:v>
                </c:pt>
                <c:pt idx="136">
                  <c:v>187.88</c:v>
                </c:pt>
                <c:pt idx="137">
                  <c:v>186.584</c:v>
                </c:pt>
                <c:pt idx="138">
                  <c:v>185.28800000000001</c:v>
                </c:pt>
                <c:pt idx="139">
                  <c:v>183.63200000000001</c:v>
                </c:pt>
                <c:pt idx="140">
                  <c:v>181.94</c:v>
                </c:pt>
                <c:pt idx="141">
                  <c:v>180.392</c:v>
                </c:pt>
                <c:pt idx="142">
                  <c:v>178.84399999999999</c:v>
                </c:pt>
                <c:pt idx="143">
                  <c:v>177.00799999999998</c:v>
                </c:pt>
                <c:pt idx="144">
                  <c:v>175.92800000000003</c:v>
                </c:pt>
                <c:pt idx="145">
                  <c:v>175.38800000000001</c:v>
                </c:pt>
                <c:pt idx="146">
                  <c:v>174.88400000000001</c:v>
                </c:pt>
                <c:pt idx="147">
                  <c:v>174.56</c:v>
                </c:pt>
                <c:pt idx="148">
                  <c:v>173.804</c:v>
                </c:pt>
                <c:pt idx="149">
                  <c:v>173.48000000000002</c:v>
                </c:pt>
                <c:pt idx="150">
                  <c:v>172.94</c:v>
                </c:pt>
                <c:pt idx="151">
                  <c:v>172.43599999999998</c:v>
                </c:pt>
                <c:pt idx="152">
                  <c:v>171.14</c:v>
                </c:pt>
                <c:pt idx="153">
                  <c:v>170.42000000000002</c:v>
                </c:pt>
                <c:pt idx="154">
                  <c:v>169.196</c:v>
                </c:pt>
                <c:pt idx="155">
                  <c:v>168.76399999999998</c:v>
                </c:pt>
                <c:pt idx="156">
                  <c:v>168.18800000000002</c:v>
                </c:pt>
                <c:pt idx="157">
                  <c:v>167.648</c:v>
                </c:pt>
                <c:pt idx="158">
                  <c:v>166.64000000000001</c:v>
                </c:pt>
                <c:pt idx="159">
                  <c:v>165.99200000000002</c:v>
                </c:pt>
                <c:pt idx="160">
                  <c:v>165.66800000000001</c:v>
                </c:pt>
                <c:pt idx="161">
                  <c:v>165.16400000000002</c:v>
                </c:pt>
                <c:pt idx="162">
                  <c:v>165.16400000000002</c:v>
                </c:pt>
                <c:pt idx="163">
                  <c:v>165.09200000000001</c:v>
                </c:pt>
                <c:pt idx="164">
                  <c:v>165.74</c:v>
                </c:pt>
                <c:pt idx="165">
                  <c:v>165.63199999999998</c:v>
                </c:pt>
                <c:pt idx="166">
                  <c:v>165.01999999999998</c:v>
                </c:pt>
                <c:pt idx="167">
                  <c:v>164.26400000000001</c:v>
                </c:pt>
                <c:pt idx="168">
                  <c:v>163.22000000000003</c:v>
                </c:pt>
                <c:pt idx="169">
                  <c:v>162.96800000000002</c:v>
                </c:pt>
                <c:pt idx="170">
                  <c:v>163.04000000000002</c:v>
                </c:pt>
                <c:pt idx="171">
                  <c:v>162.78800000000001</c:v>
                </c:pt>
                <c:pt idx="172">
                  <c:v>164.19200000000001</c:v>
                </c:pt>
                <c:pt idx="173">
                  <c:v>164.76800000000003</c:v>
                </c:pt>
                <c:pt idx="174">
                  <c:v>165.30800000000002</c:v>
                </c:pt>
                <c:pt idx="175">
                  <c:v>165.30800000000002</c:v>
                </c:pt>
                <c:pt idx="176">
                  <c:v>164.804</c:v>
                </c:pt>
                <c:pt idx="177">
                  <c:v>164.51600000000002</c:v>
                </c:pt>
                <c:pt idx="178">
                  <c:v>163.68799999999999</c:v>
                </c:pt>
                <c:pt idx="179">
                  <c:v>163.328</c:v>
                </c:pt>
                <c:pt idx="180">
                  <c:v>162.78799999999998</c:v>
                </c:pt>
                <c:pt idx="181">
                  <c:v>162.536</c:v>
                </c:pt>
                <c:pt idx="182">
                  <c:v>162.35600000000002</c:v>
                </c:pt>
                <c:pt idx="183">
                  <c:v>162.10400000000001</c:v>
                </c:pt>
                <c:pt idx="184">
                  <c:v>161.81599999999997</c:v>
                </c:pt>
                <c:pt idx="185">
                  <c:v>161.96</c:v>
                </c:pt>
                <c:pt idx="186">
                  <c:v>162.17599999999999</c:v>
                </c:pt>
                <c:pt idx="187">
                  <c:v>162.536</c:v>
                </c:pt>
                <c:pt idx="188">
                  <c:v>163.54400000000001</c:v>
                </c:pt>
                <c:pt idx="189">
                  <c:v>163.904</c:v>
                </c:pt>
                <c:pt idx="190">
                  <c:v>164.048</c:v>
                </c:pt>
                <c:pt idx="191">
                  <c:v>163.79599999999999</c:v>
                </c:pt>
                <c:pt idx="192">
                  <c:v>163.97599999999997</c:v>
                </c:pt>
                <c:pt idx="193">
                  <c:v>163.47199999999998</c:v>
                </c:pt>
                <c:pt idx="194">
                  <c:v>162.96799999999999</c:v>
                </c:pt>
                <c:pt idx="195">
                  <c:v>161.99600000000001</c:v>
                </c:pt>
                <c:pt idx="196">
                  <c:v>161.744</c:v>
                </c:pt>
                <c:pt idx="197">
                  <c:v>160.95200000000003</c:v>
                </c:pt>
                <c:pt idx="198">
                  <c:v>160.26799999999997</c:v>
                </c:pt>
                <c:pt idx="199">
                  <c:v>159.26000000000002</c:v>
                </c:pt>
                <c:pt idx="200">
                  <c:v>158.72</c:v>
                </c:pt>
                <c:pt idx="201">
                  <c:v>157.74799999999999</c:v>
                </c:pt>
                <c:pt idx="202">
                  <c:v>157.244</c:v>
                </c:pt>
                <c:pt idx="203">
                  <c:v>156.52400000000003</c:v>
                </c:pt>
                <c:pt idx="204">
                  <c:v>155.58800000000002</c:v>
                </c:pt>
                <c:pt idx="205">
                  <c:v>154.21999999999997</c:v>
                </c:pt>
                <c:pt idx="206">
                  <c:v>153.428</c:v>
                </c:pt>
                <c:pt idx="207">
                  <c:v>153.78799999999998</c:v>
                </c:pt>
                <c:pt idx="208">
                  <c:v>154.07599999999999</c:v>
                </c:pt>
                <c:pt idx="209">
                  <c:v>155.44400000000002</c:v>
                </c:pt>
                <c:pt idx="210">
                  <c:v>156.34399999999999</c:v>
                </c:pt>
                <c:pt idx="211">
                  <c:v>156.70400000000001</c:v>
                </c:pt>
                <c:pt idx="212">
                  <c:v>157.244</c:v>
                </c:pt>
                <c:pt idx="213">
                  <c:v>157.56799999999998</c:v>
                </c:pt>
                <c:pt idx="214">
                  <c:v>158.54000000000002</c:v>
                </c:pt>
                <c:pt idx="215">
                  <c:v>159.00800000000001</c:v>
                </c:pt>
                <c:pt idx="216">
                  <c:v>159.04400000000001</c:v>
                </c:pt>
                <c:pt idx="217">
                  <c:v>159.476</c:v>
                </c:pt>
                <c:pt idx="218">
                  <c:v>159.87200000000001</c:v>
                </c:pt>
                <c:pt idx="219">
                  <c:v>160.44800000000001</c:v>
                </c:pt>
                <c:pt idx="220">
                  <c:v>161.24</c:v>
                </c:pt>
                <c:pt idx="221">
                  <c:v>162.21199999999999</c:v>
                </c:pt>
                <c:pt idx="222">
                  <c:v>162.536</c:v>
                </c:pt>
                <c:pt idx="223">
                  <c:v>163.43599999999998</c:v>
                </c:pt>
                <c:pt idx="224">
                  <c:v>164.15600000000001</c:v>
                </c:pt>
                <c:pt idx="225">
                  <c:v>164.55199999999999</c:v>
                </c:pt>
                <c:pt idx="226">
                  <c:v>165.45200000000003</c:v>
                </c:pt>
                <c:pt idx="227">
                  <c:v>165.16399999999999</c:v>
                </c:pt>
                <c:pt idx="228">
                  <c:v>165.05599999999998</c:v>
                </c:pt>
                <c:pt idx="229">
                  <c:v>164.51600000000002</c:v>
                </c:pt>
                <c:pt idx="230">
                  <c:v>164.37200000000001</c:v>
                </c:pt>
                <c:pt idx="231">
                  <c:v>164.12</c:v>
                </c:pt>
                <c:pt idx="232">
                  <c:v>163.58000000000001</c:v>
                </c:pt>
                <c:pt idx="233">
                  <c:v>162.93200000000002</c:v>
                </c:pt>
                <c:pt idx="234">
                  <c:v>162.67999999999998</c:v>
                </c:pt>
                <c:pt idx="235">
                  <c:v>162.536</c:v>
                </c:pt>
                <c:pt idx="236">
                  <c:v>161.99600000000001</c:v>
                </c:pt>
                <c:pt idx="237">
                  <c:v>161.95999999999998</c:v>
                </c:pt>
                <c:pt idx="238">
                  <c:v>161.852</c:v>
                </c:pt>
                <c:pt idx="239">
                  <c:v>161.852</c:v>
                </c:pt>
                <c:pt idx="240">
                  <c:v>161.56400000000002</c:v>
                </c:pt>
                <c:pt idx="241">
                  <c:v>161.31200000000001</c:v>
                </c:pt>
                <c:pt idx="242">
                  <c:v>161.42000000000002</c:v>
                </c:pt>
                <c:pt idx="243">
                  <c:v>161.49200000000002</c:v>
                </c:pt>
                <c:pt idx="244">
                  <c:v>161.52799999999999</c:v>
                </c:pt>
                <c:pt idx="245">
                  <c:v>161.52799999999999</c:v>
                </c:pt>
                <c:pt idx="246">
                  <c:v>161.34799999999998</c:v>
                </c:pt>
                <c:pt idx="247">
                  <c:v>161.06</c:v>
                </c:pt>
                <c:pt idx="248">
                  <c:v>160.95199999999997</c:v>
                </c:pt>
                <c:pt idx="249">
                  <c:v>160.77199999999999</c:v>
                </c:pt>
                <c:pt idx="250">
                  <c:v>160.77199999999999</c:v>
                </c:pt>
                <c:pt idx="251">
                  <c:v>160.80800000000002</c:v>
                </c:pt>
                <c:pt idx="252">
                  <c:v>160.988</c:v>
                </c:pt>
                <c:pt idx="253">
                  <c:v>161.41999999999999</c:v>
                </c:pt>
                <c:pt idx="254">
                  <c:v>161.672</c:v>
                </c:pt>
                <c:pt idx="255">
                  <c:v>161.92400000000001</c:v>
                </c:pt>
                <c:pt idx="256">
                  <c:v>161.42000000000002</c:v>
                </c:pt>
                <c:pt idx="257">
                  <c:v>160.77199999999999</c:v>
                </c:pt>
                <c:pt idx="258">
                  <c:v>160.52000000000001</c:v>
                </c:pt>
                <c:pt idx="259">
                  <c:v>160.16000000000003</c:v>
                </c:pt>
                <c:pt idx="260">
                  <c:v>159.97999999999999</c:v>
                </c:pt>
                <c:pt idx="261">
                  <c:v>159.87200000000001</c:v>
                </c:pt>
                <c:pt idx="262">
                  <c:v>160.01599999999999</c:v>
                </c:pt>
                <c:pt idx="263">
                  <c:v>160.66400000000004</c:v>
                </c:pt>
                <c:pt idx="264">
                  <c:v>160.80799999999999</c:v>
                </c:pt>
                <c:pt idx="265">
                  <c:v>161.31200000000001</c:v>
                </c:pt>
                <c:pt idx="266">
                  <c:v>161.24</c:v>
                </c:pt>
                <c:pt idx="267">
                  <c:v>160.88</c:v>
                </c:pt>
                <c:pt idx="268">
                  <c:v>160.988</c:v>
                </c:pt>
                <c:pt idx="269">
                  <c:v>160.73600000000002</c:v>
                </c:pt>
                <c:pt idx="270">
                  <c:v>161.6</c:v>
                </c:pt>
                <c:pt idx="271">
                  <c:v>162.28400000000002</c:v>
                </c:pt>
                <c:pt idx="272">
                  <c:v>163.32800000000003</c:v>
                </c:pt>
                <c:pt idx="273">
                  <c:v>163.76</c:v>
                </c:pt>
                <c:pt idx="274">
                  <c:v>163.68799999999999</c:v>
                </c:pt>
                <c:pt idx="275">
                  <c:v>164.44400000000002</c:v>
                </c:pt>
                <c:pt idx="276">
                  <c:v>165.16399999999999</c:v>
                </c:pt>
                <c:pt idx="277">
                  <c:v>164.98400000000001</c:v>
                </c:pt>
                <c:pt idx="278">
                  <c:v>165.16400000000002</c:v>
                </c:pt>
                <c:pt idx="279">
                  <c:v>165.416</c:v>
                </c:pt>
                <c:pt idx="280">
                  <c:v>165.45200000000003</c:v>
                </c:pt>
                <c:pt idx="281">
                  <c:v>165.524</c:v>
                </c:pt>
                <c:pt idx="282">
                  <c:v>165.92000000000002</c:v>
                </c:pt>
                <c:pt idx="283">
                  <c:v>166.28000000000003</c:v>
                </c:pt>
                <c:pt idx="284">
                  <c:v>166.53199999999998</c:v>
                </c:pt>
                <c:pt idx="285">
                  <c:v>166.64000000000001</c:v>
                </c:pt>
                <c:pt idx="286">
                  <c:v>166.67599999999999</c:v>
                </c:pt>
                <c:pt idx="287">
                  <c:v>167</c:v>
                </c:pt>
                <c:pt idx="288">
                  <c:v>166.56800000000001</c:v>
                </c:pt>
                <c:pt idx="289">
                  <c:v>166.172</c:v>
                </c:pt>
                <c:pt idx="290">
                  <c:v>165.77600000000001</c:v>
                </c:pt>
                <c:pt idx="291">
                  <c:v>165.73999999999995</c:v>
                </c:pt>
                <c:pt idx="292">
                  <c:v>164.98400000000001</c:v>
                </c:pt>
                <c:pt idx="293">
                  <c:v>164.80399999999997</c:v>
                </c:pt>
                <c:pt idx="294">
                  <c:v>164.804</c:v>
                </c:pt>
                <c:pt idx="295">
                  <c:v>164.87600000000003</c:v>
                </c:pt>
                <c:pt idx="296">
                  <c:v>166.892</c:v>
                </c:pt>
                <c:pt idx="297">
                  <c:v>167.072</c:v>
                </c:pt>
                <c:pt idx="298">
                  <c:v>166.96400000000003</c:v>
                </c:pt>
                <c:pt idx="299">
                  <c:v>167.14400000000001</c:v>
                </c:pt>
              </c:numCache>
            </c:numRef>
          </c:yVal>
          <c:smooth val="1"/>
        </c:ser>
        <c:ser>
          <c:idx val="4"/>
          <c:order val="3"/>
          <c:tx>
            <c:strRef>
              <c:f>Conolite!$H$8</c:f>
              <c:strCache>
                <c:ptCount val="1"/>
                <c:pt idx="0">
                  <c:v>Lab D</c:v>
                </c:pt>
              </c:strCache>
            </c:strRef>
          </c:tx>
          <c:spPr>
            <a:ln>
              <a:solidFill>
                <a:schemeClr val="accent3"/>
              </a:solidFill>
            </a:ln>
          </c:spPr>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Conolite!$H$9:$H$304</c:f>
              <c:numCache>
                <c:formatCode>General</c:formatCode>
                <c:ptCount val="296"/>
                <c:pt idx="0">
                  <c:v>80.381953659079997</c:v>
                </c:pt>
                <c:pt idx="1">
                  <c:v>80.991262283340006</c:v>
                </c:pt>
                <c:pt idx="2">
                  <c:v>81.28337158202001</c:v>
                </c:pt>
                <c:pt idx="3">
                  <c:v>81.506383743279997</c:v>
                </c:pt>
                <c:pt idx="4">
                  <c:v>81.784223175060006</c:v>
                </c:pt>
                <c:pt idx="5">
                  <c:v>82.000837173459999</c:v>
                </c:pt>
                <c:pt idx="6">
                  <c:v>82.263062973039993</c:v>
                </c:pt>
                <c:pt idx="7">
                  <c:v>82.647421722400011</c:v>
                </c:pt>
                <c:pt idx="8">
                  <c:v>83.103660583519996</c:v>
                </c:pt>
                <c:pt idx="9">
                  <c:v>83.548746948260003</c:v>
                </c:pt>
                <c:pt idx="10">
                  <c:v>84.015969390880016</c:v>
                </c:pt>
                <c:pt idx="11">
                  <c:v>84.683484954839997</c:v>
                </c:pt>
                <c:pt idx="12">
                  <c:v>85.290589447019997</c:v>
                </c:pt>
                <c:pt idx="13">
                  <c:v>85.986768341080008</c:v>
                </c:pt>
                <c:pt idx="14">
                  <c:v>86.723376922599996</c:v>
                </c:pt>
                <c:pt idx="15">
                  <c:v>87.730316467259996</c:v>
                </c:pt>
                <c:pt idx="16">
                  <c:v>88.674232940700008</c:v>
                </c:pt>
                <c:pt idx="17">
                  <c:v>89.578324661279993</c:v>
                </c:pt>
                <c:pt idx="18">
                  <c:v>90.439611587519991</c:v>
                </c:pt>
                <c:pt idx="19">
                  <c:v>91.264800186140008</c:v>
                </c:pt>
                <c:pt idx="20">
                  <c:v>91.943709259039991</c:v>
                </c:pt>
                <c:pt idx="21">
                  <c:v>92.893694992060006</c:v>
                </c:pt>
                <c:pt idx="22">
                  <c:v>93.891984863279987</c:v>
                </c:pt>
                <c:pt idx="23">
                  <c:v>94.322359161379993</c:v>
                </c:pt>
                <c:pt idx="24">
                  <c:v>94.784174957280015</c:v>
                </c:pt>
                <c:pt idx="25">
                  <c:v>95.329620056159996</c:v>
                </c:pt>
                <c:pt idx="26">
                  <c:v>95.922403869639993</c:v>
                </c:pt>
                <c:pt idx="27">
                  <c:v>95.993180541960001</c:v>
                </c:pt>
                <c:pt idx="28">
                  <c:v>96.654072723399992</c:v>
                </c:pt>
                <c:pt idx="29">
                  <c:v>97.633484649599993</c:v>
                </c:pt>
                <c:pt idx="30">
                  <c:v>98.63886001585999</c:v>
                </c:pt>
                <c:pt idx="31">
                  <c:v>100.23014450053999</c:v>
                </c:pt>
                <c:pt idx="32">
                  <c:v>102.30234588632</c:v>
                </c:pt>
                <c:pt idx="33">
                  <c:v>104.12001876814</c:v>
                </c:pt>
                <c:pt idx="34">
                  <c:v>105.48577590942</c:v>
                </c:pt>
                <c:pt idx="35">
                  <c:v>107.15816833507999</c:v>
                </c:pt>
                <c:pt idx="36">
                  <c:v>107.951118927</c:v>
                </c:pt>
                <c:pt idx="37">
                  <c:v>109.01275802619998</c:v>
                </c:pt>
                <c:pt idx="38">
                  <c:v>109.8797798156</c:v>
                </c:pt>
                <c:pt idx="39">
                  <c:v>110.51514389040001</c:v>
                </c:pt>
                <c:pt idx="40">
                  <c:v>112.02838424680002</c:v>
                </c:pt>
                <c:pt idx="41">
                  <c:v>113.3078327944</c:v>
                </c:pt>
                <c:pt idx="42">
                  <c:v>114.08551925659999</c:v>
                </c:pt>
                <c:pt idx="43">
                  <c:v>115.24114776579999</c:v>
                </c:pt>
                <c:pt idx="44">
                  <c:v>116.19888366700002</c:v>
                </c:pt>
                <c:pt idx="45">
                  <c:v>117.3425425722</c:v>
                </c:pt>
                <c:pt idx="46">
                  <c:v>118.008723297</c:v>
                </c:pt>
                <c:pt idx="47">
                  <c:v>119.13902008079999</c:v>
                </c:pt>
                <c:pt idx="48">
                  <c:v>119.65480346659999</c:v>
                </c:pt>
                <c:pt idx="49">
                  <c:v>120.28986267079999</c:v>
                </c:pt>
                <c:pt idx="50">
                  <c:v>120.87458526579999</c:v>
                </c:pt>
                <c:pt idx="51">
                  <c:v>121.32698165899998</c:v>
                </c:pt>
                <c:pt idx="52">
                  <c:v>121.5375346374</c:v>
                </c:pt>
                <c:pt idx="53">
                  <c:v>121.7474064638</c:v>
                </c:pt>
                <c:pt idx="54">
                  <c:v>122.17741546620002</c:v>
                </c:pt>
                <c:pt idx="55">
                  <c:v>122.775349121</c:v>
                </c:pt>
                <c:pt idx="56">
                  <c:v>123.6213705442</c:v>
                </c:pt>
                <c:pt idx="57">
                  <c:v>124.28501068099999</c:v>
                </c:pt>
                <c:pt idx="58">
                  <c:v>124.56130996699999</c:v>
                </c:pt>
                <c:pt idx="59">
                  <c:v>124.4727134706</c:v>
                </c:pt>
                <c:pt idx="60">
                  <c:v>124.8152603148</c:v>
                </c:pt>
                <c:pt idx="61">
                  <c:v>125.38657959</c:v>
                </c:pt>
                <c:pt idx="62">
                  <c:v>126.25587692239999</c:v>
                </c:pt>
                <c:pt idx="63">
                  <c:v>127.10589324940001</c:v>
                </c:pt>
                <c:pt idx="64">
                  <c:v>127.4326087954</c:v>
                </c:pt>
                <c:pt idx="65">
                  <c:v>127.53886444099999</c:v>
                </c:pt>
                <c:pt idx="66">
                  <c:v>127.65070114139999</c:v>
                </c:pt>
                <c:pt idx="67">
                  <c:v>127.65718444839999</c:v>
                </c:pt>
                <c:pt idx="68">
                  <c:v>127.87232284540001</c:v>
                </c:pt>
                <c:pt idx="69">
                  <c:v>128.25571548459999</c:v>
                </c:pt>
                <c:pt idx="70">
                  <c:v>128.69375823959999</c:v>
                </c:pt>
                <c:pt idx="71">
                  <c:v>129.66112777680001</c:v>
                </c:pt>
                <c:pt idx="72">
                  <c:v>130.69876861579999</c:v>
                </c:pt>
                <c:pt idx="73">
                  <c:v>131.3677975464</c:v>
                </c:pt>
                <c:pt idx="74">
                  <c:v>132.06165969839998</c:v>
                </c:pt>
                <c:pt idx="75">
                  <c:v>132.79698425299998</c:v>
                </c:pt>
                <c:pt idx="76">
                  <c:v>132.66520050060001</c:v>
                </c:pt>
                <c:pt idx="77">
                  <c:v>132.19357666019999</c:v>
                </c:pt>
                <c:pt idx="78">
                  <c:v>131.55595352179998</c:v>
                </c:pt>
                <c:pt idx="79">
                  <c:v>131.36991928099999</c:v>
                </c:pt>
                <c:pt idx="80">
                  <c:v>131.298210144</c:v>
                </c:pt>
                <c:pt idx="81">
                  <c:v>131.17330245980003</c:v>
                </c:pt>
                <c:pt idx="82">
                  <c:v>131.06248062139997</c:v>
                </c:pt>
                <c:pt idx="83">
                  <c:v>130.88275390619998</c:v>
                </c:pt>
                <c:pt idx="84">
                  <c:v>130.42391815160002</c:v>
                </c:pt>
                <c:pt idx="85">
                  <c:v>129.959105835</c:v>
                </c:pt>
                <c:pt idx="86">
                  <c:v>129.8403353882</c:v>
                </c:pt>
                <c:pt idx="87">
                  <c:v>129.70252563459999</c:v>
                </c:pt>
                <c:pt idx="88">
                  <c:v>129.44527938819999</c:v>
                </c:pt>
                <c:pt idx="89">
                  <c:v>129.27131500259998</c:v>
                </c:pt>
                <c:pt idx="90">
                  <c:v>129.89070083600001</c:v>
                </c:pt>
                <c:pt idx="91">
                  <c:v>130.93057739260001</c:v>
                </c:pt>
                <c:pt idx="92">
                  <c:v>131.9869869998</c:v>
                </c:pt>
                <c:pt idx="93">
                  <c:v>132.63566513039999</c:v>
                </c:pt>
                <c:pt idx="94">
                  <c:v>133.09190811139999</c:v>
                </c:pt>
                <c:pt idx="95">
                  <c:v>133.36101821879998</c:v>
                </c:pt>
                <c:pt idx="96">
                  <c:v>134.15227279659999</c:v>
                </c:pt>
                <c:pt idx="97">
                  <c:v>134.95156936640001</c:v>
                </c:pt>
                <c:pt idx="98">
                  <c:v>134.916334839</c:v>
                </c:pt>
                <c:pt idx="99">
                  <c:v>135.28875350940001</c:v>
                </c:pt>
                <c:pt idx="100">
                  <c:v>135.5667391968</c:v>
                </c:pt>
                <c:pt idx="101">
                  <c:v>135.51027771</c:v>
                </c:pt>
                <c:pt idx="102">
                  <c:v>136.3364729308</c:v>
                </c:pt>
                <c:pt idx="103">
                  <c:v>136.0121043398</c:v>
                </c:pt>
                <c:pt idx="104">
                  <c:v>135.87209182739997</c:v>
                </c:pt>
                <c:pt idx="105">
                  <c:v>136.18943878159999</c:v>
                </c:pt>
                <c:pt idx="106">
                  <c:v>136.18617996220001</c:v>
                </c:pt>
                <c:pt idx="107">
                  <c:v>136.92593887339999</c:v>
                </c:pt>
                <c:pt idx="108">
                  <c:v>137.52699813859999</c:v>
                </c:pt>
                <c:pt idx="109">
                  <c:v>138.2382901002</c:v>
                </c:pt>
                <c:pt idx="110">
                  <c:v>138.77976638800001</c:v>
                </c:pt>
                <c:pt idx="111">
                  <c:v>138.55483917239999</c:v>
                </c:pt>
                <c:pt idx="112">
                  <c:v>138.51456466679997</c:v>
                </c:pt>
                <c:pt idx="113">
                  <c:v>138.51163681040001</c:v>
                </c:pt>
                <c:pt idx="114">
                  <c:v>139.63471969619999</c:v>
                </c:pt>
                <c:pt idx="115">
                  <c:v>140.074790802</c:v>
                </c:pt>
                <c:pt idx="116">
                  <c:v>140.06771972660002</c:v>
                </c:pt>
                <c:pt idx="117">
                  <c:v>139.80653350840001</c:v>
                </c:pt>
                <c:pt idx="118">
                  <c:v>139.45100906379997</c:v>
                </c:pt>
                <c:pt idx="119">
                  <c:v>139.1753744506</c:v>
                </c:pt>
                <c:pt idx="120">
                  <c:v>138.7681703186</c:v>
                </c:pt>
                <c:pt idx="121">
                  <c:v>138.19017822239999</c:v>
                </c:pt>
                <c:pt idx="122">
                  <c:v>138.10104064959998</c:v>
                </c:pt>
                <c:pt idx="123">
                  <c:v>137.7331524658</c:v>
                </c:pt>
                <c:pt idx="124">
                  <c:v>137.3930885316</c:v>
                </c:pt>
                <c:pt idx="125">
                  <c:v>137.13278396599998</c:v>
                </c:pt>
                <c:pt idx="126">
                  <c:v>137.00094253539999</c:v>
                </c:pt>
                <c:pt idx="127">
                  <c:v>137.11134689320002</c:v>
                </c:pt>
                <c:pt idx="128">
                  <c:v>136.80701049820001</c:v>
                </c:pt>
                <c:pt idx="129">
                  <c:v>136.8072247314</c:v>
                </c:pt>
                <c:pt idx="130">
                  <c:v>136.82676391599998</c:v>
                </c:pt>
                <c:pt idx="131">
                  <c:v>136.3016819764</c:v>
                </c:pt>
                <c:pt idx="132">
                  <c:v>135.62736450200001</c:v>
                </c:pt>
                <c:pt idx="133">
                  <c:v>134.85940780639999</c:v>
                </c:pt>
                <c:pt idx="134">
                  <c:v>134.04249877939998</c:v>
                </c:pt>
                <c:pt idx="135">
                  <c:v>133.2234638978</c:v>
                </c:pt>
                <c:pt idx="136">
                  <c:v>133.440380707</c:v>
                </c:pt>
                <c:pt idx="137">
                  <c:v>132.9931108092</c:v>
                </c:pt>
                <c:pt idx="138">
                  <c:v>132.48195266720001</c:v>
                </c:pt>
                <c:pt idx="139">
                  <c:v>132.06832565320002</c:v>
                </c:pt>
                <c:pt idx="140">
                  <c:v>131.81722625740002</c:v>
                </c:pt>
                <c:pt idx="141">
                  <c:v>131.12275299100003</c:v>
                </c:pt>
                <c:pt idx="142">
                  <c:v>130.74460220340001</c:v>
                </c:pt>
                <c:pt idx="143">
                  <c:v>130.4565200806</c:v>
                </c:pt>
                <c:pt idx="144">
                  <c:v>130.19933013919999</c:v>
                </c:pt>
                <c:pt idx="145">
                  <c:v>129.2428315734</c:v>
                </c:pt>
                <c:pt idx="146">
                  <c:v>128.43737030039998</c:v>
                </c:pt>
                <c:pt idx="147">
                  <c:v>127.74713088980002</c:v>
                </c:pt>
                <c:pt idx="148">
                  <c:v>126.977209015</c:v>
                </c:pt>
                <c:pt idx="149">
                  <c:v>126.3093597412</c:v>
                </c:pt>
                <c:pt idx="150">
                  <c:v>125.6757809448</c:v>
                </c:pt>
                <c:pt idx="151">
                  <c:v>125.56795150759999</c:v>
                </c:pt>
                <c:pt idx="152">
                  <c:v>125.51529403679999</c:v>
                </c:pt>
                <c:pt idx="153">
                  <c:v>125.55122207639999</c:v>
                </c:pt>
                <c:pt idx="154">
                  <c:v>125.7490597534</c:v>
                </c:pt>
                <c:pt idx="155">
                  <c:v>126.3084931946</c:v>
                </c:pt>
                <c:pt idx="156">
                  <c:v>126.36645706180002</c:v>
                </c:pt>
                <c:pt idx="157">
                  <c:v>126.4575859072</c:v>
                </c:pt>
                <c:pt idx="158">
                  <c:v>126.57544860840001</c:v>
                </c:pt>
                <c:pt idx="159">
                  <c:v>126.12948883040001</c:v>
                </c:pt>
                <c:pt idx="160">
                  <c:v>126.517771759</c:v>
                </c:pt>
                <c:pt idx="161">
                  <c:v>126.87452529919999</c:v>
                </c:pt>
                <c:pt idx="162">
                  <c:v>127.16583740200001</c:v>
                </c:pt>
                <c:pt idx="163">
                  <c:v>126.82296783460001</c:v>
                </c:pt>
                <c:pt idx="164">
                  <c:v>127.1360466002</c:v>
                </c:pt>
                <c:pt idx="165">
                  <c:v>126.93073135360001</c:v>
                </c:pt>
                <c:pt idx="166">
                  <c:v>127.27218505859999</c:v>
                </c:pt>
                <c:pt idx="167">
                  <c:v>128.02866241460001</c:v>
                </c:pt>
                <c:pt idx="168">
                  <c:v>128.46423187260001</c:v>
                </c:pt>
                <c:pt idx="169">
                  <c:v>128.4770227052</c:v>
                </c:pt>
                <c:pt idx="170">
                  <c:v>128.66309814440001</c:v>
                </c:pt>
                <c:pt idx="171">
                  <c:v>128.57372161860002</c:v>
                </c:pt>
                <c:pt idx="172">
                  <c:v>128.53571167000001</c:v>
                </c:pt>
                <c:pt idx="173">
                  <c:v>128.20868026720001</c:v>
                </c:pt>
                <c:pt idx="174">
                  <c:v>128.35325759879998</c:v>
                </c:pt>
                <c:pt idx="175">
                  <c:v>128.59950790400001</c:v>
                </c:pt>
                <c:pt idx="176">
                  <c:v>128.52455505379999</c:v>
                </c:pt>
                <c:pt idx="177">
                  <c:v>128.39740478499999</c:v>
                </c:pt>
                <c:pt idx="178">
                  <c:v>128.04459671039999</c:v>
                </c:pt>
                <c:pt idx="179">
                  <c:v>128.22821258539997</c:v>
                </c:pt>
                <c:pt idx="180">
                  <c:v>128.53825500479996</c:v>
                </c:pt>
                <c:pt idx="181">
                  <c:v>129.2799790956</c:v>
                </c:pt>
                <c:pt idx="182">
                  <c:v>128.85550308239999</c:v>
                </c:pt>
                <c:pt idx="183">
                  <c:v>128.4393203736</c:v>
                </c:pt>
                <c:pt idx="184">
                  <c:v>128.42804016120002</c:v>
                </c:pt>
                <c:pt idx="185">
                  <c:v>127.8130653382</c:v>
                </c:pt>
                <c:pt idx="186">
                  <c:v>128.13323440560001</c:v>
                </c:pt>
                <c:pt idx="187">
                  <c:v>128.80400604259998</c:v>
                </c:pt>
                <c:pt idx="188">
                  <c:v>129.62477951060001</c:v>
                </c:pt>
                <c:pt idx="189">
                  <c:v>129.8657124328</c:v>
                </c:pt>
                <c:pt idx="190">
                  <c:v>130.20543991080001</c:v>
                </c:pt>
                <c:pt idx="191">
                  <c:v>130.67318969739998</c:v>
                </c:pt>
                <c:pt idx="192">
                  <c:v>130.93043319700001</c:v>
                </c:pt>
                <c:pt idx="193">
                  <c:v>131.07322937020001</c:v>
                </c:pt>
                <c:pt idx="194">
                  <c:v>131.50537109359999</c:v>
                </c:pt>
                <c:pt idx="195">
                  <c:v>131.85490112320002</c:v>
                </c:pt>
                <c:pt idx="196">
                  <c:v>132.0743063354</c:v>
                </c:pt>
                <c:pt idx="197">
                  <c:v>131.92528915420002</c:v>
                </c:pt>
                <c:pt idx="198">
                  <c:v>132.0076618958</c:v>
                </c:pt>
                <c:pt idx="199">
                  <c:v>131.9243951414</c:v>
                </c:pt>
                <c:pt idx="200">
                  <c:v>131.79189315800002</c:v>
                </c:pt>
                <c:pt idx="201">
                  <c:v>131.74441024779998</c:v>
                </c:pt>
                <c:pt idx="202">
                  <c:v>131.713912201</c:v>
                </c:pt>
                <c:pt idx="203">
                  <c:v>131.89268035879999</c:v>
                </c:pt>
                <c:pt idx="204">
                  <c:v>132.4906661988</c:v>
                </c:pt>
                <c:pt idx="205">
                  <c:v>133.039738159</c:v>
                </c:pt>
                <c:pt idx="206">
                  <c:v>133.52627731339999</c:v>
                </c:pt>
                <c:pt idx="207">
                  <c:v>134.05834243780001</c:v>
                </c:pt>
                <c:pt idx="208">
                  <c:v>134.683204956</c:v>
                </c:pt>
                <c:pt idx="209">
                  <c:v>134.7977799988</c:v>
                </c:pt>
                <c:pt idx="210">
                  <c:v>135.13610534679998</c:v>
                </c:pt>
                <c:pt idx="211">
                  <c:v>134.77623992900001</c:v>
                </c:pt>
                <c:pt idx="212">
                  <c:v>134.52695053079998</c:v>
                </c:pt>
                <c:pt idx="213">
                  <c:v>134.5416474914</c:v>
                </c:pt>
                <c:pt idx="214">
                  <c:v>135.02326614379999</c:v>
                </c:pt>
                <c:pt idx="215">
                  <c:v>135.23328491219999</c:v>
                </c:pt>
                <c:pt idx="216">
                  <c:v>135.30471115099999</c:v>
                </c:pt>
                <c:pt idx="217">
                  <c:v>135.64388381960001</c:v>
                </c:pt>
                <c:pt idx="218">
                  <c:v>136.1719073486</c:v>
                </c:pt>
                <c:pt idx="219">
                  <c:v>136.5392132568</c:v>
                </c:pt>
                <c:pt idx="220">
                  <c:v>136.46308212280002</c:v>
                </c:pt>
                <c:pt idx="221">
                  <c:v>136.50770172100002</c:v>
                </c:pt>
                <c:pt idx="222">
                  <c:v>137.1414068604</c:v>
                </c:pt>
                <c:pt idx="223">
                  <c:v>136.97264999379999</c:v>
                </c:pt>
                <c:pt idx="224">
                  <c:v>136.86601394659999</c:v>
                </c:pt>
                <c:pt idx="225">
                  <c:v>136.92871841420001</c:v>
                </c:pt>
                <c:pt idx="226">
                  <c:v>136.96448852539999</c:v>
                </c:pt>
                <c:pt idx="227">
                  <c:v>136.75180969260001</c:v>
                </c:pt>
                <c:pt idx="228">
                  <c:v>136.97149505620001</c:v>
                </c:pt>
                <c:pt idx="229">
                  <c:v>136.61159255979999</c:v>
                </c:pt>
                <c:pt idx="230">
                  <c:v>136.65454498280002</c:v>
                </c:pt>
                <c:pt idx="231">
                  <c:v>136.66773818960002</c:v>
                </c:pt>
                <c:pt idx="232">
                  <c:v>136.84846740719999</c:v>
                </c:pt>
                <c:pt idx="233">
                  <c:v>136.68956665019999</c:v>
                </c:pt>
                <c:pt idx="234">
                  <c:v>136.6236431884</c:v>
                </c:pt>
                <c:pt idx="235">
                  <c:v>136.79349319440001</c:v>
                </c:pt>
                <c:pt idx="236">
                  <c:v>136.56642364499999</c:v>
                </c:pt>
                <c:pt idx="237">
                  <c:v>135.96528335580001</c:v>
                </c:pt>
                <c:pt idx="238">
                  <c:v>135.3808683778</c:v>
                </c:pt>
                <c:pt idx="239">
                  <c:v>135.1314183044</c:v>
                </c:pt>
                <c:pt idx="240">
                  <c:v>135.43778991699998</c:v>
                </c:pt>
                <c:pt idx="241">
                  <c:v>135.88227203360003</c:v>
                </c:pt>
                <c:pt idx="242">
                  <c:v>135.95985748280003</c:v>
                </c:pt>
                <c:pt idx="243">
                  <c:v>136.17728378280003</c:v>
                </c:pt>
                <c:pt idx="244">
                  <c:v>136.3620587158</c:v>
                </c:pt>
                <c:pt idx="245">
                  <c:v>136.59547836300001</c:v>
                </c:pt>
                <c:pt idx="246">
                  <c:v>135.94192916879999</c:v>
                </c:pt>
                <c:pt idx="247">
                  <c:v>135.96234725940002</c:v>
                </c:pt>
                <c:pt idx="248">
                  <c:v>136.03096374500001</c:v>
                </c:pt>
                <c:pt idx="249">
                  <c:v>135.9879756162</c:v>
                </c:pt>
                <c:pt idx="250">
                  <c:v>137.25254318239999</c:v>
                </c:pt>
                <c:pt idx="251">
                  <c:v>137.8754570008</c:v>
                </c:pt>
                <c:pt idx="252">
                  <c:v>138.40336242699999</c:v>
                </c:pt>
                <c:pt idx="253">
                  <c:v>139.1761132812</c:v>
                </c:pt>
                <c:pt idx="254">
                  <c:v>139.54977615359999</c:v>
                </c:pt>
                <c:pt idx="255">
                  <c:v>140.00988357540001</c:v>
                </c:pt>
                <c:pt idx="256">
                  <c:v>140.72072784440002</c:v>
                </c:pt>
                <c:pt idx="257">
                  <c:v>140.9556759642</c:v>
                </c:pt>
                <c:pt idx="258">
                  <c:v>140.76856094340002</c:v>
                </c:pt>
                <c:pt idx="259">
                  <c:v>140.64592742899998</c:v>
                </c:pt>
                <c:pt idx="260">
                  <c:v>141.17210525519999</c:v>
                </c:pt>
                <c:pt idx="261">
                  <c:v>141.83854415900001</c:v>
                </c:pt>
                <c:pt idx="262">
                  <c:v>142.08442779559999</c:v>
                </c:pt>
                <c:pt idx="263">
                  <c:v>141.9371574402</c:v>
                </c:pt>
                <c:pt idx="264">
                  <c:v>141.93856094360001</c:v>
                </c:pt>
                <c:pt idx="265">
                  <c:v>141.8336442566</c:v>
                </c:pt>
                <c:pt idx="266">
                  <c:v>141.57405654899998</c:v>
                </c:pt>
                <c:pt idx="267">
                  <c:v>141.79507949819998</c:v>
                </c:pt>
                <c:pt idx="268">
                  <c:v>141.70481857320001</c:v>
                </c:pt>
                <c:pt idx="269">
                  <c:v>141.71967758199997</c:v>
                </c:pt>
                <c:pt idx="270">
                  <c:v>142.08525039679998</c:v>
                </c:pt>
                <c:pt idx="271">
                  <c:v>142.0995106508</c:v>
                </c:pt>
                <c:pt idx="272">
                  <c:v>142.36162521379998</c:v>
                </c:pt>
                <c:pt idx="273">
                  <c:v>142.88950454740001</c:v>
                </c:pt>
                <c:pt idx="274">
                  <c:v>143.35213058479999</c:v>
                </c:pt>
                <c:pt idx="275">
                  <c:v>143.85703338620002</c:v>
                </c:pt>
                <c:pt idx="276">
                  <c:v>144.51322891240002</c:v>
                </c:pt>
                <c:pt idx="277">
                  <c:v>144.3497592162</c:v>
                </c:pt>
                <c:pt idx="278">
                  <c:v>144.47551696799999</c:v>
                </c:pt>
                <c:pt idx="279">
                  <c:v>144.20842971800002</c:v>
                </c:pt>
                <c:pt idx="280">
                  <c:v>143.50392044079999</c:v>
                </c:pt>
                <c:pt idx="281">
                  <c:v>143.7102780152</c:v>
                </c:pt>
                <c:pt idx="282">
                  <c:v>143.94554885860001</c:v>
                </c:pt>
                <c:pt idx="283">
                  <c:v>144.79020935060001</c:v>
                </c:pt>
                <c:pt idx="284">
                  <c:v>145.159469452</c:v>
                </c:pt>
                <c:pt idx="285">
                  <c:v>145.399876404</c:v>
                </c:pt>
                <c:pt idx="286">
                  <c:v>146.3858073424</c:v>
                </c:pt>
                <c:pt idx="287">
                  <c:v>147.17795181279999</c:v>
                </c:pt>
                <c:pt idx="288">
                  <c:v>147.51762298580002</c:v>
                </c:pt>
                <c:pt idx="289">
                  <c:v>147.13573822040001</c:v>
                </c:pt>
                <c:pt idx="290">
                  <c:v>146.06548721280001</c:v>
                </c:pt>
                <c:pt idx="291">
                  <c:v>145.7875289918</c:v>
                </c:pt>
                <c:pt idx="292">
                  <c:v>145.8946910096</c:v>
                </c:pt>
                <c:pt idx="293">
                  <c:v>145.6010456848</c:v>
                </c:pt>
                <c:pt idx="294">
                  <c:v>145.38528244</c:v>
                </c:pt>
                <c:pt idx="295">
                  <c:v>145.09242538460003</c:v>
                </c:pt>
              </c:numCache>
            </c:numRef>
          </c:yVal>
          <c:smooth val="1"/>
        </c:ser>
        <c:ser>
          <c:idx val="5"/>
          <c:order val="4"/>
          <c:tx>
            <c:strRef>
              <c:f>Conolite!$I$8</c:f>
              <c:strCache>
                <c:ptCount val="1"/>
                <c:pt idx="0">
                  <c:v>Lab E</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Conolite!$I$9:$I$308</c:f>
              <c:numCache>
                <c:formatCode>General</c:formatCode>
                <c:ptCount val="300"/>
                <c:pt idx="0">
                  <c:v>83.350019836425787</c:v>
                </c:pt>
                <c:pt idx="1">
                  <c:v>85.116949462890631</c:v>
                </c:pt>
                <c:pt idx="2">
                  <c:v>85.983628845214838</c:v>
                </c:pt>
                <c:pt idx="3">
                  <c:v>87.038032531738281</c:v>
                </c:pt>
                <c:pt idx="4">
                  <c:v>88.226264953613281</c:v>
                </c:pt>
                <c:pt idx="5">
                  <c:v>89.044224548339841</c:v>
                </c:pt>
                <c:pt idx="6">
                  <c:v>89.910177612304693</c:v>
                </c:pt>
                <c:pt idx="7">
                  <c:v>90.940380859374997</c:v>
                </c:pt>
                <c:pt idx="8">
                  <c:v>91.781436157226565</c:v>
                </c:pt>
                <c:pt idx="9">
                  <c:v>92.303103637695315</c:v>
                </c:pt>
                <c:pt idx="10">
                  <c:v>92.785801696777341</c:v>
                </c:pt>
                <c:pt idx="11">
                  <c:v>93.963815307617182</c:v>
                </c:pt>
                <c:pt idx="12">
                  <c:v>94.98647766113281</c:v>
                </c:pt>
                <c:pt idx="13">
                  <c:v>95.742181396484369</c:v>
                </c:pt>
                <c:pt idx="14">
                  <c:v>96.935693359374994</c:v>
                </c:pt>
                <c:pt idx="15">
                  <c:v>97.848036193847662</c:v>
                </c:pt>
                <c:pt idx="16">
                  <c:v>98.748445129394526</c:v>
                </c:pt>
                <c:pt idx="17">
                  <c:v>99.386715698242185</c:v>
                </c:pt>
                <c:pt idx="18">
                  <c:v>100.48232421874999</c:v>
                </c:pt>
                <c:pt idx="19">
                  <c:v>101.42923736572266</c:v>
                </c:pt>
                <c:pt idx="20">
                  <c:v>102.53903808593751</c:v>
                </c:pt>
                <c:pt idx="21">
                  <c:v>103.31785583496094</c:v>
                </c:pt>
                <c:pt idx="22">
                  <c:v>104.20191955566406</c:v>
                </c:pt>
                <c:pt idx="23">
                  <c:v>104.90658416748047</c:v>
                </c:pt>
                <c:pt idx="24">
                  <c:v>105.89254760742187</c:v>
                </c:pt>
                <c:pt idx="25">
                  <c:v>107.19404449462891</c:v>
                </c:pt>
                <c:pt idx="26">
                  <c:v>108.49243469238282</c:v>
                </c:pt>
                <c:pt idx="27">
                  <c:v>110.39552459716796</c:v>
                </c:pt>
                <c:pt idx="28">
                  <c:v>112.25991821289062</c:v>
                </c:pt>
                <c:pt idx="29">
                  <c:v>113.55454711914062</c:v>
                </c:pt>
                <c:pt idx="30">
                  <c:v>115.99355621337891</c:v>
                </c:pt>
                <c:pt idx="31">
                  <c:v>117.53057556152343</c:v>
                </c:pt>
                <c:pt idx="32">
                  <c:v>119.48594360351562</c:v>
                </c:pt>
                <c:pt idx="33">
                  <c:v>120.67176361083985</c:v>
                </c:pt>
                <c:pt idx="34">
                  <c:v>122.24302520751954</c:v>
                </c:pt>
                <c:pt idx="35">
                  <c:v>123.16160430908204</c:v>
                </c:pt>
                <c:pt idx="36">
                  <c:v>124.06999053955079</c:v>
                </c:pt>
                <c:pt idx="37">
                  <c:v>125.18677673339843</c:v>
                </c:pt>
                <c:pt idx="38">
                  <c:v>127.04261779785156</c:v>
                </c:pt>
                <c:pt idx="39">
                  <c:v>129.33895874023437</c:v>
                </c:pt>
                <c:pt idx="40">
                  <c:v>130.86838378906251</c:v>
                </c:pt>
                <c:pt idx="41">
                  <c:v>132.24917449951172</c:v>
                </c:pt>
                <c:pt idx="42">
                  <c:v>133.60893402099609</c:v>
                </c:pt>
                <c:pt idx="43">
                  <c:v>135.50157623291017</c:v>
                </c:pt>
                <c:pt idx="44">
                  <c:v>137.47797393798828</c:v>
                </c:pt>
                <c:pt idx="45">
                  <c:v>139.07393341064454</c:v>
                </c:pt>
                <c:pt idx="46">
                  <c:v>141.20111694335938</c:v>
                </c:pt>
                <c:pt idx="47">
                  <c:v>143.16273498535156</c:v>
                </c:pt>
                <c:pt idx="48">
                  <c:v>145.47766723632813</c:v>
                </c:pt>
                <c:pt idx="49">
                  <c:v>147.25675048828126</c:v>
                </c:pt>
                <c:pt idx="50">
                  <c:v>149.30930786132814</c:v>
                </c:pt>
                <c:pt idx="51">
                  <c:v>150.2705108642578</c:v>
                </c:pt>
                <c:pt idx="52">
                  <c:v>151.83121948242189</c:v>
                </c:pt>
                <c:pt idx="53">
                  <c:v>153.41999511718751</c:v>
                </c:pt>
                <c:pt idx="54">
                  <c:v>155.33964843749999</c:v>
                </c:pt>
                <c:pt idx="55">
                  <c:v>156.66993103027343</c:v>
                </c:pt>
                <c:pt idx="56">
                  <c:v>157.93260803222657</c:v>
                </c:pt>
                <c:pt idx="57">
                  <c:v>158.79938354492188</c:v>
                </c:pt>
                <c:pt idx="58">
                  <c:v>159.71292419433593</c:v>
                </c:pt>
                <c:pt idx="59">
                  <c:v>160.55921325683593</c:v>
                </c:pt>
                <c:pt idx="60">
                  <c:v>161.59368896484375</c:v>
                </c:pt>
                <c:pt idx="61">
                  <c:v>162.12681884765624</c:v>
                </c:pt>
                <c:pt idx="62">
                  <c:v>163.24049072265626</c:v>
                </c:pt>
                <c:pt idx="63">
                  <c:v>164.49884033203125</c:v>
                </c:pt>
                <c:pt idx="64">
                  <c:v>164.99348449707031</c:v>
                </c:pt>
                <c:pt idx="65">
                  <c:v>165.69289855957032</c:v>
                </c:pt>
                <c:pt idx="66">
                  <c:v>166.86774597167968</c:v>
                </c:pt>
                <c:pt idx="67">
                  <c:v>167.58394165039061</c:v>
                </c:pt>
                <c:pt idx="68">
                  <c:v>168.27817382812501</c:v>
                </c:pt>
                <c:pt idx="69">
                  <c:v>169.76352844238281</c:v>
                </c:pt>
                <c:pt idx="70">
                  <c:v>171.12973327636718</c:v>
                </c:pt>
                <c:pt idx="71">
                  <c:v>172.73869323730469</c:v>
                </c:pt>
                <c:pt idx="72">
                  <c:v>173.62150268554689</c:v>
                </c:pt>
                <c:pt idx="73">
                  <c:v>174.21642150878907</c:v>
                </c:pt>
                <c:pt idx="74">
                  <c:v>176.02159118652344</c:v>
                </c:pt>
                <c:pt idx="75">
                  <c:v>176.68750610351563</c:v>
                </c:pt>
                <c:pt idx="76">
                  <c:v>177.49945983886718</c:v>
                </c:pt>
                <c:pt idx="77">
                  <c:v>178.31336975097656</c:v>
                </c:pt>
                <c:pt idx="78">
                  <c:v>178.658935546875</c:v>
                </c:pt>
                <c:pt idx="79">
                  <c:v>178.84278869628906</c:v>
                </c:pt>
                <c:pt idx="80">
                  <c:v>178.25530395507812</c:v>
                </c:pt>
                <c:pt idx="81">
                  <c:v>178.90255126953124</c:v>
                </c:pt>
                <c:pt idx="82">
                  <c:v>179.66059265136718</c:v>
                </c:pt>
                <c:pt idx="83">
                  <c:v>181.14213867187499</c:v>
                </c:pt>
                <c:pt idx="84">
                  <c:v>181.35653076171874</c:v>
                </c:pt>
                <c:pt idx="85">
                  <c:v>181.72725524902344</c:v>
                </c:pt>
                <c:pt idx="86">
                  <c:v>182.46652221679687</c:v>
                </c:pt>
                <c:pt idx="87">
                  <c:v>182.98862609863281</c:v>
                </c:pt>
                <c:pt idx="88">
                  <c:v>182.91879882812501</c:v>
                </c:pt>
                <c:pt idx="89">
                  <c:v>182.67978820800781</c:v>
                </c:pt>
                <c:pt idx="90">
                  <c:v>182.70811767578124</c:v>
                </c:pt>
                <c:pt idx="91">
                  <c:v>182.84370422363281</c:v>
                </c:pt>
                <c:pt idx="92">
                  <c:v>182.73721923828126</c:v>
                </c:pt>
                <c:pt idx="93">
                  <c:v>182.55767517089845</c:v>
                </c:pt>
                <c:pt idx="94">
                  <c:v>182.68312377929686</c:v>
                </c:pt>
                <c:pt idx="95">
                  <c:v>183.13162231445312</c:v>
                </c:pt>
                <c:pt idx="96">
                  <c:v>182.9482421875</c:v>
                </c:pt>
                <c:pt idx="97">
                  <c:v>183.04807128906251</c:v>
                </c:pt>
                <c:pt idx="98">
                  <c:v>182.58915710449219</c:v>
                </c:pt>
                <c:pt idx="99">
                  <c:v>181.76166992187501</c:v>
                </c:pt>
                <c:pt idx="100">
                  <c:v>181.21574401855469</c:v>
                </c:pt>
                <c:pt idx="101">
                  <c:v>180.79964904785157</c:v>
                </c:pt>
                <c:pt idx="102">
                  <c:v>180.18764038085936</c:v>
                </c:pt>
                <c:pt idx="103">
                  <c:v>179.94185485839844</c:v>
                </c:pt>
                <c:pt idx="104">
                  <c:v>179.52374267578125</c:v>
                </c:pt>
                <c:pt idx="105">
                  <c:v>179.33989562988282</c:v>
                </c:pt>
                <c:pt idx="106">
                  <c:v>179.73471679687501</c:v>
                </c:pt>
                <c:pt idx="107">
                  <c:v>179.7012939453125</c:v>
                </c:pt>
                <c:pt idx="108">
                  <c:v>179.30076293945314</c:v>
                </c:pt>
                <c:pt idx="109">
                  <c:v>179.32077941894531</c:v>
                </c:pt>
                <c:pt idx="110">
                  <c:v>179.09572143554686</c:v>
                </c:pt>
                <c:pt idx="111">
                  <c:v>178.34117431640624</c:v>
                </c:pt>
                <c:pt idx="112">
                  <c:v>177.99192504882814</c:v>
                </c:pt>
                <c:pt idx="113">
                  <c:v>178.55430603027344</c:v>
                </c:pt>
                <c:pt idx="114">
                  <c:v>178.52273254394532</c:v>
                </c:pt>
                <c:pt idx="115">
                  <c:v>178.47380371093749</c:v>
                </c:pt>
                <c:pt idx="116">
                  <c:v>179.22846069335938</c:v>
                </c:pt>
                <c:pt idx="117">
                  <c:v>179.24014282226562</c:v>
                </c:pt>
                <c:pt idx="118">
                  <c:v>178.63304138183594</c:v>
                </c:pt>
                <c:pt idx="119">
                  <c:v>178.56222229003907</c:v>
                </c:pt>
                <c:pt idx="120">
                  <c:v>178.65270080566407</c:v>
                </c:pt>
                <c:pt idx="121">
                  <c:v>179.19416198730468</c:v>
                </c:pt>
                <c:pt idx="122">
                  <c:v>179.43112487792968</c:v>
                </c:pt>
                <c:pt idx="123">
                  <c:v>178.79140624999999</c:v>
                </c:pt>
                <c:pt idx="124">
                  <c:v>178.48263549804687</c:v>
                </c:pt>
                <c:pt idx="125">
                  <c:v>178.27672119140624</c:v>
                </c:pt>
                <c:pt idx="126">
                  <c:v>178.24442749023439</c:v>
                </c:pt>
                <c:pt idx="127">
                  <c:v>178.47918090820312</c:v>
                </c:pt>
                <c:pt idx="128">
                  <c:v>178.63225402832032</c:v>
                </c:pt>
                <c:pt idx="129">
                  <c:v>178.51224975585939</c:v>
                </c:pt>
                <c:pt idx="130">
                  <c:v>178.54081726074219</c:v>
                </c:pt>
                <c:pt idx="131">
                  <c:v>178.32014160156251</c:v>
                </c:pt>
                <c:pt idx="132">
                  <c:v>178.50309448242189</c:v>
                </c:pt>
                <c:pt idx="133">
                  <c:v>177.82301330566406</c:v>
                </c:pt>
                <c:pt idx="134">
                  <c:v>177.07412719726562</c:v>
                </c:pt>
                <c:pt idx="135">
                  <c:v>176.56830444335938</c:v>
                </c:pt>
                <c:pt idx="136">
                  <c:v>175.97858276367188</c:v>
                </c:pt>
                <c:pt idx="137">
                  <c:v>175.14288635253905</c:v>
                </c:pt>
                <c:pt idx="138">
                  <c:v>174.4691162109375</c:v>
                </c:pt>
                <c:pt idx="139">
                  <c:v>173.79718933105468</c:v>
                </c:pt>
                <c:pt idx="140">
                  <c:v>173.74765625000001</c:v>
                </c:pt>
                <c:pt idx="141">
                  <c:v>173.84713134765624</c:v>
                </c:pt>
                <c:pt idx="142">
                  <c:v>173.54871826171876</c:v>
                </c:pt>
                <c:pt idx="143">
                  <c:v>173.85625915527345</c:v>
                </c:pt>
                <c:pt idx="144">
                  <c:v>174.66966552734374</c:v>
                </c:pt>
                <c:pt idx="145">
                  <c:v>174.91209716796874</c:v>
                </c:pt>
                <c:pt idx="146">
                  <c:v>175.1246337890625</c:v>
                </c:pt>
                <c:pt idx="147">
                  <c:v>175.04519958496093</c:v>
                </c:pt>
                <c:pt idx="148">
                  <c:v>174.95854492187499</c:v>
                </c:pt>
                <c:pt idx="149">
                  <c:v>174.24656677246094</c:v>
                </c:pt>
                <c:pt idx="150">
                  <c:v>173.85744323730469</c:v>
                </c:pt>
                <c:pt idx="151">
                  <c:v>173.15557861328125</c:v>
                </c:pt>
                <c:pt idx="152">
                  <c:v>172.39867248535157</c:v>
                </c:pt>
                <c:pt idx="153">
                  <c:v>172.83696289062499</c:v>
                </c:pt>
                <c:pt idx="154">
                  <c:v>172.85224304199218</c:v>
                </c:pt>
                <c:pt idx="155">
                  <c:v>173.0908172607422</c:v>
                </c:pt>
                <c:pt idx="156">
                  <c:v>172.48731689453126</c:v>
                </c:pt>
                <c:pt idx="157">
                  <c:v>172.57841491699219</c:v>
                </c:pt>
                <c:pt idx="158">
                  <c:v>171.65016784667969</c:v>
                </c:pt>
                <c:pt idx="159">
                  <c:v>171.19194641113282</c:v>
                </c:pt>
                <c:pt idx="160">
                  <c:v>170.84052734375001</c:v>
                </c:pt>
                <c:pt idx="161">
                  <c:v>169.92983093261719</c:v>
                </c:pt>
                <c:pt idx="162">
                  <c:v>169.10348815917968</c:v>
                </c:pt>
                <c:pt idx="163">
                  <c:v>167.74921569824218</c:v>
                </c:pt>
                <c:pt idx="164">
                  <c:v>167.46046752929686</c:v>
                </c:pt>
                <c:pt idx="165">
                  <c:v>166.94656982421876</c:v>
                </c:pt>
                <c:pt idx="166">
                  <c:v>166.46843566894532</c:v>
                </c:pt>
                <c:pt idx="167">
                  <c:v>166.16957397460936</c:v>
                </c:pt>
                <c:pt idx="168">
                  <c:v>165.90623168945314</c:v>
                </c:pt>
                <c:pt idx="169">
                  <c:v>164.9180908203125</c:v>
                </c:pt>
                <c:pt idx="170">
                  <c:v>164.91287536621093</c:v>
                </c:pt>
                <c:pt idx="171">
                  <c:v>164.80597534179688</c:v>
                </c:pt>
                <c:pt idx="172">
                  <c:v>164.82101745605468</c:v>
                </c:pt>
                <c:pt idx="173">
                  <c:v>164.30794067382811</c:v>
                </c:pt>
                <c:pt idx="174">
                  <c:v>164.21071166992186</c:v>
                </c:pt>
                <c:pt idx="175">
                  <c:v>163.99677429199218</c:v>
                </c:pt>
                <c:pt idx="176">
                  <c:v>164.01661071777343</c:v>
                </c:pt>
                <c:pt idx="177">
                  <c:v>163.81386108398436</c:v>
                </c:pt>
                <c:pt idx="178">
                  <c:v>163.15304260253907</c:v>
                </c:pt>
                <c:pt idx="179">
                  <c:v>162.44343566894531</c:v>
                </c:pt>
                <c:pt idx="180">
                  <c:v>162.23660583496093</c:v>
                </c:pt>
                <c:pt idx="181">
                  <c:v>162.333984375</c:v>
                </c:pt>
                <c:pt idx="182">
                  <c:v>162.11091308593751</c:v>
                </c:pt>
                <c:pt idx="183">
                  <c:v>161.74568481445311</c:v>
                </c:pt>
                <c:pt idx="184">
                  <c:v>161.54057006835939</c:v>
                </c:pt>
                <c:pt idx="185">
                  <c:v>161.25145568847657</c:v>
                </c:pt>
                <c:pt idx="186">
                  <c:v>161.15401306152344</c:v>
                </c:pt>
                <c:pt idx="187">
                  <c:v>161.90115356445312</c:v>
                </c:pt>
                <c:pt idx="188">
                  <c:v>161.80284423828124</c:v>
                </c:pt>
                <c:pt idx="189">
                  <c:v>162.10627136230468</c:v>
                </c:pt>
                <c:pt idx="190">
                  <c:v>161.83197631835938</c:v>
                </c:pt>
                <c:pt idx="191">
                  <c:v>161.91481323242186</c:v>
                </c:pt>
                <c:pt idx="192">
                  <c:v>161.88856811523436</c:v>
                </c:pt>
                <c:pt idx="193">
                  <c:v>161.77141723632812</c:v>
                </c:pt>
                <c:pt idx="194">
                  <c:v>161.40178527832032</c:v>
                </c:pt>
                <c:pt idx="195">
                  <c:v>161.40938415527344</c:v>
                </c:pt>
                <c:pt idx="196">
                  <c:v>161.52541198730469</c:v>
                </c:pt>
                <c:pt idx="197">
                  <c:v>161.36466064453126</c:v>
                </c:pt>
                <c:pt idx="198">
                  <c:v>161.16051330566407</c:v>
                </c:pt>
                <c:pt idx="199">
                  <c:v>160.36051635742189</c:v>
                </c:pt>
                <c:pt idx="200">
                  <c:v>160.06850280761719</c:v>
                </c:pt>
                <c:pt idx="201">
                  <c:v>160.26776428222655</c:v>
                </c:pt>
                <c:pt idx="202">
                  <c:v>159.82138061523437</c:v>
                </c:pt>
                <c:pt idx="203">
                  <c:v>159.05130004882813</c:v>
                </c:pt>
                <c:pt idx="204">
                  <c:v>158.17201843261719</c:v>
                </c:pt>
                <c:pt idx="205">
                  <c:v>158.59893493652345</c:v>
                </c:pt>
                <c:pt idx="206">
                  <c:v>158.45018310546874</c:v>
                </c:pt>
                <c:pt idx="207">
                  <c:v>158.30704345703126</c:v>
                </c:pt>
                <c:pt idx="208">
                  <c:v>158.08918151855468</c:v>
                </c:pt>
                <c:pt idx="209">
                  <c:v>157.81189880371093</c:v>
                </c:pt>
                <c:pt idx="210">
                  <c:v>157.78023681640624</c:v>
                </c:pt>
                <c:pt idx="211">
                  <c:v>157.41972961425782</c:v>
                </c:pt>
                <c:pt idx="212">
                  <c:v>156.7251007080078</c:v>
                </c:pt>
                <c:pt idx="213">
                  <c:v>156.54947204589843</c:v>
                </c:pt>
                <c:pt idx="214">
                  <c:v>156.27122497558594</c:v>
                </c:pt>
                <c:pt idx="215">
                  <c:v>156.30289306640626</c:v>
                </c:pt>
                <c:pt idx="216">
                  <c:v>156.19497680664062</c:v>
                </c:pt>
                <c:pt idx="217">
                  <c:v>156.20258178710938</c:v>
                </c:pt>
                <c:pt idx="218">
                  <c:v>156.10986328125</c:v>
                </c:pt>
                <c:pt idx="219">
                  <c:v>156.43534851074219</c:v>
                </c:pt>
                <c:pt idx="220">
                  <c:v>156.92985839843749</c:v>
                </c:pt>
                <c:pt idx="221">
                  <c:v>156.78347778320312</c:v>
                </c:pt>
                <c:pt idx="222">
                  <c:v>156.83315734863282</c:v>
                </c:pt>
                <c:pt idx="223">
                  <c:v>156.77474670410157</c:v>
                </c:pt>
                <c:pt idx="224">
                  <c:v>156.65314025878905</c:v>
                </c:pt>
                <c:pt idx="225">
                  <c:v>157.06499633789062</c:v>
                </c:pt>
                <c:pt idx="226">
                  <c:v>157.12186279296876</c:v>
                </c:pt>
                <c:pt idx="227">
                  <c:v>156.97544860839844</c:v>
                </c:pt>
                <c:pt idx="228">
                  <c:v>157.01336364746095</c:v>
                </c:pt>
                <c:pt idx="229">
                  <c:v>156.72973022460937</c:v>
                </c:pt>
                <c:pt idx="230">
                  <c:v>156.46822509765624</c:v>
                </c:pt>
                <c:pt idx="231">
                  <c:v>156.08132629394532</c:v>
                </c:pt>
                <c:pt idx="232">
                  <c:v>156.26438293457031</c:v>
                </c:pt>
                <c:pt idx="233">
                  <c:v>156.09041748046874</c:v>
                </c:pt>
                <c:pt idx="234">
                  <c:v>156.06181030273439</c:v>
                </c:pt>
                <c:pt idx="235">
                  <c:v>155.65970153808593</c:v>
                </c:pt>
                <c:pt idx="236">
                  <c:v>155.47330017089843</c:v>
                </c:pt>
                <c:pt idx="237">
                  <c:v>156.01553039550782</c:v>
                </c:pt>
                <c:pt idx="238">
                  <c:v>156.62961730957031</c:v>
                </c:pt>
                <c:pt idx="239">
                  <c:v>156.99595947265624</c:v>
                </c:pt>
                <c:pt idx="240">
                  <c:v>157.30689697265626</c:v>
                </c:pt>
                <c:pt idx="241">
                  <c:v>157.52456054687499</c:v>
                </c:pt>
                <c:pt idx="242">
                  <c:v>157.35702819824218</c:v>
                </c:pt>
                <c:pt idx="243">
                  <c:v>156.76310729980469</c:v>
                </c:pt>
                <c:pt idx="244">
                  <c:v>156.61276855468751</c:v>
                </c:pt>
                <c:pt idx="245">
                  <c:v>156.72934875488281</c:v>
                </c:pt>
                <c:pt idx="246">
                  <c:v>157.06908264160157</c:v>
                </c:pt>
                <c:pt idx="247">
                  <c:v>157.04066467285156</c:v>
                </c:pt>
                <c:pt idx="248">
                  <c:v>157.26429748535156</c:v>
                </c:pt>
                <c:pt idx="249">
                  <c:v>157.30121154785155</c:v>
                </c:pt>
                <c:pt idx="250">
                  <c:v>157.81200561523437</c:v>
                </c:pt>
                <c:pt idx="251">
                  <c:v>157.89591064453126</c:v>
                </c:pt>
                <c:pt idx="252">
                  <c:v>158.48676757812501</c:v>
                </c:pt>
                <c:pt idx="253">
                  <c:v>158.56638183593751</c:v>
                </c:pt>
                <c:pt idx="254">
                  <c:v>159.54335327148436</c:v>
                </c:pt>
                <c:pt idx="255">
                  <c:v>160.13160705566406</c:v>
                </c:pt>
                <c:pt idx="256">
                  <c:v>160.04334716796876</c:v>
                </c:pt>
                <c:pt idx="257">
                  <c:v>160.11970520019531</c:v>
                </c:pt>
                <c:pt idx="258">
                  <c:v>160.42905883789064</c:v>
                </c:pt>
                <c:pt idx="259">
                  <c:v>159.5550567626953</c:v>
                </c:pt>
                <c:pt idx="260">
                  <c:v>159.98718872070313</c:v>
                </c:pt>
                <c:pt idx="261">
                  <c:v>160.10830383300782</c:v>
                </c:pt>
                <c:pt idx="262">
                  <c:v>160.13202514648438</c:v>
                </c:pt>
                <c:pt idx="263">
                  <c:v>159.51629028320312</c:v>
                </c:pt>
                <c:pt idx="264">
                  <c:v>159.64288330078125</c:v>
                </c:pt>
                <c:pt idx="265">
                  <c:v>159.2690460205078</c:v>
                </c:pt>
                <c:pt idx="266">
                  <c:v>158.83323059082031</c:v>
                </c:pt>
                <c:pt idx="267">
                  <c:v>158.41179504394532</c:v>
                </c:pt>
                <c:pt idx="268">
                  <c:v>158.06755981445312</c:v>
                </c:pt>
                <c:pt idx="269">
                  <c:v>158.1978729248047</c:v>
                </c:pt>
                <c:pt idx="270">
                  <c:v>158.83767089843749</c:v>
                </c:pt>
                <c:pt idx="271">
                  <c:v>159.15082702636718</c:v>
                </c:pt>
                <c:pt idx="272">
                  <c:v>159.08558654785156</c:v>
                </c:pt>
                <c:pt idx="273">
                  <c:v>158.93107299804689</c:v>
                </c:pt>
                <c:pt idx="274">
                  <c:v>158.50474548339844</c:v>
                </c:pt>
                <c:pt idx="275">
                  <c:v>158.16015625</c:v>
                </c:pt>
                <c:pt idx="276">
                  <c:v>158.17289428710939</c:v>
                </c:pt>
                <c:pt idx="277">
                  <c:v>157.32234191894531</c:v>
                </c:pt>
                <c:pt idx="278">
                  <c:v>157.35710449218749</c:v>
                </c:pt>
                <c:pt idx="279">
                  <c:v>158.07049255371095</c:v>
                </c:pt>
                <c:pt idx="280">
                  <c:v>158.39500427246094</c:v>
                </c:pt>
                <c:pt idx="281">
                  <c:v>158.13915405273437</c:v>
                </c:pt>
                <c:pt idx="282">
                  <c:v>158.01290588378907</c:v>
                </c:pt>
                <c:pt idx="283">
                  <c:v>158.32928771972655</c:v>
                </c:pt>
                <c:pt idx="284">
                  <c:v>158.32349243164063</c:v>
                </c:pt>
                <c:pt idx="285">
                  <c:v>158.34315795898436</c:v>
                </c:pt>
                <c:pt idx="286">
                  <c:v>158.99553527832032</c:v>
                </c:pt>
                <c:pt idx="287">
                  <c:v>158.72774963378907</c:v>
                </c:pt>
                <c:pt idx="288">
                  <c:v>158.85138854980468</c:v>
                </c:pt>
                <c:pt idx="289">
                  <c:v>159.24666137695311</c:v>
                </c:pt>
                <c:pt idx="290">
                  <c:v>159.51141052246095</c:v>
                </c:pt>
                <c:pt idx="291">
                  <c:v>159.28669738769531</c:v>
                </c:pt>
                <c:pt idx="292">
                  <c:v>159.12195739746093</c:v>
                </c:pt>
                <c:pt idx="293">
                  <c:v>158.89400024414061</c:v>
                </c:pt>
                <c:pt idx="294">
                  <c:v>158.76151733398439</c:v>
                </c:pt>
                <c:pt idx="295">
                  <c:v>158.96170043945312</c:v>
                </c:pt>
                <c:pt idx="296">
                  <c:v>159.38670043945314</c:v>
                </c:pt>
                <c:pt idx="297">
                  <c:v>159.77224731445312</c:v>
                </c:pt>
                <c:pt idx="298">
                  <c:v>159.93450927734375</c:v>
                </c:pt>
                <c:pt idx="299">
                  <c:v>159.88423156738281</c:v>
                </c:pt>
              </c:numCache>
            </c:numRef>
          </c:yVal>
          <c:smooth val="1"/>
        </c:ser>
        <c:dLbls>
          <c:showLegendKey val="0"/>
          <c:showVal val="0"/>
          <c:showCatName val="0"/>
          <c:showSerName val="0"/>
          <c:showPercent val="0"/>
          <c:showBubbleSize val="0"/>
        </c:dLbls>
        <c:axId val="120994432"/>
        <c:axId val="120996608"/>
      </c:scatterChart>
      <c:valAx>
        <c:axId val="120994432"/>
        <c:scaling>
          <c:orientation val="minMax"/>
          <c:max val="300"/>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120996608"/>
        <c:crosses val="autoZero"/>
        <c:crossBetween val="midCat"/>
        <c:majorUnit val="60"/>
      </c:valAx>
      <c:valAx>
        <c:axId val="120996608"/>
        <c:scaling>
          <c:orientation val="minMax"/>
          <c:max val="400"/>
          <c:min val="0"/>
        </c:scaling>
        <c:delete val="0"/>
        <c:axPos val="l"/>
        <c:majorGridlines/>
        <c:title>
          <c:tx>
            <c:rich>
              <a:bodyPr/>
              <a:lstStyle/>
              <a:p>
                <a:pPr>
                  <a:defRPr/>
                </a:pPr>
                <a:r>
                  <a:rPr lang="en-US"/>
                  <a:t>Temperature (F)</a:t>
                </a:r>
              </a:p>
            </c:rich>
          </c:tx>
          <c:layout/>
          <c:overlay val="0"/>
        </c:title>
        <c:numFmt formatCode="0.0" sourceLinked="1"/>
        <c:majorTickMark val="none"/>
        <c:minorTickMark val="none"/>
        <c:tickLblPos val="nextTo"/>
        <c:crossAx val="120994432"/>
        <c:crosses val="autoZero"/>
        <c:crossBetween val="midCat"/>
      </c:valAx>
    </c:plotArea>
    <c:legend>
      <c:legendPos val="r"/>
      <c:layout/>
      <c:overlay val="0"/>
    </c:legend>
    <c:plotVisOnly val="1"/>
    <c:dispBlanksAs val="gap"/>
    <c:showDLblsOverMax val="0"/>
  </c:chart>
  <c:txPr>
    <a:bodyPr/>
    <a:lstStyle/>
    <a:p>
      <a:pPr>
        <a:defRPr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Temperature Measured 4-Inches above</a:t>
            </a:r>
            <a:r>
              <a:rPr lang="en-US" baseline="0" dirty="0"/>
              <a:t> Ceiling (Horizontal) Cargo Liner Test </a:t>
            </a:r>
            <a:r>
              <a:rPr lang="en-US" baseline="0" dirty="0" smtClean="0"/>
              <a:t>Sample</a:t>
            </a:r>
            <a:endParaRPr lang="en-US" dirty="0"/>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1"/>
          <c:order val="1"/>
          <c:tx>
            <c:strRef>
              <c:f>Sheet1!$E$8</c:f>
              <c:strCache>
                <c:ptCount val="1"/>
                <c:pt idx="0">
                  <c:v>Shrouded TC</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Sheet1!$E$9:$E$308</c:f>
            </c:numRef>
          </c:yVal>
          <c:smooth val="1"/>
        </c:ser>
        <c:ser>
          <c:idx val="2"/>
          <c:order val="2"/>
          <c:tx>
            <c:strRef>
              <c:f>Sheet1!$F$8</c:f>
              <c:strCache>
                <c:ptCount val="1"/>
                <c:pt idx="0">
                  <c:v>Fan Facing Flame Side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Sheet1!$F$9:$F$308</c:f>
            </c:numRef>
          </c:yVal>
          <c:smooth val="1"/>
        </c:ser>
        <c:ser>
          <c:idx val="3"/>
          <c:order val="3"/>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Ref>
          </c:yVal>
          <c:smooth val="1"/>
        </c:ser>
        <c:ser>
          <c:idx val="4"/>
          <c:order val="4"/>
          <c:tx>
            <c:strRef>
              <c:f>Sheet1!$H$8</c:f>
              <c:strCache>
                <c:ptCount val="1"/>
                <c:pt idx="0">
                  <c:v>Fan Facing Backboard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Sheet1!$H$9:$H$308</c:f>
            </c:numRef>
          </c:yVal>
          <c:smooth val="1"/>
        </c:ser>
        <c:ser>
          <c:idx val="5"/>
          <c:order val="5"/>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Ref>
          </c:yVal>
          <c:smooth val="1"/>
        </c:ser>
        <c:ser>
          <c:idx val="6"/>
          <c:order val="6"/>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7"/>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8"/>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Ref>
          </c:yVal>
          <c:smooth val="1"/>
        </c:ser>
        <c:ser>
          <c:idx val="9"/>
          <c:order val="9"/>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Ref>
          </c:yVal>
          <c:smooth val="1"/>
        </c:ser>
        <c:dLbls>
          <c:showLegendKey val="0"/>
          <c:showVal val="0"/>
          <c:showCatName val="0"/>
          <c:showSerName val="0"/>
          <c:showPercent val="0"/>
          <c:showBubbleSize val="0"/>
        </c:dLbls>
        <c:axId val="33096064"/>
        <c:axId val="32571776"/>
      </c:scatterChart>
      <c:valAx>
        <c:axId val="33096064"/>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32571776"/>
        <c:crosses val="autoZero"/>
        <c:crossBetween val="midCat"/>
        <c:majorUnit val="60"/>
      </c:valAx>
      <c:valAx>
        <c:axId val="32571776"/>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33096064"/>
        <c:crosses val="autoZero"/>
        <c:crossBetween val="midCat"/>
        <c:majorUnit val="50"/>
      </c:valAx>
      <c:spPr>
        <a:solidFill>
          <a:srgbClr val="FFFFFF"/>
        </a:solidFill>
      </c:spPr>
    </c:plotArea>
    <c:legend>
      <c:legendPos val="r"/>
      <c:layout/>
      <c:overlay val="0"/>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Temperature Measured 4-Inches above</a:t>
            </a:r>
            <a:r>
              <a:rPr lang="en-US" baseline="0"/>
              <a:t> Ceiling (Horizontal) Cargo Liner Test Sample</a:t>
            </a:r>
            <a:endParaRPr lang="en-US"/>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1"/>
          <c:order val="1"/>
          <c:tx>
            <c:strRef>
              <c:f>Sheet1!$E$8</c:f>
              <c:strCache>
                <c:ptCount val="1"/>
                <c:pt idx="0">
                  <c:v>Shrouded TC</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Sheet1!$E$9:$E$308</c:f>
              <c:numCache>
                <c:formatCode>General</c:formatCode>
                <c:ptCount val="300"/>
                <c:pt idx="0">
                  <c:v>108.49079895019531</c:v>
                </c:pt>
                <c:pt idx="1">
                  <c:v>108.75022888183594</c:v>
                </c:pt>
                <c:pt idx="2">
                  <c:v>109.09417724609375</c:v>
                </c:pt>
                <c:pt idx="3">
                  <c:v>109.26744588216145</c:v>
                </c:pt>
                <c:pt idx="4">
                  <c:v>109.88973236083984</c:v>
                </c:pt>
                <c:pt idx="5">
                  <c:v>110.98858642578125</c:v>
                </c:pt>
                <c:pt idx="6">
                  <c:v>112.64405314127605</c:v>
                </c:pt>
                <c:pt idx="7">
                  <c:v>115.02437337239583</c:v>
                </c:pt>
                <c:pt idx="8">
                  <c:v>117.31636047363281</c:v>
                </c:pt>
                <c:pt idx="9">
                  <c:v>119.40354156494141</c:v>
                </c:pt>
                <c:pt idx="10">
                  <c:v>121.69459279378255</c:v>
                </c:pt>
                <c:pt idx="11">
                  <c:v>123.04690297444661</c:v>
                </c:pt>
                <c:pt idx="12">
                  <c:v>124.38761901855469</c:v>
                </c:pt>
                <c:pt idx="13">
                  <c:v>125.62733205159505</c:v>
                </c:pt>
                <c:pt idx="14">
                  <c:v>126.21377563476562</c:v>
                </c:pt>
                <c:pt idx="15">
                  <c:v>128.08960978190103</c:v>
                </c:pt>
                <c:pt idx="16">
                  <c:v>128.98337300618491</c:v>
                </c:pt>
                <c:pt idx="17">
                  <c:v>130.10627746582031</c:v>
                </c:pt>
                <c:pt idx="18">
                  <c:v>131.46046702067056</c:v>
                </c:pt>
                <c:pt idx="19">
                  <c:v>133.58859252929687</c:v>
                </c:pt>
                <c:pt idx="20">
                  <c:v>135.27025095621744</c:v>
                </c:pt>
                <c:pt idx="21">
                  <c:v>137.16167449951172</c:v>
                </c:pt>
                <c:pt idx="22">
                  <c:v>138.82968902587891</c:v>
                </c:pt>
                <c:pt idx="23">
                  <c:v>142.21257781982422</c:v>
                </c:pt>
                <c:pt idx="24">
                  <c:v>146.03775533040366</c:v>
                </c:pt>
                <c:pt idx="25">
                  <c:v>150.46231079101562</c:v>
                </c:pt>
                <c:pt idx="26">
                  <c:v>158.0421142578125</c:v>
                </c:pt>
                <c:pt idx="27">
                  <c:v>161.56043497721353</c:v>
                </c:pt>
                <c:pt idx="28">
                  <c:v>165.62471008300781</c:v>
                </c:pt>
                <c:pt idx="29">
                  <c:v>168.92633565266928</c:v>
                </c:pt>
                <c:pt idx="30">
                  <c:v>171.82655843098959</c:v>
                </c:pt>
                <c:pt idx="31">
                  <c:v>176.43563842773437</c:v>
                </c:pt>
                <c:pt idx="32">
                  <c:v>180.54938761393228</c:v>
                </c:pt>
                <c:pt idx="33">
                  <c:v>184.78995259602866</c:v>
                </c:pt>
                <c:pt idx="34">
                  <c:v>188.08828226725259</c:v>
                </c:pt>
                <c:pt idx="35">
                  <c:v>192.61937967936197</c:v>
                </c:pt>
                <c:pt idx="36">
                  <c:v>197.56850179036459</c:v>
                </c:pt>
                <c:pt idx="37">
                  <c:v>201.04012552897134</c:v>
                </c:pt>
                <c:pt idx="38">
                  <c:v>205.90975952148437</c:v>
                </c:pt>
                <c:pt idx="39">
                  <c:v>208.88746643066406</c:v>
                </c:pt>
                <c:pt idx="40">
                  <c:v>212.37155151367187</c:v>
                </c:pt>
                <c:pt idx="41">
                  <c:v>214.87627665201822</c:v>
                </c:pt>
                <c:pt idx="42">
                  <c:v>217.89246622721353</c:v>
                </c:pt>
                <c:pt idx="43">
                  <c:v>218.97217814127603</c:v>
                </c:pt>
                <c:pt idx="44">
                  <c:v>222.4449462890625</c:v>
                </c:pt>
                <c:pt idx="45">
                  <c:v>224.06358846028647</c:v>
                </c:pt>
                <c:pt idx="46">
                  <c:v>226.76314290364584</c:v>
                </c:pt>
                <c:pt idx="47">
                  <c:v>228.67151387532553</c:v>
                </c:pt>
                <c:pt idx="48">
                  <c:v>229.81038411458334</c:v>
                </c:pt>
                <c:pt idx="49">
                  <c:v>231.76132202148437</c:v>
                </c:pt>
                <c:pt idx="50">
                  <c:v>232.31542460123697</c:v>
                </c:pt>
                <c:pt idx="51">
                  <c:v>234.22786966959634</c:v>
                </c:pt>
                <c:pt idx="52">
                  <c:v>235.18459574381509</c:v>
                </c:pt>
                <c:pt idx="53">
                  <c:v>235.73625691731772</c:v>
                </c:pt>
                <c:pt idx="54">
                  <c:v>236.93081156412759</c:v>
                </c:pt>
                <c:pt idx="55">
                  <c:v>237.81477355957031</c:v>
                </c:pt>
                <c:pt idx="56">
                  <c:v>238.90573120117187</c:v>
                </c:pt>
                <c:pt idx="57">
                  <c:v>239.95302327473959</c:v>
                </c:pt>
                <c:pt idx="58">
                  <c:v>241.33012898763022</c:v>
                </c:pt>
                <c:pt idx="59">
                  <c:v>242.71387736002603</c:v>
                </c:pt>
                <c:pt idx="60">
                  <c:v>243.42702738444009</c:v>
                </c:pt>
                <c:pt idx="61">
                  <c:v>244.64345296223959</c:v>
                </c:pt>
                <c:pt idx="62">
                  <c:v>245.17330423990884</c:v>
                </c:pt>
                <c:pt idx="63">
                  <c:v>246.57828267415366</c:v>
                </c:pt>
                <c:pt idx="64">
                  <c:v>246.8216552734375</c:v>
                </c:pt>
                <c:pt idx="65">
                  <c:v>248.52525329589844</c:v>
                </c:pt>
                <c:pt idx="66">
                  <c:v>248.34913635253906</c:v>
                </c:pt>
                <c:pt idx="67">
                  <c:v>248.12997945149741</c:v>
                </c:pt>
                <c:pt idx="68">
                  <c:v>249.35541788736978</c:v>
                </c:pt>
                <c:pt idx="69">
                  <c:v>248.55414326985678</c:v>
                </c:pt>
                <c:pt idx="70">
                  <c:v>249.74532572428384</c:v>
                </c:pt>
                <c:pt idx="71">
                  <c:v>249.76196797688803</c:v>
                </c:pt>
                <c:pt idx="72">
                  <c:v>250.5352783203125</c:v>
                </c:pt>
                <c:pt idx="73">
                  <c:v>251.73136901855469</c:v>
                </c:pt>
                <c:pt idx="74">
                  <c:v>251.51735941569009</c:v>
                </c:pt>
                <c:pt idx="75">
                  <c:v>252.50665283203125</c:v>
                </c:pt>
                <c:pt idx="76">
                  <c:v>252.69942728678384</c:v>
                </c:pt>
                <c:pt idx="77">
                  <c:v>253.91604614257813</c:v>
                </c:pt>
                <c:pt idx="78">
                  <c:v>254.62573750813803</c:v>
                </c:pt>
                <c:pt idx="79">
                  <c:v>256.00431315104169</c:v>
                </c:pt>
                <c:pt idx="80">
                  <c:v>256.86098734537762</c:v>
                </c:pt>
                <c:pt idx="81">
                  <c:v>257.24895731608075</c:v>
                </c:pt>
                <c:pt idx="82">
                  <c:v>257.75071207682294</c:v>
                </c:pt>
                <c:pt idx="83">
                  <c:v>258.34126281738281</c:v>
                </c:pt>
                <c:pt idx="84">
                  <c:v>258.63288370768231</c:v>
                </c:pt>
                <c:pt idx="85">
                  <c:v>258.23077901204425</c:v>
                </c:pt>
                <c:pt idx="86">
                  <c:v>258.91838582356769</c:v>
                </c:pt>
                <c:pt idx="87">
                  <c:v>259.68319193522137</c:v>
                </c:pt>
                <c:pt idx="88">
                  <c:v>260.91547648111981</c:v>
                </c:pt>
                <c:pt idx="89">
                  <c:v>261.17788187662762</c:v>
                </c:pt>
                <c:pt idx="90">
                  <c:v>262.19473266601562</c:v>
                </c:pt>
                <c:pt idx="91">
                  <c:v>262.91890970865887</c:v>
                </c:pt>
                <c:pt idx="92">
                  <c:v>262.62836710611981</c:v>
                </c:pt>
                <c:pt idx="93">
                  <c:v>263.39719645182294</c:v>
                </c:pt>
                <c:pt idx="94">
                  <c:v>263.48209635416669</c:v>
                </c:pt>
                <c:pt idx="95">
                  <c:v>264.40845743815106</c:v>
                </c:pt>
                <c:pt idx="96">
                  <c:v>264.81243896484375</c:v>
                </c:pt>
                <c:pt idx="97">
                  <c:v>265.1224365234375</c:v>
                </c:pt>
                <c:pt idx="98">
                  <c:v>266.10745239257812</c:v>
                </c:pt>
                <c:pt idx="99">
                  <c:v>265.92774454752606</c:v>
                </c:pt>
                <c:pt idx="100">
                  <c:v>266.76375325520831</c:v>
                </c:pt>
                <c:pt idx="101">
                  <c:v>267.57731119791669</c:v>
                </c:pt>
                <c:pt idx="102">
                  <c:v>267.88782755533856</c:v>
                </c:pt>
                <c:pt idx="103">
                  <c:v>268.95805867513019</c:v>
                </c:pt>
                <c:pt idx="104">
                  <c:v>269.61376953125</c:v>
                </c:pt>
                <c:pt idx="105">
                  <c:v>270.47843424479169</c:v>
                </c:pt>
                <c:pt idx="106">
                  <c:v>271.57862345377606</c:v>
                </c:pt>
                <c:pt idx="107">
                  <c:v>271.85566202799481</c:v>
                </c:pt>
                <c:pt idx="108">
                  <c:v>272.24054972330731</c:v>
                </c:pt>
                <c:pt idx="109">
                  <c:v>273.29665120442706</c:v>
                </c:pt>
                <c:pt idx="110">
                  <c:v>273.92684936523437</c:v>
                </c:pt>
                <c:pt idx="111">
                  <c:v>274.60171508789062</c:v>
                </c:pt>
                <c:pt idx="112">
                  <c:v>275.53064982096356</c:v>
                </c:pt>
                <c:pt idx="113">
                  <c:v>276.37467447916669</c:v>
                </c:pt>
                <c:pt idx="114">
                  <c:v>276.9112548828125</c:v>
                </c:pt>
                <c:pt idx="115">
                  <c:v>276.91085815429687</c:v>
                </c:pt>
                <c:pt idx="116">
                  <c:v>278.05592854817706</c:v>
                </c:pt>
                <c:pt idx="117">
                  <c:v>278.83244832356769</c:v>
                </c:pt>
                <c:pt idx="118">
                  <c:v>279.27583821614581</c:v>
                </c:pt>
                <c:pt idx="119">
                  <c:v>280.1343994140625</c:v>
                </c:pt>
                <c:pt idx="120">
                  <c:v>280.40165201822919</c:v>
                </c:pt>
                <c:pt idx="121">
                  <c:v>281.14683024088544</c:v>
                </c:pt>
                <c:pt idx="122">
                  <c:v>281.92978922526044</c:v>
                </c:pt>
                <c:pt idx="123">
                  <c:v>283.14696248372394</c:v>
                </c:pt>
                <c:pt idx="124">
                  <c:v>283.60052490234375</c:v>
                </c:pt>
                <c:pt idx="125">
                  <c:v>283.39895629882812</c:v>
                </c:pt>
                <c:pt idx="126">
                  <c:v>284.95143636067706</c:v>
                </c:pt>
                <c:pt idx="127">
                  <c:v>285.04574584960937</c:v>
                </c:pt>
                <c:pt idx="128">
                  <c:v>286.02193196614581</c:v>
                </c:pt>
                <c:pt idx="129">
                  <c:v>286.58675130208331</c:v>
                </c:pt>
                <c:pt idx="130">
                  <c:v>287.05720011393231</c:v>
                </c:pt>
                <c:pt idx="131">
                  <c:v>286.89977010091144</c:v>
                </c:pt>
                <c:pt idx="132">
                  <c:v>287.592529296875</c:v>
                </c:pt>
                <c:pt idx="133">
                  <c:v>288.16021728515625</c:v>
                </c:pt>
                <c:pt idx="134">
                  <c:v>288.32413736979169</c:v>
                </c:pt>
                <c:pt idx="135">
                  <c:v>289.20193481445312</c:v>
                </c:pt>
                <c:pt idx="136">
                  <c:v>289.75593058268231</c:v>
                </c:pt>
                <c:pt idx="137">
                  <c:v>290.36606852213544</c:v>
                </c:pt>
                <c:pt idx="138">
                  <c:v>290.55748494466144</c:v>
                </c:pt>
                <c:pt idx="139">
                  <c:v>292.06009928385419</c:v>
                </c:pt>
                <c:pt idx="140">
                  <c:v>291.62491861979169</c:v>
                </c:pt>
                <c:pt idx="141">
                  <c:v>292.01762898763019</c:v>
                </c:pt>
                <c:pt idx="142">
                  <c:v>292.47684733072919</c:v>
                </c:pt>
                <c:pt idx="143">
                  <c:v>292.75987752278644</c:v>
                </c:pt>
                <c:pt idx="144">
                  <c:v>293.48781331380206</c:v>
                </c:pt>
                <c:pt idx="145">
                  <c:v>293.87372843424481</c:v>
                </c:pt>
                <c:pt idx="146">
                  <c:v>294.60678100585937</c:v>
                </c:pt>
                <c:pt idx="147">
                  <c:v>295.18074544270831</c:v>
                </c:pt>
                <c:pt idx="148">
                  <c:v>295.87364705403644</c:v>
                </c:pt>
                <c:pt idx="149">
                  <c:v>296.252197265625</c:v>
                </c:pt>
                <c:pt idx="150">
                  <c:v>295.99256388346356</c:v>
                </c:pt>
                <c:pt idx="151">
                  <c:v>296.63724772135419</c:v>
                </c:pt>
                <c:pt idx="152">
                  <c:v>297.11020914713544</c:v>
                </c:pt>
                <c:pt idx="153">
                  <c:v>297.27259318033856</c:v>
                </c:pt>
                <c:pt idx="154">
                  <c:v>298.07476806640625</c:v>
                </c:pt>
                <c:pt idx="155">
                  <c:v>298.2459716796875</c:v>
                </c:pt>
                <c:pt idx="156">
                  <c:v>299.17641194661456</c:v>
                </c:pt>
                <c:pt idx="157">
                  <c:v>300.04889933268231</c:v>
                </c:pt>
                <c:pt idx="158">
                  <c:v>300.32736206054687</c:v>
                </c:pt>
                <c:pt idx="159">
                  <c:v>300.94081624348956</c:v>
                </c:pt>
                <c:pt idx="160">
                  <c:v>301.43619791666669</c:v>
                </c:pt>
                <c:pt idx="161">
                  <c:v>301.66239420572919</c:v>
                </c:pt>
                <c:pt idx="162">
                  <c:v>302.01686604817706</c:v>
                </c:pt>
                <c:pt idx="163">
                  <c:v>302.94612630208331</c:v>
                </c:pt>
                <c:pt idx="164">
                  <c:v>303.094970703125</c:v>
                </c:pt>
                <c:pt idx="165">
                  <c:v>303.07172648111981</c:v>
                </c:pt>
                <c:pt idx="166">
                  <c:v>303.17405192057294</c:v>
                </c:pt>
                <c:pt idx="167">
                  <c:v>303.52234903971356</c:v>
                </c:pt>
                <c:pt idx="168">
                  <c:v>303.99578857421875</c:v>
                </c:pt>
                <c:pt idx="169">
                  <c:v>304.20159912109375</c:v>
                </c:pt>
                <c:pt idx="170">
                  <c:v>303.78620402018231</c:v>
                </c:pt>
                <c:pt idx="171">
                  <c:v>304.25099690755206</c:v>
                </c:pt>
                <c:pt idx="172">
                  <c:v>304.76542154947919</c:v>
                </c:pt>
                <c:pt idx="173">
                  <c:v>304.25263468424481</c:v>
                </c:pt>
                <c:pt idx="174">
                  <c:v>304.6322021484375</c:v>
                </c:pt>
                <c:pt idx="175">
                  <c:v>304.60122680664062</c:v>
                </c:pt>
                <c:pt idx="176">
                  <c:v>304.84968058268231</c:v>
                </c:pt>
                <c:pt idx="177">
                  <c:v>305.37019856770831</c:v>
                </c:pt>
                <c:pt idx="178">
                  <c:v>304.47857666015625</c:v>
                </c:pt>
                <c:pt idx="179">
                  <c:v>304.64010620117187</c:v>
                </c:pt>
                <c:pt idx="180">
                  <c:v>304.60117594401044</c:v>
                </c:pt>
                <c:pt idx="181">
                  <c:v>304.19456990559894</c:v>
                </c:pt>
                <c:pt idx="182">
                  <c:v>305.01636759440106</c:v>
                </c:pt>
                <c:pt idx="183">
                  <c:v>305.59621175130206</c:v>
                </c:pt>
                <c:pt idx="184">
                  <c:v>305.95958455403644</c:v>
                </c:pt>
                <c:pt idx="185">
                  <c:v>306.56315104166669</c:v>
                </c:pt>
                <c:pt idx="186">
                  <c:v>306.19414265950519</c:v>
                </c:pt>
                <c:pt idx="187">
                  <c:v>306.45748901367187</c:v>
                </c:pt>
                <c:pt idx="188">
                  <c:v>306.95378621419269</c:v>
                </c:pt>
                <c:pt idx="189">
                  <c:v>306.7652587890625</c:v>
                </c:pt>
                <c:pt idx="190">
                  <c:v>307.18289184570312</c:v>
                </c:pt>
                <c:pt idx="191">
                  <c:v>307.29640706380206</c:v>
                </c:pt>
                <c:pt idx="192">
                  <c:v>307.34573364257812</c:v>
                </c:pt>
                <c:pt idx="193">
                  <c:v>307.19168090820312</c:v>
                </c:pt>
                <c:pt idx="194">
                  <c:v>306.53123982747394</c:v>
                </c:pt>
                <c:pt idx="195">
                  <c:v>306.17619832356769</c:v>
                </c:pt>
                <c:pt idx="196">
                  <c:v>305.67930094401044</c:v>
                </c:pt>
                <c:pt idx="197">
                  <c:v>305.98043823242187</c:v>
                </c:pt>
                <c:pt idx="198">
                  <c:v>307.00495402018231</c:v>
                </c:pt>
                <c:pt idx="199">
                  <c:v>306.35732014973956</c:v>
                </c:pt>
                <c:pt idx="200">
                  <c:v>306.40864054361981</c:v>
                </c:pt>
                <c:pt idx="201">
                  <c:v>307.11812337239581</c:v>
                </c:pt>
                <c:pt idx="202">
                  <c:v>306.86577351888019</c:v>
                </c:pt>
                <c:pt idx="203">
                  <c:v>306.14176432291669</c:v>
                </c:pt>
                <c:pt idx="204">
                  <c:v>305.95502726236981</c:v>
                </c:pt>
                <c:pt idx="205">
                  <c:v>305.35498046875</c:v>
                </c:pt>
                <c:pt idx="206">
                  <c:v>306.31709798177081</c:v>
                </c:pt>
                <c:pt idx="207">
                  <c:v>305.37107340494794</c:v>
                </c:pt>
                <c:pt idx="208">
                  <c:v>306.27792358398437</c:v>
                </c:pt>
                <c:pt idx="209">
                  <c:v>306.76304117838544</c:v>
                </c:pt>
                <c:pt idx="210">
                  <c:v>306.34600830078125</c:v>
                </c:pt>
                <c:pt idx="211">
                  <c:v>306.31601969401044</c:v>
                </c:pt>
                <c:pt idx="212">
                  <c:v>306.35694376627606</c:v>
                </c:pt>
                <c:pt idx="213">
                  <c:v>307.0362548828125</c:v>
                </c:pt>
                <c:pt idx="214">
                  <c:v>306.38774617513019</c:v>
                </c:pt>
                <c:pt idx="215">
                  <c:v>307.53230794270831</c:v>
                </c:pt>
                <c:pt idx="216">
                  <c:v>306.50236002604169</c:v>
                </c:pt>
                <c:pt idx="217">
                  <c:v>306.34628295898437</c:v>
                </c:pt>
                <c:pt idx="218">
                  <c:v>306.71867879231769</c:v>
                </c:pt>
                <c:pt idx="219">
                  <c:v>306.34239705403644</c:v>
                </c:pt>
                <c:pt idx="220">
                  <c:v>306.72960408528644</c:v>
                </c:pt>
                <c:pt idx="221">
                  <c:v>306.97615559895831</c:v>
                </c:pt>
                <c:pt idx="222">
                  <c:v>307.15400187174481</c:v>
                </c:pt>
                <c:pt idx="223">
                  <c:v>307.73727416992187</c:v>
                </c:pt>
                <c:pt idx="224">
                  <c:v>307.63920084635419</c:v>
                </c:pt>
                <c:pt idx="225">
                  <c:v>308.67711385091144</c:v>
                </c:pt>
                <c:pt idx="226">
                  <c:v>309.08539835611981</c:v>
                </c:pt>
                <c:pt idx="227">
                  <c:v>309.84394327799481</c:v>
                </c:pt>
                <c:pt idx="228">
                  <c:v>311.54094441731769</c:v>
                </c:pt>
                <c:pt idx="229">
                  <c:v>312.35385131835938</c:v>
                </c:pt>
                <c:pt idx="230">
                  <c:v>313.17356363932294</c:v>
                </c:pt>
                <c:pt idx="231">
                  <c:v>313.84874471028644</c:v>
                </c:pt>
                <c:pt idx="232">
                  <c:v>315.19112141927081</c:v>
                </c:pt>
                <c:pt idx="233">
                  <c:v>315.39830525716144</c:v>
                </c:pt>
                <c:pt idx="234">
                  <c:v>316.86313883463544</c:v>
                </c:pt>
                <c:pt idx="235">
                  <c:v>318.72519938151044</c:v>
                </c:pt>
                <c:pt idx="236">
                  <c:v>319.43192545572919</c:v>
                </c:pt>
                <c:pt idx="237">
                  <c:v>319.81304931640625</c:v>
                </c:pt>
                <c:pt idx="238">
                  <c:v>320.00070190429687</c:v>
                </c:pt>
                <c:pt idx="239">
                  <c:v>320.82636515299481</c:v>
                </c:pt>
                <c:pt idx="240">
                  <c:v>321.84287516276044</c:v>
                </c:pt>
                <c:pt idx="241">
                  <c:v>324.06377156575519</c:v>
                </c:pt>
                <c:pt idx="242">
                  <c:v>324.73003133138019</c:v>
                </c:pt>
                <c:pt idx="243">
                  <c:v>325.36362711588544</c:v>
                </c:pt>
                <c:pt idx="244">
                  <c:v>326.659423828125</c:v>
                </c:pt>
                <c:pt idx="245">
                  <c:v>326.77750651041669</c:v>
                </c:pt>
                <c:pt idx="246">
                  <c:v>327.40497843424481</c:v>
                </c:pt>
                <c:pt idx="247">
                  <c:v>328.06550089518231</c:v>
                </c:pt>
                <c:pt idx="248">
                  <c:v>328.55465698242187</c:v>
                </c:pt>
                <c:pt idx="249">
                  <c:v>329.17986043294269</c:v>
                </c:pt>
                <c:pt idx="250">
                  <c:v>330.16191609700519</c:v>
                </c:pt>
                <c:pt idx="251">
                  <c:v>329.94343058268231</c:v>
                </c:pt>
                <c:pt idx="252">
                  <c:v>329.52015177408856</c:v>
                </c:pt>
                <c:pt idx="253">
                  <c:v>330.69038899739581</c:v>
                </c:pt>
                <c:pt idx="254">
                  <c:v>330.74577840169269</c:v>
                </c:pt>
                <c:pt idx="255">
                  <c:v>330.54135131835937</c:v>
                </c:pt>
                <c:pt idx="256">
                  <c:v>330.58766682942706</c:v>
                </c:pt>
                <c:pt idx="257">
                  <c:v>331.04696655273437</c:v>
                </c:pt>
                <c:pt idx="258">
                  <c:v>331.19430541992187</c:v>
                </c:pt>
                <c:pt idx="259">
                  <c:v>331.10859171549481</c:v>
                </c:pt>
                <c:pt idx="260">
                  <c:v>331.62394205729169</c:v>
                </c:pt>
                <c:pt idx="261">
                  <c:v>332.24491373697919</c:v>
                </c:pt>
                <c:pt idx="262">
                  <c:v>333.26493326822919</c:v>
                </c:pt>
                <c:pt idx="263">
                  <c:v>333.81099446614581</c:v>
                </c:pt>
                <c:pt idx="264">
                  <c:v>335.02477010091144</c:v>
                </c:pt>
                <c:pt idx="265">
                  <c:v>335.98539225260419</c:v>
                </c:pt>
                <c:pt idx="266">
                  <c:v>335.80910237630206</c:v>
                </c:pt>
                <c:pt idx="267">
                  <c:v>336.08952840169269</c:v>
                </c:pt>
                <c:pt idx="268">
                  <c:v>336.30602010091144</c:v>
                </c:pt>
                <c:pt idx="269">
                  <c:v>337.55599975585937</c:v>
                </c:pt>
                <c:pt idx="270">
                  <c:v>336.83442179361981</c:v>
                </c:pt>
                <c:pt idx="271">
                  <c:v>336.83804321289062</c:v>
                </c:pt>
                <c:pt idx="272">
                  <c:v>337.42394002278644</c:v>
                </c:pt>
                <c:pt idx="273">
                  <c:v>337.5411376953125</c:v>
                </c:pt>
                <c:pt idx="274">
                  <c:v>336.66017659505206</c:v>
                </c:pt>
                <c:pt idx="275">
                  <c:v>336.69416300455731</c:v>
                </c:pt>
                <c:pt idx="276">
                  <c:v>337.40095011393231</c:v>
                </c:pt>
                <c:pt idx="277">
                  <c:v>337.93800862630206</c:v>
                </c:pt>
                <c:pt idx="278">
                  <c:v>337.95201619466144</c:v>
                </c:pt>
                <c:pt idx="279">
                  <c:v>338.31410725911456</c:v>
                </c:pt>
                <c:pt idx="280">
                  <c:v>339.3680419921875</c:v>
                </c:pt>
                <c:pt idx="281">
                  <c:v>339.097900390625</c:v>
                </c:pt>
                <c:pt idx="282">
                  <c:v>338.94333902994794</c:v>
                </c:pt>
                <c:pt idx="283">
                  <c:v>339.94739786783856</c:v>
                </c:pt>
                <c:pt idx="284">
                  <c:v>339.07692464192706</c:v>
                </c:pt>
                <c:pt idx="285">
                  <c:v>339.17148844401044</c:v>
                </c:pt>
                <c:pt idx="286">
                  <c:v>338.98971557617187</c:v>
                </c:pt>
                <c:pt idx="287">
                  <c:v>338.31617228190106</c:v>
                </c:pt>
                <c:pt idx="288">
                  <c:v>339.37362670898437</c:v>
                </c:pt>
                <c:pt idx="289">
                  <c:v>340.20779418945312</c:v>
                </c:pt>
                <c:pt idx="290">
                  <c:v>341.33362833658856</c:v>
                </c:pt>
                <c:pt idx="291">
                  <c:v>342.04736328125</c:v>
                </c:pt>
                <c:pt idx="292">
                  <c:v>342.84413655598956</c:v>
                </c:pt>
                <c:pt idx="293">
                  <c:v>342.95599365234375</c:v>
                </c:pt>
                <c:pt idx="294">
                  <c:v>343.26393636067706</c:v>
                </c:pt>
                <c:pt idx="295">
                  <c:v>343.74366251627606</c:v>
                </c:pt>
                <c:pt idx="296">
                  <c:v>343.19037882486981</c:v>
                </c:pt>
                <c:pt idx="297">
                  <c:v>343.94475301106769</c:v>
                </c:pt>
                <c:pt idx="298">
                  <c:v>343.34546915690106</c:v>
                </c:pt>
                <c:pt idx="299">
                  <c:v>343.68124389648437</c:v>
                </c:pt>
              </c:numCache>
            </c:numRef>
          </c:yVal>
          <c:smooth val="1"/>
        </c:ser>
        <c:ser>
          <c:idx val="2"/>
          <c:order val="2"/>
          <c:tx>
            <c:strRef>
              <c:f>Sheet1!$F$8</c:f>
              <c:strCache>
                <c:ptCount val="1"/>
                <c:pt idx="0">
                  <c:v>Fan Facing Flame Side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Sheet1!$F$9:$F$308</c:f>
            </c:numRef>
          </c:yVal>
          <c:smooth val="1"/>
        </c:ser>
        <c:ser>
          <c:idx val="3"/>
          <c:order val="3"/>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Ref>
          </c:yVal>
          <c:smooth val="1"/>
        </c:ser>
        <c:ser>
          <c:idx val="4"/>
          <c:order val="4"/>
          <c:tx>
            <c:strRef>
              <c:f>Sheet1!$H$8</c:f>
              <c:strCache>
                <c:ptCount val="1"/>
                <c:pt idx="0">
                  <c:v>Fan Facing Backboard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Sheet1!$H$9:$H$308</c:f>
            </c:numRef>
          </c:yVal>
          <c:smooth val="1"/>
        </c:ser>
        <c:ser>
          <c:idx val="5"/>
          <c:order val="5"/>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Ref>
          </c:yVal>
          <c:smooth val="1"/>
        </c:ser>
        <c:ser>
          <c:idx val="6"/>
          <c:order val="6"/>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7"/>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8"/>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Ref>
          </c:yVal>
          <c:smooth val="1"/>
        </c:ser>
        <c:ser>
          <c:idx val="9"/>
          <c:order val="9"/>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Ref>
          </c:yVal>
          <c:smooth val="1"/>
        </c:ser>
        <c:dLbls>
          <c:showLegendKey val="0"/>
          <c:showVal val="0"/>
          <c:showCatName val="0"/>
          <c:showSerName val="0"/>
          <c:showPercent val="0"/>
          <c:showBubbleSize val="0"/>
        </c:dLbls>
        <c:axId val="47508480"/>
        <c:axId val="47645824"/>
      </c:scatterChart>
      <c:valAx>
        <c:axId val="47508480"/>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47645824"/>
        <c:crosses val="autoZero"/>
        <c:crossBetween val="midCat"/>
        <c:majorUnit val="60"/>
      </c:valAx>
      <c:valAx>
        <c:axId val="47645824"/>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47508480"/>
        <c:crosses val="autoZero"/>
        <c:crossBetween val="midCat"/>
        <c:majorUnit val="50"/>
      </c:valAx>
    </c:plotArea>
    <c:legend>
      <c:legendPos val="r"/>
      <c:layout/>
      <c:overlay val="0"/>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Temperature Measured 4-Inches above</a:t>
            </a:r>
            <a:r>
              <a:rPr lang="en-US" baseline="0"/>
              <a:t> Ceiling (Horizontal) Cargo Liner Test Sample</a:t>
            </a:r>
            <a:endParaRPr lang="en-US"/>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2"/>
          <c:order val="1"/>
          <c:tx>
            <c:strRef>
              <c:f>Sheet1!$F$8</c:f>
              <c:strCache>
                <c:ptCount val="1"/>
                <c:pt idx="0">
                  <c:v>Fan Facing Flame Side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Sheet1!$F$9:$F$308</c:f>
            </c:numRef>
          </c:yVal>
          <c:smooth val="1"/>
        </c:ser>
        <c:ser>
          <c:idx val="3"/>
          <c:order val="2"/>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Ref>
          </c:yVal>
          <c:smooth val="1"/>
        </c:ser>
        <c:ser>
          <c:idx val="4"/>
          <c:order val="3"/>
          <c:tx>
            <c:strRef>
              <c:f>Sheet1!$H$8</c:f>
              <c:strCache>
                <c:ptCount val="1"/>
                <c:pt idx="0">
                  <c:v>Fan Facing Backboard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Sheet1!$H$9:$H$308</c:f>
            </c:numRef>
          </c:yVal>
          <c:smooth val="1"/>
        </c:ser>
        <c:ser>
          <c:idx val="5"/>
          <c:order val="4"/>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Cache>
                <c:formatCode>General</c:formatCode>
                <c:ptCount val="300"/>
                <c:pt idx="0">
                  <c:v>107.39637756347656</c:v>
                </c:pt>
                <c:pt idx="1">
                  <c:v>107.34889221191406</c:v>
                </c:pt>
                <c:pt idx="2">
                  <c:v>104.53932952880859</c:v>
                </c:pt>
                <c:pt idx="3">
                  <c:v>106.51851399739583</c:v>
                </c:pt>
                <c:pt idx="4">
                  <c:v>106.15096028645833</c:v>
                </c:pt>
                <c:pt idx="5">
                  <c:v>105.95678965250652</c:v>
                </c:pt>
                <c:pt idx="6">
                  <c:v>105.39967600504558</c:v>
                </c:pt>
                <c:pt idx="7">
                  <c:v>105.14370727539062</c:v>
                </c:pt>
                <c:pt idx="8">
                  <c:v>104.92874908447266</c:v>
                </c:pt>
                <c:pt idx="9">
                  <c:v>104.72562408447266</c:v>
                </c:pt>
                <c:pt idx="10">
                  <c:v>104.75092061360677</c:v>
                </c:pt>
                <c:pt idx="11">
                  <c:v>104.6356684366862</c:v>
                </c:pt>
                <c:pt idx="12">
                  <c:v>104.93869781494141</c:v>
                </c:pt>
                <c:pt idx="13">
                  <c:v>104.85099029541016</c:v>
                </c:pt>
                <c:pt idx="14">
                  <c:v>104.84810638427734</c:v>
                </c:pt>
                <c:pt idx="15">
                  <c:v>104.99731953938802</c:v>
                </c:pt>
                <c:pt idx="16">
                  <c:v>104.86507415771484</c:v>
                </c:pt>
                <c:pt idx="17">
                  <c:v>104.93307495117187</c:v>
                </c:pt>
                <c:pt idx="18">
                  <c:v>105.04278818766277</c:v>
                </c:pt>
                <c:pt idx="19">
                  <c:v>105.51204935709636</c:v>
                </c:pt>
                <c:pt idx="20">
                  <c:v>105.73337300618489</c:v>
                </c:pt>
                <c:pt idx="21">
                  <c:v>105.89488983154297</c:v>
                </c:pt>
                <c:pt idx="22">
                  <c:v>106.8110834757487</c:v>
                </c:pt>
                <c:pt idx="23">
                  <c:v>107.57778167724609</c:v>
                </c:pt>
                <c:pt idx="24">
                  <c:v>108.06639099121094</c:v>
                </c:pt>
                <c:pt idx="25">
                  <c:v>108.37646484375</c:v>
                </c:pt>
                <c:pt idx="26">
                  <c:v>108.80313110351562</c:v>
                </c:pt>
                <c:pt idx="27">
                  <c:v>109.70274098714192</c:v>
                </c:pt>
                <c:pt idx="28">
                  <c:v>110.30176035563152</c:v>
                </c:pt>
                <c:pt idx="29">
                  <c:v>111.13998413085937</c:v>
                </c:pt>
                <c:pt idx="30">
                  <c:v>112.50217692057292</c:v>
                </c:pt>
                <c:pt idx="31">
                  <c:v>113.60406239827473</c:v>
                </c:pt>
                <c:pt idx="32">
                  <c:v>114.36452738444011</c:v>
                </c:pt>
                <c:pt idx="33">
                  <c:v>115.17744700113933</c:v>
                </c:pt>
                <c:pt idx="34">
                  <c:v>116.22777557373047</c:v>
                </c:pt>
                <c:pt idx="35">
                  <c:v>117.330078125</c:v>
                </c:pt>
                <c:pt idx="36">
                  <c:v>118.75040181477864</c:v>
                </c:pt>
                <c:pt idx="37">
                  <c:v>119.64213307698567</c:v>
                </c:pt>
                <c:pt idx="38">
                  <c:v>120.79373677571614</c:v>
                </c:pt>
                <c:pt idx="39">
                  <c:v>121.90080006917317</c:v>
                </c:pt>
                <c:pt idx="40">
                  <c:v>122.92834218343098</c:v>
                </c:pt>
                <c:pt idx="41">
                  <c:v>123.38376108805339</c:v>
                </c:pt>
                <c:pt idx="42">
                  <c:v>124.43135833740234</c:v>
                </c:pt>
                <c:pt idx="43">
                  <c:v>126.07130686442058</c:v>
                </c:pt>
                <c:pt idx="44">
                  <c:v>127.90565236409505</c:v>
                </c:pt>
                <c:pt idx="45">
                  <c:v>128.82041931152344</c:v>
                </c:pt>
                <c:pt idx="46">
                  <c:v>129.33863321940103</c:v>
                </c:pt>
                <c:pt idx="47">
                  <c:v>131.08453369140625</c:v>
                </c:pt>
                <c:pt idx="48">
                  <c:v>132.50360870361328</c:v>
                </c:pt>
                <c:pt idx="49">
                  <c:v>133.95952606201172</c:v>
                </c:pt>
                <c:pt idx="50">
                  <c:v>133.61382293701172</c:v>
                </c:pt>
                <c:pt idx="51">
                  <c:v>133.84100596110025</c:v>
                </c:pt>
                <c:pt idx="52">
                  <c:v>134.82388051350912</c:v>
                </c:pt>
                <c:pt idx="53">
                  <c:v>135.37217966715494</c:v>
                </c:pt>
                <c:pt idx="54">
                  <c:v>135.11960601806641</c:v>
                </c:pt>
                <c:pt idx="55">
                  <c:v>135.41447448730469</c:v>
                </c:pt>
                <c:pt idx="56">
                  <c:v>136.337766011556</c:v>
                </c:pt>
                <c:pt idx="57">
                  <c:v>136.92630513509116</c:v>
                </c:pt>
                <c:pt idx="58">
                  <c:v>136.89966837565103</c:v>
                </c:pt>
                <c:pt idx="59">
                  <c:v>137.45067850748697</c:v>
                </c:pt>
                <c:pt idx="60">
                  <c:v>138.15257263183594</c:v>
                </c:pt>
                <c:pt idx="61">
                  <c:v>138.58919270833334</c:v>
                </c:pt>
                <c:pt idx="62">
                  <c:v>140.11586507161459</c:v>
                </c:pt>
                <c:pt idx="63">
                  <c:v>140.91599527994791</c:v>
                </c:pt>
                <c:pt idx="64">
                  <c:v>140.74848937988281</c:v>
                </c:pt>
                <c:pt idx="65">
                  <c:v>140.65620422363281</c:v>
                </c:pt>
                <c:pt idx="66">
                  <c:v>141.64136759440103</c:v>
                </c:pt>
                <c:pt idx="67">
                  <c:v>142.50903828938803</c:v>
                </c:pt>
                <c:pt idx="68">
                  <c:v>143.12010701497397</c:v>
                </c:pt>
                <c:pt idx="69">
                  <c:v>143.44489542643228</c:v>
                </c:pt>
                <c:pt idx="70">
                  <c:v>144.09174092610678</c:v>
                </c:pt>
                <c:pt idx="71">
                  <c:v>144.92171732584634</c:v>
                </c:pt>
                <c:pt idx="72">
                  <c:v>144.53667195638022</c:v>
                </c:pt>
                <c:pt idx="73">
                  <c:v>143.49594624837241</c:v>
                </c:pt>
                <c:pt idx="74">
                  <c:v>143.71549987792969</c:v>
                </c:pt>
                <c:pt idx="75">
                  <c:v>144.27384948730469</c:v>
                </c:pt>
                <c:pt idx="76">
                  <c:v>145.02402750651041</c:v>
                </c:pt>
                <c:pt idx="77">
                  <c:v>145.31082153320312</c:v>
                </c:pt>
                <c:pt idx="78">
                  <c:v>145.60528564453125</c:v>
                </c:pt>
                <c:pt idx="79">
                  <c:v>146.84512329101562</c:v>
                </c:pt>
                <c:pt idx="80">
                  <c:v>147.39861043294272</c:v>
                </c:pt>
                <c:pt idx="81">
                  <c:v>147.32563781738281</c:v>
                </c:pt>
                <c:pt idx="82">
                  <c:v>147.75202433268228</c:v>
                </c:pt>
                <c:pt idx="83">
                  <c:v>147.84646097819009</c:v>
                </c:pt>
                <c:pt idx="84">
                  <c:v>148.15195210774741</c:v>
                </c:pt>
                <c:pt idx="85">
                  <c:v>148.33388264973959</c:v>
                </c:pt>
                <c:pt idx="86">
                  <c:v>148.70615132649741</c:v>
                </c:pt>
                <c:pt idx="87">
                  <c:v>148.88115946451822</c:v>
                </c:pt>
                <c:pt idx="88">
                  <c:v>149.30771891276041</c:v>
                </c:pt>
                <c:pt idx="89">
                  <c:v>149.52764892578125</c:v>
                </c:pt>
                <c:pt idx="90">
                  <c:v>149.69451395670572</c:v>
                </c:pt>
                <c:pt idx="91">
                  <c:v>150.21268717447916</c:v>
                </c:pt>
                <c:pt idx="92">
                  <c:v>149.90285746256509</c:v>
                </c:pt>
                <c:pt idx="93">
                  <c:v>150.17856852213541</c:v>
                </c:pt>
                <c:pt idx="94">
                  <c:v>150.87412516276041</c:v>
                </c:pt>
                <c:pt idx="95">
                  <c:v>150.46231587727866</c:v>
                </c:pt>
                <c:pt idx="96">
                  <c:v>150.01941426595053</c:v>
                </c:pt>
                <c:pt idx="97">
                  <c:v>150.90101623535156</c:v>
                </c:pt>
                <c:pt idx="98">
                  <c:v>151.79593404134116</c:v>
                </c:pt>
                <c:pt idx="99">
                  <c:v>152.01419576009116</c:v>
                </c:pt>
                <c:pt idx="100">
                  <c:v>152.08319091796875</c:v>
                </c:pt>
                <c:pt idx="101">
                  <c:v>153.02880859375</c:v>
                </c:pt>
                <c:pt idx="102">
                  <c:v>153.09768168131509</c:v>
                </c:pt>
                <c:pt idx="103">
                  <c:v>153.63645935058594</c:v>
                </c:pt>
                <c:pt idx="104">
                  <c:v>153.54399617513022</c:v>
                </c:pt>
                <c:pt idx="105">
                  <c:v>153.59540303548178</c:v>
                </c:pt>
                <c:pt idx="106">
                  <c:v>153.85601806640625</c:v>
                </c:pt>
                <c:pt idx="107">
                  <c:v>154.7191162109375</c:v>
                </c:pt>
                <c:pt idx="108">
                  <c:v>154.8709716796875</c:v>
                </c:pt>
                <c:pt idx="109">
                  <c:v>155.68864949544272</c:v>
                </c:pt>
                <c:pt idx="110">
                  <c:v>156.28316752115884</c:v>
                </c:pt>
                <c:pt idx="111">
                  <c:v>156.08233642578125</c:v>
                </c:pt>
                <c:pt idx="112">
                  <c:v>156.09611002604166</c:v>
                </c:pt>
                <c:pt idx="113">
                  <c:v>156.779296875</c:v>
                </c:pt>
                <c:pt idx="114">
                  <c:v>156.72214253743491</c:v>
                </c:pt>
                <c:pt idx="115">
                  <c:v>157.16094970703125</c:v>
                </c:pt>
                <c:pt idx="116">
                  <c:v>157.96820576985678</c:v>
                </c:pt>
                <c:pt idx="117">
                  <c:v>158.14519246419272</c:v>
                </c:pt>
                <c:pt idx="118">
                  <c:v>157.98500569661459</c:v>
                </c:pt>
                <c:pt idx="119">
                  <c:v>158.52629089355469</c:v>
                </c:pt>
                <c:pt idx="120">
                  <c:v>159.29319763183594</c:v>
                </c:pt>
                <c:pt idx="121">
                  <c:v>159.46109517415366</c:v>
                </c:pt>
                <c:pt idx="122">
                  <c:v>158.90657552083334</c:v>
                </c:pt>
                <c:pt idx="123">
                  <c:v>159.06317647298178</c:v>
                </c:pt>
                <c:pt idx="124">
                  <c:v>158.86874389648437</c:v>
                </c:pt>
                <c:pt idx="125">
                  <c:v>159.53458150227866</c:v>
                </c:pt>
                <c:pt idx="126">
                  <c:v>159.65518188476562</c:v>
                </c:pt>
                <c:pt idx="127">
                  <c:v>159.68805440266928</c:v>
                </c:pt>
                <c:pt idx="128">
                  <c:v>160.63666788736978</c:v>
                </c:pt>
                <c:pt idx="129">
                  <c:v>160.92677815755209</c:v>
                </c:pt>
                <c:pt idx="130">
                  <c:v>160.81207784016928</c:v>
                </c:pt>
                <c:pt idx="131">
                  <c:v>161.1845703125</c:v>
                </c:pt>
                <c:pt idx="132">
                  <c:v>161.12043253580728</c:v>
                </c:pt>
                <c:pt idx="133">
                  <c:v>161.81256612141928</c:v>
                </c:pt>
                <c:pt idx="134">
                  <c:v>162.41294860839844</c:v>
                </c:pt>
                <c:pt idx="135">
                  <c:v>162.92971801757812</c:v>
                </c:pt>
                <c:pt idx="136">
                  <c:v>163.57210795084634</c:v>
                </c:pt>
                <c:pt idx="137">
                  <c:v>164.11442565917969</c:v>
                </c:pt>
                <c:pt idx="138">
                  <c:v>164.62316385904947</c:v>
                </c:pt>
                <c:pt idx="139">
                  <c:v>164.84338887532553</c:v>
                </c:pt>
                <c:pt idx="140">
                  <c:v>165.02120971679687</c:v>
                </c:pt>
                <c:pt idx="141">
                  <c:v>165.33690897623697</c:v>
                </c:pt>
                <c:pt idx="142">
                  <c:v>165.39592997233072</c:v>
                </c:pt>
                <c:pt idx="143">
                  <c:v>165.57624816894531</c:v>
                </c:pt>
                <c:pt idx="144">
                  <c:v>166.17958577473959</c:v>
                </c:pt>
                <c:pt idx="145">
                  <c:v>165.93282063802084</c:v>
                </c:pt>
                <c:pt idx="146">
                  <c:v>166.14256795247397</c:v>
                </c:pt>
                <c:pt idx="147">
                  <c:v>166.46621195475259</c:v>
                </c:pt>
                <c:pt idx="148">
                  <c:v>166.89395141601562</c:v>
                </c:pt>
                <c:pt idx="149">
                  <c:v>166.74242146809897</c:v>
                </c:pt>
                <c:pt idx="150">
                  <c:v>167.75112406412759</c:v>
                </c:pt>
                <c:pt idx="151">
                  <c:v>167.92736307779947</c:v>
                </c:pt>
                <c:pt idx="152">
                  <c:v>167.91520182291666</c:v>
                </c:pt>
                <c:pt idx="153">
                  <c:v>167.10489908854166</c:v>
                </c:pt>
                <c:pt idx="154">
                  <c:v>166.60112508138022</c:v>
                </c:pt>
                <c:pt idx="155">
                  <c:v>166.13159688313803</c:v>
                </c:pt>
                <c:pt idx="156">
                  <c:v>166.14856974283853</c:v>
                </c:pt>
                <c:pt idx="157">
                  <c:v>165.52830505371094</c:v>
                </c:pt>
                <c:pt idx="158">
                  <c:v>164.97800191243491</c:v>
                </c:pt>
                <c:pt idx="159">
                  <c:v>164.45447794596353</c:v>
                </c:pt>
                <c:pt idx="160">
                  <c:v>164.89325459798178</c:v>
                </c:pt>
                <c:pt idx="161">
                  <c:v>165.00425211588541</c:v>
                </c:pt>
                <c:pt idx="162">
                  <c:v>165.88167826334634</c:v>
                </c:pt>
                <c:pt idx="163">
                  <c:v>166.33769226074219</c:v>
                </c:pt>
                <c:pt idx="164">
                  <c:v>167.01132710774741</c:v>
                </c:pt>
                <c:pt idx="165">
                  <c:v>166.83470662434897</c:v>
                </c:pt>
                <c:pt idx="166">
                  <c:v>167.32888285319009</c:v>
                </c:pt>
                <c:pt idx="167">
                  <c:v>167.45055643717447</c:v>
                </c:pt>
                <c:pt idx="168">
                  <c:v>167.92525227864584</c:v>
                </c:pt>
                <c:pt idx="169">
                  <c:v>167.53472900390625</c:v>
                </c:pt>
                <c:pt idx="170">
                  <c:v>167.82018534342447</c:v>
                </c:pt>
                <c:pt idx="171">
                  <c:v>168.35704549153647</c:v>
                </c:pt>
                <c:pt idx="172">
                  <c:v>169.41180928548178</c:v>
                </c:pt>
                <c:pt idx="173">
                  <c:v>169.74344380696616</c:v>
                </c:pt>
                <c:pt idx="174">
                  <c:v>169.52159118652344</c:v>
                </c:pt>
                <c:pt idx="175">
                  <c:v>169.35831197102866</c:v>
                </c:pt>
                <c:pt idx="176">
                  <c:v>169.62895202636719</c:v>
                </c:pt>
                <c:pt idx="177">
                  <c:v>169.82673645019531</c:v>
                </c:pt>
                <c:pt idx="178">
                  <c:v>170.20518493652344</c:v>
                </c:pt>
                <c:pt idx="179">
                  <c:v>169.82614644368491</c:v>
                </c:pt>
                <c:pt idx="180">
                  <c:v>169.79021199544272</c:v>
                </c:pt>
                <c:pt idx="181">
                  <c:v>169.63233947753906</c:v>
                </c:pt>
                <c:pt idx="182">
                  <c:v>169.58176676432291</c:v>
                </c:pt>
                <c:pt idx="183">
                  <c:v>169.42615763346353</c:v>
                </c:pt>
                <c:pt idx="184">
                  <c:v>169.63068644205728</c:v>
                </c:pt>
                <c:pt idx="185">
                  <c:v>169.16320292154947</c:v>
                </c:pt>
                <c:pt idx="186">
                  <c:v>169.54838562011719</c:v>
                </c:pt>
                <c:pt idx="187">
                  <c:v>169.43790181477866</c:v>
                </c:pt>
                <c:pt idx="188">
                  <c:v>169.37082417805991</c:v>
                </c:pt>
                <c:pt idx="189">
                  <c:v>169.40025329589844</c:v>
                </c:pt>
                <c:pt idx="190">
                  <c:v>169.54138692220053</c:v>
                </c:pt>
                <c:pt idx="191">
                  <c:v>169.79700215657553</c:v>
                </c:pt>
                <c:pt idx="192">
                  <c:v>169.59937540690103</c:v>
                </c:pt>
                <c:pt idx="193">
                  <c:v>169.92207845052084</c:v>
                </c:pt>
                <c:pt idx="194">
                  <c:v>170.18863932291666</c:v>
                </c:pt>
                <c:pt idx="195">
                  <c:v>169.92492167154947</c:v>
                </c:pt>
                <c:pt idx="196">
                  <c:v>169.81989034016928</c:v>
                </c:pt>
                <c:pt idx="197">
                  <c:v>169.91091918945313</c:v>
                </c:pt>
                <c:pt idx="198">
                  <c:v>170.41158548990884</c:v>
                </c:pt>
                <c:pt idx="199">
                  <c:v>171.08167521158853</c:v>
                </c:pt>
                <c:pt idx="200">
                  <c:v>170.96905517578125</c:v>
                </c:pt>
                <c:pt idx="201">
                  <c:v>171.09077453613281</c:v>
                </c:pt>
                <c:pt idx="202">
                  <c:v>170.18079630533853</c:v>
                </c:pt>
                <c:pt idx="203">
                  <c:v>170.52010599772134</c:v>
                </c:pt>
                <c:pt idx="204">
                  <c:v>170.59262084960937</c:v>
                </c:pt>
                <c:pt idx="205">
                  <c:v>170.17643229166666</c:v>
                </c:pt>
                <c:pt idx="206">
                  <c:v>170.46516418457031</c:v>
                </c:pt>
                <c:pt idx="207">
                  <c:v>169.97104899088541</c:v>
                </c:pt>
                <c:pt idx="208">
                  <c:v>170.30486043294272</c:v>
                </c:pt>
                <c:pt idx="209">
                  <c:v>170.58882649739584</c:v>
                </c:pt>
                <c:pt idx="210">
                  <c:v>170.29651387532553</c:v>
                </c:pt>
                <c:pt idx="211">
                  <c:v>169.99644470214844</c:v>
                </c:pt>
                <c:pt idx="212">
                  <c:v>170.04849751790366</c:v>
                </c:pt>
                <c:pt idx="213">
                  <c:v>170.05093383789062</c:v>
                </c:pt>
                <c:pt idx="214">
                  <c:v>170.04105631510416</c:v>
                </c:pt>
                <c:pt idx="215">
                  <c:v>170.06258138020834</c:v>
                </c:pt>
                <c:pt idx="216">
                  <c:v>170.30637613932291</c:v>
                </c:pt>
                <c:pt idx="217">
                  <c:v>170.37210083007812</c:v>
                </c:pt>
                <c:pt idx="218">
                  <c:v>170.24232991536459</c:v>
                </c:pt>
                <c:pt idx="219">
                  <c:v>170.48493448893228</c:v>
                </c:pt>
                <c:pt idx="220">
                  <c:v>170.94366963704428</c:v>
                </c:pt>
                <c:pt idx="221">
                  <c:v>172.297119140625</c:v>
                </c:pt>
                <c:pt idx="222">
                  <c:v>172.41087341308594</c:v>
                </c:pt>
                <c:pt idx="223">
                  <c:v>171.98051961263022</c:v>
                </c:pt>
                <c:pt idx="224">
                  <c:v>172.24009195963541</c:v>
                </c:pt>
                <c:pt idx="225">
                  <c:v>172.26619974772134</c:v>
                </c:pt>
                <c:pt idx="226">
                  <c:v>172.90213012695312</c:v>
                </c:pt>
                <c:pt idx="227">
                  <c:v>172.94006856282553</c:v>
                </c:pt>
                <c:pt idx="228">
                  <c:v>172.99930826822916</c:v>
                </c:pt>
                <c:pt idx="229">
                  <c:v>173.00900777180991</c:v>
                </c:pt>
                <c:pt idx="230">
                  <c:v>173.16469828287759</c:v>
                </c:pt>
                <c:pt idx="231">
                  <c:v>173.76987711588541</c:v>
                </c:pt>
                <c:pt idx="232">
                  <c:v>174.12719217936197</c:v>
                </c:pt>
                <c:pt idx="233">
                  <c:v>173.77194213867187</c:v>
                </c:pt>
                <c:pt idx="234">
                  <c:v>174.32375590006509</c:v>
                </c:pt>
                <c:pt idx="235">
                  <c:v>174.46902465820313</c:v>
                </c:pt>
                <c:pt idx="236">
                  <c:v>174.13510131835937</c:v>
                </c:pt>
                <c:pt idx="237">
                  <c:v>174.69454956054687</c:v>
                </c:pt>
                <c:pt idx="238">
                  <c:v>175.25209554036459</c:v>
                </c:pt>
                <c:pt idx="239">
                  <c:v>174.54454549153647</c:v>
                </c:pt>
                <c:pt idx="240">
                  <c:v>174.43544006347656</c:v>
                </c:pt>
                <c:pt idx="241">
                  <c:v>174.51884460449219</c:v>
                </c:pt>
                <c:pt idx="242">
                  <c:v>173.46817016601562</c:v>
                </c:pt>
                <c:pt idx="243">
                  <c:v>173.51797485351562</c:v>
                </c:pt>
                <c:pt idx="244">
                  <c:v>173.43070475260416</c:v>
                </c:pt>
                <c:pt idx="245">
                  <c:v>173.56094868977866</c:v>
                </c:pt>
                <c:pt idx="246">
                  <c:v>173.83441670735678</c:v>
                </c:pt>
                <c:pt idx="247">
                  <c:v>173.56151835123697</c:v>
                </c:pt>
                <c:pt idx="248">
                  <c:v>173.04960123697916</c:v>
                </c:pt>
                <c:pt idx="249">
                  <c:v>172.04793802897134</c:v>
                </c:pt>
                <c:pt idx="250">
                  <c:v>171.28911336263022</c:v>
                </c:pt>
                <c:pt idx="251">
                  <c:v>170.98810323079428</c:v>
                </c:pt>
                <c:pt idx="252">
                  <c:v>170.09421284993491</c:v>
                </c:pt>
                <c:pt idx="253">
                  <c:v>170.18988037109375</c:v>
                </c:pt>
                <c:pt idx="254">
                  <c:v>171.244140625</c:v>
                </c:pt>
                <c:pt idx="255">
                  <c:v>171.6842041015625</c:v>
                </c:pt>
                <c:pt idx="256">
                  <c:v>171.68871561686197</c:v>
                </c:pt>
                <c:pt idx="257">
                  <c:v>171.88189188639322</c:v>
                </c:pt>
                <c:pt idx="258">
                  <c:v>171.91991170247397</c:v>
                </c:pt>
                <c:pt idx="259">
                  <c:v>171.92124938964844</c:v>
                </c:pt>
                <c:pt idx="260">
                  <c:v>171.52586364746094</c:v>
                </c:pt>
                <c:pt idx="261">
                  <c:v>171.75787353515625</c:v>
                </c:pt>
                <c:pt idx="262">
                  <c:v>172.28970845540366</c:v>
                </c:pt>
                <c:pt idx="263">
                  <c:v>172.78136698404947</c:v>
                </c:pt>
                <c:pt idx="264">
                  <c:v>172.36885579427084</c:v>
                </c:pt>
                <c:pt idx="265">
                  <c:v>172.42860412597656</c:v>
                </c:pt>
                <c:pt idx="266">
                  <c:v>172.67673746744791</c:v>
                </c:pt>
                <c:pt idx="267">
                  <c:v>173.55952453613281</c:v>
                </c:pt>
                <c:pt idx="268">
                  <c:v>173.89888000488281</c:v>
                </c:pt>
                <c:pt idx="269">
                  <c:v>173.55645243326822</c:v>
                </c:pt>
                <c:pt idx="270">
                  <c:v>174.32620747884116</c:v>
                </c:pt>
                <c:pt idx="271">
                  <c:v>174.86799621582031</c:v>
                </c:pt>
                <c:pt idx="272">
                  <c:v>174.80099995930991</c:v>
                </c:pt>
                <c:pt idx="273">
                  <c:v>174.82976786295572</c:v>
                </c:pt>
                <c:pt idx="274">
                  <c:v>175.60019938151041</c:v>
                </c:pt>
                <c:pt idx="275">
                  <c:v>175.96242777506509</c:v>
                </c:pt>
                <c:pt idx="276">
                  <c:v>175.81299336751303</c:v>
                </c:pt>
                <c:pt idx="277">
                  <c:v>175.49853515625</c:v>
                </c:pt>
                <c:pt idx="278">
                  <c:v>175.61366271972656</c:v>
                </c:pt>
                <c:pt idx="279">
                  <c:v>175.74722290039062</c:v>
                </c:pt>
                <c:pt idx="280">
                  <c:v>176.45254007975259</c:v>
                </c:pt>
                <c:pt idx="281">
                  <c:v>176.3209228515625</c:v>
                </c:pt>
                <c:pt idx="282">
                  <c:v>176.4100341796875</c:v>
                </c:pt>
                <c:pt idx="283">
                  <c:v>176.61830139160156</c:v>
                </c:pt>
                <c:pt idx="284">
                  <c:v>177.184814453125</c:v>
                </c:pt>
                <c:pt idx="285">
                  <c:v>177.41832478841147</c:v>
                </c:pt>
                <c:pt idx="286">
                  <c:v>177.46390787760416</c:v>
                </c:pt>
                <c:pt idx="287">
                  <c:v>177.43471272786459</c:v>
                </c:pt>
                <c:pt idx="288">
                  <c:v>177.99025472005209</c:v>
                </c:pt>
                <c:pt idx="289">
                  <c:v>178.04713948567709</c:v>
                </c:pt>
                <c:pt idx="290">
                  <c:v>178.71668497721353</c:v>
                </c:pt>
                <c:pt idx="291">
                  <c:v>179.48162333170572</c:v>
                </c:pt>
                <c:pt idx="292">
                  <c:v>180.32457987467447</c:v>
                </c:pt>
                <c:pt idx="293">
                  <c:v>180.49177551269531</c:v>
                </c:pt>
                <c:pt idx="294">
                  <c:v>181.03136189778647</c:v>
                </c:pt>
                <c:pt idx="295">
                  <c:v>181.52977498372397</c:v>
                </c:pt>
                <c:pt idx="296">
                  <c:v>181.74585978190103</c:v>
                </c:pt>
                <c:pt idx="297">
                  <c:v>181.63011678059897</c:v>
                </c:pt>
                <c:pt idx="298">
                  <c:v>181.60640462239584</c:v>
                </c:pt>
                <c:pt idx="299">
                  <c:v>181.72974141438803</c:v>
                </c:pt>
              </c:numCache>
            </c:numRef>
          </c:yVal>
          <c:smooth val="1"/>
        </c:ser>
        <c:ser>
          <c:idx val="6"/>
          <c:order val="5"/>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6"/>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7"/>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Ref>
          </c:yVal>
          <c:smooth val="1"/>
        </c:ser>
        <c:ser>
          <c:idx val="9"/>
          <c:order val="8"/>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Ref>
          </c:yVal>
          <c:smooth val="1"/>
        </c:ser>
        <c:dLbls>
          <c:showLegendKey val="0"/>
          <c:showVal val="0"/>
          <c:showCatName val="0"/>
          <c:showSerName val="0"/>
          <c:showPercent val="0"/>
          <c:showBubbleSize val="0"/>
        </c:dLbls>
        <c:axId val="47741184"/>
        <c:axId val="47755648"/>
      </c:scatterChart>
      <c:valAx>
        <c:axId val="47741184"/>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47755648"/>
        <c:crosses val="autoZero"/>
        <c:crossBetween val="midCat"/>
        <c:majorUnit val="60"/>
      </c:valAx>
      <c:valAx>
        <c:axId val="47755648"/>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47741184"/>
        <c:crosses val="autoZero"/>
        <c:crossBetween val="midCat"/>
        <c:majorUnit val="50"/>
      </c:valAx>
    </c:plotArea>
    <c:legend>
      <c:legendPos val="r"/>
      <c:layout/>
      <c:overlay val="0"/>
    </c:legend>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Temperature Measured 4-Inches above</a:t>
            </a:r>
            <a:r>
              <a:rPr lang="en-US" baseline="0"/>
              <a:t> Ceiling (Horizontal) Cargo Liner Test Sample</a:t>
            </a:r>
            <a:endParaRPr lang="en-US"/>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1"/>
          <c:order val="1"/>
          <c:tx>
            <c:strRef>
              <c:f>Sheet1!$E$8</c:f>
              <c:strCache>
                <c:ptCount val="1"/>
                <c:pt idx="0">
                  <c:v>Shrouded TC</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Sheet1!$E$9:$E$308</c:f>
            </c:numRef>
          </c:yVal>
          <c:smooth val="1"/>
        </c:ser>
        <c:ser>
          <c:idx val="3"/>
          <c:order val="2"/>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Cache>
                <c:formatCode>General</c:formatCode>
                <c:ptCount val="300"/>
                <c:pt idx="0">
                  <c:v>141.07438659667969</c:v>
                </c:pt>
                <c:pt idx="1">
                  <c:v>141.86458333333334</c:v>
                </c:pt>
                <c:pt idx="2">
                  <c:v>142.2337646484375</c:v>
                </c:pt>
                <c:pt idx="3">
                  <c:v>143.14507548014322</c:v>
                </c:pt>
                <c:pt idx="4">
                  <c:v>144.42755635579428</c:v>
                </c:pt>
                <c:pt idx="5">
                  <c:v>146.48240661621094</c:v>
                </c:pt>
                <c:pt idx="6">
                  <c:v>149.09901936848959</c:v>
                </c:pt>
                <c:pt idx="7">
                  <c:v>152.27128601074219</c:v>
                </c:pt>
                <c:pt idx="8">
                  <c:v>155.45665486653647</c:v>
                </c:pt>
                <c:pt idx="9">
                  <c:v>158.10428873697916</c:v>
                </c:pt>
                <c:pt idx="10">
                  <c:v>160.68355305989584</c:v>
                </c:pt>
                <c:pt idx="11">
                  <c:v>163.17737325032553</c:v>
                </c:pt>
                <c:pt idx="12">
                  <c:v>165.20569356282553</c:v>
                </c:pt>
                <c:pt idx="13">
                  <c:v>167.26231384277344</c:v>
                </c:pt>
                <c:pt idx="14">
                  <c:v>169.34166463216147</c:v>
                </c:pt>
                <c:pt idx="15">
                  <c:v>172.78038533528647</c:v>
                </c:pt>
                <c:pt idx="16">
                  <c:v>175.88433329264322</c:v>
                </c:pt>
                <c:pt idx="17">
                  <c:v>178.18379720052084</c:v>
                </c:pt>
                <c:pt idx="18">
                  <c:v>180.90271504720053</c:v>
                </c:pt>
                <c:pt idx="19">
                  <c:v>183.11104838053384</c:v>
                </c:pt>
                <c:pt idx="20">
                  <c:v>185.59105936686197</c:v>
                </c:pt>
                <c:pt idx="21">
                  <c:v>187.99446105957031</c:v>
                </c:pt>
                <c:pt idx="22">
                  <c:v>190.59546407063803</c:v>
                </c:pt>
                <c:pt idx="23">
                  <c:v>192.70598347981772</c:v>
                </c:pt>
                <c:pt idx="24">
                  <c:v>195.49244181315103</c:v>
                </c:pt>
                <c:pt idx="25">
                  <c:v>197.97688802083334</c:v>
                </c:pt>
                <c:pt idx="26">
                  <c:v>199.76192728678384</c:v>
                </c:pt>
                <c:pt idx="27">
                  <c:v>201.28611246744791</c:v>
                </c:pt>
                <c:pt idx="28">
                  <c:v>202.80889892578125</c:v>
                </c:pt>
                <c:pt idx="29">
                  <c:v>204.44711812337241</c:v>
                </c:pt>
                <c:pt idx="30">
                  <c:v>205.82162475585937</c:v>
                </c:pt>
                <c:pt idx="31">
                  <c:v>207.38109842936197</c:v>
                </c:pt>
                <c:pt idx="32">
                  <c:v>208.68590291341147</c:v>
                </c:pt>
                <c:pt idx="33">
                  <c:v>210.27322387695312</c:v>
                </c:pt>
                <c:pt idx="34">
                  <c:v>211.63949076334634</c:v>
                </c:pt>
                <c:pt idx="35">
                  <c:v>211.42605590820312</c:v>
                </c:pt>
                <c:pt idx="36">
                  <c:v>212.01821390787759</c:v>
                </c:pt>
                <c:pt idx="37">
                  <c:v>212.57152811686197</c:v>
                </c:pt>
                <c:pt idx="38">
                  <c:v>213.11361694335938</c:v>
                </c:pt>
                <c:pt idx="39">
                  <c:v>213.12745157877603</c:v>
                </c:pt>
                <c:pt idx="40">
                  <c:v>212.97195434570312</c:v>
                </c:pt>
                <c:pt idx="41">
                  <c:v>213.55936177571616</c:v>
                </c:pt>
                <c:pt idx="42">
                  <c:v>213.74531555175781</c:v>
                </c:pt>
                <c:pt idx="43">
                  <c:v>214.91238403320312</c:v>
                </c:pt>
                <c:pt idx="44">
                  <c:v>215.78346761067709</c:v>
                </c:pt>
                <c:pt idx="45">
                  <c:v>217.44681294759116</c:v>
                </c:pt>
                <c:pt idx="46">
                  <c:v>218.67408752441406</c:v>
                </c:pt>
                <c:pt idx="47">
                  <c:v>218.86487325032553</c:v>
                </c:pt>
                <c:pt idx="48">
                  <c:v>220.11164855957031</c:v>
                </c:pt>
                <c:pt idx="49">
                  <c:v>221.65513610839844</c:v>
                </c:pt>
                <c:pt idx="50">
                  <c:v>222.34701538085937</c:v>
                </c:pt>
                <c:pt idx="51">
                  <c:v>223.20427449544272</c:v>
                </c:pt>
                <c:pt idx="52">
                  <c:v>223.87931823730469</c:v>
                </c:pt>
                <c:pt idx="53">
                  <c:v>225.08277893066406</c:v>
                </c:pt>
                <c:pt idx="54">
                  <c:v>225.70870463053384</c:v>
                </c:pt>
                <c:pt idx="55">
                  <c:v>226.58494567871094</c:v>
                </c:pt>
                <c:pt idx="56">
                  <c:v>227.87638854980469</c:v>
                </c:pt>
                <c:pt idx="57">
                  <c:v>229.04480489095053</c:v>
                </c:pt>
                <c:pt idx="58">
                  <c:v>230.09891764322916</c:v>
                </c:pt>
                <c:pt idx="59">
                  <c:v>231.47928365071616</c:v>
                </c:pt>
                <c:pt idx="60">
                  <c:v>232.67053731282553</c:v>
                </c:pt>
                <c:pt idx="61">
                  <c:v>234.02441914876303</c:v>
                </c:pt>
                <c:pt idx="62">
                  <c:v>235.19989013671875</c:v>
                </c:pt>
                <c:pt idx="63">
                  <c:v>235.74283854166666</c:v>
                </c:pt>
                <c:pt idx="64">
                  <c:v>236.38688659667969</c:v>
                </c:pt>
                <c:pt idx="65">
                  <c:v>237.80136617024741</c:v>
                </c:pt>
                <c:pt idx="66">
                  <c:v>238.70111083984375</c:v>
                </c:pt>
                <c:pt idx="67">
                  <c:v>239.67879231770834</c:v>
                </c:pt>
                <c:pt idx="68">
                  <c:v>240.83644612630209</c:v>
                </c:pt>
                <c:pt idx="69">
                  <c:v>241.92813618977866</c:v>
                </c:pt>
                <c:pt idx="70">
                  <c:v>242.39006042480469</c:v>
                </c:pt>
                <c:pt idx="71">
                  <c:v>243.16011555989584</c:v>
                </c:pt>
                <c:pt idx="72">
                  <c:v>244.10751342773437</c:v>
                </c:pt>
                <c:pt idx="73">
                  <c:v>244.79606628417969</c:v>
                </c:pt>
                <c:pt idx="74">
                  <c:v>245.57811991373697</c:v>
                </c:pt>
                <c:pt idx="75">
                  <c:v>245.73854064941406</c:v>
                </c:pt>
                <c:pt idx="76">
                  <c:v>247.06330362955728</c:v>
                </c:pt>
                <c:pt idx="77">
                  <c:v>248.05123392740884</c:v>
                </c:pt>
                <c:pt idx="78">
                  <c:v>249.44021606445312</c:v>
                </c:pt>
                <c:pt idx="79">
                  <c:v>250.35445658365884</c:v>
                </c:pt>
                <c:pt idx="80">
                  <c:v>251.48651123046875</c:v>
                </c:pt>
                <c:pt idx="81">
                  <c:v>252.16922505696616</c:v>
                </c:pt>
                <c:pt idx="82">
                  <c:v>253.15406290690103</c:v>
                </c:pt>
                <c:pt idx="83">
                  <c:v>254.01437377929688</c:v>
                </c:pt>
                <c:pt idx="84">
                  <c:v>254.82633463541666</c:v>
                </c:pt>
                <c:pt idx="85">
                  <c:v>255.47431945800781</c:v>
                </c:pt>
                <c:pt idx="86">
                  <c:v>255.64369710286459</c:v>
                </c:pt>
                <c:pt idx="87">
                  <c:v>255.54827880859375</c:v>
                </c:pt>
                <c:pt idx="88">
                  <c:v>255.10831705729166</c:v>
                </c:pt>
                <c:pt idx="89">
                  <c:v>255.01990254720053</c:v>
                </c:pt>
                <c:pt idx="90">
                  <c:v>254.56527201334634</c:v>
                </c:pt>
                <c:pt idx="91">
                  <c:v>253.11135355631509</c:v>
                </c:pt>
                <c:pt idx="92">
                  <c:v>252.81895446777344</c:v>
                </c:pt>
                <c:pt idx="93">
                  <c:v>252.64499409993491</c:v>
                </c:pt>
                <c:pt idx="94">
                  <c:v>252.59648640950522</c:v>
                </c:pt>
                <c:pt idx="95">
                  <c:v>252.33131917317709</c:v>
                </c:pt>
                <c:pt idx="96">
                  <c:v>251.9910888671875</c:v>
                </c:pt>
                <c:pt idx="97">
                  <c:v>251.85047403971353</c:v>
                </c:pt>
                <c:pt idx="98">
                  <c:v>251.26450093587241</c:v>
                </c:pt>
                <c:pt idx="99">
                  <c:v>250.91347757975259</c:v>
                </c:pt>
                <c:pt idx="100">
                  <c:v>251.28223164876303</c:v>
                </c:pt>
                <c:pt idx="101">
                  <c:v>251.17795817057291</c:v>
                </c:pt>
                <c:pt idx="102">
                  <c:v>251.01082356770834</c:v>
                </c:pt>
                <c:pt idx="103">
                  <c:v>250.43252563476562</c:v>
                </c:pt>
                <c:pt idx="104">
                  <c:v>249.98509724934897</c:v>
                </c:pt>
                <c:pt idx="105">
                  <c:v>251.21980794270834</c:v>
                </c:pt>
                <c:pt idx="106">
                  <c:v>251.87379455566406</c:v>
                </c:pt>
                <c:pt idx="107">
                  <c:v>253.50051879882812</c:v>
                </c:pt>
                <c:pt idx="108">
                  <c:v>254.91112772623697</c:v>
                </c:pt>
                <c:pt idx="109">
                  <c:v>254.47620137532553</c:v>
                </c:pt>
                <c:pt idx="110">
                  <c:v>255.01115926106772</c:v>
                </c:pt>
                <c:pt idx="111">
                  <c:v>255.09723917643228</c:v>
                </c:pt>
                <c:pt idx="112">
                  <c:v>255.68768819173178</c:v>
                </c:pt>
                <c:pt idx="113">
                  <c:v>255.76421610514322</c:v>
                </c:pt>
                <c:pt idx="114">
                  <c:v>256.3648630777995</c:v>
                </c:pt>
                <c:pt idx="115">
                  <c:v>256.51364644368488</c:v>
                </c:pt>
                <c:pt idx="116">
                  <c:v>257.01815287272137</c:v>
                </c:pt>
                <c:pt idx="117">
                  <c:v>256.90156046549481</c:v>
                </c:pt>
                <c:pt idx="118">
                  <c:v>255.68067932128906</c:v>
                </c:pt>
                <c:pt idx="119">
                  <c:v>254.81845092773437</c:v>
                </c:pt>
                <c:pt idx="120">
                  <c:v>254.56598917643228</c:v>
                </c:pt>
                <c:pt idx="121">
                  <c:v>254.04379272460937</c:v>
                </c:pt>
                <c:pt idx="122">
                  <c:v>253.76570638020834</c:v>
                </c:pt>
                <c:pt idx="123">
                  <c:v>253.59574381510416</c:v>
                </c:pt>
                <c:pt idx="124">
                  <c:v>253.70190938313803</c:v>
                </c:pt>
                <c:pt idx="125">
                  <c:v>254.67353820800781</c:v>
                </c:pt>
                <c:pt idx="126">
                  <c:v>255.56772359212241</c:v>
                </c:pt>
                <c:pt idx="127">
                  <c:v>256.93897501627606</c:v>
                </c:pt>
                <c:pt idx="128">
                  <c:v>257.41334025065106</c:v>
                </c:pt>
                <c:pt idx="129">
                  <c:v>258.05451965332031</c:v>
                </c:pt>
                <c:pt idx="130">
                  <c:v>259.08353678385419</c:v>
                </c:pt>
                <c:pt idx="131">
                  <c:v>259.89290364583331</c:v>
                </c:pt>
                <c:pt idx="132">
                  <c:v>259.94629923502606</c:v>
                </c:pt>
                <c:pt idx="133">
                  <c:v>259.00423177083331</c:v>
                </c:pt>
                <c:pt idx="134">
                  <c:v>258.33041381835937</c:v>
                </c:pt>
                <c:pt idx="135">
                  <c:v>258.61115519205731</c:v>
                </c:pt>
                <c:pt idx="136">
                  <c:v>259.3214060465495</c:v>
                </c:pt>
                <c:pt idx="137">
                  <c:v>259.83309427897137</c:v>
                </c:pt>
                <c:pt idx="138">
                  <c:v>259.34756469726562</c:v>
                </c:pt>
                <c:pt idx="139">
                  <c:v>259.23941040039062</c:v>
                </c:pt>
                <c:pt idx="140">
                  <c:v>259.27212015787762</c:v>
                </c:pt>
                <c:pt idx="141">
                  <c:v>259.89424133300781</c:v>
                </c:pt>
                <c:pt idx="142">
                  <c:v>260.38229878743488</c:v>
                </c:pt>
                <c:pt idx="143">
                  <c:v>260.98770141601562</c:v>
                </c:pt>
                <c:pt idx="144">
                  <c:v>261.84768676757812</c:v>
                </c:pt>
                <c:pt idx="145">
                  <c:v>262.7969970703125</c:v>
                </c:pt>
                <c:pt idx="146">
                  <c:v>262.22873942057294</c:v>
                </c:pt>
                <c:pt idx="147">
                  <c:v>263.2503662109375</c:v>
                </c:pt>
                <c:pt idx="148">
                  <c:v>264.13285319010419</c:v>
                </c:pt>
                <c:pt idx="149">
                  <c:v>265.29300944010419</c:v>
                </c:pt>
                <c:pt idx="150">
                  <c:v>266.82049560546875</c:v>
                </c:pt>
                <c:pt idx="151">
                  <c:v>268.61428833007812</c:v>
                </c:pt>
                <c:pt idx="152">
                  <c:v>269.47330729166669</c:v>
                </c:pt>
                <c:pt idx="153">
                  <c:v>270.44565836588544</c:v>
                </c:pt>
                <c:pt idx="154">
                  <c:v>270.64872233072919</c:v>
                </c:pt>
                <c:pt idx="155">
                  <c:v>270.82219441731769</c:v>
                </c:pt>
                <c:pt idx="156">
                  <c:v>271.61412556966144</c:v>
                </c:pt>
                <c:pt idx="157">
                  <c:v>272.63847859700519</c:v>
                </c:pt>
                <c:pt idx="158">
                  <c:v>272.27557373046875</c:v>
                </c:pt>
                <c:pt idx="159">
                  <c:v>272.22911580403644</c:v>
                </c:pt>
                <c:pt idx="160">
                  <c:v>271.8148193359375</c:v>
                </c:pt>
                <c:pt idx="161">
                  <c:v>271.97111002604169</c:v>
                </c:pt>
                <c:pt idx="162">
                  <c:v>272.61075846354169</c:v>
                </c:pt>
                <c:pt idx="163">
                  <c:v>272.56003824869794</c:v>
                </c:pt>
                <c:pt idx="164">
                  <c:v>273.36868286132812</c:v>
                </c:pt>
                <c:pt idx="165">
                  <c:v>273.3873291015625</c:v>
                </c:pt>
                <c:pt idx="166">
                  <c:v>273.55606079101562</c:v>
                </c:pt>
                <c:pt idx="167">
                  <c:v>273.17483520507812</c:v>
                </c:pt>
                <c:pt idx="168">
                  <c:v>273.41234334309894</c:v>
                </c:pt>
                <c:pt idx="169">
                  <c:v>273.40395100911456</c:v>
                </c:pt>
                <c:pt idx="170">
                  <c:v>273.29617309570312</c:v>
                </c:pt>
                <c:pt idx="171">
                  <c:v>273.93912760416669</c:v>
                </c:pt>
                <c:pt idx="172">
                  <c:v>274.09066772460937</c:v>
                </c:pt>
                <c:pt idx="173">
                  <c:v>274.75401814778644</c:v>
                </c:pt>
                <c:pt idx="174">
                  <c:v>275.14449055989581</c:v>
                </c:pt>
                <c:pt idx="175">
                  <c:v>275.29531860351562</c:v>
                </c:pt>
                <c:pt idx="176">
                  <c:v>275.98441569010419</c:v>
                </c:pt>
                <c:pt idx="177">
                  <c:v>275.6505126953125</c:v>
                </c:pt>
                <c:pt idx="178">
                  <c:v>275.36563110351562</c:v>
                </c:pt>
                <c:pt idx="179">
                  <c:v>274.41301472981769</c:v>
                </c:pt>
                <c:pt idx="180">
                  <c:v>273.76528930664062</c:v>
                </c:pt>
                <c:pt idx="181">
                  <c:v>273.775634765625</c:v>
                </c:pt>
                <c:pt idx="182">
                  <c:v>272.75877888997394</c:v>
                </c:pt>
                <c:pt idx="183">
                  <c:v>272.40842692057294</c:v>
                </c:pt>
                <c:pt idx="184">
                  <c:v>271.39230346679687</c:v>
                </c:pt>
                <c:pt idx="185">
                  <c:v>269.07281494140625</c:v>
                </c:pt>
                <c:pt idx="186">
                  <c:v>269.784423828125</c:v>
                </c:pt>
                <c:pt idx="187">
                  <c:v>269.75465393066406</c:v>
                </c:pt>
                <c:pt idx="188">
                  <c:v>268.20631408691406</c:v>
                </c:pt>
                <c:pt idx="189">
                  <c:v>267.64454650878906</c:v>
                </c:pt>
                <c:pt idx="190">
                  <c:v>267.94520568847656</c:v>
                </c:pt>
                <c:pt idx="191">
                  <c:v>268.86131286621094</c:v>
                </c:pt>
                <c:pt idx="192">
                  <c:v>268.65615844726562</c:v>
                </c:pt>
                <c:pt idx="193">
                  <c:v>268.5731201171875</c:v>
                </c:pt>
                <c:pt idx="194">
                  <c:v>268.30104064941406</c:v>
                </c:pt>
                <c:pt idx="195">
                  <c:v>268.69036865234375</c:v>
                </c:pt>
                <c:pt idx="196">
                  <c:v>269.22479248046875</c:v>
                </c:pt>
                <c:pt idx="197">
                  <c:v>269.53559875488281</c:v>
                </c:pt>
                <c:pt idx="198">
                  <c:v>270.47755432128906</c:v>
                </c:pt>
                <c:pt idx="199">
                  <c:v>270.1251220703125</c:v>
                </c:pt>
                <c:pt idx="200">
                  <c:v>269.66255187988281</c:v>
                </c:pt>
                <c:pt idx="201">
                  <c:v>271.0030517578125</c:v>
                </c:pt>
                <c:pt idx="202">
                  <c:v>270.76280212402344</c:v>
                </c:pt>
                <c:pt idx="203">
                  <c:v>270.78837585449219</c:v>
                </c:pt>
                <c:pt idx="204">
                  <c:v>270.47308349609375</c:v>
                </c:pt>
                <c:pt idx="205">
                  <c:v>270.61756896972656</c:v>
                </c:pt>
                <c:pt idx="206">
                  <c:v>270.03392028808594</c:v>
                </c:pt>
                <c:pt idx="207">
                  <c:v>269.609375</c:v>
                </c:pt>
                <c:pt idx="208">
                  <c:v>267.94427490234375</c:v>
                </c:pt>
                <c:pt idx="209">
                  <c:v>266.46247863769531</c:v>
                </c:pt>
                <c:pt idx="210">
                  <c:v>265.5294189453125</c:v>
                </c:pt>
                <c:pt idx="211">
                  <c:v>265.42755126953125</c:v>
                </c:pt>
                <c:pt idx="212">
                  <c:v>265.30191040039062</c:v>
                </c:pt>
                <c:pt idx="213">
                  <c:v>266.47161865234375</c:v>
                </c:pt>
                <c:pt idx="214">
                  <c:v>266.41439819335937</c:v>
                </c:pt>
                <c:pt idx="215">
                  <c:v>264.96421813964844</c:v>
                </c:pt>
                <c:pt idx="216">
                  <c:v>265.24504089355469</c:v>
                </c:pt>
                <c:pt idx="217">
                  <c:v>265.86708068847656</c:v>
                </c:pt>
                <c:pt idx="218">
                  <c:v>266.96696472167969</c:v>
                </c:pt>
                <c:pt idx="219">
                  <c:v>269.12681579589844</c:v>
                </c:pt>
                <c:pt idx="220">
                  <c:v>269.72865295410156</c:v>
                </c:pt>
                <c:pt idx="221">
                  <c:v>270.29360961914062</c:v>
                </c:pt>
                <c:pt idx="222">
                  <c:v>270.53640747070312</c:v>
                </c:pt>
                <c:pt idx="223">
                  <c:v>270.86871337890625</c:v>
                </c:pt>
                <c:pt idx="224">
                  <c:v>270.00105285644531</c:v>
                </c:pt>
                <c:pt idx="225">
                  <c:v>269.77900695800781</c:v>
                </c:pt>
                <c:pt idx="226">
                  <c:v>269.93124389648437</c:v>
                </c:pt>
                <c:pt idx="227">
                  <c:v>269.94296264648437</c:v>
                </c:pt>
                <c:pt idx="228">
                  <c:v>270.34651184082031</c:v>
                </c:pt>
                <c:pt idx="229">
                  <c:v>271.13429260253906</c:v>
                </c:pt>
                <c:pt idx="230">
                  <c:v>271.15385437011719</c:v>
                </c:pt>
                <c:pt idx="231">
                  <c:v>271.14558410644531</c:v>
                </c:pt>
                <c:pt idx="232">
                  <c:v>270.89414978027344</c:v>
                </c:pt>
                <c:pt idx="233">
                  <c:v>270.49391174316406</c:v>
                </c:pt>
                <c:pt idx="234">
                  <c:v>268.75248718261719</c:v>
                </c:pt>
                <c:pt idx="235">
                  <c:v>268.07408142089844</c:v>
                </c:pt>
                <c:pt idx="236">
                  <c:v>267.74444580078125</c:v>
                </c:pt>
                <c:pt idx="237">
                  <c:v>266.59658813476562</c:v>
                </c:pt>
                <c:pt idx="238">
                  <c:v>265.37527465820312</c:v>
                </c:pt>
                <c:pt idx="239">
                  <c:v>263.36662292480469</c:v>
                </c:pt>
                <c:pt idx="240">
                  <c:v>262.13789367675781</c:v>
                </c:pt>
                <c:pt idx="241">
                  <c:v>261.7322998046875</c:v>
                </c:pt>
                <c:pt idx="242">
                  <c:v>260.14669799804687</c:v>
                </c:pt>
                <c:pt idx="243">
                  <c:v>259.64801788330078</c:v>
                </c:pt>
                <c:pt idx="244">
                  <c:v>259.09579467773437</c:v>
                </c:pt>
                <c:pt idx="245">
                  <c:v>259.45674133300781</c:v>
                </c:pt>
                <c:pt idx="246">
                  <c:v>260.20063781738281</c:v>
                </c:pt>
                <c:pt idx="247">
                  <c:v>260.42243957519531</c:v>
                </c:pt>
                <c:pt idx="248">
                  <c:v>260.65606689453125</c:v>
                </c:pt>
                <c:pt idx="249">
                  <c:v>261.67201232910156</c:v>
                </c:pt>
                <c:pt idx="250">
                  <c:v>262.588623046875</c:v>
                </c:pt>
                <c:pt idx="251">
                  <c:v>263.35987854003906</c:v>
                </c:pt>
                <c:pt idx="252">
                  <c:v>264.24586486816406</c:v>
                </c:pt>
                <c:pt idx="253">
                  <c:v>264.39399719238281</c:v>
                </c:pt>
                <c:pt idx="254">
                  <c:v>264.22676086425781</c:v>
                </c:pt>
                <c:pt idx="255">
                  <c:v>264.58845520019531</c:v>
                </c:pt>
                <c:pt idx="256">
                  <c:v>265.2513427734375</c:v>
                </c:pt>
                <c:pt idx="257">
                  <c:v>266.38491821289062</c:v>
                </c:pt>
                <c:pt idx="258">
                  <c:v>266.26728820800781</c:v>
                </c:pt>
                <c:pt idx="259">
                  <c:v>266.66090393066406</c:v>
                </c:pt>
                <c:pt idx="260">
                  <c:v>266.64756774902344</c:v>
                </c:pt>
                <c:pt idx="261">
                  <c:v>266.63154602050781</c:v>
                </c:pt>
                <c:pt idx="262">
                  <c:v>265.45481872558594</c:v>
                </c:pt>
                <c:pt idx="263">
                  <c:v>265.07899475097656</c:v>
                </c:pt>
                <c:pt idx="264">
                  <c:v>265.1060791015625</c:v>
                </c:pt>
                <c:pt idx="265">
                  <c:v>265.15885925292969</c:v>
                </c:pt>
                <c:pt idx="266">
                  <c:v>264.93641662597656</c:v>
                </c:pt>
                <c:pt idx="267">
                  <c:v>264.15293884277344</c:v>
                </c:pt>
                <c:pt idx="268">
                  <c:v>263.38642883300781</c:v>
                </c:pt>
                <c:pt idx="269">
                  <c:v>263.32101440429687</c:v>
                </c:pt>
                <c:pt idx="270">
                  <c:v>262.03317260742187</c:v>
                </c:pt>
                <c:pt idx="271">
                  <c:v>261.39192199707031</c:v>
                </c:pt>
                <c:pt idx="272">
                  <c:v>261.06922912597656</c:v>
                </c:pt>
                <c:pt idx="273">
                  <c:v>260.17501831054687</c:v>
                </c:pt>
                <c:pt idx="274">
                  <c:v>259.78062438964844</c:v>
                </c:pt>
                <c:pt idx="275">
                  <c:v>259.74461364746094</c:v>
                </c:pt>
                <c:pt idx="276">
                  <c:v>259.4986572265625</c:v>
                </c:pt>
                <c:pt idx="277">
                  <c:v>259.4810791015625</c:v>
                </c:pt>
                <c:pt idx="278">
                  <c:v>258.99409484863281</c:v>
                </c:pt>
                <c:pt idx="279">
                  <c:v>258.50177764892578</c:v>
                </c:pt>
                <c:pt idx="280">
                  <c:v>257.26017761230469</c:v>
                </c:pt>
                <c:pt idx="281">
                  <c:v>257.79724884033203</c:v>
                </c:pt>
                <c:pt idx="282">
                  <c:v>258.21472930908203</c:v>
                </c:pt>
                <c:pt idx="283">
                  <c:v>259.98077392578125</c:v>
                </c:pt>
                <c:pt idx="284">
                  <c:v>262.27824401855469</c:v>
                </c:pt>
                <c:pt idx="285">
                  <c:v>263.25398254394531</c:v>
                </c:pt>
                <c:pt idx="286">
                  <c:v>264.37408447265625</c:v>
                </c:pt>
                <c:pt idx="287">
                  <c:v>264.54566955566406</c:v>
                </c:pt>
                <c:pt idx="288">
                  <c:v>264.5457763671875</c:v>
                </c:pt>
                <c:pt idx="289">
                  <c:v>264.50343322753906</c:v>
                </c:pt>
                <c:pt idx="290">
                  <c:v>263.12525939941406</c:v>
                </c:pt>
                <c:pt idx="291">
                  <c:v>263.14178466796875</c:v>
                </c:pt>
                <c:pt idx="292">
                  <c:v>262.86756896972656</c:v>
                </c:pt>
                <c:pt idx="293">
                  <c:v>263.03048706054687</c:v>
                </c:pt>
                <c:pt idx="294">
                  <c:v>262.89352416992187</c:v>
                </c:pt>
                <c:pt idx="295">
                  <c:v>263.2711181640625</c:v>
                </c:pt>
                <c:pt idx="296">
                  <c:v>263.54316711425781</c:v>
                </c:pt>
                <c:pt idx="297">
                  <c:v>263.75924682617187</c:v>
                </c:pt>
                <c:pt idx="298">
                  <c:v>263.30888366699219</c:v>
                </c:pt>
                <c:pt idx="299">
                  <c:v>262.3939208984375</c:v>
                </c:pt>
              </c:numCache>
            </c:numRef>
          </c:yVal>
          <c:smooth val="1"/>
        </c:ser>
        <c:ser>
          <c:idx val="5"/>
          <c:order val="3"/>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Ref>
          </c:yVal>
          <c:smooth val="1"/>
        </c:ser>
        <c:ser>
          <c:idx val="6"/>
          <c:order val="4"/>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5"/>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6"/>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Ref>
          </c:yVal>
          <c:smooth val="1"/>
        </c:ser>
        <c:ser>
          <c:idx val="9"/>
          <c:order val="7"/>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Ref>
          </c:yVal>
          <c:smooth val="1"/>
        </c:ser>
        <c:dLbls>
          <c:showLegendKey val="0"/>
          <c:showVal val="0"/>
          <c:showCatName val="0"/>
          <c:showSerName val="0"/>
          <c:showPercent val="0"/>
          <c:showBubbleSize val="0"/>
        </c:dLbls>
        <c:axId val="47132032"/>
        <c:axId val="47146496"/>
      </c:scatterChart>
      <c:valAx>
        <c:axId val="47132032"/>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47146496"/>
        <c:crosses val="autoZero"/>
        <c:crossBetween val="midCat"/>
        <c:majorUnit val="60"/>
      </c:valAx>
      <c:valAx>
        <c:axId val="47146496"/>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47132032"/>
        <c:crosses val="autoZero"/>
        <c:crossBetween val="midCat"/>
        <c:majorUnit val="50"/>
      </c:valAx>
    </c:plotArea>
    <c:legend>
      <c:legendPos val="r"/>
      <c:layout/>
      <c:overlay val="0"/>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Temperature Measured 4-Inches above</a:t>
            </a:r>
            <a:r>
              <a:rPr lang="en-US" baseline="0"/>
              <a:t> Ceiling (Horizontal) Cargo Liner Test Sample</a:t>
            </a:r>
            <a:endParaRPr lang="en-US"/>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1"/>
          <c:order val="1"/>
          <c:tx>
            <c:strRef>
              <c:f>Sheet1!$E$8</c:f>
              <c:strCache>
                <c:ptCount val="1"/>
                <c:pt idx="0">
                  <c:v>Shrouded TC</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Sheet1!$E$9:$E$308</c:f>
            </c:numRef>
          </c:yVal>
          <c:smooth val="1"/>
        </c:ser>
        <c:ser>
          <c:idx val="2"/>
          <c:order val="2"/>
          <c:tx>
            <c:strRef>
              <c:f>Sheet1!$F$8</c:f>
              <c:strCache>
                <c:ptCount val="1"/>
                <c:pt idx="0">
                  <c:v>Fan Facing Flame Side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Sheet1!$F$9:$F$308</c:f>
            </c:numRef>
          </c:yVal>
          <c:smooth val="1"/>
        </c:ser>
        <c:ser>
          <c:idx val="3"/>
          <c:order val="3"/>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Ref>
          </c:yVal>
          <c:smooth val="1"/>
        </c:ser>
        <c:ser>
          <c:idx val="4"/>
          <c:order val="4"/>
          <c:tx>
            <c:strRef>
              <c:f>Sheet1!$H$8</c:f>
              <c:strCache>
                <c:ptCount val="1"/>
                <c:pt idx="0">
                  <c:v>Fan Facing Backboard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Sheet1!$H$9:$H$308</c:f>
            </c:numRef>
          </c:yVal>
          <c:smooth val="1"/>
        </c:ser>
        <c:ser>
          <c:idx val="5"/>
          <c:order val="5"/>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Ref>
          </c:yVal>
          <c:smooth val="1"/>
        </c:ser>
        <c:ser>
          <c:idx val="6"/>
          <c:order val="6"/>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7"/>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8"/>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Cache>
                <c:formatCode>General</c:formatCode>
                <c:ptCount val="300"/>
                <c:pt idx="0">
                  <c:v>74.138198852539062</c:v>
                </c:pt>
                <c:pt idx="1">
                  <c:v>75.333866119384766</c:v>
                </c:pt>
                <c:pt idx="2">
                  <c:v>76.113811492919922</c:v>
                </c:pt>
                <c:pt idx="3">
                  <c:v>76.639354705810547</c:v>
                </c:pt>
                <c:pt idx="4">
                  <c:v>77.813423156738281</c:v>
                </c:pt>
                <c:pt idx="5">
                  <c:v>79.270622253417969</c:v>
                </c:pt>
                <c:pt idx="6">
                  <c:v>79.989231109619141</c:v>
                </c:pt>
                <c:pt idx="7">
                  <c:v>81.541885375976563</c:v>
                </c:pt>
                <c:pt idx="8">
                  <c:v>83.251346588134766</c:v>
                </c:pt>
                <c:pt idx="9">
                  <c:v>83.586589813232422</c:v>
                </c:pt>
                <c:pt idx="10">
                  <c:v>85.058738708496094</c:v>
                </c:pt>
                <c:pt idx="11">
                  <c:v>86.259956359863281</c:v>
                </c:pt>
                <c:pt idx="12">
                  <c:v>86.712104797363281</c:v>
                </c:pt>
                <c:pt idx="13">
                  <c:v>86.994270324707031</c:v>
                </c:pt>
                <c:pt idx="14">
                  <c:v>87.824985504150391</c:v>
                </c:pt>
                <c:pt idx="15">
                  <c:v>88.547374725341797</c:v>
                </c:pt>
                <c:pt idx="16">
                  <c:v>89.757545471191406</c:v>
                </c:pt>
                <c:pt idx="17">
                  <c:v>91.357616424560547</c:v>
                </c:pt>
                <c:pt idx="18">
                  <c:v>92.816829681396484</c:v>
                </c:pt>
                <c:pt idx="19">
                  <c:v>93.363998413085938</c:v>
                </c:pt>
                <c:pt idx="20">
                  <c:v>95.313404083251953</c:v>
                </c:pt>
                <c:pt idx="21">
                  <c:v>97.127994537353516</c:v>
                </c:pt>
                <c:pt idx="22">
                  <c:v>97.953762054443359</c:v>
                </c:pt>
                <c:pt idx="23">
                  <c:v>101.12965774536133</c:v>
                </c:pt>
                <c:pt idx="24">
                  <c:v>103.65264892578125</c:v>
                </c:pt>
                <c:pt idx="25">
                  <c:v>104.42829132080078</c:v>
                </c:pt>
                <c:pt idx="26">
                  <c:v>106.75826263427734</c:v>
                </c:pt>
                <c:pt idx="27">
                  <c:v>108.91162872314453</c:v>
                </c:pt>
                <c:pt idx="28">
                  <c:v>110.72302627563477</c:v>
                </c:pt>
                <c:pt idx="29">
                  <c:v>112.56446075439453</c:v>
                </c:pt>
                <c:pt idx="30">
                  <c:v>113.06043243408203</c:v>
                </c:pt>
                <c:pt idx="31">
                  <c:v>113.82153701782227</c:v>
                </c:pt>
                <c:pt idx="32">
                  <c:v>115.34219360351562</c:v>
                </c:pt>
                <c:pt idx="33">
                  <c:v>118.11734008789062</c:v>
                </c:pt>
                <c:pt idx="34">
                  <c:v>119.51394653320312</c:v>
                </c:pt>
                <c:pt idx="35">
                  <c:v>118.77877044677734</c:v>
                </c:pt>
                <c:pt idx="36">
                  <c:v>119.4851557413737</c:v>
                </c:pt>
                <c:pt idx="37">
                  <c:v>120.34300231933594</c:v>
                </c:pt>
                <c:pt idx="38">
                  <c:v>121.55442810058594</c:v>
                </c:pt>
                <c:pt idx="39">
                  <c:v>123.54317220052083</c:v>
                </c:pt>
                <c:pt idx="40">
                  <c:v>125.7213872273763</c:v>
                </c:pt>
                <c:pt idx="41">
                  <c:v>125.68972524007161</c:v>
                </c:pt>
                <c:pt idx="42">
                  <c:v>126.44852447509766</c:v>
                </c:pt>
                <c:pt idx="43">
                  <c:v>128.38481140136719</c:v>
                </c:pt>
                <c:pt idx="44">
                  <c:v>129.50157165527344</c:v>
                </c:pt>
                <c:pt idx="45">
                  <c:v>132.34870402018228</c:v>
                </c:pt>
                <c:pt idx="46">
                  <c:v>133.10087585449219</c:v>
                </c:pt>
                <c:pt idx="47">
                  <c:v>133.584592183431</c:v>
                </c:pt>
                <c:pt idx="48">
                  <c:v>134.74376424153647</c:v>
                </c:pt>
                <c:pt idx="49">
                  <c:v>135.88723246256509</c:v>
                </c:pt>
                <c:pt idx="50">
                  <c:v>137.25947570800781</c:v>
                </c:pt>
                <c:pt idx="51">
                  <c:v>139.29109191894531</c:v>
                </c:pt>
                <c:pt idx="52">
                  <c:v>142.07659403483072</c:v>
                </c:pt>
                <c:pt idx="53">
                  <c:v>143.80288187662759</c:v>
                </c:pt>
                <c:pt idx="54">
                  <c:v>145.37831115722656</c:v>
                </c:pt>
                <c:pt idx="55">
                  <c:v>146.52681477864584</c:v>
                </c:pt>
                <c:pt idx="56">
                  <c:v>147.58330281575522</c:v>
                </c:pt>
                <c:pt idx="57">
                  <c:v>148.01752217610678</c:v>
                </c:pt>
                <c:pt idx="58">
                  <c:v>149.65610249837241</c:v>
                </c:pt>
                <c:pt idx="59">
                  <c:v>151.02827453613281</c:v>
                </c:pt>
                <c:pt idx="60">
                  <c:v>152.74874877929687</c:v>
                </c:pt>
                <c:pt idx="61">
                  <c:v>153.88761393229166</c:v>
                </c:pt>
                <c:pt idx="62">
                  <c:v>155.09745279947916</c:v>
                </c:pt>
                <c:pt idx="63">
                  <c:v>154.99582417805991</c:v>
                </c:pt>
                <c:pt idx="64">
                  <c:v>156.90267435709634</c:v>
                </c:pt>
                <c:pt idx="65">
                  <c:v>159.85083516438803</c:v>
                </c:pt>
                <c:pt idx="66">
                  <c:v>162.49130757649741</c:v>
                </c:pt>
                <c:pt idx="67">
                  <c:v>162.64419047037759</c:v>
                </c:pt>
                <c:pt idx="68">
                  <c:v>163.07136535644531</c:v>
                </c:pt>
                <c:pt idx="69">
                  <c:v>163.56404113769531</c:v>
                </c:pt>
                <c:pt idx="70">
                  <c:v>164.17695109049478</c:v>
                </c:pt>
                <c:pt idx="71">
                  <c:v>164.85906982421875</c:v>
                </c:pt>
                <c:pt idx="72">
                  <c:v>166.49981689453125</c:v>
                </c:pt>
                <c:pt idx="73">
                  <c:v>166.93590291341147</c:v>
                </c:pt>
                <c:pt idx="74">
                  <c:v>168.38040669759116</c:v>
                </c:pt>
                <c:pt idx="75">
                  <c:v>169.33236694335938</c:v>
                </c:pt>
                <c:pt idx="76">
                  <c:v>169.43749491373697</c:v>
                </c:pt>
                <c:pt idx="77">
                  <c:v>169.90868123372397</c:v>
                </c:pt>
                <c:pt idx="78">
                  <c:v>171.18014017740884</c:v>
                </c:pt>
                <c:pt idx="79">
                  <c:v>172.85076395670572</c:v>
                </c:pt>
                <c:pt idx="80">
                  <c:v>173.14065043131509</c:v>
                </c:pt>
                <c:pt idx="81">
                  <c:v>173.35322570800781</c:v>
                </c:pt>
                <c:pt idx="82">
                  <c:v>174.54941304524741</c:v>
                </c:pt>
                <c:pt idx="83">
                  <c:v>174.49408467610678</c:v>
                </c:pt>
                <c:pt idx="84">
                  <c:v>173.58478800455728</c:v>
                </c:pt>
                <c:pt idx="85">
                  <c:v>173.49817911783853</c:v>
                </c:pt>
                <c:pt idx="86">
                  <c:v>173.56209818522134</c:v>
                </c:pt>
                <c:pt idx="87">
                  <c:v>172.90070088704428</c:v>
                </c:pt>
                <c:pt idx="88">
                  <c:v>173.86819966634116</c:v>
                </c:pt>
                <c:pt idx="89">
                  <c:v>174.51804606119791</c:v>
                </c:pt>
                <c:pt idx="90">
                  <c:v>174.57578023274741</c:v>
                </c:pt>
                <c:pt idx="91">
                  <c:v>176.19222005208334</c:v>
                </c:pt>
                <c:pt idx="92">
                  <c:v>176.78983052571616</c:v>
                </c:pt>
                <c:pt idx="93">
                  <c:v>176.91589864095053</c:v>
                </c:pt>
                <c:pt idx="94">
                  <c:v>176.14206949869791</c:v>
                </c:pt>
                <c:pt idx="95">
                  <c:v>176.59013366699219</c:v>
                </c:pt>
                <c:pt idx="96">
                  <c:v>176.14671834309897</c:v>
                </c:pt>
                <c:pt idx="97">
                  <c:v>176.77185567220053</c:v>
                </c:pt>
                <c:pt idx="98">
                  <c:v>176.81936136881509</c:v>
                </c:pt>
                <c:pt idx="99">
                  <c:v>175.73812866210937</c:v>
                </c:pt>
                <c:pt idx="100">
                  <c:v>175.59324645996094</c:v>
                </c:pt>
                <c:pt idx="101">
                  <c:v>174.40215047200522</c:v>
                </c:pt>
                <c:pt idx="102">
                  <c:v>173.58883666992187</c:v>
                </c:pt>
                <c:pt idx="103">
                  <c:v>172.17110697428384</c:v>
                </c:pt>
                <c:pt idx="104">
                  <c:v>171.00862121582031</c:v>
                </c:pt>
                <c:pt idx="105">
                  <c:v>170.29375712076822</c:v>
                </c:pt>
                <c:pt idx="106">
                  <c:v>170.26095072428384</c:v>
                </c:pt>
                <c:pt idx="107">
                  <c:v>169.51039632161459</c:v>
                </c:pt>
                <c:pt idx="108">
                  <c:v>169.72060648600259</c:v>
                </c:pt>
                <c:pt idx="109">
                  <c:v>169.92802937825522</c:v>
                </c:pt>
                <c:pt idx="110">
                  <c:v>169.09324645996094</c:v>
                </c:pt>
                <c:pt idx="111">
                  <c:v>168.57526143391928</c:v>
                </c:pt>
                <c:pt idx="112">
                  <c:v>168.41285196940103</c:v>
                </c:pt>
                <c:pt idx="113">
                  <c:v>167.52312215169272</c:v>
                </c:pt>
                <c:pt idx="114">
                  <c:v>166.93355305989584</c:v>
                </c:pt>
                <c:pt idx="115">
                  <c:v>167.32552591959634</c:v>
                </c:pt>
                <c:pt idx="116">
                  <c:v>167.26508585611978</c:v>
                </c:pt>
                <c:pt idx="117">
                  <c:v>167.70120747884116</c:v>
                </c:pt>
                <c:pt idx="118">
                  <c:v>167.10097757975259</c:v>
                </c:pt>
                <c:pt idx="119">
                  <c:v>166.88626607259116</c:v>
                </c:pt>
                <c:pt idx="120">
                  <c:v>167.50958760579428</c:v>
                </c:pt>
                <c:pt idx="121">
                  <c:v>168.30138142903647</c:v>
                </c:pt>
                <c:pt idx="122">
                  <c:v>168.42984008789062</c:v>
                </c:pt>
                <c:pt idx="123">
                  <c:v>169.97949727376303</c:v>
                </c:pt>
                <c:pt idx="124">
                  <c:v>170.18397013346353</c:v>
                </c:pt>
                <c:pt idx="125">
                  <c:v>170.47936503092447</c:v>
                </c:pt>
                <c:pt idx="126">
                  <c:v>170.51514180501303</c:v>
                </c:pt>
                <c:pt idx="127">
                  <c:v>170.64115397135416</c:v>
                </c:pt>
                <c:pt idx="128">
                  <c:v>170.69766235351562</c:v>
                </c:pt>
                <c:pt idx="129">
                  <c:v>170.58796183268228</c:v>
                </c:pt>
                <c:pt idx="130">
                  <c:v>170.95732116699219</c:v>
                </c:pt>
                <c:pt idx="131">
                  <c:v>171.5054931640625</c:v>
                </c:pt>
                <c:pt idx="132">
                  <c:v>171.44802347819009</c:v>
                </c:pt>
                <c:pt idx="133">
                  <c:v>172.33361307779947</c:v>
                </c:pt>
                <c:pt idx="134">
                  <c:v>173.27214558919272</c:v>
                </c:pt>
                <c:pt idx="135">
                  <c:v>174.41946411132812</c:v>
                </c:pt>
                <c:pt idx="136">
                  <c:v>175.09279378255209</c:v>
                </c:pt>
                <c:pt idx="137">
                  <c:v>175.55378723144531</c:v>
                </c:pt>
                <c:pt idx="138">
                  <c:v>176.98235575358072</c:v>
                </c:pt>
                <c:pt idx="139">
                  <c:v>177.80628967285156</c:v>
                </c:pt>
                <c:pt idx="140">
                  <c:v>177.35761006673178</c:v>
                </c:pt>
                <c:pt idx="141">
                  <c:v>177.12713114420572</c:v>
                </c:pt>
                <c:pt idx="142">
                  <c:v>176.27404276529947</c:v>
                </c:pt>
                <c:pt idx="143">
                  <c:v>175.53580729166666</c:v>
                </c:pt>
                <c:pt idx="144">
                  <c:v>175.66040547688803</c:v>
                </c:pt>
                <c:pt idx="145">
                  <c:v>174.48064168294272</c:v>
                </c:pt>
                <c:pt idx="146">
                  <c:v>174.47500101725259</c:v>
                </c:pt>
                <c:pt idx="147">
                  <c:v>174.96043904622397</c:v>
                </c:pt>
                <c:pt idx="148">
                  <c:v>175.89068094889322</c:v>
                </c:pt>
                <c:pt idx="149">
                  <c:v>175.48749796549478</c:v>
                </c:pt>
                <c:pt idx="150">
                  <c:v>177.04840596516928</c:v>
                </c:pt>
                <c:pt idx="151">
                  <c:v>177.49320983886719</c:v>
                </c:pt>
                <c:pt idx="152">
                  <c:v>176.40843709309897</c:v>
                </c:pt>
                <c:pt idx="153">
                  <c:v>177.41256205240884</c:v>
                </c:pt>
                <c:pt idx="154">
                  <c:v>177.76865132649741</c:v>
                </c:pt>
                <c:pt idx="155">
                  <c:v>176.69903055826822</c:v>
                </c:pt>
                <c:pt idx="156">
                  <c:v>176.63167826334634</c:v>
                </c:pt>
                <c:pt idx="157">
                  <c:v>176.22242736816406</c:v>
                </c:pt>
                <c:pt idx="158">
                  <c:v>173.87017313639322</c:v>
                </c:pt>
                <c:pt idx="159">
                  <c:v>173.27628580729166</c:v>
                </c:pt>
                <c:pt idx="160">
                  <c:v>172.13595072428384</c:v>
                </c:pt>
                <c:pt idx="161">
                  <c:v>171.13894144694009</c:v>
                </c:pt>
                <c:pt idx="162">
                  <c:v>171.09955851236978</c:v>
                </c:pt>
                <c:pt idx="163">
                  <c:v>171.41742960611978</c:v>
                </c:pt>
                <c:pt idx="164">
                  <c:v>171.57362365722656</c:v>
                </c:pt>
                <c:pt idx="165">
                  <c:v>173.80169677734375</c:v>
                </c:pt>
                <c:pt idx="166">
                  <c:v>173.82936096191406</c:v>
                </c:pt>
                <c:pt idx="167">
                  <c:v>172.94163513183594</c:v>
                </c:pt>
                <c:pt idx="168">
                  <c:v>171.82097371419272</c:v>
                </c:pt>
                <c:pt idx="169">
                  <c:v>171.04351298014322</c:v>
                </c:pt>
                <c:pt idx="170">
                  <c:v>170.39080810546875</c:v>
                </c:pt>
                <c:pt idx="171">
                  <c:v>170.51518758138022</c:v>
                </c:pt>
                <c:pt idx="172">
                  <c:v>169.61694844563803</c:v>
                </c:pt>
                <c:pt idx="173">
                  <c:v>169.06946309407553</c:v>
                </c:pt>
                <c:pt idx="174">
                  <c:v>168.99986267089844</c:v>
                </c:pt>
                <c:pt idx="175">
                  <c:v>168.53022766113281</c:v>
                </c:pt>
                <c:pt idx="176">
                  <c:v>169.38399251302084</c:v>
                </c:pt>
                <c:pt idx="177">
                  <c:v>168.07977803548178</c:v>
                </c:pt>
                <c:pt idx="178">
                  <c:v>167.06974792480469</c:v>
                </c:pt>
                <c:pt idx="179">
                  <c:v>166.57383728027344</c:v>
                </c:pt>
                <c:pt idx="180">
                  <c:v>166.308349609375</c:v>
                </c:pt>
                <c:pt idx="181">
                  <c:v>165.06438191731772</c:v>
                </c:pt>
                <c:pt idx="182">
                  <c:v>164.42368570963541</c:v>
                </c:pt>
                <c:pt idx="183">
                  <c:v>163.90922546386719</c:v>
                </c:pt>
                <c:pt idx="184">
                  <c:v>163.94514465332031</c:v>
                </c:pt>
                <c:pt idx="185">
                  <c:v>163.88620503743491</c:v>
                </c:pt>
                <c:pt idx="186">
                  <c:v>163.64679972330728</c:v>
                </c:pt>
                <c:pt idx="187">
                  <c:v>163.15099589029947</c:v>
                </c:pt>
                <c:pt idx="188">
                  <c:v>163.26178995768228</c:v>
                </c:pt>
                <c:pt idx="189">
                  <c:v>163.15458170572916</c:v>
                </c:pt>
                <c:pt idx="190">
                  <c:v>162.79362996419272</c:v>
                </c:pt>
                <c:pt idx="191">
                  <c:v>162.29108683268228</c:v>
                </c:pt>
                <c:pt idx="192">
                  <c:v>162.85488382975259</c:v>
                </c:pt>
                <c:pt idx="193">
                  <c:v>163.77170817057291</c:v>
                </c:pt>
                <c:pt idx="194">
                  <c:v>163.81581115722656</c:v>
                </c:pt>
                <c:pt idx="195">
                  <c:v>162.83856709798178</c:v>
                </c:pt>
                <c:pt idx="196">
                  <c:v>162.98011271158853</c:v>
                </c:pt>
                <c:pt idx="197">
                  <c:v>163.53906758626303</c:v>
                </c:pt>
                <c:pt idx="198">
                  <c:v>163.94970194498697</c:v>
                </c:pt>
                <c:pt idx="199">
                  <c:v>165.23324584960937</c:v>
                </c:pt>
                <c:pt idx="200">
                  <c:v>164.70578002929687</c:v>
                </c:pt>
                <c:pt idx="201">
                  <c:v>164.86417643229166</c:v>
                </c:pt>
                <c:pt idx="202">
                  <c:v>164.55214436848959</c:v>
                </c:pt>
                <c:pt idx="203">
                  <c:v>163.77039082845053</c:v>
                </c:pt>
                <c:pt idx="204">
                  <c:v>164.75847371419272</c:v>
                </c:pt>
                <c:pt idx="205">
                  <c:v>164.71177164713541</c:v>
                </c:pt>
                <c:pt idx="206">
                  <c:v>165.85566202799478</c:v>
                </c:pt>
                <c:pt idx="207">
                  <c:v>166.20894877115884</c:v>
                </c:pt>
                <c:pt idx="208">
                  <c:v>168.090087890625</c:v>
                </c:pt>
                <c:pt idx="209">
                  <c:v>168.31901041666666</c:v>
                </c:pt>
                <c:pt idx="210">
                  <c:v>167.90393575032553</c:v>
                </c:pt>
                <c:pt idx="211">
                  <c:v>167.98724873860678</c:v>
                </c:pt>
                <c:pt idx="212">
                  <c:v>168.20213317871094</c:v>
                </c:pt>
                <c:pt idx="213">
                  <c:v>168.77328491210937</c:v>
                </c:pt>
                <c:pt idx="214">
                  <c:v>167.61927286783853</c:v>
                </c:pt>
                <c:pt idx="215">
                  <c:v>167.12461853027344</c:v>
                </c:pt>
                <c:pt idx="216">
                  <c:v>166.15669250488281</c:v>
                </c:pt>
                <c:pt idx="217">
                  <c:v>165.34133911132812</c:v>
                </c:pt>
                <c:pt idx="218">
                  <c:v>166.34976196289062</c:v>
                </c:pt>
                <c:pt idx="219">
                  <c:v>168.17161560058594</c:v>
                </c:pt>
                <c:pt idx="220">
                  <c:v>167.45973205566406</c:v>
                </c:pt>
                <c:pt idx="221">
                  <c:v>165.78239440917969</c:v>
                </c:pt>
                <c:pt idx="222">
                  <c:v>165.17121887207031</c:v>
                </c:pt>
                <c:pt idx="223">
                  <c:v>164.50096130371094</c:v>
                </c:pt>
                <c:pt idx="224">
                  <c:v>164.45210266113281</c:v>
                </c:pt>
                <c:pt idx="225">
                  <c:v>163.0384521484375</c:v>
                </c:pt>
                <c:pt idx="226">
                  <c:v>162.51904805501303</c:v>
                </c:pt>
                <c:pt idx="227">
                  <c:v>163.28743489583334</c:v>
                </c:pt>
                <c:pt idx="228">
                  <c:v>163.19366455078125</c:v>
                </c:pt>
                <c:pt idx="229">
                  <c:v>162.35610453287759</c:v>
                </c:pt>
                <c:pt idx="230">
                  <c:v>161.97415161132812</c:v>
                </c:pt>
                <c:pt idx="231">
                  <c:v>160.57643127441406</c:v>
                </c:pt>
                <c:pt idx="232">
                  <c:v>160.94896443684897</c:v>
                </c:pt>
                <c:pt idx="233">
                  <c:v>161.2984619140625</c:v>
                </c:pt>
                <c:pt idx="234">
                  <c:v>161.24629720052084</c:v>
                </c:pt>
                <c:pt idx="235">
                  <c:v>161.60403442382812</c:v>
                </c:pt>
                <c:pt idx="236">
                  <c:v>162.12443542480469</c:v>
                </c:pt>
                <c:pt idx="237">
                  <c:v>161.12680053710937</c:v>
                </c:pt>
                <c:pt idx="238">
                  <c:v>160.78236897786459</c:v>
                </c:pt>
                <c:pt idx="239">
                  <c:v>159.89467366536459</c:v>
                </c:pt>
                <c:pt idx="240">
                  <c:v>161.00224304199219</c:v>
                </c:pt>
                <c:pt idx="241">
                  <c:v>162.05772399902344</c:v>
                </c:pt>
                <c:pt idx="242">
                  <c:v>164.89792887369791</c:v>
                </c:pt>
                <c:pt idx="243">
                  <c:v>166.85492451985678</c:v>
                </c:pt>
                <c:pt idx="244">
                  <c:v>169.86420186360678</c:v>
                </c:pt>
                <c:pt idx="245">
                  <c:v>171.38706970214844</c:v>
                </c:pt>
                <c:pt idx="246">
                  <c:v>172.68578084309897</c:v>
                </c:pt>
                <c:pt idx="247">
                  <c:v>173.28079223632812</c:v>
                </c:pt>
                <c:pt idx="248">
                  <c:v>175.03172302246094</c:v>
                </c:pt>
                <c:pt idx="249">
                  <c:v>175.67363993326822</c:v>
                </c:pt>
                <c:pt idx="250">
                  <c:v>175.77900187174478</c:v>
                </c:pt>
                <c:pt idx="251">
                  <c:v>174.69052632649741</c:v>
                </c:pt>
                <c:pt idx="252">
                  <c:v>173.35279846191406</c:v>
                </c:pt>
                <c:pt idx="253">
                  <c:v>173.05760192871094</c:v>
                </c:pt>
                <c:pt idx="254">
                  <c:v>173.15034484863281</c:v>
                </c:pt>
                <c:pt idx="255">
                  <c:v>173.14644877115884</c:v>
                </c:pt>
                <c:pt idx="256">
                  <c:v>172.42016092936197</c:v>
                </c:pt>
                <c:pt idx="257">
                  <c:v>172.17118326822916</c:v>
                </c:pt>
                <c:pt idx="258">
                  <c:v>171.91098022460937</c:v>
                </c:pt>
                <c:pt idx="259">
                  <c:v>171.91373189290366</c:v>
                </c:pt>
                <c:pt idx="260">
                  <c:v>169.68197123209634</c:v>
                </c:pt>
                <c:pt idx="261">
                  <c:v>168.59272766113281</c:v>
                </c:pt>
                <c:pt idx="262">
                  <c:v>166.88005574544272</c:v>
                </c:pt>
                <c:pt idx="263">
                  <c:v>165.97633361816406</c:v>
                </c:pt>
                <c:pt idx="264">
                  <c:v>164.80440775553384</c:v>
                </c:pt>
                <c:pt idx="265">
                  <c:v>163.61685689290366</c:v>
                </c:pt>
                <c:pt idx="266">
                  <c:v>162.443359375</c:v>
                </c:pt>
                <c:pt idx="267">
                  <c:v>161.39986165364584</c:v>
                </c:pt>
                <c:pt idx="268">
                  <c:v>161.94984436035156</c:v>
                </c:pt>
                <c:pt idx="269">
                  <c:v>160.48091634114584</c:v>
                </c:pt>
                <c:pt idx="270">
                  <c:v>159.11376444498697</c:v>
                </c:pt>
                <c:pt idx="271">
                  <c:v>158.46967061360678</c:v>
                </c:pt>
                <c:pt idx="272">
                  <c:v>159.79368082682291</c:v>
                </c:pt>
                <c:pt idx="273">
                  <c:v>160.08071390787759</c:v>
                </c:pt>
                <c:pt idx="274">
                  <c:v>159.39097595214844</c:v>
                </c:pt>
                <c:pt idx="275">
                  <c:v>159.64969889322916</c:v>
                </c:pt>
                <c:pt idx="276">
                  <c:v>158.50221761067709</c:v>
                </c:pt>
                <c:pt idx="277">
                  <c:v>158.22809346516928</c:v>
                </c:pt>
                <c:pt idx="278">
                  <c:v>159.44479370117187</c:v>
                </c:pt>
                <c:pt idx="279">
                  <c:v>160.96220397949219</c:v>
                </c:pt>
                <c:pt idx="280">
                  <c:v>160.20030721028647</c:v>
                </c:pt>
                <c:pt idx="281">
                  <c:v>159.99660237630209</c:v>
                </c:pt>
                <c:pt idx="282">
                  <c:v>158.56413269042969</c:v>
                </c:pt>
                <c:pt idx="283">
                  <c:v>157.37109375</c:v>
                </c:pt>
                <c:pt idx="284">
                  <c:v>156.23590087890625</c:v>
                </c:pt>
                <c:pt idx="285">
                  <c:v>155.29023742675781</c:v>
                </c:pt>
                <c:pt idx="286">
                  <c:v>154.41728719075522</c:v>
                </c:pt>
                <c:pt idx="287">
                  <c:v>154.50105285644531</c:v>
                </c:pt>
                <c:pt idx="288">
                  <c:v>153.90134175618491</c:v>
                </c:pt>
                <c:pt idx="289">
                  <c:v>153.14373270670572</c:v>
                </c:pt>
                <c:pt idx="290">
                  <c:v>152.85971577962241</c:v>
                </c:pt>
                <c:pt idx="291">
                  <c:v>152.38529968261719</c:v>
                </c:pt>
                <c:pt idx="292">
                  <c:v>151.45963033040366</c:v>
                </c:pt>
                <c:pt idx="293">
                  <c:v>151.11423746744791</c:v>
                </c:pt>
                <c:pt idx="294">
                  <c:v>150.71605936686197</c:v>
                </c:pt>
                <c:pt idx="295">
                  <c:v>150.21718343098959</c:v>
                </c:pt>
                <c:pt idx="296">
                  <c:v>149.94499206542969</c:v>
                </c:pt>
                <c:pt idx="297">
                  <c:v>150.98247273763022</c:v>
                </c:pt>
                <c:pt idx="298">
                  <c:v>151.94842529296875</c:v>
                </c:pt>
                <c:pt idx="299">
                  <c:v>152.55234781901041</c:v>
                </c:pt>
              </c:numCache>
            </c:numRef>
          </c:yVal>
          <c:smooth val="1"/>
        </c:ser>
        <c:ser>
          <c:idx val="9"/>
          <c:order val="9"/>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Ref>
          </c:yVal>
          <c:smooth val="1"/>
        </c:ser>
        <c:dLbls>
          <c:showLegendKey val="0"/>
          <c:showVal val="0"/>
          <c:showCatName val="0"/>
          <c:showSerName val="0"/>
          <c:showPercent val="0"/>
          <c:showBubbleSize val="0"/>
        </c:dLbls>
        <c:axId val="82325504"/>
        <c:axId val="82327424"/>
      </c:scatterChart>
      <c:valAx>
        <c:axId val="82325504"/>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82327424"/>
        <c:crosses val="autoZero"/>
        <c:crossBetween val="midCat"/>
        <c:majorUnit val="60"/>
      </c:valAx>
      <c:valAx>
        <c:axId val="82327424"/>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82325504"/>
        <c:crosses val="autoZero"/>
        <c:crossBetween val="midCat"/>
        <c:majorUnit val="50"/>
      </c:valAx>
    </c:plotArea>
    <c:legend>
      <c:legendPos val="r"/>
      <c:layout/>
      <c:overlay val="0"/>
    </c:legend>
    <c:plotVisOnly val="1"/>
    <c:dispBlanksAs val="gap"/>
    <c:showDLblsOverMax val="0"/>
  </c:chart>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Temperature Measured 4-Inches above</a:t>
            </a:r>
            <a:r>
              <a:rPr lang="en-US" baseline="0"/>
              <a:t> Ceiling (Horizontal) Cargo Liner Test Sample</a:t>
            </a:r>
            <a:endParaRPr lang="en-US"/>
          </a:p>
        </c:rich>
      </c:tx>
      <c:layout/>
      <c:overlay val="0"/>
    </c:title>
    <c:autoTitleDeleted val="0"/>
    <c:plotArea>
      <c:layout/>
      <c:scatterChart>
        <c:scatterStyle val="smoothMarker"/>
        <c:varyColors val="0"/>
        <c:ser>
          <c:idx val="0"/>
          <c:order val="0"/>
          <c:tx>
            <c:strRef>
              <c:f>Sheet1!$D$8</c:f>
              <c:strCache>
                <c:ptCount val="1"/>
                <c:pt idx="0">
                  <c:v>Baseline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Sheet1!$D$9:$D$308</c:f>
              <c:numCache>
                <c:formatCode>General</c:formatCode>
                <c:ptCount val="300"/>
                <c:pt idx="0">
                  <c:v>107.05045827229817</c:v>
                </c:pt>
                <c:pt idx="1">
                  <c:v>107.99783325195312</c:v>
                </c:pt>
                <c:pt idx="2">
                  <c:v>108.50190734863281</c:v>
                </c:pt>
                <c:pt idx="3">
                  <c:v>108.88059234619141</c:v>
                </c:pt>
                <c:pt idx="4">
                  <c:v>109.2739969889323</c:v>
                </c:pt>
                <c:pt idx="5">
                  <c:v>109.77961985270183</c:v>
                </c:pt>
                <c:pt idx="6">
                  <c:v>109.9468282063802</c:v>
                </c:pt>
                <c:pt idx="7">
                  <c:v>110.61031595865886</c:v>
                </c:pt>
                <c:pt idx="8">
                  <c:v>111.3592529296875</c:v>
                </c:pt>
                <c:pt idx="9">
                  <c:v>112.27906036376953</c:v>
                </c:pt>
                <c:pt idx="10">
                  <c:v>113.09360249837239</c:v>
                </c:pt>
                <c:pt idx="11">
                  <c:v>114.51833852132161</c:v>
                </c:pt>
                <c:pt idx="12">
                  <c:v>115.81066385904948</c:v>
                </c:pt>
                <c:pt idx="13">
                  <c:v>117.16483306884766</c:v>
                </c:pt>
                <c:pt idx="14">
                  <c:v>118.50113677978516</c:v>
                </c:pt>
                <c:pt idx="15">
                  <c:v>119.71631622314453</c:v>
                </c:pt>
                <c:pt idx="16">
                  <c:v>121.07892608642578</c:v>
                </c:pt>
                <c:pt idx="17">
                  <c:v>122.41844177246094</c:v>
                </c:pt>
                <c:pt idx="18">
                  <c:v>124.61350504557292</c:v>
                </c:pt>
                <c:pt idx="19">
                  <c:v>126.26436869303386</c:v>
                </c:pt>
                <c:pt idx="20">
                  <c:v>128.89188893636069</c:v>
                </c:pt>
                <c:pt idx="21">
                  <c:v>131.98067728678384</c:v>
                </c:pt>
                <c:pt idx="22">
                  <c:v>134.30364481608072</c:v>
                </c:pt>
                <c:pt idx="23">
                  <c:v>136.496826171875</c:v>
                </c:pt>
                <c:pt idx="24">
                  <c:v>139.26873270670572</c:v>
                </c:pt>
                <c:pt idx="25">
                  <c:v>142.35182698567709</c:v>
                </c:pt>
                <c:pt idx="26">
                  <c:v>144.94481913248697</c:v>
                </c:pt>
                <c:pt idx="27">
                  <c:v>148.54202779134116</c:v>
                </c:pt>
                <c:pt idx="28">
                  <c:v>151.87872823079428</c:v>
                </c:pt>
                <c:pt idx="29">
                  <c:v>154.53047688802084</c:v>
                </c:pt>
                <c:pt idx="30">
                  <c:v>157.22452799479166</c:v>
                </c:pt>
                <c:pt idx="31">
                  <c:v>159.92071533203125</c:v>
                </c:pt>
                <c:pt idx="32">
                  <c:v>163.28778584798178</c:v>
                </c:pt>
                <c:pt idx="33">
                  <c:v>166.74662780761719</c:v>
                </c:pt>
                <c:pt idx="34">
                  <c:v>169.62608337402344</c:v>
                </c:pt>
                <c:pt idx="35">
                  <c:v>172.96570332845053</c:v>
                </c:pt>
                <c:pt idx="36">
                  <c:v>176.01451619466147</c:v>
                </c:pt>
                <c:pt idx="37">
                  <c:v>178.12690734863281</c:v>
                </c:pt>
                <c:pt idx="38">
                  <c:v>180.85095723470053</c:v>
                </c:pt>
                <c:pt idx="39">
                  <c:v>182.99031066894531</c:v>
                </c:pt>
                <c:pt idx="40">
                  <c:v>185.73192850748697</c:v>
                </c:pt>
                <c:pt idx="41">
                  <c:v>188.63260396321616</c:v>
                </c:pt>
                <c:pt idx="42">
                  <c:v>191.19579569498697</c:v>
                </c:pt>
                <c:pt idx="43">
                  <c:v>193.71934509277344</c:v>
                </c:pt>
                <c:pt idx="44">
                  <c:v>196.35181172688803</c:v>
                </c:pt>
                <c:pt idx="45">
                  <c:v>198.21522521972656</c:v>
                </c:pt>
                <c:pt idx="46">
                  <c:v>200.14499409993491</c:v>
                </c:pt>
                <c:pt idx="47">
                  <c:v>202.52092488606772</c:v>
                </c:pt>
                <c:pt idx="48">
                  <c:v>205.03562927246094</c:v>
                </c:pt>
                <c:pt idx="49">
                  <c:v>207.88633219401041</c:v>
                </c:pt>
                <c:pt idx="50">
                  <c:v>210.16023254394531</c:v>
                </c:pt>
                <c:pt idx="51">
                  <c:v>212.33095804850259</c:v>
                </c:pt>
                <c:pt idx="52">
                  <c:v>214.86039733886719</c:v>
                </c:pt>
                <c:pt idx="53">
                  <c:v>216.56482442220053</c:v>
                </c:pt>
                <c:pt idx="54">
                  <c:v>217.73856608072916</c:v>
                </c:pt>
                <c:pt idx="55">
                  <c:v>219.51034037272134</c:v>
                </c:pt>
                <c:pt idx="56">
                  <c:v>221.34097290039062</c:v>
                </c:pt>
                <c:pt idx="57">
                  <c:v>222.08591715494791</c:v>
                </c:pt>
                <c:pt idx="58">
                  <c:v>223.63277689615884</c:v>
                </c:pt>
                <c:pt idx="59">
                  <c:v>224.51049296061197</c:v>
                </c:pt>
                <c:pt idx="60">
                  <c:v>225.65941874186197</c:v>
                </c:pt>
                <c:pt idx="61">
                  <c:v>226.87823994954428</c:v>
                </c:pt>
                <c:pt idx="62">
                  <c:v>228.37096150716147</c:v>
                </c:pt>
                <c:pt idx="63">
                  <c:v>229.83146158854166</c:v>
                </c:pt>
                <c:pt idx="64">
                  <c:v>230.64701334635416</c:v>
                </c:pt>
                <c:pt idx="65">
                  <c:v>231.65921529134116</c:v>
                </c:pt>
                <c:pt idx="66">
                  <c:v>232.49774169921875</c:v>
                </c:pt>
                <c:pt idx="67">
                  <c:v>232.61052449544272</c:v>
                </c:pt>
                <c:pt idx="68">
                  <c:v>233.50462849934897</c:v>
                </c:pt>
                <c:pt idx="69">
                  <c:v>233.19736226399741</c:v>
                </c:pt>
                <c:pt idx="70">
                  <c:v>233.77265930175781</c:v>
                </c:pt>
                <c:pt idx="71">
                  <c:v>235.38747660319009</c:v>
                </c:pt>
                <c:pt idx="72">
                  <c:v>235.94127400716147</c:v>
                </c:pt>
                <c:pt idx="73">
                  <c:v>237.21884155273437</c:v>
                </c:pt>
                <c:pt idx="74">
                  <c:v>238.24006652832031</c:v>
                </c:pt>
                <c:pt idx="75">
                  <c:v>239.06000264485678</c:v>
                </c:pt>
                <c:pt idx="76">
                  <c:v>239.98882039388022</c:v>
                </c:pt>
                <c:pt idx="77">
                  <c:v>240.04024759928384</c:v>
                </c:pt>
                <c:pt idx="78">
                  <c:v>240.65072123209634</c:v>
                </c:pt>
                <c:pt idx="79">
                  <c:v>241.60947163899741</c:v>
                </c:pt>
                <c:pt idx="80">
                  <c:v>242.57036336263022</c:v>
                </c:pt>
                <c:pt idx="81">
                  <c:v>243.43759663899741</c:v>
                </c:pt>
                <c:pt idx="82">
                  <c:v>244.15621439615884</c:v>
                </c:pt>
                <c:pt idx="83">
                  <c:v>245.30054219563803</c:v>
                </c:pt>
                <c:pt idx="84">
                  <c:v>245.77156575520834</c:v>
                </c:pt>
                <c:pt idx="85">
                  <c:v>245.53566487630209</c:v>
                </c:pt>
                <c:pt idx="86">
                  <c:v>246.26236470540366</c:v>
                </c:pt>
                <c:pt idx="87">
                  <c:v>245.72981770833334</c:v>
                </c:pt>
                <c:pt idx="88">
                  <c:v>245.79545084635416</c:v>
                </c:pt>
                <c:pt idx="89">
                  <c:v>245.73934936523437</c:v>
                </c:pt>
                <c:pt idx="90">
                  <c:v>245.61794026692709</c:v>
                </c:pt>
                <c:pt idx="91">
                  <c:v>246.26416524251303</c:v>
                </c:pt>
                <c:pt idx="92">
                  <c:v>246.24371337890625</c:v>
                </c:pt>
                <c:pt idx="93">
                  <c:v>246.30071512858072</c:v>
                </c:pt>
                <c:pt idx="94">
                  <c:v>246.81660461425781</c:v>
                </c:pt>
                <c:pt idx="95">
                  <c:v>246.79232788085937</c:v>
                </c:pt>
                <c:pt idx="96">
                  <c:v>247.09585062662759</c:v>
                </c:pt>
                <c:pt idx="97">
                  <c:v>248.31711832682291</c:v>
                </c:pt>
                <c:pt idx="98">
                  <c:v>248.99905395507812</c:v>
                </c:pt>
                <c:pt idx="99">
                  <c:v>249.77067565917969</c:v>
                </c:pt>
                <c:pt idx="100">
                  <c:v>250.09813944498697</c:v>
                </c:pt>
                <c:pt idx="101">
                  <c:v>250.80732727050781</c:v>
                </c:pt>
                <c:pt idx="102">
                  <c:v>251.16583760579428</c:v>
                </c:pt>
                <c:pt idx="103">
                  <c:v>251.65033467610678</c:v>
                </c:pt>
                <c:pt idx="104">
                  <c:v>252.7518310546875</c:v>
                </c:pt>
                <c:pt idx="105">
                  <c:v>253.14154052734375</c:v>
                </c:pt>
                <c:pt idx="106">
                  <c:v>253.80766805013022</c:v>
                </c:pt>
                <c:pt idx="107">
                  <c:v>254.22580464680991</c:v>
                </c:pt>
                <c:pt idx="108">
                  <c:v>254.97352600097656</c:v>
                </c:pt>
                <c:pt idx="109">
                  <c:v>255.37163289388022</c:v>
                </c:pt>
                <c:pt idx="110">
                  <c:v>255.89068603515625</c:v>
                </c:pt>
                <c:pt idx="111">
                  <c:v>256.46038309733075</c:v>
                </c:pt>
                <c:pt idx="112">
                  <c:v>255.83564249674478</c:v>
                </c:pt>
                <c:pt idx="113">
                  <c:v>256.26027933756512</c:v>
                </c:pt>
                <c:pt idx="114">
                  <c:v>256.13956705729169</c:v>
                </c:pt>
                <c:pt idx="115">
                  <c:v>255.95829264322916</c:v>
                </c:pt>
                <c:pt idx="116">
                  <c:v>256.51198832194012</c:v>
                </c:pt>
                <c:pt idx="117">
                  <c:v>256.958246866862</c:v>
                </c:pt>
                <c:pt idx="118">
                  <c:v>256.410888671875</c:v>
                </c:pt>
                <c:pt idx="119">
                  <c:v>255.43589782714844</c:v>
                </c:pt>
                <c:pt idx="120">
                  <c:v>255.41577657063803</c:v>
                </c:pt>
                <c:pt idx="121">
                  <c:v>255.12450663248697</c:v>
                </c:pt>
                <c:pt idx="122">
                  <c:v>255.74486796061197</c:v>
                </c:pt>
                <c:pt idx="123">
                  <c:v>256.06968688964844</c:v>
                </c:pt>
                <c:pt idx="124">
                  <c:v>256.32991536458331</c:v>
                </c:pt>
                <c:pt idx="125">
                  <c:v>256.70758565266925</c:v>
                </c:pt>
                <c:pt idx="126">
                  <c:v>256.60240681966144</c:v>
                </c:pt>
                <c:pt idx="127">
                  <c:v>256.50060017903644</c:v>
                </c:pt>
                <c:pt idx="128">
                  <c:v>256.82423400878906</c:v>
                </c:pt>
                <c:pt idx="129">
                  <c:v>256.97019449869794</c:v>
                </c:pt>
                <c:pt idx="130">
                  <c:v>257.15906778971356</c:v>
                </c:pt>
                <c:pt idx="131">
                  <c:v>257.02044169108075</c:v>
                </c:pt>
                <c:pt idx="132">
                  <c:v>256.65610758463544</c:v>
                </c:pt>
                <c:pt idx="133">
                  <c:v>255.62220764160156</c:v>
                </c:pt>
                <c:pt idx="134">
                  <c:v>254.72305297851563</c:v>
                </c:pt>
                <c:pt idx="135">
                  <c:v>254.95565795898437</c:v>
                </c:pt>
                <c:pt idx="136">
                  <c:v>255.42722574869791</c:v>
                </c:pt>
                <c:pt idx="137">
                  <c:v>255.02477518717447</c:v>
                </c:pt>
                <c:pt idx="138">
                  <c:v>255.1800537109375</c:v>
                </c:pt>
                <c:pt idx="139">
                  <c:v>254.92555236816406</c:v>
                </c:pt>
                <c:pt idx="140">
                  <c:v>253.97500101725259</c:v>
                </c:pt>
                <c:pt idx="141">
                  <c:v>254.07786051432291</c:v>
                </c:pt>
                <c:pt idx="142">
                  <c:v>253.35531107584634</c:v>
                </c:pt>
                <c:pt idx="143">
                  <c:v>253.21800231933594</c:v>
                </c:pt>
                <c:pt idx="144">
                  <c:v>252.79747009277344</c:v>
                </c:pt>
                <c:pt idx="145">
                  <c:v>252.66880289713541</c:v>
                </c:pt>
                <c:pt idx="146">
                  <c:v>252.93721516927084</c:v>
                </c:pt>
                <c:pt idx="147">
                  <c:v>252.59136454264322</c:v>
                </c:pt>
                <c:pt idx="148">
                  <c:v>253.10152689615884</c:v>
                </c:pt>
                <c:pt idx="149">
                  <c:v>253.13460795084634</c:v>
                </c:pt>
                <c:pt idx="150">
                  <c:v>253.06351725260416</c:v>
                </c:pt>
                <c:pt idx="151">
                  <c:v>252.28923543294272</c:v>
                </c:pt>
                <c:pt idx="152">
                  <c:v>251.79692077636719</c:v>
                </c:pt>
                <c:pt idx="153">
                  <c:v>251.84655253092447</c:v>
                </c:pt>
                <c:pt idx="154">
                  <c:v>251.62013244628906</c:v>
                </c:pt>
                <c:pt idx="155">
                  <c:v>250.17084757486978</c:v>
                </c:pt>
                <c:pt idx="156">
                  <c:v>249.56571451822916</c:v>
                </c:pt>
                <c:pt idx="157">
                  <c:v>249.29735819498697</c:v>
                </c:pt>
                <c:pt idx="158">
                  <c:v>249.57309977213541</c:v>
                </c:pt>
                <c:pt idx="159">
                  <c:v>248.72487894694009</c:v>
                </c:pt>
                <c:pt idx="160">
                  <c:v>247.66562398274741</c:v>
                </c:pt>
                <c:pt idx="161">
                  <c:v>247.01691691080728</c:v>
                </c:pt>
                <c:pt idx="162">
                  <c:v>247.27874247233072</c:v>
                </c:pt>
                <c:pt idx="163">
                  <c:v>247.45414733886719</c:v>
                </c:pt>
                <c:pt idx="164">
                  <c:v>247.21663920084634</c:v>
                </c:pt>
                <c:pt idx="165">
                  <c:v>248.02485656738281</c:v>
                </c:pt>
                <c:pt idx="166">
                  <c:v>248.80610148111978</c:v>
                </c:pt>
                <c:pt idx="167">
                  <c:v>248.90689086914063</c:v>
                </c:pt>
                <c:pt idx="168">
                  <c:v>249.32766723632812</c:v>
                </c:pt>
                <c:pt idx="169">
                  <c:v>249.50044759114584</c:v>
                </c:pt>
                <c:pt idx="170">
                  <c:v>249.20395914713541</c:v>
                </c:pt>
                <c:pt idx="171">
                  <c:v>249.60987345377603</c:v>
                </c:pt>
                <c:pt idx="172">
                  <c:v>249.57064819335938</c:v>
                </c:pt>
                <c:pt idx="173">
                  <c:v>249.24020385742187</c:v>
                </c:pt>
                <c:pt idx="174">
                  <c:v>249.29071044921875</c:v>
                </c:pt>
                <c:pt idx="175">
                  <c:v>249.05742390950522</c:v>
                </c:pt>
                <c:pt idx="176">
                  <c:v>249.27895100911459</c:v>
                </c:pt>
                <c:pt idx="177">
                  <c:v>248.59530131022134</c:v>
                </c:pt>
                <c:pt idx="178">
                  <c:v>248.44945271809897</c:v>
                </c:pt>
                <c:pt idx="179">
                  <c:v>248.34601338704428</c:v>
                </c:pt>
                <c:pt idx="180">
                  <c:v>247.57152303059897</c:v>
                </c:pt>
                <c:pt idx="181">
                  <c:v>247.90790812174478</c:v>
                </c:pt>
                <c:pt idx="182">
                  <c:v>247.61832682291666</c:v>
                </c:pt>
                <c:pt idx="183">
                  <c:v>247.78727722167969</c:v>
                </c:pt>
                <c:pt idx="184">
                  <c:v>247.09625752766928</c:v>
                </c:pt>
                <c:pt idx="185">
                  <c:v>246.86683146158853</c:v>
                </c:pt>
                <c:pt idx="186">
                  <c:v>246.4903564453125</c:v>
                </c:pt>
                <c:pt idx="187">
                  <c:v>245.78504943847656</c:v>
                </c:pt>
                <c:pt idx="188">
                  <c:v>245.29789733886719</c:v>
                </c:pt>
                <c:pt idx="189">
                  <c:v>244.81380716959634</c:v>
                </c:pt>
                <c:pt idx="190">
                  <c:v>244.47190856933594</c:v>
                </c:pt>
                <c:pt idx="191">
                  <c:v>244.64889017740884</c:v>
                </c:pt>
                <c:pt idx="192">
                  <c:v>245.32388305664062</c:v>
                </c:pt>
                <c:pt idx="193">
                  <c:v>246.27778625488281</c:v>
                </c:pt>
                <c:pt idx="194">
                  <c:v>246.72470601399741</c:v>
                </c:pt>
                <c:pt idx="195">
                  <c:v>246.63339233398437</c:v>
                </c:pt>
                <c:pt idx="196">
                  <c:v>247.00045776367188</c:v>
                </c:pt>
                <c:pt idx="197">
                  <c:v>246.81806437174478</c:v>
                </c:pt>
                <c:pt idx="198">
                  <c:v>246.54126485188803</c:v>
                </c:pt>
                <c:pt idx="199">
                  <c:v>246.28469848632812</c:v>
                </c:pt>
                <c:pt idx="200">
                  <c:v>246.52719116210937</c:v>
                </c:pt>
                <c:pt idx="201">
                  <c:v>246.37340291341147</c:v>
                </c:pt>
                <c:pt idx="202">
                  <c:v>245.95429484049478</c:v>
                </c:pt>
                <c:pt idx="203">
                  <c:v>246.04633076985678</c:v>
                </c:pt>
                <c:pt idx="204">
                  <c:v>245.91457621256509</c:v>
                </c:pt>
                <c:pt idx="205">
                  <c:v>245.37519327799478</c:v>
                </c:pt>
                <c:pt idx="206">
                  <c:v>245.60365295410156</c:v>
                </c:pt>
                <c:pt idx="207">
                  <c:v>245.47536722819009</c:v>
                </c:pt>
                <c:pt idx="208">
                  <c:v>245.07641092936197</c:v>
                </c:pt>
                <c:pt idx="209">
                  <c:v>245.22151184082031</c:v>
                </c:pt>
                <c:pt idx="210">
                  <c:v>245.44178771972656</c:v>
                </c:pt>
                <c:pt idx="211">
                  <c:v>246.02268981933594</c:v>
                </c:pt>
                <c:pt idx="212">
                  <c:v>245.49223836263022</c:v>
                </c:pt>
                <c:pt idx="213">
                  <c:v>245.07288106282553</c:v>
                </c:pt>
                <c:pt idx="214">
                  <c:v>244.22895812988281</c:v>
                </c:pt>
                <c:pt idx="215">
                  <c:v>243.82751973470053</c:v>
                </c:pt>
                <c:pt idx="216">
                  <c:v>243.96724955240884</c:v>
                </c:pt>
                <c:pt idx="217">
                  <c:v>243.90878804524741</c:v>
                </c:pt>
                <c:pt idx="218">
                  <c:v>243.93391927083334</c:v>
                </c:pt>
                <c:pt idx="219">
                  <c:v>244.05212910970053</c:v>
                </c:pt>
                <c:pt idx="220">
                  <c:v>244.35664367675781</c:v>
                </c:pt>
                <c:pt idx="221">
                  <c:v>244.42756144205728</c:v>
                </c:pt>
                <c:pt idx="222">
                  <c:v>244.52803039550781</c:v>
                </c:pt>
                <c:pt idx="223">
                  <c:v>244.58293151855469</c:v>
                </c:pt>
                <c:pt idx="224">
                  <c:v>244.47099304199219</c:v>
                </c:pt>
                <c:pt idx="225">
                  <c:v>244.63995869954428</c:v>
                </c:pt>
                <c:pt idx="226">
                  <c:v>244.68158976236978</c:v>
                </c:pt>
                <c:pt idx="227">
                  <c:v>244.65951538085937</c:v>
                </c:pt>
                <c:pt idx="228">
                  <c:v>245.09111022949219</c:v>
                </c:pt>
                <c:pt idx="229">
                  <c:v>244.50878397623697</c:v>
                </c:pt>
                <c:pt idx="230">
                  <c:v>244.54134623209634</c:v>
                </c:pt>
                <c:pt idx="231">
                  <c:v>243.61394755045572</c:v>
                </c:pt>
                <c:pt idx="232">
                  <c:v>243.62303670247397</c:v>
                </c:pt>
                <c:pt idx="233">
                  <c:v>243.51122538248697</c:v>
                </c:pt>
                <c:pt idx="234">
                  <c:v>242.97809346516928</c:v>
                </c:pt>
                <c:pt idx="235">
                  <c:v>242.83940633138022</c:v>
                </c:pt>
                <c:pt idx="236">
                  <c:v>242.71593221028647</c:v>
                </c:pt>
                <c:pt idx="237">
                  <c:v>242.18403116861978</c:v>
                </c:pt>
                <c:pt idx="238">
                  <c:v>242.14103698730469</c:v>
                </c:pt>
                <c:pt idx="239">
                  <c:v>242.43421936035156</c:v>
                </c:pt>
                <c:pt idx="240">
                  <c:v>242.45211283365884</c:v>
                </c:pt>
                <c:pt idx="241">
                  <c:v>242.14255269368491</c:v>
                </c:pt>
                <c:pt idx="242">
                  <c:v>242.16128540039062</c:v>
                </c:pt>
                <c:pt idx="243">
                  <c:v>242.11854044596353</c:v>
                </c:pt>
                <c:pt idx="244">
                  <c:v>242.09512837727866</c:v>
                </c:pt>
                <c:pt idx="245">
                  <c:v>242.03599548339844</c:v>
                </c:pt>
                <c:pt idx="246">
                  <c:v>241.65024312337241</c:v>
                </c:pt>
                <c:pt idx="247">
                  <c:v>241.69928487141928</c:v>
                </c:pt>
                <c:pt idx="248">
                  <c:v>241.65656534830728</c:v>
                </c:pt>
                <c:pt idx="249">
                  <c:v>241.50876363118491</c:v>
                </c:pt>
                <c:pt idx="250">
                  <c:v>241.7994384765625</c:v>
                </c:pt>
                <c:pt idx="251">
                  <c:v>241.91569010416666</c:v>
                </c:pt>
                <c:pt idx="252">
                  <c:v>242.24118041992187</c:v>
                </c:pt>
                <c:pt idx="253">
                  <c:v>242.56569417317709</c:v>
                </c:pt>
                <c:pt idx="254">
                  <c:v>242.47737630208334</c:v>
                </c:pt>
                <c:pt idx="255">
                  <c:v>243.60182698567709</c:v>
                </c:pt>
                <c:pt idx="256">
                  <c:v>243.78319803873697</c:v>
                </c:pt>
                <c:pt idx="257">
                  <c:v>243.64650980631509</c:v>
                </c:pt>
                <c:pt idx="258">
                  <c:v>243.52993265787759</c:v>
                </c:pt>
                <c:pt idx="259">
                  <c:v>243.25845845540366</c:v>
                </c:pt>
                <c:pt idx="260">
                  <c:v>243.09998067220053</c:v>
                </c:pt>
                <c:pt idx="261">
                  <c:v>242.80663045247397</c:v>
                </c:pt>
                <c:pt idx="262">
                  <c:v>242.81349690755209</c:v>
                </c:pt>
                <c:pt idx="263">
                  <c:v>242.92180379231772</c:v>
                </c:pt>
                <c:pt idx="264">
                  <c:v>242.68414306640625</c:v>
                </c:pt>
                <c:pt idx="265">
                  <c:v>243.26105753580728</c:v>
                </c:pt>
                <c:pt idx="266">
                  <c:v>243.16973368326822</c:v>
                </c:pt>
                <c:pt idx="267">
                  <c:v>242.90400695800781</c:v>
                </c:pt>
                <c:pt idx="268">
                  <c:v>242.94717915852866</c:v>
                </c:pt>
                <c:pt idx="269">
                  <c:v>242.41612243652344</c:v>
                </c:pt>
                <c:pt idx="270">
                  <c:v>242.07230631510416</c:v>
                </c:pt>
                <c:pt idx="271">
                  <c:v>241.69730122884116</c:v>
                </c:pt>
                <c:pt idx="272">
                  <c:v>242.25413004557291</c:v>
                </c:pt>
                <c:pt idx="273">
                  <c:v>242.54027811686197</c:v>
                </c:pt>
                <c:pt idx="274">
                  <c:v>242.59620157877603</c:v>
                </c:pt>
                <c:pt idx="275">
                  <c:v>242.57848103841147</c:v>
                </c:pt>
                <c:pt idx="276">
                  <c:v>242.69183858235678</c:v>
                </c:pt>
                <c:pt idx="277">
                  <c:v>242.79719543457031</c:v>
                </c:pt>
                <c:pt idx="278">
                  <c:v>242.99132792154947</c:v>
                </c:pt>
                <c:pt idx="279">
                  <c:v>243.01809183756509</c:v>
                </c:pt>
                <c:pt idx="280">
                  <c:v>243.39206949869791</c:v>
                </c:pt>
                <c:pt idx="281">
                  <c:v>243.692138671875</c:v>
                </c:pt>
                <c:pt idx="282">
                  <c:v>244.34752909342447</c:v>
                </c:pt>
                <c:pt idx="283">
                  <c:v>245.18998718261719</c:v>
                </c:pt>
                <c:pt idx="284">
                  <c:v>245.10088602701822</c:v>
                </c:pt>
                <c:pt idx="285">
                  <c:v>245.32072957356772</c:v>
                </c:pt>
                <c:pt idx="286">
                  <c:v>244.771240234375</c:v>
                </c:pt>
                <c:pt idx="287">
                  <c:v>245.00717163085937</c:v>
                </c:pt>
                <c:pt idx="288">
                  <c:v>244.78477986653647</c:v>
                </c:pt>
                <c:pt idx="289">
                  <c:v>244.50703430175781</c:v>
                </c:pt>
                <c:pt idx="290">
                  <c:v>244.62400817871094</c:v>
                </c:pt>
                <c:pt idx="291">
                  <c:v>244.88434346516928</c:v>
                </c:pt>
                <c:pt idx="292">
                  <c:v>245.01442972819009</c:v>
                </c:pt>
                <c:pt idx="293">
                  <c:v>245.0980224609375</c:v>
                </c:pt>
                <c:pt idx="294">
                  <c:v>244.45397440592447</c:v>
                </c:pt>
                <c:pt idx="295">
                  <c:v>243.38368733723959</c:v>
                </c:pt>
                <c:pt idx="296">
                  <c:v>243.15448506673178</c:v>
                </c:pt>
                <c:pt idx="297">
                  <c:v>243.23035685221353</c:v>
                </c:pt>
                <c:pt idx="298">
                  <c:v>243.11493937174478</c:v>
                </c:pt>
                <c:pt idx="299">
                  <c:v>243.09480794270834</c:v>
                </c:pt>
              </c:numCache>
            </c:numRef>
          </c:yVal>
          <c:smooth val="1"/>
        </c:ser>
        <c:ser>
          <c:idx val="1"/>
          <c:order val="1"/>
          <c:tx>
            <c:strRef>
              <c:f>Sheet1!$E$8</c:f>
              <c:strCache>
                <c:ptCount val="1"/>
                <c:pt idx="0">
                  <c:v>Shrouded TC</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Sheet1!$E$9:$E$308</c:f>
            </c:numRef>
          </c:yVal>
          <c:smooth val="1"/>
        </c:ser>
        <c:ser>
          <c:idx val="2"/>
          <c:order val="2"/>
          <c:tx>
            <c:strRef>
              <c:f>Sheet1!$F$8</c:f>
              <c:strCache>
                <c:ptCount val="1"/>
                <c:pt idx="0">
                  <c:v>Fan Facing Flame Side</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Sheet1!$F$9:$F$308</c:f>
            </c:numRef>
          </c:yVal>
          <c:smooth val="1"/>
        </c:ser>
        <c:ser>
          <c:idx val="3"/>
          <c:order val="3"/>
          <c:tx>
            <c:strRef>
              <c:f>Sheet1!$G$8</c:f>
              <c:strCache>
                <c:ptCount val="1"/>
                <c:pt idx="0">
                  <c:v>Fan Facing Backboard (Low Speed)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Sheet1!$G$9:$G$308</c:f>
            </c:numRef>
          </c:yVal>
          <c:smooth val="1"/>
        </c:ser>
        <c:ser>
          <c:idx val="4"/>
          <c:order val="4"/>
          <c:tx>
            <c:strRef>
              <c:f>Sheet1!$H$8</c:f>
              <c:strCache>
                <c:ptCount val="1"/>
                <c:pt idx="0">
                  <c:v>Fan Facing Backboard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Sheet1!$H$9:$H$308</c:f>
            </c:numRef>
          </c:yVal>
          <c:smooth val="1"/>
        </c:ser>
        <c:ser>
          <c:idx val="5"/>
          <c:order val="5"/>
          <c:tx>
            <c:strRef>
              <c:f>Sheet1!$I$8</c:f>
              <c:strCache>
                <c:ptCount val="1"/>
                <c:pt idx="0">
                  <c:v>Insulating Board</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Sheet1!$I$9:$I$308</c:f>
            </c:numRef>
          </c:yVal>
          <c:smooth val="1"/>
        </c:ser>
        <c:ser>
          <c:idx val="6"/>
          <c:order val="6"/>
          <c:tx>
            <c:strRef>
              <c:f>Sheet1!$J$8</c:f>
              <c:strCache>
                <c:ptCount val="1"/>
                <c:pt idx="0">
                  <c:v>Open Door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Sheet1!$J$9:$J$308</c:f>
            </c:numRef>
          </c:yVal>
          <c:smooth val="1"/>
        </c:ser>
        <c:ser>
          <c:idx val="7"/>
          <c:order val="7"/>
          <c:tx>
            <c:strRef>
              <c:f>Sheet1!$K$8</c:f>
              <c:strCache>
                <c:ptCount val="1"/>
                <c:pt idx="0">
                  <c:v>Open Door Test Cell No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Sheet1!$K$9:$K$308</c:f>
            </c:numRef>
          </c:yVal>
          <c:smooth val="1"/>
        </c:ser>
        <c:ser>
          <c:idx val="8"/>
          <c:order val="8"/>
          <c:tx>
            <c:strRef>
              <c:f>Sheet1!$L$8</c:f>
              <c:strCache>
                <c:ptCount val="1"/>
                <c:pt idx="0">
                  <c:v>Full Scale Test Cell</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Sheet1!$L$9:$L$308</c:f>
              <c:numCache>
                <c:formatCode>General</c:formatCode>
                <c:ptCount val="300"/>
                <c:pt idx="0">
                  <c:v>74.138198852539062</c:v>
                </c:pt>
                <c:pt idx="1">
                  <c:v>75.333866119384766</c:v>
                </c:pt>
                <c:pt idx="2">
                  <c:v>76.113811492919922</c:v>
                </c:pt>
                <c:pt idx="3">
                  <c:v>76.639354705810547</c:v>
                </c:pt>
                <c:pt idx="4">
                  <c:v>77.813423156738281</c:v>
                </c:pt>
                <c:pt idx="5">
                  <c:v>79.270622253417969</c:v>
                </c:pt>
                <c:pt idx="6">
                  <c:v>79.989231109619141</c:v>
                </c:pt>
                <c:pt idx="7">
                  <c:v>81.541885375976563</c:v>
                </c:pt>
                <c:pt idx="8">
                  <c:v>83.251346588134766</c:v>
                </c:pt>
                <c:pt idx="9">
                  <c:v>83.586589813232422</c:v>
                </c:pt>
                <c:pt idx="10">
                  <c:v>85.058738708496094</c:v>
                </c:pt>
                <c:pt idx="11">
                  <c:v>86.259956359863281</c:v>
                </c:pt>
                <c:pt idx="12">
                  <c:v>86.712104797363281</c:v>
                </c:pt>
                <c:pt idx="13">
                  <c:v>86.994270324707031</c:v>
                </c:pt>
                <c:pt idx="14">
                  <c:v>87.824985504150391</c:v>
                </c:pt>
                <c:pt idx="15">
                  <c:v>88.547374725341797</c:v>
                </c:pt>
                <c:pt idx="16">
                  <c:v>89.757545471191406</c:v>
                </c:pt>
                <c:pt idx="17">
                  <c:v>91.357616424560547</c:v>
                </c:pt>
                <c:pt idx="18">
                  <c:v>92.816829681396484</c:v>
                </c:pt>
                <c:pt idx="19">
                  <c:v>93.363998413085938</c:v>
                </c:pt>
                <c:pt idx="20">
                  <c:v>95.313404083251953</c:v>
                </c:pt>
                <c:pt idx="21">
                  <c:v>97.127994537353516</c:v>
                </c:pt>
                <c:pt idx="22">
                  <c:v>97.953762054443359</c:v>
                </c:pt>
                <c:pt idx="23">
                  <c:v>101.12965774536133</c:v>
                </c:pt>
                <c:pt idx="24">
                  <c:v>103.65264892578125</c:v>
                </c:pt>
                <c:pt idx="25">
                  <c:v>104.42829132080078</c:v>
                </c:pt>
                <c:pt idx="26">
                  <c:v>106.75826263427734</c:v>
                </c:pt>
                <c:pt idx="27">
                  <c:v>108.91162872314453</c:v>
                </c:pt>
                <c:pt idx="28">
                  <c:v>110.72302627563477</c:v>
                </c:pt>
                <c:pt idx="29">
                  <c:v>112.56446075439453</c:v>
                </c:pt>
                <c:pt idx="30">
                  <c:v>113.06043243408203</c:v>
                </c:pt>
                <c:pt idx="31">
                  <c:v>113.82153701782227</c:v>
                </c:pt>
                <c:pt idx="32">
                  <c:v>115.34219360351562</c:v>
                </c:pt>
                <c:pt idx="33">
                  <c:v>118.11734008789062</c:v>
                </c:pt>
                <c:pt idx="34">
                  <c:v>119.51394653320312</c:v>
                </c:pt>
                <c:pt idx="35">
                  <c:v>118.77877044677734</c:v>
                </c:pt>
                <c:pt idx="36">
                  <c:v>119.4851557413737</c:v>
                </c:pt>
                <c:pt idx="37">
                  <c:v>120.34300231933594</c:v>
                </c:pt>
                <c:pt idx="38">
                  <c:v>121.55442810058594</c:v>
                </c:pt>
                <c:pt idx="39">
                  <c:v>123.54317220052083</c:v>
                </c:pt>
                <c:pt idx="40">
                  <c:v>125.7213872273763</c:v>
                </c:pt>
                <c:pt idx="41">
                  <c:v>125.68972524007161</c:v>
                </c:pt>
                <c:pt idx="42">
                  <c:v>126.44852447509766</c:v>
                </c:pt>
                <c:pt idx="43">
                  <c:v>128.38481140136719</c:v>
                </c:pt>
                <c:pt idx="44">
                  <c:v>129.50157165527344</c:v>
                </c:pt>
                <c:pt idx="45">
                  <c:v>132.34870402018228</c:v>
                </c:pt>
                <c:pt idx="46">
                  <c:v>133.10087585449219</c:v>
                </c:pt>
                <c:pt idx="47">
                  <c:v>133.584592183431</c:v>
                </c:pt>
                <c:pt idx="48">
                  <c:v>134.74376424153647</c:v>
                </c:pt>
                <c:pt idx="49">
                  <c:v>135.88723246256509</c:v>
                </c:pt>
                <c:pt idx="50">
                  <c:v>137.25947570800781</c:v>
                </c:pt>
                <c:pt idx="51">
                  <c:v>139.29109191894531</c:v>
                </c:pt>
                <c:pt idx="52">
                  <c:v>142.07659403483072</c:v>
                </c:pt>
                <c:pt idx="53">
                  <c:v>143.80288187662759</c:v>
                </c:pt>
                <c:pt idx="54">
                  <c:v>145.37831115722656</c:v>
                </c:pt>
                <c:pt idx="55">
                  <c:v>146.52681477864584</c:v>
                </c:pt>
                <c:pt idx="56">
                  <c:v>147.58330281575522</c:v>
                </c:pt>
                <c:pt idx="57">
                  <c:v>148.01752217610678</c:v>
                </c:pt>
                <c:pt idx="58">
                  <c:v>149.65610249837241</c:v>
                </c:pt>
                <c:pt idx="59">
                  <c:v>151.02827453613281</c:v>
                </c:pt>
                <c:pt idx="60">
                  <c:v>152.74874877929687</c:v>
                </c:pt>
                <c:pt idx="61">
                  <c:v>153.88761393229166</c:v>
                </c:pt>
                <c:pt idx="62">
                  <c:v>155.09745279947916</c:v>
                </c:pt>
                <c:pt idx="63">
                  <c:v>154.99582417805991</c:v>
                </c:pt>
                <c:pt idx="64">
                  <c:v>156.90267435709634</c:v>
                </c:pt>
                <c:pt idx="65">
                  <c:v>159.85083516438803</c:v>
                </c:pt>
                <c:pt idx="66">
                  <c:v>162.49130757649741</c:v>
                </c:pt>
                <c:pt idx="67">
                  <c:v>162.64419047037759</c:v>
                </c:pt>
                <c:pt idx="68">
                  <c:v>163.07136535644531</c:v>
                </c:pt>
                <c:pt idx="69">
                  <c:v>163.56404113769531</c:v>
                </c:pt>
                <c:pt idx="70">
                  <c:v>164.17695109049478</c:v>
                </c:pt>
                <c:pt idx="71">
                  <c:v>164.85906982421875</c:v>
                </c:pt>
                <c:pt idx="72">
                  <c:v>166.49981689453125</c:v>
                </c:pt>
                <c:pt idx="73">
                  <c:v>166.93590291341147</c:v>
                </c:pt>
                <c:pt idx="74">
                  <c:v>168.38040669759116</c:v>
                </c:pt>
                <c:pt idx="75">
                  <c:v>169.33236694335938</c:v>
                </c:pt>
                <c:pt idx="76">
                  <c:v>169.43749491373697</c:v>
                </c:pt>
                <c:pt idx="77">
                  <c:v>169.90868123372397</c:v>
                </c:pt>
                <c:pt idx="78">
                  <c:v>171.18014017740884</c:v>
                </c:pt>
                <c:pt idx="79">
                  <c:v>172.85076395670572</c:v>
                </c:pt>
                <c:pt idx="80">
                  <c:v>173.14065043131509</c:v>
                </c:pt>
                <c:pt idx="81">
                  <c:v>173.35322570800781</c:v>
                </c:pt>
                <c:pt idx="82">
                  <c:v>174.54941304524741</c:v>
                </c:pt>
                <c:pt idx="83">
                  <c:v>174.49408467610678</c:v>
                </c:pt>
                <c:pt idx="84">
                  <c:v>173.58478800455728</c:v>
                </c:pt>
                <c:pt idx="85">
                  <c:v>173.49817911783853</c:v>
                </c:pt>
                <c:pt idx="86">
                  <c:v>173.56209818522134</c:v>
                </c:pt>
                <c:pt idx="87">
                  <c:v>172.90070088704428</c:v>
                </c:pt>
                <c:pt idx="88">
                  <c:v>173.86819966634116</c:v>
                </c:pt>
                <c:pt idx="89">
                  <c:v>174.51804606119791</c:v>
                </c:pt>
                <c:pt idx="90">
                  <c:v>174.57578023274741</c:v>
                </c:pt>
                <c:pt idx="91">
                  <c:v>176.19222005208334</c:v>
                </c:pt>
                <c:pt idx="92">
                  <c:v>176.78983052571616</c:v>
                </c:pt>
                <c:pt idx="93">
                  <c:v>176.91589864095053</c:v>
                </c:pt>
                <c:pt idx="94">
                  <c:v>176.14206949869791</c:v>
                </c:pt>
                <c:pt idx="95">
                  <c:v>176.59013366699219</c:v>
                </c:pt>
                <c:pt idx="96">
                  <c:v>176.14671834309897</c:v>
                </c:pt>
                <c:pt idx="97">
                  <c:v>176.77185567220053</c:v>
                </c:pt>
                <c:pt idx="98">
                  <c:v>176.81936136881509</c:v>
                </c:pt>
                <c:pt idx="99">
                  <c:v>175.73812866210937</c:v>
                </c:pt>
                <c:pt idx="100">
                  <c:v>175.59324645996094</c:v>
                </c:pt>
                <c:pt idx="101">
                  <c:v>174.40215047200522</c:v>
                </c:pt>
                <c:pt idx="102">
                  <c:v>173.58883666992187</c:v>
                </c:pt>
                <c:pt idx="103">
                  <c:v>172.17110697428384</c:v>
                </c:pt>
                <c:pt idx="104">
                  <c:v>171.00862121582031</c:v>
                </c:pt>
                <c:pt idx="105">
                  <c:v>170.29375712076822</c:v>
                </c:pt>
                <c:pt idx="106">
                  <c:v>170.26095072428384</c:v>
                </c:pt>
                <c:pt idx="107">
                  <c:v>169.51039632161459</c:v>
                </c:pt>
                <c:pt idx="108">
                  <c:v>169.72060648600259</c:v>
                </c:pt>
                <c:pt idx="109">
                  <c:v>169.92802937825522</c:v>
                </c:pt>
                <c:pt idx="110">
                  <c:v>169.09324645996094</c:v>
                </c:pt>
                <c:pt idx="111">
                  <c:v>168.57526143391928</c:v>
                </c:pt>
                <c:pt idx="112">
                  <c:v>168.41285196940103</c:v>
                </c:pt>
                <c:pt idx="113">
                  <c:v>167.52312215169272</c:v>
                </c:pt>
                <c:pt idx="114">
                  <c:v>166.93355305989584</c:v>
                </c:pt>
                <c:pt idx="115">
                  <c:v>167.32552591959634</c:v>
                </c:pt>
                <c:pt idx="116">
                  <c:v>167.26508585611978</c:v>
                </c:pt>
                <c:pt idx="117">
                  <c:v>167.70120747884116</c:v>
                </c:pt>
                <c:pt idx="118">
                  <c:v>167.10097757975259</c:v>
                </c:pt>
                <c:pt idx="119">
                  <c:v>166.88626607259116</c:v>
                </c:pt>
                <c:pt idx="120">
                  <c:v>167.50958760579428</c:v>
                </c:pt>
                <c:pt idx="121">
                  <c:v>168.30138142903647</c:v>
                </c:pt>
                <c:pt idx="122">
                  <c:v>168.42984008789062</c:v>
                </c:pt>
                <c:pt idx="123">
                  <c:v>169.97949727376303</c:v>
                </c:pt>
                <c:pt idx="124">
                  <c:v>170.18397013346353</c:v>
                </c:pt>
                <c:pt idx="125">
                  <c:v>170.47936503092447</c:v>
                </c:pt>
                <c:pt idx="126">
                  <c:v>170.51514180501303</c:v>
                </c:pt>
                <c:pt idx="127">
                  <c:v>170.64115397135416</c:v>
                </c:pt>
                <c:pt idx="128">
                  <c:v>170.69766235351562</c:v>
                </c:pt>
                <c:pt idx="129">
                  <c:v>170.58796183268228</c:v>
                </c:pt>
                <c:pt idx="130">
                  <c:v>170.95732116699219</c:v>
                </c:pt>
                <c:pt idx="131">
                  <c:v>171.5054931640625</c:v>
                </c:pt>
                <c:pt idx="132">
                  <c:v>171.44802347819009</c:v>
                </c:pt>
                <c:pt idx="133">
                  <c:v>172.33361307779947</c:v>
                </c:pt>
                <c:pt idx="134">
                  <c:v>173.27214558919272</c:v>
                </c:pt>
                <c:pt idx="135">
                  <c:v>174.41946411132812</c:v>
                </c:pt>
                <c:pt idx="136">
                  <c:v>175.09279378255209</c:v>
                </c:pt>
                <c:pt idx="137">
                  <c:v>175.55378723144531</c:v>
                </c:pt>
                <c:pt idx="138">
                  <c:v>176.98235575358072</c:v>
                </c:pt>
                <c:pt idx="139">
                  <c:v>177.80628967285156</c:v>
                </c:pt>
                <c:pt idx="140">
                  <c:v>177.35761006673178</c:v>
                </c:pt>
                <c:pt idx="141">
                  <c:v>177.12713114420572</c:v>
                </c:pt>
                <c:pt idx="142">
                  <c:v>176.27404276529947</c:v>
                </c:pt>
                <c:pt idx="143">
                  <c:v>175.53580729166666</c:v>
                </c:pt>
                <c:pt idx="144">
                  <c:v>175.66040547688803</c:v>
                </c:pt>
                <c:pt idx="145">
                  <c:v>174.48064168294272</c:v>
                </c:pt>
                <c:pt idx="146">
                  <c:v>174.47500101725259</c:v>
                </c:pt>
                <c:pt idx="147">
                  <c:v>174.96043904622397</c:v>
                </c:pt>
                <c:pt idx="148">
                  <c:v>175.89068094889322</c:v>
                </c:pt>
                <c:pt idx="149">
                  <c:v>175.48749796549478</c:v>
                </c:pt>
                <c:pt idx="150">
                  <c:v>177.04840596516928</c:v>
                </c:pt>
                <c:pt idx="151">
                  <c:v>177.49320983886719</c:v>
                </c:pt>
                <c:pt idx="152">
                  <c:v>176.40843709309897</c:v>
                </c:pt>
                <c:pt idx="153">
                  <c:v>177.41256205240884</c:v>
                </c:pt>
                <c:pt idx="154">
                  <c:v>177.76865132649741</c:v>
                </c:pt>
                <c:pt idx="155">
                  <c:v>176.69903055826822</c:v>
                </c:pt>
                <c:pt idx="156">
                  <c:v>176.63167826334634</c:v>
                </c:pt>
                <c:pt idx="157">
                  <c:v>176.22242736816406</c:v>
                </c:pt>
                <c:pt idx="158">
                  <c:v>173.87017313639322</c:v>
                </c:pt>
                <c:pt idx="159">
                  <c:v>173.27628580729166</c:v>
                </c:pt>
                <c:pt idx="160">
                  <c:v>172.13595072428384</c:v>
                </c:pt>
                <c:pt idx="161">
                  <c:v>171.13894144694009</c:v>
                </c:pt>
                <c:pt idx="162">
                  <c:v>171.09955851236978</c:v>
                </c:pt>
                <c:pt idx="163">
                  <c:v>171.41742960611978</c:v>
                </c:pt>
                <c:pt idx="164">
                  <c:v>171.57362365722656</c:v>
                </c:pt>
                <c:pt idx="165">
                  <c:v>173.80169677734375</c:v>
                </c:pt>
                <c:pt idx="166">
                  <c:v>173.82936096191406</c:v>
                </c:pt>
                <c:pt idx="167">
                  <c:v>172.94163513183594</c:v>
                </c:pt>
                <c:pt idx="168">
                  <c:v>171.82097371419272</c:v>
                </c:pt>
                <c:pt idx="169">
                  <c:v>171.04351298014322</c:v>
                </c:pt>
                <c:pt idx="170">
                  <c:v>170.39080810546875</c:v>
                </c:pt>
                <c:pt idx="171">
                  <c:v>170.51518758138022</c:v>
                </c:pt>
                <c:pt idx="172">
                  <c:v>169.61694844563803</c:v>
                </c:pt>
                <c:pt idx="173">
                  <c:v>169.06946309407553</c:v>
                </c:pt>
                <c:pt idx="174">
                  <c:v>168.99986267089844</c:v>
                </c:pt>
                <c:pt idx="175">
                  <c:v>168.53022766113281</c:v>
                </c:pt>
                <c:pt idx="176">
                  <c:v>169.38399251302084</c:v>
                </c:pt>
                <c:pt idx="177">
                  <c:v>168.07977803548178</c:v>
                </c:pt>
                <c:pt idx="178">
                  <c:v>167.06974792480469</c:v>
                </c:pt>
                <c:pt idx="179">
                  <c:v>166.57383728027344</c:v>
                </c:pt>
                <c:pt idx="180">
                  <c:v>166.308349609375</c:v>
                </c:pt>
                <c:pt idx="181">
                  <c:v>165.06438191731772</c:v>
                </c:pt>
                <c:pt idx="182">
                  <c:v>164.42368570963541</c:v>
                </c:pt>
                <c:pt idx="183">
                  <c:v>163.90922546386719</c:v>
                </c:pt>
                <c:pt idx="184">
                  <c:v>163.94514465332031</c:v>
                </c:pt>
                <c:pt idx="185">
                  <c:v>163.88620503743491</c:v>
                </c:pt>
                <c:pt idx="186">
                  <c:v>163.64679972330728</c:v>
                </c:pt>
                <c:pt idx="187">
                  <c:v>163.15099589029947</c:v>
                </c:pt>
                <c:pt idx="188">
                  <c:v>163.26178995768228</c:v>
                </c:pt>
                <c:pt idx="189">
                  <c:v>163.15458170572916</c:v>
                </c:pt>
                <c:pt idx="190">
                  <c:v>162.79362996419272</c:v>
                </c:pt>
                <c:pt idx="191">
                  <c:v>162.29108683268228</c:v>
                </c:pt>
                <c:pt idx="192">
                  <c:v>162.85488382975259</c:v>
                </c:pt>
                <c:pt idx="193">
                  <c:v>163.77170817057291</c:v>
                </c:pt>
                <c:pt idx="194">
                  <c:v>163.81581115722656</c:v>
                </c:pt>
                <c:pt idx="195">
                  <c:v>162.83856709798178</c:v>
                </c:pt>
                <c:pt idx="196">
                  <c:v>162.98011271158853</c:v>
                </c:pt>
                <c:pt idx="197">
                  <c:v>163.53906758626303</c:v>
                </c:pt>
                <c:pt idx="198">
                  <c:v>163.94970194498697</c:v>
                </c:pt>
                <c:pt idx="199">
                  <c:v>165.23324584960937</c:v>
                </c:pt>
                <c:pt idx="200">
                  <c:v>164.70578002929687</c:v>
                </c:pt>
                <c:pt idx="201">
                  <c:v>164.86417643229166</c:v>
                </c:pt>
                <c:pt idx="202">
                  <c:v>164.55214436848959</c:v>
                </c:pt>
                <c:pt idx="203">
                  <c:v>163.77039082845053</c:v>
                </c:pt>
                <c:pt idx="204">
                  <c:v>164.75847371419272</c:v>
                </c:pt>
                <c:pt idx="205">
                  <c:v>164.71177164713541</c:v>
                </c:pt>
                <c:pt idx="206">
                  <c:v>165.85566202799478</c:v>
                </c:pt>
                <c:pt idx="207">
                  <c:v>166.20894877115884</c:v>
                </c:pt>
                <c:pt idx="208">
                  <c:v>168.090087890625</c:v>
                </c:pt>
                <c:pt idx="209">
                  <c:v>168.31901041666666</c:v>
                </c:pt>
                <c:pt idx="210">
                  <c:v>167.90393575032553</c:v>
                </c:pt>
                <c:pt idx="211">
                  <c:v>167.98724873860678</c:v>
                </c:pt>
                <c:pt idx="212">
                  <c:v>168.20213317871094</c:v>
                </c:pt>
                <c:pt idx="213">
                  <c:v>168.77328491210937</c:v>
                </c:pt>
                <c:pt idx="214">
                  <c:v>167.61927286783853</c:v>
                </c:pt>
                <c:pt idx="215">
                  <c:v>167.12461853027344</c:v>
                </c:pt>
                <c:pt idx="216">
                  <c:v>166.15669250488281</c:v>
                </c:pt>
                <c:pt idx="217">
                  <c:v>165.34133911132812</c:v>
                </c:pt>
                <c:pt idx="218">
                  <c:v>166.34976196289062</c:v>
                </c:pt>
                <c:pt idx="219">
                  <c:v>168.17161560058594</c:v>
                </c:pt>
                <c:pt idx="220">
                  <c:v>167.45973205566406</c:v>
                </c:pt>
                <c:pt idx="221">
                  <c:v>165.78239440917969</c:v>
                </c:pt>
                <c:pt idx="222">
                  <c:v>165.17121887207031</c:v>
                </c:pt>
                <c:pt idx="223">
                  <c:v>164.50096130371094</c:v>
                </c:pt>
                <c:pt idx="224">
                  <c:v>164.45210266113281</c:v>
                </c:pt>
                <c:pt idx="225">
                  <c:v>163.0384521484375</c:v>
                </c:pt>
                <c:pt idx="226">
                  <c:v>162.51904805501303</c:v>
                </c:pt>
                <c:pt idx="227">
                  <c:v>163.28743489583334</c:v>
                </c:pt>
                <c:pt idx="228">
                  <c:v>163.19366455078125</c:v>
                </c:pt>
                <c:pt idx="229">
                  <c:v>162.35610453287759</c:v>
                </c:pt>
                <c:pt idx="230">
                  <c:v>161.97415161132812</c:v>
                </c:pt>
                <c:pt idx="231">
                  <c:v>160.57643127441406</c:v>
                </c:pt>
                <c:pt idx="232">
                  <c:v>160.94896443684897</c:v>
                </c:pt>
                <c:pt idx="233">
                  <c:v>161.2984619140625</c:v>
                </c:pt>
                <c:pt idx="234">
                  <c:v>161.24629720052084</c:v>
                </c:pt>
                <c:pt idx="235">
                  <c:v>161.60403442382812</c:v>
                </c:pt>
                <c:pt idx="236">
                  <c:v>162.12443542480469</c:v>
                </c:pt>
                <c:pt idx="237">
                  <c:v>161.12680053710937</c:v>
                </c:pt>
                <c:pt idx="238">
                  <c:v>160.78236897786459</c:v>
                </c:pt>
                <c:pt idx="239">
                  <c:v>159.89467366536459</c:v>
                </c:pt>
                <c:pt idx="240">
                  <c:v>161.00224304199219</c:v>
                </c:pt>
                <c:pt idx="241">
                  <c:v>162.05772399902344</c:v>
                </c:pt>
                <c:pt idx="242">
                  <c:v>164.89792887369791</c:v>
                </c:pt>
                <c:pt idx="243">
                  <c:v>166.85492451985678</c:v>
                </c:pt>
                <c:pt idx="244">
                  <c:v>169.86420186360678</c:v>
                </c:pt>
                <c:pt idx="245">
                  <c:v>171.38706970214844</c:v>
                </c:pt>
                <c:pt idx="246">
                  <c:v>172.68578084309897</c:v>
                </c:pt>
                <c:pt idx="247">
                  <c:v>173.28079223632812</c:v>
                </c:pt>
                <c:pt idx="248">
                  <c:v>175.03172302246094</c:v>
                </c:pt>
                <c:pt idx="249">
                  <c:v>175.67363993326822</c:v>
                </c:pt>
                <c:pt idx="250">
                  <c:v>175.77900187174478</c:v>
                </c:pt>
                <c:pt idx="251">
                  <c:v>174.69052632649741</c:v>
                </c:pt>
                <c:pt idx="252">
                  <c:v>173.35279846191406</c:v>
                </c:pt>
                <c:pt idx="253">
                  <c:v>173.05760192871094</c:v>
                </c:pt>
                <c:pt idx="254">
                  <c:v>173.15034484863281</c:v>
                </c:pt>
                <c:pt idx="255">
                  <c:v>173.14644877115884</c:v>
                </c:pt>
                <c:pt idx="256">
                  <c:v>172.42016092936197</c:v>
                </c:pt>
                <c:pt idx="257">
                  <c:v>172.17118326822916</c:v>
                </c:pt>
                <c:pt idx="258">
                  <c:v>171.91098022460937</c:v>
                </c:pt>
                <c:pt idx="259">
                  <c:v>171.91373189290366</c:v>
                </c:pt>
                <c:pt idx="260">
                  <c:v>169.68197123209634</c:v>
                </c:pt>
                <c:pt idx="261">
                  <c:v>168.59272766113281</c:v>
                </c:pt>
                <c:pt idx="262">
                  <c:v>166.88005574544272</c:v>
                </c:pt>
                <c:pt idx="263">
                  <c:v>165.97633361816406</c:v>
                </c:pt>
                <c:pt idx="264">
                  <c:v>164.80440775553384</c:v>
                </c:pt>
                <c:pt idx="265">
                  <c:v>163.61685689290366</c:v>
                </c:pt>
                <c:pt idx="266">
                  <c:v>162.443359375</c:v>
                </c:pt>
                <c:pt idx="267">
                  <c:v>161.39986165364584</c:v>
                </c:pt>
                <c:pt idx="268">
                  <c:v>161.94984436035156</c:v>
                </c:pt>
                <c:pt idx="269">
                  <c:v>160.48091634114584</c:v>
                </c:pt>
                <c:pt idx="270">
                  <c:v>159.11376444498697</c:v>
                </c:pt>
                <c:pt idx="271">
                  <c:v>158.46967061360678</c:v>
                </c:pt>
                <c:pt idx="272">
                  <c:v>159.79368082682291</c:v>
                </c:pt>
                <c:pt idx="273">
                  <c:v>160.08071390787759</c:v>
                </c:pt>
                <c:pt idx="274">
                  <c:v>159.39097595214844</c:v>
                </c:pt>
                <c:pt idx="275">
                  <c:v>159.64969889322916</c:v>
                </c:pt>
                <c:pt idx="276">
                  <c:v>158.50221761067709</c:v>
                </c:pt>
                <c:pt idx="277">
                  <c:v>158.22809346516928</c:v>
                </c:pt>
                <c:pt idx="278">
                  <c:v>159.44479370117187</c:v>
                </c:pt>
                <c:pt idx="279">
                  <c:v>160.96220397949219</c:v>
                </c:pt>
                <c:pt idx="280">
                  <c:v>160.20030721028647</c:v>
                </c:pt>
                <c:pt idx="281">
                  <c:v>159.99660237630209</c:v>
                </c:pt>
                <c:pt idx="282">
                  <c:v>158.56413269042969</c:v>
                </c:pt>
                <c:pt idx="283">
                  <c:v>157.37109375</c:v>
                </c:pt>
                <c:pt idx="284">
                  <c:v>156.23590087890625</c:v>
                </c:pt>
                <c:pt idx="285">
                  <c:v>155.29023742675781</c:v>
                </c:pt>
                <c:pt idx="286">
                  <c:v>154.41728719075522</c:v>
                </c:pt>
                <c:pt idx="287">
                  <c:v>154.50105285644531</c:v>
                </c:pt>
                <c:pt idx="288">
                  <c:v>153.90134175618491</c:v>
                </c:pt>
                <c:pt idx="289">
                  <c:v>153.14373270670572</c:v>
                </c:pt>
                <c:pt idx="290">
                  <c:v>152.85971577962241</c:v>
                </c:pt>
                <c:pt idx="291">
                  <c:v>152.38529968261719</c:v>
                </c:pt>
                <c:pt idx="292">
                  <c:v>151.45963033040366</c:v>
                </c:pt>
                <c:pt idx="293">
                  <c:v>151.11423746744791</c:v>
                </c:pt>
                <c:pt idx="294">
                  <c:v>150.71605936686197</c:v>
                </c:pt>
                <c:pt idx="295">
                  <c:v>150.21718343098959</c:v>
                </c:pt>
                <c:pt idx="296">
                  <c:v>149.94499206542969</c:v>
                </c:pt>
                <c:pt idx="297">
                  <c:v>150.98247273763022</c:v>
                </c:pt>
                <c:pt idx="298">
                  <c:v>151.94842529296875</c:v>
                </c:pt>
                <c:pt idx="299">
                  <c:v>152.55234781901041</c:v>
                </c:pt>
              </c:numCache>
            </c:numRef>
          </c:yVal>
          <c:smooth val="1"/>
        </c:ser>
        <c:ser>
          <c:idx val="9"/>
          <c:order val="9"/>
          <c:tx>
            <c:strRef>
              <c:f>Sheet1!$M$8</c:f>
              <c:strCache>
                <c:ptCount val="1"/>
                <c:pt idx="0">
                  <c:v>Full Scale Test Cell with Fan</c:v>
                </c:pt>
              </c:strCache>
            </c:strRef>
          </c:tx>
          <c:marker>
            <c:symbol val="none"/>
          </c:marker>
          <c:xVal>
            <c:numRef>
              <c:f>Sheet1!$C$9:$C$308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Sheet1!$M$9:$M$308</c:f>
              <c:numCache>
                <c:formatCode>General</c:formatCode>
                <c:ptCount val="300"/>
                <c:pt idx="0">
                  <c:v>65.158742268880204</c:v>
                </c:pt>
                <c:pt idx="1">
                  <c:v>65.700288136800125</c:v>
                </c:pt>
                <c:pt idx="2">
                  <c:v>66.704935709635421</c:v>
                </c:pt>
                <c:pt idx="3">
                  <c:v>67.548737843831375</c:v>
                </c:pt>
                <c:pt idx="4">
                  <c:v>69.087094624837235</c:v>
                </c:pt>
                <c:pt idx="5">
                  <c:v>70.132415771484375</c:v>
                </c:pt>
                <c:pt idx="6">
                  <c:v>71.199836730957031</c:v>
                </c:pt>
                <c:pt idx="7">
                  <c:v>74.150044759114579</c:v>
                </c:pt>
                <c:pt idx="8">
                  <c:v>77.129684448242188</c:v>
                </c:pt>
                <c:pt idx="9">
                  <c:v>78.575322469075516</c:v>
                </c:pt>
                <c:pt idx="10">
                  <c:v>80.032201131184891</c:v>
                </c:pt>
                <c:pt idx="11">
                  <c:v>81.487419128417969</c:v>
                </c:pt>
                <c:pt idx="12">
                  <c:v>83.063079833984375</c:v>
                </c:pt>
                <c:pt idx="13">
                  <c:v>83.623001098632813</c:v>
                </c:pt>
                <c:pt idx="14">
                  <c:v>83.617576599121094</c:v>
                </c:pt>
                <c:pt idx="15">
                  <c:v>84.415692647298172</c:v>
                </c:pt>
                <c:pt idx="16">
                  <c:v>85.57708740234375</c:v>
                </c:pt>
                <c:pt idx="17">
                  <c:v>87.046335856119796</c:v>
                </c:pt>
                <c:pt idx="18">
                  <c:v>90.541600545247391</c:v>
                </c:pt>
                <c:pt idx="19">
                  <c:v>91.422754923502609</c:v>
                </c:pt>
                <c:pt idx="20">
                  <c:v>90.144317626953125</c:v>
                </c:pt>
                <c:pt idx="21">
                  <c:v>91.068008422851562</c:v>
                </c:pt>
                <c:pt idx="22">
                  <c:v>91.697285970052079</c:v>
                </c:pt>
                <c:pt idx="23">
                  <c:v>92.2001953125</c:v>
                </c:pt>
                <c:pt idx="24">
                  <c:v>93.188941955566406</c:v>
                </c:pt>
                <c:pt idx="25">
                  <c:v>94.683441162109375</c:v>
                </c:pt>
                <c:pt idx="26">
                  <c:v>97.735466003417969</c:v>
                </c:pt>
                <c:pt idx="27">
                  <c:v>97.832850138346359</c:v>
                </c:pt>
                <c:pt idx="28">
                  <c:v>98.337908426920578</c:v>
                </c:pt>
                <c:pt idx="29">
                  <c:v>98.50882212320964</c:v>
                </c:pt>
                <c:pt idx="30">
                  <c:v>98.125574747721359</c:v>
                </c:pt>
                <c:pt idx="31">
                  <c:v>98.961741129557296</c:v>
                </c:pt>
                <c:pt idx="32">
                  <c:v>98.498858133951828</c:v>
                </c:pt>
                <c:pt idx="33">
                  <c:v>98.806648254394531</c:v>
                </c:pt>
                <c:pt idx="34">
                  <c:v>99.472882588704422</c:v>
                </c:pt>
                <c:pt idx="35">
                  <c:v>100.54940287272136</c:v>
                </c:pt>
                <c:pt idx="36">
                  <c:v>100.32945251464844</c:v>
                </c:pt>
                <c:pt idx="37">
                  <c:v>102.23622131347656</c:v>
                </c:pt>
                <c:pt idx="38">
                  <c:v>101.7568359375</c:v>
                </c:pt>
                <c:pt idx="39">
                  <c:v>103.97167205810547</c:v>
                </c:pt>
                <c:pt idx="40">
                  <c:v>105.6592534383138</c:v>
                </c:pt>
                <c:pt idx="41">
                  <c:v>106.23470306396484</c:v>
                </c:pt>
                <c:pt idx="42">
                  <c:v>107.27542368570964</c:v>
                </c:pt>
                <c:pt idx="43">
                  <c:v>108.43944549560547</c:v>
                </c:pt>
                <c:pt idx="44">
                  <c:v>107.07733917236328</c:v>
                </c:pt>
                <c:pt idx="45">
                  <c:v>105.74283091227214</c:v>
                </c:pt>
                <c:pt idx="46">
                  <c:v>105.83521779378255</c:v>
                </c:pt>
                <c:pt idx="47">
                  <c:v>106.07708740234375</c:v>
                </c:pt>
                <c:pt idx="48">
                  <c:v>106.70337677001953</c:v>
                </c:pt>
                <c:pt idx="49">
                  <c:v>107.32754516601562</c:v>
                </c:pt>
                <c:pt idx="50">
                  <c:v>107.58738962809245</c:v>
                </c:pt>
                <c:pt idx="51">
                  <c:v>107.39522043863933</c:v>
                </c:pt>
                <c:pt idx="52">
                  <c:v>109.52634175618489</c:v>
                </c:pt>
                <c:pt idx="53">
                  <c:v>109.81434377034505</c:v>
                </c:pt>
                <c:pt idx="54">
                  <c:v>109.28937021891277</c:v>
                </c:pt>
                <c:pt idx="55">
                  <c:v>108.51119995117187</c:v>
                </c:pt>
                <c:pt idx="56">
                  <c:v>106.09343973795573</c:v>
                </c:pt>
                <c:pt idx="57">
                  <c:v>105.67996470133464</c:v>
                </c:pt>
                <c:pt idx="58">
                  <c:v>105.88432312011719</c:v>
                </c:pt>
                <c:pt idx="59">
                  <c:v>106.91624450683594</c:v>
                </c:pt>
                <c:pt idx="60">
                  <c:v>107.70110829671223</c:v>
                </c:pt>
                <c:pt idx="61">
                  <c:v>108.01483917236328</c:v>
                </c:pt>
                <c:pt idx="62">
                  <c:v>108.42567189534505</c:v>
                </c:pt>
                <c:pt idx="63">
                  <c:v>108.60747528076172</c:v>
                </c:pt>
                <c:pt idx="64">
                  <c:v>108.88558451334636</c:v>
                </c:pt>
                <c:pt idx="65">
                  <c:v>109.29233805338542</c:v>
                </c:pt>
                <c:pt idx="66">
                  <c:v>109.7896016438802</c:v>
                </c:pt>
                <c:pt idx="67">
                  <c:v>109.42877705891927</c:v>
                </c:pt>
                <c:pt idx="68">
                  <c:v>109.04559071858723</c:v>
                </c:pt>
                <c:pt idx="69">
                  <c:v>109.89269765218098</c:v>
                </c:pt>
                <c:pt idx="70">
                  <c:v>111.04020436604817</c:v>
                </c:pt>
                <c:pt idx="71">
                  <c:v>109.99057769775391</c:v>
                </c:pt>
                <c:pt idx="72">
                  <c:v>109.31527964274089</c:v>
                </c:pt>
                <c:pt idx="73">
                  <c:v>108.35870361328125</c:v>
                </c:pt>
                <c:pt idx="74">
                  <c:v>108.46444956461589</c:v>
                </c:pt>
                <c:pt idx="75">
                  <c:v>108.03701273600261</c:v>
                </c:pt>
                <c:pt idx="76">
                  <c:v>108.38445536295573</c:v>
                </c:pt>
                <c:pt idx="77">
                  <c:v>107.530517578125</c:v>
                </c:pt>
                <c:pt idx="78">
                  <c:v>106.70076243082683</c:v>
                </c:pt>
                <c:pt idx="79">
                  <c:v>105.95393880208333</c:v>
                </c:pt>
                <c:pt idx="80">
                  <c:v>106.24334971110027</c:v>
                </c:pt>
                <c:pt idx="81">
                  <c:v>107.42586771647136</c:v>
                </c:pt>
                <c:pt idx="82">
                  <c:v>108.85476430257161</c:v>
                </c:pt>
                <c:pt idx="83">
                  <c:v>108.77211761474609</c:v>
                </c:pt>
                <c:pt idx="84">
                  <c:v>108.86363728841145</c:v>
                </c:pt>
                <c:pt idx="85">
                  <c:v>108.41007232666016</c:v>
                </c:pt>
                <c:pt idx="86">
                  <c:v>108.3424555460612</c:v>
                </c:pt>
                <c:pt idx="87">
                  <c:v>108.21816507975261</c:v>
                </c:pt>
                <c:pt idx="88">
                  <c:v>107.03116861979167</c:v>
                </c:pt>
                <c:pt idx="89">
                  <c:v>106.45143636067708</c:v>
                </c:pt>
                <c:pt idx="90">
                  <c:v>106.0025151570638</c:v>
                </c:pt>
                <c:pt idx="91">
                  <c:v>104.64846547444661</c:v>
                </c:pt>
                <c:pt idx="92">
                  <c:v>104.23790740966797</c:v>
                </c:pt>
                <c:pt idx="93">
                  <c:v>104.78499094645183</c:v>
                </c:pt>
                <c:pt idx="94">
                  <c:v>105.55515797932942</c:v>
                </c:pt>
                <c:pt idx="95">
                  <c:v>105.37888081868489</c:v>
                </c:pt>
                <c:pt idx="96">
                  <c:v>104.63552347819011</c:v>
                </c:pt>
                <c:pt idx="97">
                  <c:v>105.02616882324219</c:v>
                </c:pt>
                <c:pt idx="98">
                  <c:v>105.492431640625</c:v>
                </c:pt>
                <c:pt idx="99">
                  <c:v>104.82039133707683</c:v>
                </c:pt>
                <c:pt idx="100">
                  <c:v>103.8816655476888</c:v>
                </c:pt>
                <c:pt idx="101">
                  <c:v>103.70849355061848</c:v>
                </c:pt>
                <c:pt idx="102">
                  <c:v>103.31362406412761</c:v>
                </c:pt>
                <c:pt idx="103">
                  <c:v>103.70639292399089</c:v>
                </c:pt>
                <c:pt idx="104">
                  <c:v>103.23204803466797</c:v>
                </c:pt>
                <c:pt idx="105">
                  <c:v>104.0407231648763</c:v>
                </c:pt>
                <c:pt idx="106">
                  <c:v>106.95757802327473</c:v>
                </c:pt>
                <c:pt idx="107">
                  <c:v>108.91217041015625</c:v>
                </c:pt>
                <c:pt idx="108">
                  <c:v>108.48948923746745</c:v>
                </c:pt>
                <c:pt idx="109">
                  <c:v>108.02140553792317</c:v>
                </c:pt>
                <c:pt idx="110">
                  <c:v>106.75750478108723</c:v>
                </c:pt>
                <c:pt idx="111">
                  <c:v>105.42032368977864</c:v>
                </c:pt>
                <c:pt idx="112">
                  <c:v>105.32132720947266</c:v>
                </c:pt>
                <c:pt idx="113">
                  <c:v>104.92648569742839</c:v>
                </c:pt>
                <c:pt idx="114">
                  <c:v>106.08648681640625</c:v>
                </c:pt>
                <c:pt idx="115">
                  <c:v>107.0380859375</c:v>
                </c:pt>
                <c:pt idx="116">
                  <c:v>109.21101888020833</c:v>
                </c:pt>
                <c:pt idx="117">
                  <c:v>108.56382497151692</c:v>
                </c:pt>
                <c:pt idx="118">
                  <c:v>108.59313456217448</c:v>
                </c:pt>
                <c:pt idx="119">
                  <c:v>107.76076507568359</c:v>
                </c:pt>
                <c:pt idx="120">
                  <c:v>108.53721872965495</c:v>
                </c:pt>
                <c:pt idx="121">
                  <c:v>108.1934305826823</c:v>
                </c:pt>
                <c:pt idx="122">
                  <c:v>108.28639729817708</c:v>
                </c:pt>
                <c:pt idx="123">
                  <c:v>108.09652709960937</c:v>
                </c:pt>
                <c:pt idx="124">
                  <c:v>107.35562896728516</c:v>
                </c:pt>
                <c:pt idx="125">
                  <c:v>108.20595296223958</c:v>
                </c:pt>
                <c:pt idx="126">
                  <c:v>108.89341227213542</c:v>
                </c:pt>
                <c:pt idx="127">
                  <c:v>108.76480102539062</c:v>
                </c:pt>
                <c:pt idx="128">
                  <c:v>109.59605662027995</c:v>
                </c:pt>
                <c:pt idx="129">
                  <c:v>110.23563893636067</c:v>
                </c:pt>
                <c:pt idx="130">
                  <c:v>110.73013559977214</c:v>
                </c:pt>
                <c:pt idx="131">
                  <c:v>112.11587778727214</c:v>
                </c:pt>
                <c:pt idx="132">
                  <c:v>114.34693145751953</c:v>
                </c:pt>
                <c:pt idx="133">
                  <c:v>115.22348276774089</c:v>
                </c:pt>
                <c:pt idx="134">
                  <c:v>113.98471832275391</c:v>
                </c:pt>
                <c:pt idx="135">
                  <c:v>114.37395731608073</c:v>
                </c:pt>
                <c:pt idx="136">
                  <c:v>112.91506703694661</c:v>
                </c:pt>
                <c:pt idx="137">
                  <c:v>111.40362548828125</c:v>
                </c:pt>
                <c:pt idx="138">
                  <c:v>111.4535420735677</c:v>
                </c:pt>
                <c:pt idx="139">
                  <c:v>112.33161926269531</c:v>
                </c:pt>
                <c:pt idx="140">
                  <c:v>112.61942036946614</c:v>
                </c:pt>
                <c:pt idx="141">
                  <c:v>112.24803415934245</c:v>
                </c:pt>
                <c:pt idx="142">
                  <c:v>112.47650146484375</c:v>
                </c:pt>
                <c:pt idx="143">
                  <c:v>111.51143137613933</c:v>
                </c:pt>
                <c:pt idx="144">
                  <c:v>111.68695831298828</c:v>
                </c:pt>
                <c:pt idx="145">
                  <c:v>111.89300791422527</c:v>
                </c:pt>
                <c:pt idx="146">
                  <c:v>110.25389607747395</c:v>
                </c:pt>
                <c:pt idx="147">
                  <c:v>111.63289896647136</c:v>
                </c:pt>
                <c:pt idx="148">
                  <c:v>111.52739715576172</c:v>
                </c:pt>
                <c:pt idx="149">
                  <c:v>111.71902720133464</c:v>
                </c:pt>
                <c:pt idx="150">
                  <c:v>111.78666432698567</c:v>
                </c:pt>
                <c:pt idx="151">
                  <c:v>110.90139516194661</c:v>
                </c:pt>
                <c:pt idx="152">
                  <c:v>110.96071370442708</c:v>
                </c:pt>
                <c:pt idx="153">
                  <c:v>110.60841115315755</c:v>
                </c:pt>
                <c:pt idx="154">
                  <c:v>111.20233662923177</c:v>
                </c:pt>
                <c:pt idx="155">
                  <c:v>113.66249593098958</c:v>
                </c:pt>
                <c:pt idx="156">
                  <c:v>115.24041493733723</c:v>
                </c:pt>
                <c:pt idx="157">
                  <c:v>115.36490376790364</c:v>
                </c:pt>
                <c:pt idx="158">
                  <c:v>115.42811838785808</c:v>
                </c:pt>
                <c:pt idx="159">
                  <c:v>115.90739440917969</c:v>
                </c:pt>
                <c:pt idx="160">
                  <c:v>116.50172170003255</c:v>
                </c:pt>
                <c:pt idx="161">
                  <c:v>116.76834360758464</c:v>
                </c:pt>
                <c:pt idx="162">
                  <c:v>116.8758036295573</c:v>
                </c:pt>
                <c:pt idx="163">
                  <c:v>115.22358957926433</c:v>
                </c:pt>
                <c:pt idx="164">
                  <c:v>113.15946960449219</c:v>
                </c:pt>
                <c:pt idx="165">
                  <c:v>112.23520914713542</c:v>
                </c:pt>
                <c:pt idx="166">
                  <c:v>112.43558502197266</c:v>
                </c:pt>
                <c:pt idx="167">
                  <c:v>111.55164337158203</c:v>
                </c:pt>
                <c:pt idx="168">
                  <c:v>110.74781036376953</c:v>
                </c:pt>
                <c:pt idx="169">
                  <c:v>110.34209696451823</c:v>
                </c:pt>
                <c:pt idx="170">
                  <c:v>110.32492065429687</c:v>
                </c:pt>
                <c:pt idx="171">
                  <c:v>110.96583811442058</c:v>
                </c:pt>
                <c:pt idx="172">
                  <c:v>111.67960103352864</c:v>
                </c:pt>
                <c:pt idx="173">
                  <c:v>112.9861551920573</c:v>
                </c:pt>
                <c:pt idx="174">
                  <c:v>113.24685414632161</c:v>
                </c:pt>
                <c:pt idx="175">
                  <c:v>112.72782897949219</c:v>
                </c:pt>
                <c:pt idx="176">
                  <c:v>113.39247131347656</c:v>
                </c:pt>
                <c:pt idx="177">
                  <c:v>111.8062260945638</c:v>
                </c:pt>
                <c:pt idx="178">
                  <c:v>111.24385070800781</c:v>
                </c:pt>
                <c:pt idx="179">
                  <c:v>111.16383616129558</c:v>
                </c:pt>
                <c:pt idx="180">
                  <c:v>112.28428395589192</c:v>
                </c:pt>
                <c:pt idx="181">
                  <c:v>113.86684417724609</c:v>
                </c:pt>
                <c:pt idx="182">
                  <c:v>113.00013224283855</c:v>
                </c:pt>
                <c:pt idx="183">
                  <c:v>113.66111246744792</c:v>
                </c:pt>
                <c:pt idx="184">
                  <c:v>112.79887135823567</c:v>
                </c:pt>
                <c:pt idx="185">
                  <c:v>112.89590962727864</c:v>
                </c:pt>
                <c:pt idx="186">
                  <c:v>113.23327891031902</c:v>
                </c:pt>
                <c:pt idx="187">
                  <c:v>113.38501739501953</c:v>
                </c:pt>
                <c:pt idx="188">
                  <c:v>113.88285319010417</c:v>
                </c:pt>
                <c:pt idx="189">
                  <c:v>113.44706217447917</c:v>
                </c:pt>
                <c:pt idx="190">
                  <c:v>113.60001627604167</c:v>
                </c:pt>
                <c:pt idx="191">
                  <c:v>112.97128295898437</c:v>
                </c:pt>
                <c:pt idx="192">
                  <c:v>113.60092926025391</c:v>
                </c:pt>
                <c:pt idx="193">
                  <c:v>112.88886006673177</c:v>
                </c:pt>
                <c:pt idx="194">
                  <c:v>112.24524943033855</c:v>
                </c:pt>
                <c:pt idx="195">
                  <c:v>112.30691274007161</c:v>
                </c:pt>
                <c:pt idx="196">
                  <c:v>112.3655522664388</c:v>
                </c:pt>
                <c:pt idx="197">
                  <c:v>112.99585469563802</c:v>
                </c:pt>
                <c:pt idx="198">
                  <c:v>113.36079661051433</c:v>
                </c:pt>
                <c:pt idx="199">
                  <c:v>113.07107543945312</c:v>
                </c:pt>
                <c:pt idx="200">
                  <c:v>111.58422342936198</c:v>
                </c:pt>
                <c:pt idx="201">
                  <c:v>110.85818990071614</c:v>
                </c:pt>
                <c:pt idx="202">
                  <c:v>109.77640024820964</c:v>
                </c:pt>
                <c:pt idx="203">
                  <c:v>109.70052083333333</c:v>
                </c:pt>
                <c:pt idx="204">
                  <c:v>111.55369059244792</c:v>
                </c:pt>
                <c:pt idx="205">
                  <c:v>112.32834116617839</c:v>
                </c:pt>
                <c:pt idx="206">
                  <c:v>110.86280059814453</c:v>
                </c:pt>
                <c:pt idx="207">
                  <c:v>110.67618052164714</c:v>
                </c:pt>
                <c:pt idx="208">
                  <c:v>110.22426605224609</c:v>
                </c:pt>
                <c:pt idx="209">
                  <c:v>111.58079020182292</c:v>
                </c:pt>
                <c:pt idx="210">
                  <c:v>111.26616923014323</c:v>
                </c:pt>
                <c:pt idx="211">
                  <c:v>111.34103647867839</c:v>
                </c:pt>
                <c:pt idx="212">
                  <c:v>111.67076873779297</c:v>
                </c:pt>
                <c:pt idx="213">
                  <c:v>111.36964416503906</c:v>
                </c:pt>
                <c:pt idx="214">
                  <c:v>112.32675933837891</c:v>
                </c:pt>
                <c:pt idx="215">
                  <c:v>112.94667816162109</c:v>
                </c:pt>
                <c:pt idx="216">
                  <c:v>112.07836659749348</c:v>
                </c:pt>
                <c:pt idx="217">
                  <c:v>111.92468516031902</c:v>
                </c:pt>
                <c:pt idx="218">
                  <c:v>111.41422271728516</c:v>
                </c:pt>
                <c:pt idx="219">
                  <c:v>110.58999888102214</c:v>
                </c:pt>
                <c:pt idx="220">
                  <c:v>109.49194081624348</c:v>
                </c:pt>
                <c:pt idx="221">
                  <c:v>108.83516438802083</c:v>
                </c:pt>
                <c:pt idx="222">
                  <c:v>107.7471211751302</c:v>
                </c:pt>
                <c:pt idx="223">
                  <c:v>106.25093332926433</c:v>
                </c:pt>
                <c:pt idx="224">
                  <c:v>106.93599955240886</c:v>
                </c:pt>
                <c:pt idx="225">
                  <c:v>107.26053873697917</c:v>
                </c:pt>
                <c:pt idx="226">
                  <c:v>106.72808329264323</c:v>
                </c:pt>
                <c:pt idx="227">
                  <c:v>105.6484375</c:v>
                </c:pt>
                <c:pt idx="228">
                  <c:v>105.88113403320312</c:v>
                </c:pt>
                <c:pt idx="229">
                  <c:v>105.78043365478516</c:v>
                </c:pt>
                <c:pt idx="230">
                  <c:v>105.82697296142578</c:v>
                </c:pt>
                <c:pt idx="231">
                  <c:v>106.06458028157552</c:v>
                </c:pt>
                <c:pt idx="232">
                  <c:v>104.8902079264323</c:v>
                </c:pt>
                <c:pt idx="233">
                  <c:v>105.23148091634114</c:v>
                </c:pt>
                <c:pt idx="234">
                  <c:v>105.35846710205078</c:v>
                </c:pt>
                <c:pt idx="235">
                  <c:v>105.15459696451823</c:v>
                </c:pt>
                <c:pt idx="236">
                  <c:v>104.87392425537109</c:v>
                </c:pt>
                <c:pt idx="237">
                  <c:v>103.49334971110027</c:v>
                </c:pt>
                <c:pt idx="238">
                  <c:v>102.66009012858073</c:v>
                </c:pt>
                <c:pt idx="239">
                  <c:v>102.91832733154297</c:v>
                </c:pt>
                <c:pt idx="240">
                  <c:v>103.25653076171875</c:v>
                </c:pt>
                <c:pt idx="241">
                  <c:v>103.99315897623698</c:v>
                </c:pt>
                <c:pt idx="242">
                  <c:v>105.55137888590495</c:v>
                </c:pt>
                <c:pt idx="243">
                  <c:v>105.65412902832031</c:v>
                </c:pt>
                <c:pt idx="244">
                  <c:v>105.45193227132161</c:v>
                </c:pt>
                <c:pt idx="245">
                  <c:v>104.48247528076172</c:v>
                </c:pt>
                <c:pt idx="246">
                  <c:v>104.24792226155598</c:v>
                </c:pt>
                <c:pt idx="247">
                  <c:v>104.50900268554687</c:v>
                </c:pt>
                <c:pt idx="248">
                  <c:v>104.98360697428386</c:v>
                </c:pt>
                <c:pt idx="249">
                  <c:v>107.11317698160808</c:v>
                </c:pt>
                <c:pt idx="250">
                  <c:v>108.62826283772786</c:v>
                </c:pt>
                <c:pt idx="251">
                  <c:v>109.87125905354817</c:v>
                </c:pt>
                <c:pt idx="252">
                  <c:v>109.4178466796875</c:v>
                </c:pt>
                <c:pt idx="253">
                  <c:v>109.32584126790364</c:v>
                </c:pt>
                <c:pt idx="254">
                  <c:v>108.36067454020183</c:v>
                </c:pt>
                <c:pt idx="255">
                  <c:v>108.93460845947266</c:v>
                </c:pt>
                <c:pt idx="256">
                  <c:v>109.43294525146484</c:v>
                </c:pt>
                <c:pt idx="257">
                  <c:v>110.42463938395183</c:v>
                </c:pt>
                <c:pt idx="258">
                  <c:v>110.16611480712891</c:v>
                </c:pt>
                <c:pt idx="259">
                  <c:v>111.11240132649739</c:v>
                </c:pt>
                <c:pt idx="260">
                  <c:v>112.32989247639973</c:v>
                </c:pt>
                <c:pt idx="261">
                  <c:v>112.26903279622395</c:v>
                </c:pt>
                <c:pt idx="262">
                  <c:v>112.43348439534505</c:v>
                </c:pt>
                <c:pt idx="263">
                  <c:v>111.70025634765625</c:v>
                </c:pt>
                <c:pt idx="264">
                  <c:v>110.77164967854817</c:v>
                </c:pt>
                <c:pt idx="265">
                  <c:v>109.98743693033855</c:v>
                </c:pt>
                <c:pt idx="266">
                  <c:v>110.41783396402995</c:v>
                </c:pt>
                <c:pt idx="267">
                  <c:v>109.77086639404297</c:v>
                </c:pt>
                <c:pt idx="268">
                  <c:v>109.15657297770183</c:v>
                </c:pt>
                <c:pt idx="269">
                  <c:v>109.59842173258464</c:v>
                </c:pt>
                <c:pt idx="270">
                  <c:v>110.38965861002605</c:v>
                </c:pt>
                <c:pt idx="271">
                  <c:v>110.40336608886719</c:v>
                </c:pt>
                <c:pt idx="272">
                  <c:v>109.79494730631511</c:v>
                </c:pt>
                <c:pt idx="273">
                  <c:v>109.68045806884766</c:v>
                </c:pt>
                <c:pt idx="274">
                  <c:v>108.45703887939453</c:v>
                </c:pt>
                <c:pt idx="275">
                  <c:v>108.96818542480469</c:v>
                </c:pt>
                <c:pt idx="276">
                  <c:v>108.02868398030598</c:v>
                </c:pt>
                <c:pt idx="277">
                  <c:v>107.78469594319661</c:v>
                </c:pt>
                <c:pt idx="278">
                  <c:v>107.93480173746745</c:v>
                </c:pt>
                <c:pt idx="279">
                  <c:v>107.61883290608723</c:v>
                </c:pt>
                <c:pt idx="280">
                  <c:v>106.03554026285808</c:v>
                </c:pt>
                <c:pt idx="281">
                  <c:v>105.79787699381511</c:v>
                </c:pt>
                <c:pt idx="282">
                  <c:v>105.18482462565105</c:v>
                </c:pt>
                <c:pt idx="283">
                  <c:v>105.26577250162761</c:v>
                </c:pt>
                <c:pt idx="284">
                  <c:v>104.66932169596355</c:v>
                </c:pt>
                <c:pt idx="285">
                  <c:v>105.50965627034505</c:v>
                </c:pt>
                <c:pt idx="286">
                  <c:v>106.77351379394531</c:v>
                </c:pt>
                <c:pt idx="287">
                  <c:v>107.88883463541667</c:v>
                </c:pt>
                <c:pt idx="288">
                  <c:v>108.50186665852864</c:v>
                </c:pt>
                <c:pt idx="289">
                  <c:v>109.54395548502605</c:v>
                </c:pt>
                <c:pt idx="290">
                  <c:v>108.65872192382812</c:v>
                </c:pt>
                <c:pt idx="291">
                  <c:v>108.66926829020183</c:v>
                </c:pt>
                <c:pt idx="292">
                  <c:v>108.96769460042317</c:v>
                </c:pt>
                <c:pt idx="293">
                  <c:v>109.50782775878906</c:v>
                </c:pt>
                <c:pt idx="294">
                  <c:v>109.11712392171223</c:v>
                </c:pt>
                <c:pt idx="295">
                  <c:v>108.19979095458984</c:v>
                </c:pt>
                <c:pt idx="296">
                  <c:v>106.94190470377605</c:v>
                </c:pt>
                <c:pt idx="297">
                  <c:v>108.02002970377605</c:v>
                </c:pt>
                <c:pt idx="298">
                  <c:v>107.08446502685547</c:v>
                </c:pt>
                <c:pt idx="299">
                  <c:v>107.0916239420573</c:v>
                </c:pt>
              </c:numCache>
            </c:numRef>
          </c:yVal>
          <c:smooth val="1"/>
        </c:ser>
        <c:dLbls>
          <c:showLegendKey val="0"/>
          <c:showVal val="0"/>
          <c:showCatName val="0"/>
          <c:showSerName val="0"/>
          <c:showPercent val="0"/>
          <c:showBubbleSize val="0"/>
        </c:dLbls>
        <c:axId val="133578112"/>
        <c:axId val="133596672"/>
      </c:scatterChart>
      <c:valAx>
        <c:axId val="133578112"/>
        <c:scaling>
          <c:orientation val="minMax"/>
          <c:max val="300"/>
          <c:min val="0"/>
        </c:scaling>
        <c:delete val="0"/>
        <c:axPos val="b"/>
        <c:title>
          <c:tx>
            <c:rich>
              <a:bodyPr/>
              <a:lstStyle/>
              <a:p>
                <a:pPr>
                  <a:defRPr/>
                </a:pPr>
                <a:r>
                  <a:rPr lang="en-US"/>
                  <a:t>Test</a:t>
                </a:r>
                <a:r>
                  <a:rPr lang="en-US" baseline="0"/>
                  <a:t> Time (sec)</a:t>
                </a:r>
                <a:endParaRPr lang="en-US"/>
              </a:p>
            </c:rich>
          </c:tx>
          <c:layout/>
          <c:overlay val="0"/>
        </c:title>
        <c:numFmt formatCode="General" sourceLinked="1"/>
        <c:majorTickMark val="none"/>
        <c:minorTickMark val="none"/>
        <c:tickLblPos val="nextTo"/>
        <c:crossAx val="133596672"/>
        <c:crosses val="autoZero"/>
        <c:crossBetween val="midCat"/>
        <c:majorUnit val="60"/>
      </c:valAx>
      <c:valAx>
        <c:axId val="133596672"/>
        <c:scaling>
          <c:orientation val="minMax"/>
          <c:max val="400"/>
          <c:min val="0"/>
        </c:scaling>
        <c:delete val="0"/>
        <c:axPos val="l"/>
        <c:majorGridlines/>
        <c:title>
          <c:tx>
            <c:rich>
              <a:bodyPr/>
              <a:lstStyle/>
              <a:p>
                <a:pPr>
                  <a:defRPr/>
                </a:pPr>
                <a:r>
                  <a:rPr lang="en-US"/>
                  <a:t>Temperature (F)</a:t>
                </a:r>
              </a:p>
            </c:rich>
          </c:tx>
          <c:layout/>
          <c:overlay val="0"/>
        </c:title>
        <c:numFmt formatCode="General" sourceLinked="1"/>
        <c:majorTickMark val="none"/>
        <c:minorTickMark val="none"/>
        <c:tickLblPos val="nextTo"/>
        <c:crossAx val="133578112"/>
        <c:crosses val="autoZero"/>
        <c:crossBetween val="midCat"/>
        <c:majorUnit val="50"/>
      </c:valAx>
    </c:plotArea>
    <c:legend>
      <c:legendPos val="r"/>
      <c:layout/>
      <c:overlay val="0"/>
    </c:legend>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Sheathed TC Comparison</a:t>
            </a:r>
          </a:p>
        </c:rich>
      </c:tx>
      <c:layout/>
      <c:overlay val="0"/>
    </c:title>
    <c:autoTitleDeleted val="0"/>
    <c:plotArea>
      <c:layout/>
      <c:scatterChart>
        <c:scatterStyle val="lineMarker"/>
        <c:varyColors val="0"/>
        <c:ser>
          <c:idx val="0"/>
          <c:order val="0"/>
          <c:tx>
            <c:v>Unsheathed 1</c:v>
          </c:tx>
          <c:marker>
            <c:symbol val="none"/>
          </c:marker>
          <c:xVal>
            <c:numRef>
              <c:f>'[FAA Test Data 3-7-2016.xlsx]Test Data'!$J$3:$J$364</c:f>
              <c:numCache>
                <c:formatCode>General</c:formatCode>
                <c:ptCount val="362"/>
                <c:pt idx="0">
                  <c:v>-15</c:v>
                </c:pt>
                <c:pt idx="1">
                  <c:v>-14</c:v>
                </c:pt>
                <c:pt idx="2">
                  <c:v>-13</c:v>
                </c:pt>
                <c:pt idx="3">
                  <c:v>-12</c:v>
                </c:pt>
                <c:pt idx="4">
                  <c:v>-11</c:v>
                </c:pt>
                <c:pt idx="5">
                  <c:v>-10</c:v>
                </c:pt>
                <c:pt idx="6">
                  <c:v>-10</c:v>
                </c:pt>
                <c:pt idx="7">
                  <c:v>-9</c:v>
                </c:pt>
                <c:pt idx="8">
                  <c:v>-8</c:v>
                </c:pt>
                <c:pt idx="9">
                  <c:v>-7</c:v>
                </c:pt>
                <c:pt idx="10">
                  <c:v>-6</c:v>
                </c:pt>
                <c:pt idx="11">
                  <c:v>-5</c:v>
                </c:pt>
                <c:pt idx="12">
                  <c:v>-4</c:v>
                </c:pt>
                <c:pt idx="13">
                  <c:v>-3</c:v>
                </c:pt>
                <c:pt idx="14">
                  <c:v>-2</c:v>
                </c:pt>
                <c:pt idx="15">
                  <c:v>-1</c:v>
                </c:pt>
                <c:pt idx="16">
                  <c:v>-1</c:v>
                </c:pt>
                <c:pt idx="17">
                  <c:v>0</c:v>
                </c:pt>
                <c:pt idx="18">
                  <c:v>1</c:v>
                </c:pt>
                <c:pt idx="19">
                  <c:v>2</c:v>
                </c:pt>
                <c:pt idx="20">
                  <c:v>3</c:v>
                </c:pt>
                <c:pt idx="21">
                  <c:v>4</c:v>
                </c:pt>
                <c:pt idx="22">
                  <c:v>5</c:v>
                </c:pt>
                <c:pt idx="23">
                  <c:v>6</c:v>
                </c:pt>
                <c:pt idx="24">
                  <c:v>7</c:v>
                </c:pt>
                <c:pt idx="25">
                  <c:v>8</c:v>
                </c:pt>
                <c:pt idx="26">
                  <c:v>8</c:v>
                </c:pt>
                <c:pt idx="27">
                  <c:v>9</c:v>
                </c:pt>
                <c:pt idx="28">
                  <c:v>10</c:v>
                </c:pt>
                <c:pt idx="29">
                  <c:v>11</c:v>
                </c:pt>
                <c:pt idx="30">
                  <c:v>12</c:v>
                </c:pt>
                <c:pt idx="31">
                  <c:v>13</c:v>
                </c:pt>
                <c:pt idx="32">
                  <c:v>14</c:v>
                </c:pt>
                <c:pt idx="33">
                  <c:v>15</c:v>
                </c:pt>
                <c:pt idx="34">
                  <c:v>16</c:v>
                </c:pt>
                <c:pt idx="35">
                  <c:v>17</c:v>
                </c:pt>
                <c:pt idx="36">
                  <c:v>17</c:v>
                </c:pt>
                <c:pt idx="37">
                  <c:v>18</c:v>
                </c:pt>
                <c:pt idx="38">
                  <c:v>19</c:v>
                </c:pt>
                <c:pt idx="39">
                  <c:v>20</c:v>
                </c:pt>
                <c:pt idx="40">
                  <c:v>21</c:v>
                </c:pt>
                <c:pt idx="41">
                  <c:v>22</c:v>
                </c:pt>
                <c:pt idx="42">
                  <c:v>23</c:v>
                </c:pt>
                <c:pt idx="43">
                  <c:v>24</c:v>
                </c:pt>
                <c:pt idx="44">
                  <c:v>25</c:v>
                </c:pt>
                <c:pt idx="45">
                  <c:v>26</c:v>
                </c:pt>
                <c:pt idx="46">
                  <c:v>26</c:v>
                </c:pt>
                <c:pt idx="47">
                  <c:v>27</c:v>
                </c:pt>
                <c:pt idx="48">
                  <c:v>28</c:v>
                </c:pt>
                <c:pt idx="49">
                  <c:v>29</c:v>
                </c:pt>
                <c:pt idx="50">
                  <c:v>30</c:v>
                </c:pt>
                <c:pt idx="51">
                  <c:v>31</c:v>
                </c:pt>
                <c:pt idx="52">
                  <c:v>32</c:v>
                </c:pt>
                <c:pt idx="53">
                  <c:v>33</c:v>
                </c:pt>
                <c:pt idx="54">
                  <c:v>34</c:v>
                </c:pt>
                <c:pt idx="55">
                  <c:v>35</c:v>
                </c:pt>
                <c:pt idx="56">
                  <c:v>35</c:v>
                </c:pt>
                <c:pt idx="57">
                  <c:v>36</c:v>
                </c:pt>
                <c:pt idx="58">
                  <c:v>37</c:v>
                </c:pt>
                <c:pt idx="59">
                  <c:v>38</c:v>
                </c:pt>
                <c:pt idx="60">
                  <c:v>39</c:v>
                </c:pt>
                <c:pt idx="61">
                  <c:v>40</c:v>
                </c:pt>
                <c:pt idx="62">
                  <c:v>41</c:v>
                </c:pt>
                <c:pt idx="63">
                  <c:v>42</c:v>
                </c:pt>
                <c:pt idx="64">
                  <c:v>43</c:v>
                </c:pt>
                <c:pt idx="65">
                  <c:v>44</c:v>
                </c:pt>
                <c:pt idx="66">
                  <c:v>44</c:v>
                </c:pt>
                <c:pt idx="67">
                  <c:v>45</c:v>
                </c:pt>
                <c:pt idx="68">
                  <c:v>46</c:v>
                </c:pt>
                <c:pt idx="69">
                  <c:v>47</c:v>
                </c:pt>
                <c:pt idx="70">
                  <c:v>48</c:v>
                </c:pt>
                <c:pt idx="71">
                  <c:v>49</c:v>
                </c:pt>
                <c:pt idx="72">
                  <c:v>50</c:v>
                </c:pt>
                <c:pt idx="73">
                  <c:v>51</c:v>
                </c:pt>
                <c:pt idx="74">
                  <c:v>52</c:v>
                </c:pt>
                <c:pt idx="75">
                  <c:v>53</c:v>
                </c:pt>
                <c:pt idx="76">
                  <c:v>53</c:v>
                </c:pt>
                <c:pt idx="77">
                  <c:v>54</c:v>
                </c:pt>
                <c:pt idx="78">
                  <c:v>55</c:v>
                </c:pt>
                <c:pt idx="79">
                  <c:v>56</c:v>
                </c:pt>
                <c:pt idx="80">
                  <c:v>57</c:v>
                </c:pt>
                <c:pt idx="81">
                  <c:v>58</c:v>
                </c:pt>
                <c:pt idx="82">
                  <c:v>59</c:v>
                </c:pt>
                <c:pt idx="83">
                  <c:v>60</c:v>
                </c:pt>
                <c:pt idx="84">
                  <c:v>61</c:v>
                </c:pt>
                <c:pt idx="85">
                  <c:v>62</c:v>
                </c:pt>
                <c:pt idx="86">
                  <c:v>62</c:v>
                </c:pt>
                <c:pt idx="87">
                  <c:v>63</c:v>
                </c:pt>
                <c:pt idx="88">
                  <c:v>64</c:v>
                </c:pt>
                <c:pt idx="89">
                  <c:v>65</c:v>
                </c:pt>
                <c:pt idx="90">
                  <c:v>66</c:v>
                </c:pt>
                <c:pt idx="91">
                  <c:v>67</c:v>
                </c:pt>
                <c:pt idx="92">
                  <c:v>68</c:v>
                </c:pt>
                <c:pt idx="93">
                  <c:v>69</c:v>
                </c:pt>
                <c:pt idx="94">
                  <c:v>70</c:v>
                </c:pt>
                <c:pt idx="95">
                  <c:v>71</c:v>
                </c:pt>
                <c:pt idx="96">
                  <c:v>71</c:v>
                </c:pt>
                <c:pt idx="97">
                  <c:v>72</c:v>
                </c:pt>
                <c:pt idx="98">
                  <c:v>73</c:v>
                </c:pt>
                <c:pt idx="99">
                  <c:v>74</c:v>
                </c:pt>
                <c:pt idx="100">
                  <c:v>75</c:v>
                </c:pt>
                <c:pt idx="101">
                  <c:v>76</c:v>
                </c:pt>
                <c:pt idx="102">
                  <c:v>77</c:v>
                </c:pt>
                <c:pt idx="103">
                  <c:v>78</c:v>
                </c:pt>
                <c:pt idx="104">
                  <c:v>79</c:v>
                </c:pt>
                <c:pt idx="105">
                  <c:v>80</c:v>
                </c:pt>
                <c:pt idx="106">
                  <c:v>80</c:v>
                </c:pt>
                <c:pt idx="107">
                  <c:v>81</c:v>
                </c:pt>
                <c:pt idx="108">
                  <c:v>82</c:v>
                </c:pt>
                <c:pt idx="109">
                  <c:v>83</c:v>
                </c:pt>
                <c:pt idx="110">
                  <c:v>84</c:v>
                </c:pt>
                <c:pt idx="111">
                  <c:v>85</c:v>
                </c:pt>
                <c:pt idx="112">
                  <c:v>86</c:v>
                </c:pt>
                <c:pt idx="113">
                  <c:v>87</c:v>
                </c:pt>
                <c:pt idx="114">
                  <c:v>88</c:v>
                </c:pt>
                <c:pt idx="115">
                  <c:v>89</c:v>
                </c:pt>
                <c:pt idx="116">
                  <c:v>89</c:v>
                </c:pt>
                <c:pt idx="117">
                  <c:v>90</c:v>
                </c:pt>
                <c:pt idx="118">
                  <c:v>91</c:v>
                </c:pt>
                <c:pt idx="119">
                  <c:v>92</c:v>
                </c:pt>
                <c:pt idx="120">
                  <c:v>93</c:v>
                </c:pt>
                <c:pt idx="121">
                  <c:v>94</c:v>
                </c:pt>
                <c:pt idx="122">
                  <c:v>95</c:v>
                </c:pt>
                <c:pt idx="123">
                  <c:v>96</c:v>
                </c:pt>
                <c:pt idx="124">
                  <c:v>97</c:v>
                </c:pt>
                <c:pt idx="125">
                  <c:v>98</c:v>
                </c:pt>
                <c:pt idx="126">
                  <c:v>98</c:v>
                </c:pt>
                <c:pt idx="127">
                  <c:v>99</c:v>
                </c:pt>
                <c:pt idx="128">
                  <c:v>100</c:v>
                </c:pt>
                <c:pt idx="129">
                  <c:v>101</c:v>
                </c:pt>
                <c:pt idx="130">
                  <c:v>102</c:v>
                </c:pt>
                <c:pt idx="131">
                  <c:v>103</c:v>
                </c:pt>
                <c:pt idx="132">
                  <c:v>104</c:v>
                </c:pt>
                <c:pt idx="133">
                  <c:v>105</c:v>
                </c:pt>
                <c:pt idx="134">
                  <c:v>106</c:v>
                </c:pt>
                <c:pt idx="135">
                  <c:v>107</c:v>
                </c:pt>
                <c:pt idx="136">
                  <c:v>107</c:v>
                </c:pt>
                <c:pt idx="137">
                  <c:v>108</c:v>
                </c:pt>
                <c:pt idx="138">
                  <c:v>109</c:v>
                </c:pt>
                <c:pt idx="139">
                  <c:v>110</c:v>
                </c:pt>
                <c:pt idx="140">
                  <c:v>111</c:v>
                </c:pt>
                <c:pt idx="141">
                  <c:v>112</c:v>
                </c:pt>
                <c:pt idx="142">
                  <c:v>113</c:v>
                </c:pt>
                <c:pt idx="143">
                  <c:v>114</c:v>
                </c:pt>
                <c:pt idx="144">
                  <c:v>115</c:v>
                </c:pt>
                <c:pt idx="145">
                  <c:v>116</c:v>
                </c:pt>
                <c:pt idx="146">
                  <c:v>116</c:v>
                </c:pt>
                <c:pt idx="147">
                  <c:v>117</c:v>
                </c:pt>
                <c:pt idx="148">
                  <c:v>118</c:v>
                </c:pt>
                <c:pt idx="149">
                  <c:v>119</c:v>
                </c:pt>
                <c:pt idx="150">
                  <c:v>120</c:v>
                </c:pt>
                <c:pt idx="151">
                  <c:v>121</c:v>
                </c:pt>
                <c:pt idx="152">
                  <c:v>122</c:v>
                </c:pt>
                <c:pt idx="153">
                  <c:v>123</c:v>
                </c:pt>
                <c:pt idx="154">
                  <c:v>124</c:v>
                </c:pt>
                <c:pt idx="155">
                  <c:v>125</c:v>
                </c:pt>
                <c:pt idx="156">
                  <c:v>125</c:v>
                </c:pt>
                <c:pt idx="157">
                  <c:v>126</c:v>
                </c:pt>
                <c:pt idx="158">
                  <c:v>127</c:v>
                </c:pt>
                <c:pt idx="159">
                  <c:v>128</c:v>
                </c:pt>
                <c:pt idx="160">
                  <c:v>129</c:v>
                </c:pt>
                <c:pt idx="161">
                  <c:v>130</c:v>
                </c:pt>
                <c:pt idx="162">
                  <c:v>131</c:v>
                </c:pt>
                <c:pt idx="163">
                  <c:v>132</c:v>
                </c:pt>
                <c:pt idx="164">
                  <c:v>133</c:v>
                </c:pt>
                <c:pt idx="165">
                  <c:v>134</c:v>
                </c:pt>
                <c:pt idx="166">
                  <c:v>134</c:v>
                </c:pt>
                <c:pt idx="167">
                  <c:v>135</c:v>
                </c:pt>
                <c:pt idx="168">
                  <c:v>136</c:v>
                </c:pt>
                <c:pt idx="169">
                  <c:v>137</c:v>
                </c:pt>
                <c:pt idx="170">
                  <c:v>138</c:v>
                </c:pt>
                <c:pt idx="171">
                  <c:v>139</c:v>
                </c:pt>
                <c:pt idx="172">
                  <c:v>140</c:v>
                </c:pt>
                <c:pt idx="173">
                  <c:v>141</c:v>
                </c:pt>
                <c:pt idx="174">
                  <c:v>142</c:v>
                </c:pt>
                <c:pt idx="175">
                  <c:v>143</c:v>
                </c:pt>
                <c:pt idx="176">
                  <c:v>143</c:v>
                </c:pt>
                <c:pt idx="177">
                  <c:v>144</c:v>
                </c:pt>
                <c:pt idx="178">
                  <c:v>145</c:v>
                </c:pt>
                <c:pt idx="179">
                  <c:v>146</c:v>
                </c:pt>
                <c:pt idx="180">
                  <c:v>147</c:v>
                </c:pt>
                <c:pt idx="181">
                  <c:v>148</c:v>
                </c:pt>
                <c:pt idx="182">
                  <c:v>149</c:v>
                </c:pt>
                <c:pt idx="183">
                  <c:v>150</c:v>
                </c:pt>
                <c:pt idx="184">
                  <c:v>151</c:v>
                </c:pt>
                <c:pt idx="185">
                  <c:v>152</c:v>
                </c:pt>
                <c:pt idx="186">
                  <c:v>152</c:v>
                </c:pt>
                <c:pt idx="187">
                  <c:v>153</c:v>
                </c:pt>
                <c:pt idx="188">
                  <c:v>154</c:v>
                </c:pt>
                <c:pt idx="189">
                  <c:v>155</c:v>
                </c:pt>
                <c:pt idx="190">
                  <c:v>156</c:v>
                </c:pt>
                <c:pt idx="191">
                  <c:v>157</c:v>
                </c:pt>
                <c:pt idx="192">
                  <c:v>158</c:v>
                </c:pt>
                <c:pt idx="193">
                  <c:v>159</c:v>
                </c:pt>
                <c:pt idx="194">
                  <c:v>160</c:v>
                </c:pt>
                <c:pt idx="195">
                  <c:v>161</c:v>
                </c:pt>
                <c:pt idx="196">
                  <c:v>161</c:v>
                </c:pt>
                <c:pt idx="197">
                  <c:v>162</c:v>
                </c:pt>
                <c:pt idx="198">
                  <c:v>163</c:v>
                </c:pt>
                <c:pt idx="199">
                  <c:v>164</c:v>
                </c:pt>
                <c:pt idx="200">
                  <c:v>165</c:v>
                </c:pt>
                <c:pt idx="201">
                  <c:v>166</c:v>
                </c:pt>
                <c:pt idx="202">
                  <c:v>167</c:v>
                </c:pt>
                <c:pt idx="203">
                  <c:v>168</c:v>
                </c:pt>
                <c:pt idx="204">
                  <c:v>169</c:v>
                </c:pt>
                <c:pt idx="205">
                  <c:v>170</c:v>
                </c:pt>
                <c:pt idx="206">
                  <c:v>170</c:v>
                </c:pt>
                <c:pt idx="207">
                  <c:v>171</c:v>
                </c:pt>
                <c:pt idx="208">
                  <c:v>172</c:v>
                </c:pt>
                <c:pt idx="209">
                  <c:v>173</c:v>
                </c:pt>
                <c:pt idx="210">
                  <c:v>174</c:v>
                </c:pt>
                <c:pt idx="211">
                  <c:v>175</c:v>
                </c:pt>
                <c:pt idx="212">
                  <c:v>176</c:v>
                </c:pt>
                <c:pt idx="213">
                  <c:v>177</c:v>
                </c:pt>
                <c:pt idx="214">
                  <c:v>178</c:v>
                </c:pt>
                <c:pt idx="215">
                  <c:v>179</c:v>
                </c:pt>
                <c:pt idx="216">
                  <c:v>179</c:v>
                </c:pt>
                <c:pt idx="217">
                  <c:v>180</c:v>
                </c:pt>
                <c:pt idx="218">
                  <c:v>181</c:v>
                </c:pt>
                <c:pt idx="219">
                  <c:v>182</c:v>
                </c:pt>
                <c:pt idx="220">
                  <c:v>183</c:v>
                </c:pt>
                <c:pt idx="221">
                  <c:v>184</c:v>
                </c:pt>
                <c:pt idx="222">
                  <c:v>185</c:v>
                </c:pt>
                <c:pt idx="223">
                  <c:v>186</c:v>
                </c:pt>
                <c:pt idx="224">
                  <c:v>187</c:v>
                </c:pt>
                <c:pt idx="225">
                  <c:v>188</c:v>
                </c:pt>
                <c:pt idx="226">
                  <c:v>188</c:v>
                </c:pt>
                <c:pt idx="227">
                  <c:v>189</c:v>
                </c:pt>
                <c:pt idx="228">
                  <c:v>190</c:v>
                </c:pt>
                <c:pt idx="229">
                  <c:v>191</c:v>
                </c:pt>
                <c:pt idx="230">
                  <c:v>192</c:v>
                </c:pt>
                <c:pt idx="231">
                  <c:v>193</c:v>
                </c:pt>
                <c:pt idx="232">
                  <c:v>194</c:v>
                </c:pt>
                <c:pt idx="233">
                  <c:v>195</c:v>
                </c:pt>
                <c:pt idx="234">
                  <c:v>196</c:v>
                </c:pt>
                <c:pt idx="235">
                  <c:v>197</c:v>
                </c:pt>
                <c:pt idx="236">
                  <c:v>197</c:v>
                </c:pt>
                <c:pt idx="237">
                  <c:v>198</c:v>
                </c:pt>
                <c:pt idx="238">
                  <c:v>199</c:v>
                </c:pt>
                <c:pt idx="239">
                  <c:v>200</c:v>
                </c:pt>
                <c:pt idx="240">
                  <c:v>201</c:v>
                </c:pt>
                <c:pt idx="241">
                  <c:v>202</c:v>
                </c:pt>
                <c:pt idx="242">
                  <c:v>203</c:v>
                </c:pt>
                <c:pt idx="243">
                  <c:v>204</c:v>
                </c:pt>
                <c:pt idx="244">
                  <c:v>205</c:v>
                </c:pt>
                <c:pt idx="245">
                  <c:v>206</c:v>
                </c:pt>
                <c:pt idx="246">
                  <c:v>206</c:v>
                </c:pt>
                <c:pt idx="247">
                  <c:v>207</c:v>
                </c:pt>
                <c:pt idx="248">
                  <c:v>208</c:v>
                </c:pt>
                <c:pt idx="249">
                  <c:v>209</c:v>
                </c:pt>
                <c:pt idx="250">
                  <c:v>210</c:v>
                </c:pt>
                <c:pt idx="251">
                  <c:v>211</c:v>
                </c:pt>
                <c:pt idx="252">
                  <c:v>212</c:v>
                </c:pt>
                <c:pt idx="253">
                  <c:v>213</c:v>
                </c:pt>
                <c:pt idx="254">
                  <c:v>214</c:v>
                </c:pt>
                <c:pt idx="255">
                  <c:v>215</c:v>
                </c:pt>
                <c:pt idx="256">
                  <c:v>215</c:v>
                </c:pt>
                <c:pt idx="257">
                  <c:v>216</c:v>
                </c:pt>
                <c:pt idx="258">
                  <c:v>217</c:v>
                </c:pt>
                <c:pt idx="259">
                  <c:v>218</c:v>
                </c:pt>
                <c:pt idx="260">
                  <c:v>219</c:v>
                </c:pt>
                <c:pt idx="261">
                  <c:v>220</c:v>
                </c:pt>
                <c:pt idx="262">
                  <c:v>221</c:v>
                </c:pt>
                <c:pt idx="263">
                  <c:v>222</c:v>
                </c:pt>
                <c:pt idx="264">
                  <c:v>223</c:v>
                </c:pt>
                <c:pt idx="265">
                  <c:v>224</c:v>
                </c:pt>
                <c:pt idx="266">
                  <c:v>224</c:v>
                </c:pt>
                <c:pt idx="267">
                  <c:v>225</c:v>
                </c:pt>
                <c:pt idx="268">
                  <c:v>226</c:v>
                </c:pt>
                <c:pt idx="269">
                  <c:v>227</c:v>
                </c:pt>
                <c:pt idx="270">
                  <c:v>228</c:v>
                </c:pt>
                <c:pt idx="271">
                  <c:v>229</c:v>
                </c:pt>
                <c:pt idx="272">
                  <c:v>230</c:v>
                </c:pt>
                <c:pt idx="273">
                  <c:v>231</c:v>
                </c:pt>
                <c:pt idx="274">
                  <c:v>232</c:v>
                </c:pt>
                <c:pt idx="275">
                  <c:v>233</c:v>
                </c:pt>
                <c:pt idx="276">
                  <c:v>233</c:v>
                </c:pt>
                <c:pt idx="277">
                  <c:v>234</c:v>
                </c:pt>
                <c:pt idx="278">
                  <c:v>235</c:v>
                </c:pt>
                <c:pt idx="279">
                  <c:v>236</c:v>
                </c:pt>
                <c:pt idx="280">
                  <c:v>237</c:v>
                </c:pt>
                <c:pt idx="281">
                  <c:v>238</c:v>
                </c:pt>
                <c:pt idx="282">
                  <c:v>239</c:v>
                </c:pt>
                <c:pt idx="283">
                  <c:v>240</c:v>
                </c:pt>
                <c:pt idx="284">
                  <c:v>241</c:v>
                </c:pt>
                <c:pt idx="285">
                  <c:v>242</c:v>
                </c:pt>
                <c:pt idx="286">
                  <c:v>242</c:v>
                </c:pt>
                <c:pt idx="287">
                  <c:v>243</c:v>
                </c:pt>
                <c:pt idx="288">
                  <c:v>244</c:v>
                </c:pt>
                <c:pt idx="289">
                  <c:v>245</c:v>
                </c:pt>
                <c:pt idx="290">
                  <c:v>246</c:v>
                </c:pt>
                <c:pt idx="291">
                  <c:v>247</c:v>
                </c:pt>
                <c:pt idx="292">
                  <c:v>248</c:v>
                </c:pt>
                <c:pt idx="293">
                  <c:v>249</c:v>
                </c:pt>
                <c:pt idx="294">
                  <c:v>250</c:v>
                </c:pt>
                <c:pt idx="295">
                  <c:v>251</c:v>
                </c:pt>
                <c:pt idx="296">
                  <c:v>251</c:v>
                </c:pt>
                <c:pt idx="297">
                  <c:v>252</c:v>
                </c:pt>
                <c:pt idx="298">
                  <c:v>253</c:v>
                </c:pt>
                <c:pt idx="299">
                  <c:v>254</c:v>
                </c:pt>
                <c:pt idx="300">
                  <c:v>255</c:v>
                </c:pt>
                <c:pt idx="301">
                  <c:v>256</c:v>
                </c:pt>
                <c:pt idx="302">
                  <c:v>257</c:v>
                </c:pt>
                <c:pt idx="303">
                  <c:v>258</c:v>
                </c:pt>
                <c:pt idx="304">
                  <c:v>259</c:v>
                </c:pt>
                <c:pt idx="305">
                  <c:v>260</c:v>
                </c:pt>
                <c:pt idx="306">
                  <c:v>260</c:v>
                </c:pt>
                <c:pt idx="307">
                  <c:v>261</c:v>
                </c:pt>
                <c:pt idx="308">
                  <c:v>262</c:v>
                </c:pt>
                <c:pt idx="309">
                  <c:v>263</c:v>
                </c:pt>
                <c:pt idx="310">
                  <c:v>264</c:v>
                </c:pt>
                <c:pt idx="311">
                  <c:v>265</c:v>
                </c:pt>
                <c:pt idx="312">
                  <c:v>266</c:v>
                </c:pt>
                <c:pt idx="313">
                  <c:v>267</c:v>
                </c:pt>
                <c:pt idx="314">
                  <c:v>268</c:v>
                </c:pt>
                <c:pt idx="315">
                  <c:v>269</c:v>
                </c:pt>
                <c:pt idx="316">
                  <c:v>269</c:v>
                </c:pt>
                <c:pt idx="317">
                  <c:v>270</c:v>
                </c:pt>
                <c:pt idx="318">
                  <c:v>271</c:v>
                </c:pt>
                <c:pt idx="319">
                  <c:v>272</c:v>
                </c:pt>
                <c:pt idx="320">
                  <c:v>273</c:v>
                </c:pt>
                <c:pt idx="321">
                  <c:v>274</c:v>
                </c:pt>
                <c:pt idx="322">
                  <c:v>275</c:v>
                </c:pt>
                <c:pt idx="323">
                  <c:v>276</c:v>
                </c:pt>
                <c:pt idx="324">
                  <c:v>277</c:v>
                </c:pt>
                <c:pt idx="325">
                  <c:v>278</c:v>
                </c:pt>
                <c:pt idx="326">
                  <c:v>278</c:v>
                </c:pt>
                <c:pt idx="327">
                  <c:v>279</c:v>
                </c:pt>
                <c:pt idx="328">
                  <c:v>280</c:v>
                </c:pt>
                <c:pt idx="329">
                  <c:v>281</c:v>
                </c:pt>
                <c:pt idx="330">
                  <c:v>282</c:v>
                </c:pt>
                <c:pt idx="331">
                  <c:v>283</c:v>
                </c:pt>
                <c:pt idx="332">
                  <c:v>284</c:v>
                </c:pt>
                <c:pt idx="333">
                  <c:v>285</c:v>
                </c:pt>
                <c:pt idx="334">
                  <c:v>286</c:v>
                </c:pt>
                <c:pt idx="335">
                  <c:v>287</c:v>
                </c:pt>
                <c:pt idx="336">
                  <c:v>287</c:v>
                </c:pt>
                <c:pt idx="337">
                  <c:v>288</c:v>
                </c:pt>
                <c:pt idx="338">
                  <c:v>289</c:v>
                </c:pt>
                <c:pt idx="339">
                  <c:v>290</c:v>
                </c:pt>
                <c:pt idx="340">
                  <c:v>291</c:v>
                </c:pt>
                <c:pt idx="341">
                  <c:v>292</c:v>
                </c:pt>
                <c:pt idx="342">
                  <c:v>293</c:v>
                </c:pt>
                <c:pt idx="343">
                  <c:v>294</c:v>
                </c:pt>
                <c:pt idx="344">
                  <c:v>295</c:v>
                </c:pt>
                <c:pt idx="345">
                  <c:v>296</c:v>
                </c:pt>
                <c:pt idx="346">
                  <c:v>296</c:v>
                </c:pt>
                <c:pt idx="347">
                  <c:v>297</c:v>
                </c:pt>
                <c:pt idx="348">
                  <c:v>298</c:v>
                </c:pt>
                <c:pt idx="349">
                  <c:v>299</c:v>
                </c:pt>
                <c:pt idx="350">
                  <c:v>300</c:v>
                </c:pt>
                <c:pt idx="351">
                  <c:v>301</c:v>
                </c:pt>
                <c:pt idx="352">
                  <c:v>302</c:v>
                </c:pt>
                <c:pt idx="353">
                  <c:v>303</c:v>
                </c:pt>
                <c:pt idx="354">
                  <c:v>304</c:v>
                </c:pt>
                <c:pt idx="355">
                  <c:v>305</c:v>
                </c:pt>
                <c:pt idx="356">
                  <c:v>305</c:v>
                </c:pt>
                <c:pt idx="357">
                  <c:v>306</c:v>
                </c:pt>
                <c:pt idx="358">
                  <c:v>307</c:v>
                </c:pt>
                <c:pt idx="359">
                  <c:v>308</c:v>
                </c:pt>
                <c:pt idx="360">
                  <c:v>309</c:v>
                </c:pt>
                <c:pt idx="361">
                  <c:v>310</c:v>
                </c:pt>
              </c:numCache>
            </c:numRef>
          </c:xVal>
          <c:yVal>
            <c:numRef>
              <c:f>'[FAA Test Data 3-7-2016.xlsx]Test Data'!$K$3:$K$364</c:f>
              <c:numCache>
                <c:formatCode>General</c:formatCode>
                <c:ptCount val="362"/>
                <c:pt idx="0">
                  <c:v>81.139448999999999</c:v>
                </c:pt>
                <c:pt idx="1">
                  <c:v>81.206359000000006</c:v>
                </c:pt>
                <c:pt idx="2">
                  <c:v>81.337909999999994</c:v>
                </c:pt>
                <c:pt idx="3">
                  <c:v>81.382997000000003</c:v>
                </c:pt>
                <c:pt idx="4">
                  <c:v>81.347770999999995</c:v>
                </c:pt>
                <c:pt idx="5">
                  <c:v>81.299965999999998</c:v>
                </c:pt>
                <c:pt idx="6">
                  <c:v>81.255830000000003</c:v>
                </c:pt>
                <c:pt idx="7">
                  <c:v>81.186447999999999</c:v>
                </c:pt>
                <c:pt idx="8">
                  <c:v>81.109711000000004</c:v>
                </c:pt>
                <c:pt idx="9">
                  <c:v>81.110710999999995</c:v>
                </c:pt>
                <c:pt idx="10">
                  <c:v>81.032889999999995</c:v>
                </c:pt>
                <c:pt idx="11">
                  <c:v>81.151285000000001</c:v>
                </c:pt>
                <c:pt idx="12">
                  <c:v>81.373138999999995</c:v>
                </c:pt>
                <c:pt idx="13">
                  <c:v>81.784263999999993</c:v>
                </c:pt>
                <c:pt idx="14">
                  <c:v>82.011564000000007</c:v>
                </c:pt>
                <c:pt idx="15">
                  <c:v>82.275101000000006</c:v>
                </c:pt>
                <c:pt idx="16">
                  <c:v>82.645899</c:v>
                </c:pt>
                <c:pt idx="17">
                  <c:v>82.910612999999998</c:v>
                </c:pt>
                <c:pt idx="18">
                  <c:v>83.034719999999993</c:v>
                </c:pt>
                <c:pt idx="19">
                  <c:v>83.249334000000005</c:v>
                </c:pt>
                <c:pt idx="20">
                  <c:v>83.263260000000002</c:v>
                </c:pt>
                <c:pt idx="21">
                  <c:v>83.471744000000001</c:v>
                </c:pt>
                <c:pt idx="22">
                  <c:v>83.645601999999997</c:v>
                </c:pt>
                <c:pt idx="23">
                  <c:v>83.909625000000005</c:v>
                </c:pt>
                <c:pt idx="24">
                  <c:v>84.270189000000002</c:v>
                </c:pt>
                <c:pt idx="25">
                  <c:v>84.677232000000004</c:v>
                </c:pt>
                <c:pt idx="26">
                  <c:v>85.102794000000003</c:v>
                </c:pt>
                <c:pt idx="27">
                  <c:v>85.526729000000003</c:v>
                </c:pt>
                <c:pt idx="28">
                  <c:v>85.985259999999997</c:v>
                </c:pt>
                <c:pt idx="29">
                  <c:v>86.515542999999994</c:v>
                </c:pt>
                <c:pt idx="30">
                  <c:v>86.988152999999997</c:v>
                </c:pt>
                <c:pt idx="31">
                  <c:v>87.459475999999995</c:v>
                </c:pt>
                <c:pt idx="32">
                  <c:v>88.029116000000002</c:v>
                </c:pt>
                <c:pt idx="33">
                  <c:v>88.657849999999996</c:v>
                </c:pt>
                <c:pt idx="34">
                  <c:v>89.643292000000002</c:v>
                </c:pt>
                <c:pt idx="35">
                  <c:v>90.335659000000007</c:v>
                </c:pt>
                <c:pt idx="36">
                  <c:v>90.868342999999996</c:v>
                </c:pt>
                <c:pt idx="37">
                  <c:v>91.318977000000004</c:v>
                </c:pt>
                <c:pt idx="38">
                  <c:v>91.759730000000005</c:v>
                </c:pt>
                <c:pt idx="39">
                  <c:v>92.241404000000003</c:v>
                </c:pt>
                <c:pt idx="40">
                  <c:v>92.730519999999999</c:v>
                </c:pt>
                <c:pt idx="41">
                  <c:v>93.218132999999995</c:v>
                </c:pt>
                <c:pt idx="42">
                  <c:v>93.643531999999993</c:v>
                </c:pt>
                <c:pt idx="43">
                  <c:v>94.215987999999996</c:v>
                </c:pt>
                <c:pt idx="44">
                  <c:v>94.797584999999998</c:v>
                </c:pt>
                <c:pt idx="45">
                  <c:v>95.294240000000002</c:v>
                </c:pt>
                <c:pt idx="46">
                  <c:v>95.816720000000004</c:v>
                </c:pt>
                <c:pt idx="47">
                  <c:v>96.390073999999998</c:v>
                </c:pt>
                <c:pt idx="48">
                  <c:v>96.936633</c:v>
                </c:pt>
                <c:pt idx="49">
                  <c:v>97.507024999999999</c:v>
                </c:pt>
                <c:pt idx="50">
                  <c:v>98.205235999999999</c:v>
                </c:pt>
                <c:pt idx="51">
                  <c:v>98.977705999999998</c:v>
                </c:pt>
                <c:pt idx="52">
                  <c:v>99.648624999999996</c:v>
                </c:pt>
                <c:pt idx="53">
                  <c:v>100.283925</c:v>
                </c:pt>
                <c:pt idx="54">
                  <c:v>100.9618</c:v>
                </c:pt>
                <c:pt idx="55">
                  <c:v>101.39717400000001</c:v>
                </c:pt>
                <c:pt idx="56">
                  <c:v>101.86093200000001</c:v>
                </c:pt>
                <c:pt idx="57">
                  <c:v>102.388805</c:v>
                </c:pt>
                <c:pt idx="58">
                  <c:v>102.943485</c:v>
                </c:pt>
                <c:pt idx="59">
                  <c:v>103.629254</c:v>
                </c:pt>
                <c:pt idx="60">
                  <c:v>104.248093</c:v>
                </c:pt>
                <c:pt idx="61">
                  <c:v>104.686288</c:v>
                </c:pt>
                <c:pt idx="62">
                  <c:v>105.209265</c:v>
                </c:pt>
                <c:pt idx="63">
                  <c:v>105.834711</c:v>
                </c:pt>
                <c:pt idx="64">
                  <c:v>106.549834</c:v>
                </c:pt>
                <c:pt idx="65">
                  <c:v>107.612754</c:v>
                </c:pt>
                <c:pt idx="66">
                  <c:v>108.57123900000001</c:v>
                </c:pt>
                <c:pt idx="67">
                  <c:v>109.449849</c:v>
                </c:pt>
                <c:pt idx="68">
                  <c:v>110.298177</c:v>
                </c:pt>
                <c:pt idx="69">
                  <c:v>111.223125</c:v>
                </c:pt>
                <c:pt idx="70">
                  <c:v>112.019685</c:v>
                </c:pt>
                <c:pt idx="71">
                  <c:v>112.759162</c:v>
                </c:pt>
                <c:pt idx="72">
                  <c:v>113.648239</c:v>
                </c:pt>
                <c:pt idx="73">
                  <c:v>114.64029499999999</c:v>
                </c:pt>
                <c:pt idx="74">
                  <c:v>115.61246199999999</c:v>
                </c:pt>
                <c:pt idx="75">
                  <c:v>116.41775</c:v>
                </c:pt>
                <c:pt idx="76">
                  <c:v>116.916715</c:v>
                </c:pt>
                <c:pt idx="77">
                  <c:v>117.420484</c:v>
                </c:pt>
                <c:pt idx="78">
                  <c:v>118.211688</c:v>
                </c:pt>
                <c:pt idx="79">
                  <c:v>118.64871100000001</c:v>
                </c:pt>
                <c:pt idx="80">
                  <c:v>118.886447</c:v>
                </c:pt>
                <c:pt idx="81">
                  <c:v>119.41291</c:v>
                </c:pt>
                <c:pt idx="82">
                  <c:v>120.170479</c:v>
                </c:pt>
                <c:pt idx="83">
                  <c:v>120.770684</c:v>
                </c:pt>
                <c:pt idx="84">
                  <c:v>121.161923</c:v>
                </c:pt>
                <c:pt idx="85">
                  <c:v>121.627629</c:v>
                </c:pt>
                <c:pt idx="86">
                  <c:v>122.17807000000001</c:v>
                </c:pt>
                <c:pt idx="87">
                  <c:v>122.926322</c:v>
                </c:pt>
                <c:pt idx="88">
                  <c:v>123.471627</c:v>
                </c:pt>
                <c:pt idx="89">
                  <c:v>123.82994600000001</c:v>
                </c:pt>
                <c:pt idx="90">
                  <c:v>124.28880700000001</c:v>
                </c:pt>
                <c:pt idx="91">
                  <c:v>124.64999299999999</c:v>
                </c:pt>
                <c:pt idx="92">
                  <c:v>124.940898</c:v>
                </c:pt>
                <c:pt idx="93">
                  <c:v>125.36469</c:v>
                </c:pt>
                <c:pt idx="94">
                  <c:v>125.956429</c:v>
                </c:pt>
                <c:pt idx="95">
                  <c:v>126.535957</c:v>
                </c:pt>
                <c:pt idx="96">
                  <c:v>127.06595299999999</c:v>
                </c:pt>
                <c:pt idx="97">
                  <c:v>127.435124</c:v>
                </c:pt>
                <c:pt idx="98">
                  <c:v>127.650459</c:v>
                </c:pt>
                <c:pt idx="99">
                  <c:v>128.00609499999999</c:v>
                </c:pt>
                <c:pt idx="100">
                  <c:v>128.17782800000001</c:v>
                </c:pt>
                <c:pt idx="101">
                  <c:v>128.42337499999999</c:v>
                </c:pt>
                <c:pt idx="102">
                  <c:v>128.60447500000001</c:v>
                </c:pt>
                <c:pt idx="103">
                  <c:v>128.72983300000001</c:v>
                </c:pt>
                <c:pt idx="104">
                  <c:v>128.92172099999999</c:v>
                </c:pt>
                <c:pt idx="105">
                  <c:v>129.17524299999999</c:v>
                </c:pt>
                <c:pt idx="106">
                  <c:v>129.30404200000001</c:v>
                </c:pt>
                <c:pt idx="107">
                  <c:v>129.22777400000001</c:v>
                </c:pt>
                <c:pt idx="108">
                  <c:v>129.25518700000001</c:v>
                </c:pt>
                <c:pt idx="109">
                  <c:v>129.35724099999999</c:v>
                </c:pt>
                <c:pt idx="110">
                  <c:v>129.60193200000001</c:v>
                </c:pt>
                <c:pt idx="111">
                  <c:v>129.986198</c:v>
                </c:pt>
                <c:pt idx="112">
                  <c:v>130.21162899999999</c:v>
                </c:pt>
                <c:pt idx="113">
                  <c:v>130.46364399999999</c:v>
                </c:pt>
                <c:pt idx="114">
                  <c:v>130.79446300000001</c:v>
                </c:pt>
                <c:pt idx="115">
                  <c:v>131.16429500000001</c:v>
                </c:pt>
                <c:pt idx="116">
                  <c:v>131.57028199999999</c:v>
                </c:pt>
                <c:pt idx="117">
                  <c:v>131.98412200000001</c:v>
                </c:pt>
                <c:pt idx="118">
                  <c:v>132.206435</c:v>
                </c:pt>
                <c:pt idx="119">
                  <c:v>132.22879499999999</c:v>
                </c:pt>
                <c:pt idx="120">
                  <c:v>132.53315499999999</c:v>
                </c:pt>
                <c:pt idx="121">
                  <c:v>132.85522399999999</c:v>
                </c:pt>
                <c:pt idx="122">
                  <c:v>133.08372600000001</c:v>
                </c:pt>
                <c:pt idx="123">
                  <c:v>133.28056900000001</c:v>
                </c:pt>
                <c:pt idx="124">
                  <c:v>133.45147800000001</c:v>
                </c:pt>
                <c:pt idx="125">
                  <c:v>133.80617000000001</c:v>
                </c:pt>
                <c:pt idx="126">
                  <c:v>134.15188800000001</c:v>
                </c:pt>
                <c:pt idx="127">
                  <c:v>134.36097000000001</c:v>
                </c:pt>
                <c:pt idx="128">
                  <c:v>134.70456100000001</c:v>
                </c:pt>
                <c:pt idx="129">
                  <c:v>135.03699399999999</c:v>
                </c:pt>
                <c:pt idx="130">
                  <c:v>135.34868700000001</c:v>
                </c:pt>
                <c:pt idx="131">
                  <c:v>135.591048</c:v>
                </c:pt>
                <c:pt idx="132">
                  <c:v>135.76034100000001</c:v>
                </c:pt>
                <c:pt idx="133">
                  <c:v>135.99723599999999</c:v>
                </c:pt>
                <c:pt idx="134">
                  <c:v>136.02310700000001</c:v>
                </c:pt>
                <c:pt idx="135">
                  <c:v>135.982257</c:v>
                </c:pt>
                <c:pt idx="136">
                  <c:v>135.96194299999999</c:v>
                </c:pt>
                <c:pt idx="137">
                  <c:v>136.06994</c:v>
                </c:pt>
                <c:pt idx="138">
                  <c:v>136.311151</c:v>
                </c:pt>
                <c:pt idx="139">
                  <c:v>136.52684600000001</c:v>
                </c:pt>
                <c:pt idx="140">
                  <c:v>136.67927800000001</c:v>
                </c:pt>
                <c:pt idx="141">
                  <c:v>136.780576</c:v>
                </c:pt>
                <c:pt idx="142">
                  <c:v>137.08475000000001</c:v>
                </c:pt>
                <c:pt idx="143">
                  <c:v>137.31561400000001</c:v>
                </c:pt>
                <c:pt idx="144">
                  <c:v>137.47658200000001</c:v>
                </c:pt>
                <c:pt idx="145">
                  <c:v>137.697924</c:v>
                </c:pt>
                <c:pt idx="146">
                  <c:v>138.03561300000001</c:v>
                </c:pt>
                <c:pt idx="147">
                  <c:v>138.324208</c:v>
                </c:pt>
                <c:pt idx="148">
                  <c:v>138.58235199999999</c:v>
                </c:pt>
                <c:pt idx="149">
                  <c:v>138.76557600000001</c:v>
                </c:pt>
                <c:pt idx="150">
                  <c:v>138.70109099999999</c:v>
                </c:pt>
                <c:pt idx="151">
                  <c:v>138.73153099999999</c:v>
                </c:pt>
                <c:pt idx="152">
                  <c:v>138.93915799999999</c:v>
                </c:pt>
                <c:pt idx="153">
                  <c:v>138.86737299999999</c:v>
                </c:pt>
                <c:pt idx="154">
                  <c:v>139.18447399999999</c:v>
                </c:pt>
                <c:pt idx="155">
                  <c:v>139.211513</c:v>
                </c:pt>
                <c:pt idx="156">
                  <c:v>139.502206</c:v>
                </c:pt>
                <c:pt idx="157">
                  <c:v>139.711815</c:v>
                </c:pt>
                <c:pt idx="158">
                  <c:v>139.86047600000001</c:v>
                </c:pt>
                <c:pt idx="159">
                  <c:v>140.002411</c:v>
                </c:pt>
                <c:pt idx="160">
                  <c:v>140.131123</c:v>
                </c:pt>
                <c:pt idx="161">
                  <c:v>140.33163500000001</c:v>
                </c:pt>
                <c:pt idx="162">
                  <c:v>140.63273000000001</c:v>
                </c:pt>
                <c:pt idx="163">
                  <c:v>140.71511100000001</c:v>
                </c:pt>
                <c:pt idx="164">
                  <c:v>141.063186</c:v>
                </c:pt>
                <c:pt idx="165">
                  <c:v>141.053785</c:v>
                </c:pt>
                <c:pt idx="166">
                  <c:v>140.581796</c:v>
                </c:pt>
                <c:pt idx="167">
                  <c:v>140.355727</c:v>
                </c:pt>
                <c:pt idx="168">
                  <c:v>140.26927499999999</c:v>
                </c:pt>
                <c:pt idx="169">
                  <c:v>140.231504</c:v>
                </c:pt>
                <c:pt idx="170">
                  <c:v>140.025374</c:v>
                </c:pt>
                <c:pt idx="171">
                  <c:v>139.72528800000001</c:v>
                </c:pt>
                <c:pt idx="172">
                  <c:v>139.74329399999999</c:v>
                </c:pt>
                <c:pt idx="173">
                  <c:v>139.888184</c:v>
                </c:pt>
                <c:pt idx="174">
                  <c:v>139.912057</c:v>
                </c:pt>
                <c:pt idx="175">
                  <c:v>140.22412499999999</c:v>
                </c:pt>
                <c:pt idx="176">
                  <c:v>139.764646</c:v>
                </c:pt>
                <c:pt idx="177">
                  <c:v>139.54229000000001</c:v>
                </c:pt>
                <c:pt idx="178">
                  <c:v>139.345786</c:v>
                </c:pt>
                <c:pt idx="179">
                  <c:v>139.26556299999999</c:v>
                </c:pt>
                <c:pt idx="180">
                  <c:v>139.332111</c:v>
                </c:pt>
                <c:pt idx="181">
                  <c:v>139.38516999999999</c:v>
                </c:pt>
                <c:pt idx="182">
                  <c:v>139.31740099999999</c:v>
                </c:pt>
                <c:pt idx="183">
                  <c:v>139.11142699999999</c:v>
                </c:pt>
                <c:pt idx="184">
                  <c:v>138.573251</c:v>
                </c:pt>
                <c:pt idx="185">
                  <c:v>138.358047</c:v>
                </c:pt>
                <c:pt idx="186">
                  <c:v>138.08900600000001</c:v>
                </c:pt>
                <c:pt idx="187">
                  <c:v>137.966002</c:v>
                </c:pt>
                <c:pt idx="188">
                  <c:v>137.527828</c:v>
                </c:pt>
                <c:pt idx="189">
                  <c:v>137.014093</c:v>
                </c:pt>
                <c:pt idx="190">
                  <c:v>136.67534599999999</c:v>
                </c:pt>
                <c:pt idx="191">
                  <c:v>136.36873399999999</c:v>
                </c:pt>
                <c:pt idx="192">
                  <c:v>136.02288899999999</c:v>
                </c:pt>
                <c:pt idx="193">
                  <c:v>135.74891199999999</c:v>
                </c:pt>
                <c:pt idx="194">
                  <c:v>135.478217</c:v>
                </c:pt>
                <c:pt idx="195">
                  <c:v>134.82486800000001</c:v>
                </c:pt>
                <c:pt idx="196">
                  <c:v>134.400001</c:v>
                </c:pt>
                <c:pt idx="197">
                  <c:v>134.06676100000001</c:v>
                </c:pt>
                <c:pt idx="198">
                  <c:v>133.53777299999999</c:v>
                </c:pt>
                <c:pt idx="199">
                  <c:v>133.13740899999999</c:v>
                </c:pt>
                <c:pt idx="200">
                  <c:v>132.95771099999999</c:v>
                </c:pt>
                <c:pt idx="201">
                  <c:v>132.884536</c:v>
                </c:pt>
                <c:pt idx="202">
                  <c:v>132.74715800000001</c:v>
                </c:pt>
                <c:pt idx="203">
                  <c:v>132.464235</c:v>
                </c:pt>
                <c:pt idx="204">
                  <c:v>132.15923699999999</c:v>
                </c:pt>
                <c:pt idx="205">
                  <c:v>132.04062500000001</c:v>
                </c:pt>
                <c:pt idx="206">
                  <c:v>132.065721</c:v>
                </c:pt>
                <c:pt idx="207">
                  <c:v>132.03223800000001</c:v>
                </c:pt>
                <c:pt idx="208">
                  <c:v>131.82807199999999</c:v>
                </c:pt>
                <c:pt idx="209">
                  <c:v>131.81470200000001</c:v>
                </c:pt>
                <c:pt idx="210">
                  <c:v>131.69873100000001</c:v>
                </c:pt>
                <c:pt idx="211">
                  <c:v>131.37849499999999</c:v>
                </c:pt>
                <c:pt idx="212">
                  <c:v>131.07204400000001</c:v>
                </c:pt>
                <c:pt idx="213">
                  <c:v>130.67288600000001</c:v>
                </c:pt>
                <c:pt idx="214">
                  <c:v>130.409177</c:v>
                </c:pt>
                <c:pt idx="215">
                  <c:v>130.35903400000001</c:v>
                </c:pt>
                <c:pt idx="216">
                  <c:v>130.17803900000001</c:v>
                </c:pt>
                <c:pt idx="217">
                  <c:v>130.09447599999999</c:v>
                </c:pt>
                <c:pt idx="218">
                  <c:v>129.823432</c:v>
                </c:pt>
                <c:pt idx="219">
                  <c:v>129.63238100000001</c:v>
                </c:pt>
                <c:pt idx="220">
                  <c:v>129.41797600000001</c:v>
                </c:pt>
                <c:pt idx="221">
                  <c:v>129.24615499999999</c:v>
                </c:pt>
                <c:pt idx="222">
                  <c:v>128.87958399999999</c:v>
                </c:pt>
                <c:pt idx="223">
                  <c:v>128.635391</c:v>
                </c:pt>
                <c:pt idx="224">
                  <c:v>128.47339500000001</c:v>
                </c:pt>
                <c:pt idx="225">
                  <c:v>128.31553199999999</c:v>
                </c:pt>
                <c:pt idx="226">
                  <c:v>128.13449900000001</c:v>
                </c:pt>
                <c:pt idx="227">
                  <c:v>127.915493</c:v>
                </c:pt>
                <c:pt idx="228">
                  <c:v>127.812558</c:v>
                </c:pt>
                <c:pt idx="229">
                  <c:v>127.690417</c:v>
                </c:pt>
                <c:pt idx="230">
                  <c:v>127.60349100000001</c:v>
                </c:pt>
                <c:pt idx="231">
                  <c:v>127.530415</c:v>
                </c:pt>
                <c:pt idx="232">
                  <c:v>127.31428</c:v>
                </c:pt>
                <c:pt idx="233">
                  <c:v>127.209748</c:v>
                </c:pt>
                <c:pt idx="234">
                  <c:v>126.939193</c:v>
                </c:pt>
                <c:pt idx="235">
                  <c:v>126.597094</c:v>
                </c:pt>
                <c:pt idx="236">
                  <c:v>126.317272</c:v>
                </c:pt>
                <c:pt idx="237">
                  <c:v>126.150808</c:v>
                </c:pt>
                <c:pt idx="238">
                  <c:v>126.09355100000001</c:v>
                </c:pt>
                <c:pt idx="239">
                  <c:v>125.971371</c:v>
                </c:pt>
                <c:pt idx="240">
                  <c:v>125.93848</c:v>
                </c:pt>
                <c:pt idx="241">
                  <c:v>125.552953</c:v>
                </c:pt>
                <c:pt idx="242">
                  <c:v>125.37137300000001</c:v>
                </c:pt>
                <c:pt idx="243">
                  <c:v>125.36075700000001</c:v>
                </c:pt>
                <c:pt idx="244">
                  <c:v>125.357361</c:v>
                </c:pt>
                <c:pt idx="245">
                  <c:v>125.232775</c:v>
                </c:pt>
                <c:pt idx="246">
                  <c:v>124.97659</c:v>
                </c:pt>
                <c:pt idx="247">
                  <c:v>124.82223999999999</c:v>
                </c:pt>
                <c:pt idx="248">
                  <c:v>124.748875</c:v>
                </c:pt>
                <c:pt idx="249">
                  <c:v>124.459219</c:v>
                </c:pt>
                <c:pt idx="250">
                  <c:v>124.258912</c:v>
                </c:pt>
                <c:pt idx="251">
                  <c:v>124.146976</c:v>
                </c:pt>
                <c:pt idx="252">
                  <c:v>123.865109</c:v>
                </c:pt>
                <c:pt idx="253">
                  <c:v>123.534835</c:v>
                </c:pt>
                <c:pt idx="254">
                  <c:v>123.35254</c:v>
                </c:pt>
                <c:pt idx="255">
                  <c:v>123.21897800000001</c:v>
                </c:pt>
                <c:pt idx="256">
                  <c:v>123.00980800000001</c:v>
                </c:pt>
                <c:pt idx="257">
                  <c:v>122.78230499999999</c:v>
                </c:pt>
                <c:pt idx="258">
                  <c:v>122.623181</c:v>
                </c:pt>
                <c:pt idx="259">
                  <c:v>122.499893</c:v>
                </c:pt>
                <c:pt idx="260">
                  <c:v>122.38020899999999</c:v>
                </c:pt>
                <c:pt idx="261">
                  <c:v>122.425532</c:v>
                </c:pt>
                <c:pt idx="262">
                  <c:v>122.24269200000001</c:v>
                </c:pt>
                <c:pt idx="263">
                  <c:v>122.28576099999999</c:v>
                </c:pt>
                <c:pt idx="264">
                  <c:v>122.367722</c:v>
                </c:pt>
                <c:pt idx="265">
                  <c:v>122.20581199999999</c:v>
                </c:pt>
                <c:pt idx="266">
                  <c:v>121.942516</c:v>
                </c:pt>
                <c:pt idx="267">
                  <c:v>121.67998900000001</c:v>
                </c:pt>
                <c:pt idx="268">
                  <c:v>121.450779</c:v>
                </c:pt>
                <c:pt idx="269">
                  <c:v>121.235257</c:v>
                </c:pt>
                <c:pt idx="270">
                  <c:v>121.043927</c:v>
                </c:pt>
                <c:pt idx="271">
                  <c:v>120.949583</c:v>
                </c:pt>
                <c:pt idx="272">
                  <c:v>120.95899799999999</c:v>
                </c:pt>
                <c:pt idx="273">
                  <c:v>120.75648200000001</c:v>
                </c:pt>
                <c:pt idx="274">
                  <c:v>120.702354</c:v>
                </c:pt>
                <c:pt idx="275">
                  <c:v>120.887505</c:v>
                </c:pt>
                <c:pt idx="276">
                  <c:v>120.77471199999999</c:v>
                </c:pt>
                <c:pt idx="277">
                  <c:v>120.47865299999999</c:v>
                </c:pt>
                <c:pt idx="278">
                  <c:v>120.27597299999999</c:v>
                </c:pt>
                <c:pt idx="279">
                  <c:v>120.152978</c:v>
                </c:pt>
                <c:pt idx="280">
                  <c:v>119.98124799999999</c:v>
                </c:pt>
                <c:pt idx="281">
                  <c:v>119.845967</c:v>
                </c:pt>
                <c:pt idx="282">
                  <c:v>119.862433</c:v>
                </c:pt>
                <c:pt idx="283">
                  <c:v>119.674773</c:v>
                </c:pt>
                <c:pt idx="284">
                  <c:v>119.737297</c:v>
                </c:pt>
                <c:pt idx="285">
                  <c:v>119.74473</c:v>
                </c:pt>
                <c:pt idx="286">
                  <c:v>119.610332</c:v>
                </c:pt>
                <c:pt idx="287">
                  <c:v>119.501014</c:v>
                </c:pt>
                <c:pt idx="288">
                  <c:v>119.355013</c:v>
                </c:pt>
                <c:pt idx="289">
                  <c:v>119.008748</c:v>
                </c:pt>
                <c:pt idx="290">
                  <c:v>118.615257</c:v>
                </c:pt>
                <c:pt idx="291">
                  <c:v>118.50364500000001</c:v>
                </c:pt>
                <c:pt idx="292">
                  <c:v>118.65140700000001</c:v>
                </c:pt>
                <c:pt idx="293">
                  <c:v>118.748475</c:v>
                </c:pt>
                <c:pt idx="294">
                  <c:v>118.98201899999999</c:v>
                </c:pt>
                <c:pt idx="295">
                  <c:v>119.164556</c:v>
                </c:pt>
                <c:pt idx="296">
                  <c:v>119.09692699999999</c:v>
                </c:pt>
                <c:pt idx="297">
                  <c:v>118.97990799999999</c:v>
                </c:pt>
                <c:pt idx="298">
                  <c:v>118.894986</c:v>
                </c:pt>
                <c:pt idx="299">
                  <c:v>118.80771300000001</c:v>
                </c:pt>
                <c:pt idx="300">
                  <c:v>118.703717</c:v>
                </c:pt>
                <c:pt idx="301">
                  <c:v>118.59613</c:v>
                </c:pt>
                <c:pt idx="302">
                  <c:v>118.47550699999999</c:v>
                </c:pt>
                <c:pt idx="303">
                  <c:v>118.40151</c:v>
                </c:pt>
                <c:pt idx="304">
                  <c:v>118.386539</c:v>
                </c:pt>
                <c:pt idx="305">
                  <c:v>118.13484800000001</c:v>
                </c:pt>
                <c:pt idx="306">
                  <c:v>118.076657</c:v>
                </c:pt>
                <c:pt idx="307">
                  <c:v>117.969078</c:v>
                </c:pt>
                <c:pt idx="308">
                  <c:v>118.125249</c:v>
                </c:pt>
                <c:pt idx="309">
                  <c:v>118.08872700000001</c:v>
                </c:pt>
                <c:pt idx="310">
                  <c:v>118.235955</c:v>
                </c:pt>
                <c:pt idx="311">
                  <c:v>118.33849600000001</c:v>
                </c:pt>
                <c:pt idx="312">
                  <c:v>118.25303099999999</c:v>
                </c:pt>
                <c:pt idx="313">
                  <c:v>118.152406</c:v>
                </c:pt>
                <c:pt idx="314">
                  <c:v>118.25502</c:v>
                </c:pt>
                <c:pt idx="315">
                  <c:v>118.473919</c:v>
                </c:pt>
                <c:pt idx="316">
                  <c:v>118.484049</c:v>
                </c:pt>
                <c:pt idx="317">
                  <c:v>118.39647100000001</c:v>
                </c:pt>
                <c:pt idx="318">
                  <c:v>118.428387</c:v>
                </c:pt>
                <c:pt idx="319">
                  <c:v>118.51185099999999</c:v>
                </c:pt>
                <c:pt idx="320">
                  <c:v>118.780304</c:v>
                </c:pt>
                <c:pt idx="321">
                  <c:v>118.651144</c:v>
                </c:pt>
                <c:pt idx="322">
                  <c:v>118.522524</c:v>
                </c:pt>
                <c:pt idx="323">
                  <c:v>118.571877</c:v>
                </c:pt>
                <c:pt idx="324">
                  <c:v>118.666635</c:v>
                </c:pt>
                <c:pt idx="325">
                  <c:v>118.754929</c:v>
                </c:pt>
                <c:pt idx="326">
                  <c:v>118.94024</c:v>
                </c:pt>
                <c:pt idx="327">
                  <c:v>119.08066599999999</c:v>
                </c:pt>
                <c:pt idx="328">
                  <c:v>119.190473</c:v>
                </c:pt>
                <c:pt idx="329">
                  <c:v>119.042642</c:v>
                </c:pt>
                <c:pt idx="330">
                  <c:v>119.06245</c:v>
                </c:pt>
                <c:pt idx="331">
                  <c:v>118.853616</c:v>
                </c:pt>
                <c:pt idx="332">
                  <c:v>118.70277</c:v>
                </c:pt>
                <c:pt idx="333">
                  <c:v>118.596187</c:v>
                </c:pt>
                <c:pt idx="334">
                  <c:v>118.516597</c:v>
                </c:pt>
                <c:pt idx="335">
                  <c:v>118.514645</c:v>
                </c:pt>
                <c:pt idx="336">
                  <c:v>118.54498599999999</c:v>
                </c:pt>
                <c:pt idx="337">
                  <c:v>118.519982</c:v>
                </c:pt>
                <c:pt idx="338">
                  <c:v>118.603995</c:v>
                </c:pt>
                <c:pt idx="339">
                  <c:v>118.448407</c:v>
                </c:pt>
                <c:pt idx="340">
                  <c:v>118.254248</c:v>
                </c:pt>
                <c:pt idx="341">
                  <c:v>118.16702600000001</c:v>
                </c:pt>
                <c:pt idx="342">
                  <c:v>118.032754</c:v>
                </c:pt>
                <c:pt idx="343">
                  <c:v>117.82834200000001</c:v>
                </c:pt>
                <c:pt idx="344">
                  <c:v>117.679078</c:v>
                </c:pt>
                <c:pt idx="345">
                  <c:v>117.626516</c:v>
                </c:pt>
                <c:pt idx="346">
                  <c:v>117.613675</c:v>
                </c:pt>
                <c:pt idx="347">
                  <c:v>117.70251</c:v>
                </c:pt>
                <c:pt idx="348">
                  <c:v>117.91554600000001</c:v>
                </c:pt>
                <c:pt idx="349">
                  <c:v>117.803223</c:v>
                </c:pt>
                <c:pt idx="350">
                  <c:v>117.880745</c:v>
                </c:pt>
                <c:pt idx="351">
                  <c:v>117.856354</c:v>
                </c:pt>
                <c:pt idx="352">
                  <c:v>117.850869</c:v>
                </c:pt>
                <c:pt idx="353">
                  <c:v>117.908462</c:v>
                </c:pt>
                <c:pt idx="354">
                  <c:v>118.168815</c:v>
                </c:pt>
                <c:pt idx="355">
                  <c:v>118.403666</c:v>
                </c:pt>
                <c:pt idx="356">
                  <c:v>118.51302800000001</c:v>
                </c:pt>
                <c:pt idx="357">
                  <c:v>118.53308199999999</c:v>
                </c:pt>
                <c:pt idx="358">
                  <c:v>118.56442300000001</c:v>
                </c:pt>
                <c:pt idx="359">
                  <c:v>118.621803</c:v>
                </c:pt>
                <c:pt idx="360">
                  <c:v>118.53399</c:v>
                </c:pt>
                <c:pt idx="361">
                  <c:v>118.685012</c:v>
                </c:pt>
              </c:numCache>
            </c:numRef>
          </c:yVal>
          <c:smooth val="0"/>
        </c:ser>
        <c:ser>
          <c:idx val="5"/>
          <c:order val="1"/>
          <c:tx>
            <c:v>Unsheathed 2</c:v>
          </c:tx>
          <c:marker>
            <c:symbol val="none"/>
          </c:marker>
          <c:xVal>
            <c:numRef>
              <c:f>'[FAA Test Data 3-7-2016.xlsx]Test Data'!$L$3:$L$363</c:f>
              <c:numCache>
                <c:formatCode>General</c:formatCode>
                <c:ptCount val="361"/>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0</c:v>
                </c:pt>
                <c:pt idx="17">
                  <c:v>1</c:v>
                </c:pt>
                <c:pt idx="18">
                  <c:v>2</c:v>
                </c:pt>
                <c:pt idx="19">
                  <c:v>3</c:v>
                </c:pt>
                <c:pt idx="20">
                  <c:v>4</c:v>
                </c:pt>
                <c:pt idx="21">
                  <c:v>4</c:v>
                </c:pt>
                <c:pt idx="22">
                  <c:v>5</c:v>
                </c:pt>
                <c:pt idx="23">
                  <c:v>6</c:v>
                </c:pt>
                <c:pt idx="24">
                  <c:v>7</c:v>
                </c:pt>
                <c:pt idx="25">
                  <c:v>8</c:v>
                </c:pt>
                <c:pt idx="26">
                  <c:v>9</c:v>
                </c:pt>
                <c:pt idx="27">
                  <c:v>10</c:v>
                </c:pt>
                <c:pt idx="28">
                  <c:v>11</c:v>
                </c:pt>
                <c:pt idx="29">
                  <c:v>12</c:v>
                </c:pt>
                <c:pt idx="30">
                  <c:v>13</c:v>
                </c:pt>
                <c:pt idx="31">
                  <c:v>13</c:v>
                </c:pt>
                <c:pt idx="32">
                  <c:v>14</c:v>
                </c:pt>
                <c:pt idx="33">
                  <c:v>15</c:v>
                </c:pt>
                <c:pt idx="34">
                  <c:v>16</c:v>
                </c:pt>
                <c:pt idx="35">
                  <c:v>17</c:v>
                </c:pt>
                <c:pt idx="36">
                  <c:v>18</c:v>
                </c:pt>
                <c:pt idx="37">
                  <c:v>19</c:v>
                </c:pt>
                <c:pt idx="38">
                  <c:v>20</c:v>
                </c:pt>
                <c:pt idx="39">
                  <c:v>21</c:v>
                </c:pt>
                <c:pt idx="40">
                  <c:v>22</c:v>
                </c:pt>
                <c:pt idx="41">
                  <c:v>23</c:v>
                </c:pt>
                <c:pt idx="42">
                  <c:v>23</c:v>
                </c:pt>
                <c:pt idx="43">
                  <c:v>24</c:v>
                </c:pt>
                <c:pt idx="44">
                  <c:v>25</c:v>
                </c:pt>
                <c:pt idx="45">
                  <c:v>26</c:v>
                </c:pt>
                <c:pt idx="46">
                  <c:v>27</c:v>
                </c:pt>
                <c:pt idx="47">
                  <c:v>28</c:v>
                </c:pt>
                <c:pt idx="48">
                  <c:v>29</c:v>
                </c:pt>
                <c:pt idx="49">
                  <c:v>30</c:v>
                </c:pt>
                <c:pt idx="50">
                  <c:v>31</c:v>
                </c:pt>
                <c:pt idx="51">
                  <c:v>31</c:v>
                </c:pt>
                <c:pt idx="52">
                  <c:v>32</c:v>
                </c:pt>
                <c:pt idx="53">
                  <c:v>33</c:v>
                </c:pt>
                <c:pt idx="54">
                  <c:v>34</c:v>
                </c:pt>
                <c:pt idx="55">
                  <c:v>35</c:v>
                </c:pt>
                <c:pt idx="56">
                  <c:v>36</c:v>
                </c:pt>
                <c:pt idx="57">
                  <c:v>37</c:v>
                </c:pt>
                <c:pt idx="58">
                  <c:v>38</c:v>
                </c:pt>
                <c:pt idx="59">
                  <c:v>39</c:v>
                </c:pt>
                <c:pt idx="60">
                  <c:v>40</c:v>
                </c:pt>
                <c:pt idx="61">
                  <c:v>40</c:v>
                </c:pt>
                <c:pt idx="62">
                  <c:v>41</c:v>
                </c:pt>
                <c:pt idx="63">
                  <c:v>42</c:v>
                </c:pt>
                <c:pt idx="64">
                  <c:v>43</c:v>
                </c:pt>
                <c:pt idx="65">
                  <c:v>44</c:v>
                </c:pt>
                <c:pt idx="66">
                  <c:v>45</c:v>
                </c:pt>
                <c:pt idx="67">
                  <c:v>46</c:v>
                </c:pt>
                <c:pt idx="68">
                  <c:v>47</c:v>
                </c:pt>
                <c:pt idx="69">
                  <c:v>48</c:v>
                </c:pt>
                <c:pt idx="70">
                  <c:v>49</c:v>
                </c:pt>
                <c:pt idx="71">
                  <c:v>49</c:v>
                </c:pt>
                <c:pt idx="72">
                  <c:v>50</c:v>
                </c:pt>
                <c:pt idx="73">
                  <c:v>51</c:v>
                </c:pt>
                <c:pt idx="74">
                  <c:v>52</c:v>
                </c:pt>
                <c:pt idx="75">
                  <c:v>53</c:v>
                </c:pt>
                <c:pt idx="76">
                  <c:v>54</c:v>
                </c:pt>
                <c:pt idx="77">
                  <c:v>55</c:v>
                </c:pt>
                <c:pt idx="78">
                  <c:v>56</c:v>
                </c:pt>
                <c:pt idx="79">
                  <c:v>57</c:v>
                </c:pt>
                <c:pt idx="80">
                  <c:v>58</c:v>
                </c:pt>
                <c:pt idx="81">
                  <c:v>59</c:v>
                </c:pt>
                <c:pt idx="82">
                  <c:v>59</c:v>
                </c:pt>
                <c:pt idx="83">
                  <c:v>60</c:v>
                </c:pt>
                <c:pt idx="84">
                  <c:v>61</c:v>
                </c:pt>
                <c:pt idx="85">
                  <c:v>62</c:v>
                </c:pt>
                <c:pt idx="86">
                  <c:v>63</c:v>
                </c:pt>
                <c:pt idx="87">
                  <c:v>64</c:v>
                </c:pt>
                <c:pt idx="88">
                  <c:v>65</c:v>
                </c:pt>
                <c:pt idx="89">
                  <c:v>66</c:v>
                </c:pt>
                <c:pt idx="90">
                  <c:v>67</c:v>
                </c:pt>
                <c:pt idx="91">
                  <c:v>67</c:v>
                </c:pt>
                <c:pt idx="92">
                  <c:v>68</c:v>
                </c:pt>
                <c:pt idx="93">
                  <c:v>69</c:v>
                </c:pt>
                <c:pt idx="94">
                  <c:v>70</c:v>
                </c:pt>
                <c:pt idx="95">
                  <c:v>71</c:v>
                </c:pt>
                <c:pt idx="96">
                  <c:v>72</c:v>
                </c:pt>
                <c:pt idx="97">
                  <c:v>73</c:v>
                </c:pt>
                <c:pt idx="98">
                  <c:v>74</c:v>
                </c:pt>
                <c:pt idx="99">
                  <c:v>75</c:v>
                </c:pt>
                <c:pt idx="100">
                  <c:v>76</c:v>
                </c:pt>
                <c:pt idx="101">
                  <c:v>76</c:v>
                </c:pt>
                <c:pt idx="102">
                  <c:v>77</c:v>
                </c:pt>
                <c:pt idx="103">
                  <c:v>78</c:v>
                </c:pt>
                <c:pt idx="104">
                  <c:v>79</c:v>
                </c:pt>
                <c:pt idx="105">
                  <c:v>80</c:v>
                </c:pt>
                <c:pt idx="106">
                  <c:v>81</c:v>
                </c:pt>
                <c:pt idx="107">
                  <c:v>82</c:v>
                </c:pt>
                <c:pt idx="108">
                  <c:v>83</c:v>
                </c:pt>
                <c:pt idx="109">
                  <c:v>84</c:v>
                </c:pt>
                <c:pt idx="110">
                  <c:v>85</c:v>
                </c:pt>
                <c:pt idx="111">
                  <c:v>85</c:v>
                </c:pt>
                <c:pt idx="112">
                  <c:v>86</c:v>
                </c:pt>
                <c:pt idx="113">
                  <c:v>87</c:v>
                </c:pt>
                <c:pt idx="114">
                  <c:v>88</c:v>
                </c:pt>
                <c:pt idx="115">
                  <c:v>89</c:v>
                </c:pt>
                <c:pt idx="116">
                  <c:v>90</c:v>
                </c:pt>
                <c:pt idx="117">
                  <c:v>91</c:v>
                </c:pt>
                <c:pt idx="118">
                  <c:v>92</c:v>
                </c:pt>
                <c:pt idx="119">
                  <c:v>93</c:v>
                </c:pt>
                <c:pt idx="120">
                  <c:v>94</c:v>
                </c:pt>
                <c:pt idx="121">
                  <c:v>94</c:v>
                </c:pt>
                <c:pt idx="122">
                  <c:v>95</c:v>
                </c:pt>
                <c:pt idx="123">
                  <c:v>96</c:v>
                </c:pt>
                <c:pt idx="124">
                  <c:v>97</c:v>
                </c:pt>
                <c:pt idx="125">
                  <c:v>98</c:v>
                </c:pt>
                <c:pt idx="126">
                  <c:v>99</c:v>
                </c:pt>
                <c:pt idx="127">
                  <c:v>100</c:v>
                </c:pt>
                <c:pt idx="128">
                  <c:v>101</c:v>
                </c:pt>
                <c:pt idx="129">
                  <c:v>102</c:v>
                </c:pt>
                <c:pt idx="130">
                  <c:v>103</c:v>
                </c:pt>
                <c:pt idx="131">
                  <c:v>103</c:v>
                </c:pt>
                <c:pt idx="132">
                  <c:v>104</c:v>
                </c:pt>
                <c:pt idx="133">
                  <c:v>105</c:v>
                </c:pt>
                <c:pt idx="134">
                  <c:v>106</c:v>
                </c:pt>
                <c:pt idx="135">
                  <c:v>107</c:v>
                </c:pt>
                <c:pt idx="136">
                  <c:v>108</c:v>
                </c:pt>
                <c:pt idx="137">
                  <c:v>109</c:v>
                </c:pt>
                <c:pt idx="138">
                  <c:v>110</c:v>
                </c:pt>
                <c:pt idx="139">
                  <c:v>111</c:v>
                </c:pt>
                <c:pt idx="140">
                  <c:v>112</c:v>
                </c:pt>
                <c:pt idx="141">
                  <c:v>112</c:v>
                </c:pt>
                <c:pt idx="142">
                  <c:v>113</c:v>
                </c:pt>
                <c:pt idx="143">
                  <c:v>114</c:v>
                </c:pt>
                <c:pt idx="144">
                  <c:v>115</c:v>
                </c:pt>
                <c:pt idx="145">
                  <c:v>116</c:v>
                </c:pt>
                <c:pt idx="146">
                  <c:v>117</c:v>
                </c:pt>
                <c:pt idx="147">
                  <c:v>118</c:v>
                </c:pt>
                <c:pt idx="148">
                  <c:v>119</c:v>
                </c:pt>
                <c:pt idx="149">
                  <c:v>120</c:v>
                </c:pt>
                <c:pt idx="150">
                  <c:v>121</c:v>
                </c:pt>
                <c:pt idx="151">
                  <c:v>121</c:v>
                </c:pt>
                <c:pt idx="152">
                  <c:v>122</c:v>
                </c:pt>
                <c:pt idx="153">
                  <c:v>123</c:v>
                </c:pt>
                <c:pt idx="154">
                  <c:v>124</c:v>
                </c:pt>
                <c:pt idx="155">
                  <c:v>125</c:v>
                </c:pt>
                <c:pt idx="156">
                  <c:v>126</c:v>
                </c:pt>
                <c:pt idx="157">
                  <c:v>127</c:v>
                </c:pt>
                <c:pt idx="158">
                  <c:v>128</c:v>
                </c:pt>
                <c:pt idx="159">
                  <c:v>129</c:v>
                </c:pt>
                <c:pt idx="160">
                  <c:v>130</c:v>
                </c:pt>
                <c:pt idx="161">
                  <c:v>131</c:v>
                </c:pt>
                <c:pt idx="162">
                  <c:v>131</c:v>
                </c:pt>
                <c:pt idx="163">
                  <c:v>132</c:v>
                </c:pt>
                <c:pt idx="164">
                  <c:v>133</c:v>
                </c:pt>
                <c:pt idx="165">
                  <c:v>134</c:v>
                </c:pt>
                <c:pt idx="166">
                  <c:v>135</c:v>
                </c:pt>
                <c:pt idx="167">
                  <c:v>136</c:v>
                </c:pt>
                <c:pt idx="168">
                  <c:v>137</c:v>
                </c:pt>
                <c:pt idx="169">
                  <c:v>138</c:v>
                </c:pt>
                <c:pt idx="170">
                  <c:v>139</c:v>
                </c:pt>
                <c:pt idx="171">
                  <c:v>140</c:v>
                </c:pt>
                <c:pt idx="172">
                  <c:v>140</c:v>
                </c:pt>
                <c:pt idx="173">
                  <c:v>141</c:v>
                </c:pt>
                <c:pt idx="174">
                  <c:v>142</c:v>
                </c:pt>
                <c:pt idx="175">
                  <c:v>143</c:v>
                </c:pt>
                <c:pt idx="176">
                  <c:v>144</c:v>
                </c:pt>
                <c:pt idx="177">
                  <c:v>145</c:v>
                </c:pt>
                <c:pt idx="178">
                  <c:v>146</c:v>
                </c:pt>
                <c:pt idx="179">
                  <c:v>147</c:v>
                </c:pt>
                <c:pt idx="180">
                  <c:v>148</c:v>
                </c:pt>
                <c:pt idx="181">
                  <c:v>148</c:v>
                </c:pt>
                <c:pt idx="182">
                  <c:v>149</c:v>
                </c:pt>
                <c:pt idx="183">
                  <c:v>150</c:v>
                </c:pt>
                <c:pt idx="184">
                  <c:v>151</c:v>
                </c:pt>
                <c:pt idx="185">
                  <c:v>152</c:v>
                </c:pt>
                <c:pt idx="186">
                  <c:v>153</c:v>
                </c:pt>
                <c:pt idx="187">
                  <c:v>154</c:v>
                </c:pt>
                <c:pt idx="188">
                  <c:v>155</c:v>
                </c:pt>
                <c:pt idx="189">
                  <c:v>156</c:v>
                </c:pt>
                <c:pt idx="190">
                  <c:v>157</c:v>
                </c:pt>
                <c:pt idx="191">
                  <c:v>158</c:v>
                </c:pt>
                <c:pt idx="192">
                  <c:v>158</c:v>
                </c:pt>
                <c:pt idx="193">
                  <c:v>159</c:v>
                </c:pt>
                <c:pt idx="194">
                  <c:v>160</c:v>
                </c:pt>
                <c:pt idx="195">
                  <c:v>161</c:v>
                </c:pt>
                <c:pt idx="196">
                  <c:v>162</c:v>
                </c:pt>
                <c:pt idx="197">
                  <c:v>163</c:v>
                </c:pt>
                <c:pt idx="198">
                  <c:v>164</c:v>
                </c:pt>
                <c:pt idx="199">
                  <c:v>165</c:v>
                </c:pt>
                <c:pt idx="200">
                  <c:v>166</c:v>
                </c:pt>
                <c:pt idx="201">
                  <c:v>166</c:v>
                </c:pt>
                <c:pt idx="202">
                  <c:v>167</c:v>
                </c:pt>
                <c:pt idx="203">
                  <c:v>168</c:v>
                </c:pt>
                <c:pt idx="204">
                  <c:v>169</c:v>
                </c:pt>
                <c:pt idx="205">
                  <c:v>170</c:v>
                </c:pt>
                <c:pt idx="206">
                  <c:v>171</c:v>
                </c:pt>
                <c:pt idx="207">
                  <c:v>172</c:v>
                </c:pt>
                <c:pt idx="208">
                  <c:v>173</c:v>
                </c:pt>
                <c:pt idx="209">
                  <c:v>174</c:v>
                </c:pt>
                <c:pt idx="210">
                  <c:v>175</c:v>
                </c:pt>
                <c:pt idx="211">
                  <c:v>176</c:v>
                </c:pt>
                <c:pt idx="212">
                  <c:v>176</c:v>
                </c:pt>
                <c:pt idx="213">
                  <c:v>177</c:v>
                </c:pt>
                <c:pt idx="214">
                  <c:v>178</c:v>
                </c:pt>
                <c:pt idx="215">
                  <c:v>179</c:v>
                </c:pt>
                <c:pt idx="216">
                  <c:v>180</c:v>
                </c:pt>
                <c:pt idx="217">
                  <c:v>181</c:v>
                </c:pt>
                <c:pt idx="218">
                  <c:v>182</c:v>
                </c:pt>
                <c:pt idx="219">
                  <c:v>183</c:v>
                </c:pt>
                <c:pt idx="220">
                  <c:v>184</c:v>
                </c:pt>
                <c:pt idx="221">
                  <c:v>185</c:v>
                </c:pt>
                <c:pt idx="222">
                  <c:v>185</c:v>
                </c:pt>
                <c:pt idx="223">
                  <c:v>186</c:v>
                </c:pt>
                <c:pt idx="224">
                  <c:v>187</c:v>
                </c:pt>
                <c:pt idx="225">
                  <c:v>188</c:v>
                </c:pt>
                <c:pt idx="226">
                  <c:v>189</c:v>
                </c:pt>
                <c:pt idx="227">
                  <c:v>190</c:v>
                </c:pt>
                <c:pt idx="228">
                  <c:v>191</c:v>
                </c:pt>
                <c:pt idx="229">
                  <c:v>192</c:v>
                </c:pt>
                <c:pt idx="230">
                  <c:v>193</c:v>
                </c:pt>
                <c:pt idx="231">
                  <c:v>194</c:v>
                </c:pt>
                <c:pt idx="232">
                  <c:v>194</c:v>
                </c:pt>
                <c:pt idx="233">
                  <c:v>195</c:v>
                </c:pt>
                <c:pt idx="234">
                  <c:v>196</c:v>
                </c:pt>
                <c:pt idx="235">
                  <c:v>197</c:v>
                </c:pt>
                <c:pt idx="236">
                  <c:v>198</c:v>
                </c:pt>
                <c:pt idx="237">
                  <c:v>199</c:v>
                </c:pt>
                <c:pt idx="238">
                  <c:v>200</c:v>
                </c:pt>
                <c:pt idx="239">
                  <c:v>201</c:v>
                </c:pt>
                <c:pt idx="240">
                  <c:v>202</c:v>
                </c:pt>
                <c:pt idx="241">
                  <c:v>203</c:v>
                </c:pt>
                <c:pt idx="242">
                  <c:v>203</c:v>
                </c:pt>
                <c:pt idx="243">
                  <c:v>204</c:v>
                </c:pt>
                <c:pt idx="244">
                  <c:v>205</c:v>
                </c:pt>
                <c:pt idx="245">
                  <c:v>206</c:v>
                </c:pt>
                <c:pt idx="246">
                  <c:v>207</c:v>
                </c:pt>
                <c:pt idx="247">
                  <c:v>208</c:v>
                </c:pt>
                <c:pt idx="248">
                  <c:v>209</c:v>
                </c:pt>
                <c:pt idx="249">
                  <c:v>210</c:v>
                </c:pt>
                <c:pt idx="250">
                  <c:v>211</c:v>
                </c:pt>
                <c:pt idx="251">
                  <c:v>212</c:v>
                </c:pt>
                <c:pt idx="252">
                  <c:v>212</c:v>
                </c:pt>
                <c:pt idx="253">
                  <c:v>213</c:v>
                </c:pt>
                <c:pt idx="254">
                  <c:v>214</c:v>
                </c:pt>
                <c:pt idx="255">
                  <c:v>215</c:v>
                </c:pt>
                <c:pt idx="256">
                  <c:v>216</c:v>
                </c:pt>
                <c:pt idx="257">
                  <c:v>217</c:v>
                </c:pt>
                <c:pt idx="258">
                  <c:v>218</c:v>
                </c:pt>
                <c:pt idx="259">
                  <c:v>219</c:v>
                </c:pt>
                <c:pt idx="260">
                  <c:v>220</c:v>
                </c:pt>
                <c:pt idx="261">
                  <c:v>220</c:v>
                </c:pt>
                <c:pt idx="262">
                  <c:v>221</c:v>
                </c:pt>
                <c:pt idx="263">
                  <c:v>222</c:v>
                </c:pt>
                <c:pt idx="264">
                  <c:v>223</c:v>
                </c:pt>
                <c:pt idx="265">
                  <c:v>224</c:v>
                </c:pt>
                <c:pt idx="266">
                  <c:v>225</c:v>
                </c:pt>
                <c:pt idx="267">
                  <c:v>226</c:v>
                </c:pt>
                <c:pt idx="268">
                  <c:v>227</c:v>
                </c:pt>
                <c:pt idx="269">
                  <c:v>228</c:v>
                </c:pt>
                <c:pt idx="270">
                  <c:v>229</c:v>
                </c:pt>
                <c:pt idx="271">
                  <c:v>230</c:v>
                </c:pt>
                <c:pt idx="272">
                  <c:v>230</c:v>
                </c:pt>
                <c:pt idx="273">
                  <c:v>231</c:v>
                </c:pt>
                <c:pt idx="274">
                  <c:v>232</c:v>
                </c:pt>
                <c:pt idx="275">
                  <c:v>233</c:v>
                </c:pt>
                <c:pt idx="276">
                  <c:v>234</c:v>
                </c:pt>
                <c:pt idx="277">
                  <c:v>235</c:v>
                </c:pt>
                <c:pt idx="278">
                  <c:v>236</c:v>
                </c:pt>
                <c:pt idx="279">
                  <c:v>237</c:v>
                </c:pt>
                <c:pt idx="280">
                  <c:v>238</c:v>
                </c:pt>
                <c:pt idx="281">
                  <c:v>238</c:v>
                </c:pt>
                <c:pt idx="282">
                  <c:v>239</c:v>
                </c:pt>
                <c:pt idx="283">
                  <c:v>240</c:v>
                </c:pt>
                <c:pt idx="284">
                  <c:v>241</c:v>
                </c:pt>
                <c:pt idx="285">
                  <c:v>242</c:v>
                </c:pt>
                <c:pt idx="286">
                  <c:v>243</c:v>
                </c:pt>
                <c:pt idx="287">
                  <c:v>244</c:v>
                </c:pt>
                <c:pt idx="288">
                  <c:v>245</c:v>
                </c:pt>
                <c:pt idx="289">
                  <c:v>246</c:v>
                </c:pt>
                <c:pt idx="290">
                  <c:v>247</c:v>
                </c:pt>
                <c:pt idx="291">
                  <c:v>247</c:v>
                </c:pt>
                <c:pt idx="292">
                  <c:v>248</c:v>
                </c:pt>
                <c:pt idx="293">
                  <c:v>249</c:v>
                </c:pt>
                <c:pt idx="294">
                  <c:v>250</c:v>
                </c:pt>
                <c:pt idx="295">
                  <c:v>251</c:v>
                </c:pt>
                <c:pt idx="296">
                  <c:v>252</c:v>
                </c:pt>
                <c:pt idx="297">
                  <c:v>253</c:v>
                </c:pt>
                <c:pt idx="298">
                  <c:v>254</c:v>
                </c:pt>
                <c:pt idx="299">
                  <c:v>255</c:v>
                </c:pt>
                <c:pt idx="300">
                  <c:v>256</c:v>
                </c:pt>
                <c:pt idx="301">
                  <c:v>256</c:v>
                </c:pt>
                <c:pt idx="302">
                  <c:v>257</c:v>
                </c:pt>
                <c:pt idx="303">
                  <c:v>258</c:v>
                </c:pt>
                <c:pt idx="304">
                  <c:v>259</c:v>
                </c:pt>
                <c:pt idx="305">
                  <c:v>260</c:v>
                </c:pt>
                <c:pt idx="306">
                  <c:v>261</c:v>
                </c:pt>
                <c:pt idx="307">
                  <c:v>262</c:v>
                </c:pt>
                <c:pt idx="308">
                  <c:v>263</c:v>
                </c:pt>
                <c:pt idx="309">
                  <c:v>264</c:v>
                </c:pt>
                <c:pt idx="310">
                  <c:v>265</c:v>
                </c:pt>
                <c:pt idx="311">
                  <c:v>266</c:v>
                </c:pt>
                <c:pt idx="312">
                  <c:v>266</c:v>
                </c:pt>
                <c:pt idx="313">
                  <c:v>267</c:v>
                </c:pt>
                <c:pt idx="314">
                  <c:v>268</c:v>
                </c:pt>
                <c:pt idx="315">
                  <c:v>269</c:v>
                </c:pt>
                <c:pt idx="316">
                  <c:v>270</c:v>
                </c:pt>
                <c:pt idx="317">
                  <c:v>271</c:v>
                </c:pt>
                <c:pt idx="318">
                  <c:v>272</c:v>
                </c:pt>
                <c:pt idx="319">
                  <c:v>273</c:v>
                </c:pt>
                <c:pt idx="320">
                  <c:v>274</c:v>
                </c:pt>
                <c:pt idx="321">
                  <c:v>275</c:v>
                </c:pt>
                <c:pt idx="322">
                  <c:v>275</c:v>
                </c:pt>
                <c:pt idx="323">
                  <c:v>276</c:v>
                </c:pt>
                <c:pt idx="324">
                  <c:v>277</c:v>
                </c:pt>
                <c:pt idx="325">
                  <c:v>278</c:v>
                </c:pt>
                <c:pt idx="326">
                  <c:v>279</c:v>
                </c:pt>
                <c:pt idx="327">
                  <c:v>280</c:v>
                </c:pt>
                <c:pt idx="328">
                  <c:v>281</c:v>
                </c:pt>
                <c:pt idx="329">
                  <c:v>282</c:v>
                </c:pt>
                <c:pt idx="330">
                  <c:v>283</c:v>
                </c:pt>
                <c:pt idx="331">
                  <c:v>284</c:v>
                </c:pt>
                <c:pt idx="332">
                  <c:v>284</c:v>
                </c:pt>
                <c:pt idx="333">
                  <c:v>285</c:v>
                </c:pt>
                <c:pt idx="334">
                  <c:v>286</c:v>
                </c:pt>
                <c:pt idx="335">
                  <c:v>287</c:v>
                </c:pt>
                <c:pt idx="336">
                  <c:v>288</c:v>
                </c:pt>
                <c:pt idx="337">
                  <c:v>289</c:v>
                </c:pt>
                <c:pt idx="338">
                  <c:v>290</c:v>
                </c:pt>
                <c:pt idx="339">
                  <c:v>291</c:v>
                </c:pt>
                <c:pt idx="340">
                  <c:v>292</c:v>
                </c:pt>
                <c:pt idx="341">
                  <c:v>293</c:v>
                </c:pt>
                <c:pt idx="342">
                  <c:v>293</c:v>
                </c:pt>
                <c:pt idx="343">
                  <c:v>294</c:v>
                </c:pt>
                <c:pt idx="344">
                  <c:v>295</c:v>
                </c:pt>
                <c:pt idx="345">
                  <c:v>296</c:v>
                </c:pt>
                <c:pt idx="346">
                  <c:v>297</c:v>
                </c:pt>
                <c:pt idx="347">
                  <c:v>298</c:v>
                </c:pt>
                <c:pt idx="348">
                  <c:v>299</c:v>
                </c:pt>
                <c:pt idx="349">
                  <c:v>300</c:v>
                </c:pt>
                <c:pt idx="350">
                  <c:v>301</c:v>
                </c:pt>
                <c:pt idx="351">
                  <c:v>302</c:v>
                </c:pt>
                <c:pt idx="352">
                  <c:v>302</c:v>
                </c:pt>
                <c:pt idx="353">
                  <c:v>303</c:v>
                </c:pt>
                <c:pt idx="354">
                  <c:v>304</c:v>
                </c:pt>
                <c:pt idx="355">
                  <c:v>305</c:v>
                </c:pt>
                <c:pt idx="356">
                  <c:v>306</c:v>
                </c:pt>
                <c:pt idx="357">
                  <c:v>307</c:v>
                </c:pt>
                <c:pt idx="358">
                  <c:v>308</c:v>
                </c:pt>
                <c:pt idx="359">
                  <c:v>309</c:v>
                </c:pt>
                <c:pt idx="360">
                  <c:v>310</c:v>
                </c:pt>
              </c:numCache>
            </c:numRef>
          </c:xVal>
          <c:yVal>
            <c:numRef>
              <c:f>'[FAA Test Data 3-7-2016.xlsx]Test Data'!$M$3:$M$363</c:f>
              <c:numCache>
                <c:formatCode>General</c:formatCode>
                <c:ptCount val="361"/>
                <c:pt idx="0">
                  <c:v>82.058245999999997</c:v>
                </c:pt>
                <c:pt idx="1">
                  <c:v>82.041832999999997</c:v>
                </c:pt>
                <c:pt idx="2">
                  <c:v>82.047650000000004</c:v>
                </c:pt>
                <c:pt idx="3">
                  <c:v>82.024028000000001</c:v>
                </c:pt>
                <c:pt idx="4">
                  <c:v>82.016109</c:v>
                </c:pt>
                <c:pt idx="5">
                  <c:v>82.037448999999995</c:v>
                </c:pt>
                <c:pt idx="6">
                  <c:v>82.047899999999998</c:v>
                </c:pt>
                <c:pt idx="7">
                  <c:v>82.049237000000005</c:v>
                </c:pt>
                <c:pt idx="8">
                  <c:v>82.087322</c:v>
                </c:pt>
                <c:pt idx="9">
                  <c:v>81.919585999999995</c:v>
                </c:pt>
                <c:pt idx="10">
                  <c:v>81.864452</c:v>
                </c:pt>
                <c:pt idx="11">
                  <c:v>81.862649000000005</c:v>
                </c:pt>
                <c:pt idx="12">
                  <c:v>81.812944000000002</c:v>
                </c:pt>
                <c:pt idx="13">
                  <c:v>81.872082000000006</c:v>
                </c:pt>
                <c:pt idx="14">
                  <c:v>81.948487999999998</c:v>
                </c:pt>
                <c:pt idx="15">
                  <c:v>82.206382000000005</c:v>
                </c:pt>
                <c:pt idx="16">
                  <c:v>82.550810999999996</c:v>
                </c:pt>
                <c:pt idx="17">
                  <c:v>82.857675</c:v>
                </c:pt>
                <c:pt idx="18">
                  <c:v>83.229319000000004</c:v>
                </c:pt>
                <c:pt idx="19">
                  <c:v>83.507844000000006</c:v>
                </c:pt>
                <c:pt idx="20">
                  <c:v>83.664855000000003</c:v>
                </c:pt>
                <c:pt idx="21">
                  <c:v>83.881658999999999</c:v>
                </c:pt>
                <c:pt idx="22">
                  <c:v>84.096469999999997</c:v>
                </c:pt>
                <c:pt idx="23">
                  <c:v>84.176276999999999</c:v>
                </c:pt>
                <c:pt idx="24">
                  <c:v>84.345851999999994</c:v>
                </c:pt>
                <c:pt idx="25">
                  <c:v>84.556329000000005</c:v>
                </c:pt>
                <c:pt idx="26">
                  <c:v>84.770572000000001</c:v>
                </c:pt>
                <c:pt idx="27">
                  <c:v>85.034633999999997</c:v>
                </c:pt>
                <c:pt idx="28">
                  <c:v>85.399231999999998</c:v>
                </c:pt>
                <c:pt idx="29">
                  <c:v>85.850966</c:v>
                </c:pt>
                <c:pt idx="30">
                  <c:v>86.367678999999995</c:v>
                </c:pt>
                <c:pt idx="31">
                  <c:v>87.025875999999997</c:v>
                </c:pt>
                <c:pt idx="32">
                  <c:v>87.758188000000004</c:v>
                </c:pt>
                <c:pt idx="33">
                  <c:v>88.326866999999993</c:v>
                </c:pt>
                <c:pt idx="34">
                  <c:v>88.818027000000001</c:v>
                </c:pt>
                <c:pt idx="35">
                  <c:v>89.255993000000004</c:v>
                </c:pt>
                <c:pt idx="36">
                  <c:v>89.682524000000001</c:v>
                </c:pt>
                <c:pt idx="37">
                  <c:v>90.160117999999997</c:v>
                </c:pt>
                <c:pt idx="38">
                  <c:v>90.678994000000003</c:v>
                </c:pt>
                <c:pt idx="39">
                  <c:v>91.176084000000003</c:v>
                </c:pt>
                <c:pt idx="40">
                  <c:v>91.624815999999996</c:v>
                </c:pt>
                <c:pt idx="41">
                  <c:v>92.057079999999999</c:v>
                </c:pt>
                <c:pt idx="42">
                  <c:v>92.433482999999995</c:v>
                </c:pt>
                <c:pt idx="43">
                  <c:v>93.002095999999995</c:v>
                </c:pt>
                <c:pt idx="44">
                  <c:v>93.495868999999999</c:v>
                </c:pt>
                <c:pt idx="45">
                  <c:v>93.966650000000001</c:v>
                </c:pt>
                <c:pt idx="46">
                  <c:v>94.597030000000004</c:v>
                </c:pt>
                <c:pt idx="47">
                  <c:v>95.305537000000001</c:v>
                </c:pt>
                <c:pt idx="48">
                  <c:v>95.965592000000001</c:v>
                </c:pt>
                <c:pt idx="49">
                  <c:v>96.501268999999994</c:v>
                </c:pt>
                <c:pt idx="50">
                  <c:v>96.930023000000006</c:v>
                </c:pt>
                <c:pt idx="51">
                  <c:v>97.333039999999997</c:v>
                </c:pt>
                <c:pt idx="52">
                  <c:v>97.763857000000002</c:v>
                </c:pt>
                <c:pt idx="53">
                  <c:v>98.255397000000002</c:v>
                </c:pt>
                <c:pt idx="54">
                  <c:v>98.714682999999994</c:v>
                </c:pt>
                <c:pt idx="55">
                  <c:v>99.341019000000003</c:v>
                </c:pt>
                <c:pt idx="56">
                  <c:v>99.935426000000007</c:v>
                </c:pt>
                <c:pt idx="57">
                  <c:v>100.598704</c:v>
                </c:pt>
                <c:pt idx="58">
                  <c:v>101.32065900000001</c:v>
                </c:pt>
                <c:pt idx="59">
                  <c:v>102.012862</c:v>
                </c:pt>
                <c:pt idx="60">
                  <c:v>102.712957</c:v>
                </c:pt>
                <c:pt idx="61">
                  <c:v>103.462902</c:v>
                </c:pt>
                <c:pt idx="62">
                  <c:v>104.18546499999999</c:v>
                </c:pt>
                <c:pt idx="63">
                  <c:v>104.877735</c:v>
                </c:pt>
                <c:pt idx="64">
                  <c:v>105.607079</c:v>
                </c:pt>
                <c:pt idx="65">
                  <c:v>106.518683</c:v>
                </c:pt>
                <c:pt idx="66">
                  <c:v>107.15707</c:v>
                </c:pt>
                <c:pt idx="67">
                  <c:v>107.928057</c:v>
                </c:pt>
                <c:pt idx="68">
                  <c:v>108.777519</c:v>
                </c:pt>
                <c:pt idx="69">
                  <c:v>109.53545200000001</c:v>
                </c:pt>
                <c:pt idx="70">
                  <c:v>110.19931</c:v>
                </c:pt>
                <c:pt idx="71">
                  <c:v>110.85656299999999</c:v>
                </c:pt>
                <c:pt idx="72">
                  <c:v>111.515381</c:v>
                </c:pt>
                <c:pt idx="73">
                  <c:v>112.15592100000001</c:v>
                </c:pt>
                <c:pt idx="74">
                  <c:v>112.932951</c:v>
                </c:pt>
                <c:pt idx="75">
                  <c:v>113.653284</c:v>
                </c:pt>
                <c:pt idx="76">
                  <c:v>114.729268</c:v>
                </c:pt>
                <c:pt idx="77">
                  <c:v>115.524271</c:v>
                </c:pt>
                <c:pt idx="78">
                  <c:v>116.287189</c:v>
                </c:pt>
                <c:pt idx="79">
                  <c:v>117.13209500000001</c:v>
                </c:pt>
                <c:pt idx="80">
                  <c:v>117.81061</c:v>
                </c:pt>
                <c:pt idx="81">
                  <c:v>118.35927100000001</c:v>
                </c:pt>
                <c:pt idx="82">
                  <c:v>118.96557799999999</c:v>
                </c:pt>
                <c:pt idx="83">
                  <c:v>119.624651</c:v>
                </c:pt>
                <c:pt idx="84">
                  <c:v>120.136225</c:v>
                </c:pt>
                <c:pt idx="85">
                  <c:v>120.495015</c:v>
                </c:pt>
                <c:pt idx="86">
                  <c:v>120.756292</c:v>
                </c:pt>
                <c:pt idx="87">
                  <c:v>121.02593400000001</c:v>
                </c:pt>
                <c:pt idx="88">
                  <c:v>121.537307</c:v>
                </c:pt>
                <c:pt idx="89">
                  <c:v>122.120192</c:v>
                </c:pt>
                <c:pt idx="90">
                  <c:v>122.393973</c:v>
                </c:pt>
                <c:pt idx="91">
                  <c:v>122.66043000000001</c:v>
                </c:pt>
                <c:pt idx="92">
                  <c:v>122.98765</c:v>
                </c:pt>
                <c:pt idx="93">
                  <c:v>123.311567</c:v>
                </c:pt>
                <c:pt idx="94">
                  <c:v>123.610916</c:v>
                </c:pt>
                <c:pt idx="95">
                  <c:v>123.997184</c:v>
                </c:pt>
                <c:pt idx="96">
                  <c:v>124.703656</c:v>
                </c:pt>
                <c:pt idx="97">
                  <c:v>125.457137</c:v>
                </c:pt>
                <c:pt idx="98">
                  <c:v>126.40024</c:v>
                </c:pt>
                <c:pt idx="99">
                  <c:v>127.014166</c:v>
                </c:pt>
                <c:pt idx="100">
                  <c:v>127.582695</c:v>
                </c:pt>
                <c:pt idx="101">
                  <c:v>128.01132699999999</c:v>
                </c:pt>
                <c:pt idx="102">
                  <c:v>128.507384</c:v>
                </c:pt>
                <c:pt idx="103">
                  <c:v>128.875775</c:v>
                </c:pt>
                <c:pt idx="104">
                  <c:v>129.281813</c:v>
                </c:pt>
                <c:pt idx="105">
                  <c:v>129.89318299999999</c:v>
                </c:pt>
                <c:pt idx="106">
                  <c:v>130.416214</c:v>
                </c:pt>
                <c:pt idx="107">
                  <c:v>130.77914200000001</c:v>
                </c:pt>
                <c:pt idx="108">
                  <c:v>131.08710600000001</c:v>
                </c:pt>
                <c:pt idx="109">
                  <c:v>130.95350099999999</c:v>
                </c:pt>
                <c:pt idx="110">
                  <c:v>130.82866300000001</c:v>
                </c:pt>
                <c:pt idx="111">
                  <c:v>130.70178000000001</c:v>
                </c:pt>
                <c:pt idx="112">
                  <c:v>130.62582399999999</c:v>
                </c:pt>
                <c:pt idx="113">
                  <c:v>130.825492</c:v>
                </c:pt>
                <c:pt idx="114">
                  <c:v>131.19905299999999</c:v>
                </c:pt>
                <c:pt idx="115">
                  <c:v>131.53304700000001</c:v>
                </c:pt>
                <c:pt idx="116">
                  <c:v>131.77244999999999</c:v>
                </c:pt>
                <c:pt idx="117">
                  <c:v>131.99968000000001</c:v>
                </c:pt>
                <c:pt idx="118">
                  <c:v>132.215912</c:v>
                </c:pt>
                <c:pt idx="119">
                  <c:v>132.58739</c:v>
                </c:pt>
                <c:pt idx="120">
                  <c:v>133.00526500000001</c:v>
                </c:pt>
                <c:pt idx="121">
                  <c:v>133.32885300000001</c:v>
                </c:pt>
                <c:pt idx="122">
                  <c:v>133.67505399999999</c:v>
                </c:pt>
                <c:pt idx="123">
                  <c:v>133.78270699999999</c:v>
                </c:pt>
                <c:pt idx="124">
                  <c:v>133.90641199999999</c:v>
                </c:pt>
                <c:pt idx="125">
                  <c:v>134.06124600000001</c:v>
                </c:pt>
                <c:pt idx="126">
                  <c:v>134.348939</c:v>
                </c:pt>
                <c:pt idx="127">
                  <c:v>134.75860499999999</c:v>
                </c:pt>
                <c:pt idx="128">
                  <c:v>135.0548</c:v>
                </c:pt>
                <c:pt idx="129">
                  <c:v>135.36327499999999</c:v>
                </c:pt>
                <c:pt idx="130">
                  <c:v>135.84026299999999</c:v>
                </c:pt>
                <c:pt idx="131">
                  <c:v>136.25923</c:v>
                </c:pt>
                <c:pt idx="132">
                  <c:v>136.24610300000001</c:v>
                </c:pt>
                <c:pt idx="133">
                  <c:v>136.54988900000001</c:v>
                </c:pt>
                <c:pt idx="134">
                  <c:v>136.82247699999999</c:v>
                </c:pt>
                <c:pt idx="135">
                  <c:v>137.28967399999999</c:v>
                </c:pt>
                <c:pt idx="136">
                  <c:v>137.68392800000001</c:v>
                </c:pt>
                <c:pt idx="137">
                  <c:v>137.90735599999999</c:v>
                </c:pt>
                <c:pt idx="138">
                  <c:v>138.02222599999999</c:v>
                </c:pt>
                <c:pt idx="139">
                  <c:v>137.987684</c:v>
                </c:pt>
                <c:pt idx="140">
                  <c:v>137.99635599999999</c:v>
                </c:pt>
                <c:pt idx="141">
                  <c:v>138.31238999999999</c:v>
                </c:pt>
                <c:pt idx="142">
                  <c:v>138.79440099999999</c:v>
                </c:pt>
                <c:pt idx="143">
                  <c:v>139.02807100000001</c:v>
                </c:pt>
                <c:pt idx="144">
                  <c:v>139.24417500000001</c:v>
                </c:pt>
                <c:pt idx="145">
                  <c:v>139.43341699999999</c:v>
                </c:pt>
                <c:pt idx="146">
                  <c:v>139.58712600000001</c:v>
                </c:pt>
                <c:pt idx="147">
                  <c:v>139.697643</c:v>
                </c:pt>
                <c:pt idx="148">
                  <c:v>139.72987900000001</c:v>
                </c:pt>
                <c:pt idx="149">
                  <c:v>139.70164</c:v>
                </c:pt>
                <c:pt idx="150">
                  <c:v>139.715598</c:v>
                </c:pt>
                <c:pt idx="151">
                  <c:v>139.803461</c:v>
                </c:pt>
                <c:pt idx="152">
                  <c:v>139.773042</c:v>
                </c:pt>
                <c:pt idx="153">
                  <c:v>139.90767399999999</c:v>
                </c:pt>
                <c:pt idx="154">
                  <c:v>140.11437699999999</c:v>
                </c:pt>
                <c:pt idx="155">
                  <c:v>140.26756800000001</c:v>
                </c:pt>
                <c:pt idx="156">
                  <c:v>140.347847</c:v>
                </c:pt>
                <c:pt idx="157">
                  <c:v>140.40477000000001</c:v>
                </c:pt>
                <c:pt idx="158">
                  <c:v>140.40752900000001</c:v>
                </c:pt>
                <c:pt idx="159">
                  <c:v>140.51928100000001</c:v>
                </c:pt>
                <c:pt idx="160">
                  <c:v>140.796199</c:v>
                </c:pt>
                <c:pt idx="161">
                  <c:v>141.02365399999999</c:v>
                </c:pt>
                <c:pt idx="162">
                  <c:v>141.233892</c:v>
                </c:pt>
                <c:pt idx="163">
                  <c:v>141.40199999999999</c:v>
                </c:pt>
                <c:pt idx="164">
                  <c:v>141.458065</c:v>
                </c:pt>
                <c:pt idx="165">
                  <c:v>141.40762100000001</c:v>
                </c:pt>
                <c:pt idx="166">
                  <c:v>141.422617</c:v>
                </c:pt>
                <c:pt idx="167">
                  <c:v>141.45567</c:v>
                </c:pt>
                <c:pt idx="168">
                  <c:v>141.40617399999999</c:v>
                </c:pt>
                <c:pt idx="169">
                  <c:v>141.068929</c:v>
                </c:pt>
                <c:pt idx="170">
                  <c:v>140.67501799999999</c:v>
                </c:pt>
                <c:pt idx="171">
                  <c:v>140.430958</c:v>
                </c:pt>
                <c:pt idx="172">
                  <c:v>140.12632500000001</c:v>
                </c:pt>
                <c:pt idx="173">
                  <c:v>139.81842700000001</c:v>
                </c:pt>
                <c:pt idx="174">
                  <c:v>139.81528</c:v>
                </c:pt>
                <c:pt idx="175">
                  <c:v>139.67340999999999</c:v>
                </c:pt>
                <c:pt idx="176">
                  <c:v>139.53765899999999</c:v>
                </c:pt>
                <c:pt idx="177">
                  <c:v>139.727431</c:v>
                </c:pt>
                <c:pt idx="178">
                  <c:v>140.072867</c:v>
                </c:pt>
                <c:pt idx="179">
                  <c:v>140.36199199999999</c:v>
                </c:pt>
                <c:pt idx="180">
                  <c:v>140.44479699999999</c:v>
                </c:pt>
                <c:pt idx="181">
                  <c:v>140.49749499999999</c:v>
                </c:pt>
                <c:pt idx="182">
                  <c:v>140.569366</c:v>
                </c:pt>
                <c:pt idx="183">
                  <c:v>140.43662699999999</c:v>
                </c:pt>
                <c:pt idx="184">
                  <c:v>140.3288</c:v>
                </c:pt>
                <c:pt idx="185">
                  <c:v>140.27323200000001</c:v>
                </c:pt>
                <c:pt idx="186">
                  <c:v>140.217004</c:v>
                </c:pt>
                <c:pt idx="187">
                  <c:v>139.93894599999999</c:v>
                </c:pt>
                <c:pt idx="188">
                  <c:v>139.86504099999999</c:v>
                </c:pt>
                <c:pt idx="189">
                  <c:v>139.91081600000001</c:v>
                </c:pt>
                <c:pt idx="190">
                  <c:v>139.95905400000001</c:v>
                </c:pt>
                <c:pt idx="191">
                  <c:v>139.98656199999999</c:v>
                </c:pt>
                <c:pt idx="192">
                  <c:v>140.07968099999999</c:v>
                </c:pt>
                <c:pt idx="193">
                  <c:v>140.21993800000001</c:v>
                </c:pt>
                <c:pt idx="194">
                  <c:v>140.20227499999999</c:v>
                </c:pt>
                <c:pt idx="195">
                  <c:v>139.98691400000001</c:v>
                </c:pt>
                <c:pt idx="196">
                  <c:v>140.182255</c:v>
                </c:pt>
                <c:pt idx="197">
                  <c:v>140.249269</c:v>
                </c:pt>
                <c:pt idx="198">
                  <c:v>139.93057400000001</c:v>
                </c:pt>
                <c:pt idx="199">
                  <c:v>139.58162200000001</c:v>
                </c:pt>
                <c:pt idx="200">
                  <c:v>139.16027299999999</c:v>
                </c:pt>
                <c:pt idx="201">
                  <c:v>138.73898600000001</c:v>
                </c:pt>
                <c:pt idx="202">
                  <c:v>138.41221899999999</c:v>
                </c:pt>
                <c:pt idx="203">
                  <c:v>138.133498</c:v>
                </c:pt>
                <c:pt idx="204">
                  <c:v>137.865904</c:v>
                </c:pt>
                <c:pt idx="205">
                  <c:v>137.693018</c:v>
                </c:pt>
                <c:pt idx="206">
                  <c:v>137.608056</c:v>
                </c:pt>
                <c:pt idx="207">
                  <c:v>137.577215</c:v>
                </c:pt>
                <c:pt idx="208">
                  <c:v>137.38594599999999</c:v>
                </c:pt>
                <c:pt idx="209">
                  <c:v>137.07146</c:v>
                </c:pt>
                <c:pt idx="210">
                  <c:v>136.72395399999999</c:v>
                </c:pt>
                <c:pt idx="211">
                  <c:v>136.24006</c:v>
                </c:pt>
                <c:pt idx="212">
                  <c:v>135.95373000000001</c:v>
                </c:pt>
                <c:pt idx="213">
                  <c:v>135.77270100000001</c:v>
                </c:pt>
                <c:pt idx="214">
                  <c:v>135.480234</c:v>
                </c:pt>
                <c:pt idx="215">
                  <c:v>135.02046000000001</c:v>
                </c:pt>
                <c:pt idx="216">
                  <c:v>134.52189999999999</c:v>
                </c:pt>
                <c:pt idx="217">
                  <c:v>134.178087</c:v>
                </c:pt>
                <c:pt idx="218">
                  <c:v>133.89679599999999</c:v>
                </c:pt>
                <c:pt idx="219">
                  <c:v>133.19546099999999</c:v>
                </c:pt>
                <c:pt idx="220">
                  <c:v>132.79871</c:v>
                </c:pt>
                <c:pt idx="221">
                  <c:v>132.35487900000001</c:v>
                </c:pt>
                <c:pt idx="222">
                  <c:v>132.04823999999999</c:v>
                </c:pt>
                <c:pt idx="223">
                  <c:v>131.64343299999999</c:v>
                </c:pt>
                <c:pt idx="224">
                  <c:v>131.301436</c:v>
                </c:pt>
                <c:pt idx="225">
                  <c:v>131.08714599999999</c:v>
                </c:pt>
                <c:pt idx="226">
                  <c:v>130.947472</c:v>
                </c:pt>
                <c:pt idx="227">
                  <c:v>130.86239499999999</c:v>
                </c:pt>
                <c:pt idx="228">
                  <c:v>130.64489900000001</c:v>
                </c:pt>
                <c:pt idx="229">
                  <c:v>130.48880800000001</c:v>
                </c:pt>
                <c:pt idx="230">
                  <c:v>130.18029999999999</c:v>
                </c:pt>
                <c:pt idx="231">
                  <c:v>130.31079600000001</c:v>
                </c:pt>
                <c:pt idx="232">
                  <c:v>130.10324199999999</c:v>
                </c:pt>
                <c:pt idx="233">
                  <c:v>129.875653</c:v>
                </c:pt>
                <c:pt idx="234">
                  <c:v>129.76225199999999</c:v>
                </c:pt>
                <c:pt idx="235">
                  <c:v>129.72877199999999</c:v>
                </c:pt>
                <c:pt idx="236">
                  <c:v>129.623741</c:v>
                </c:pt>
                <c:pt idx="237">
                  <c:v>129.34188599999999</c:v>
                </c:pt>
                <c:pt idx="238">
                  <c:v>129.01744299999999</c:v>
                </c:pt>
                <c:pt idx="239">
                  <c:v>128.996197</c:v>
                </c:pt>
                <c:pt idx="240">
                  <c:v>129.15546699999999</c:v>
                </c:pt>
                <c:pt idx="241">
                  <c:v>129.19079199999999</c:v>
                </c:pt>
                <c:pt idx="242">
                  <c:v>129.25216900000001</c:v>
                </c:pt>
                <c:pt idx="243">
                  <c:v>129.091553</c:v>
                </c:pt>
                <c:pt idx="244">
                  <c:v>128.81495000000001</c:v>
                </c:pt>
                <c:pt idx="245">
                  <c:v>128.54398499999999</c:v>
                </c:pt>
                <c:pt idx="246">
                  <c:v>128.382259</c:v>
                </c:pt>
                <c:pt idx="247">
                  <c:v>128.27042299999999</c:v>
                </c:pt>
                <c:pt idx="248">
                  <c:v>128.20826500000001</c:v>
                </c:pt>
                <c:pt idx="249">
                  <c:v>128.287723</c:v>
                </c:pt>
                <c:pt idx="250">
                  <c:v>128.291211</c:v>
                </c:pt>
                <c:pt idx="251">
                  <c:v>128.26511600000001</c:v>
                </c:pt>
                <c:pt idx="252">
                  <c:v>128.00777500000001</c:v>
                </c:pt>
                <c:pt idx="253">
                  <c:v>127.925875</c:v>
                </c:pt>
                <c:pt idx="254">
                  <c:v>128.07331600000001</c:v>
                </c:pt>
                <c:pt idx="255">
                  <c:v>127.94531000000001</c:v>
                </c:pt>
                <c:pt idx="256">
                  <c:v>127.893165</c:v>
                </c:pt>
                <c:pt idx="257">
                  <c:v>127.97310400000001</c:v>
                </c:pt>
                <c:pt idx="258">
                  <c:v>128.025103</c:v>
                </c:pt>
                <c:pt idx="259">
                  <c:v>127.933021</c:v>
                </c:pt>
                <c:pt idx="260">
                  <c:v>127.723354</c:v>
                </c:pt>
                <c:pt idx="261">
                  <c:v>127.500516</c:v>
                </c:pt>
                <c:pt idx="262">
                  <c:v>127.191508</c:v>
                </c:pt>
                <c:pt idx="263">
                  <c:v>127.205674</c:v>
                </c:pt>
                <c:pt idx="264">
                  <c:v>127.33441000000001</c:v>
                </c:pt>
                <c:pt idx="265">
                  <c:v>127.178578</c:v>
                </c:pt>
                <c:pt idx="266">
                  <c:v>127.01279599999999</c:v>
                </c:pt>
                <c:pt idx="267">
                  <c:v>126.965628</c:v>
                </c:pt>
                <c:pt idx="268">
                  <c:v>126.847685</c:v>
                </c:pt>
                <c:pt idx="269">
                  <c:v>126.73485700000001</c:v>
                </c:pt>
                <c:pt idx="270">
                  <c:v>126.765564</c:v>
                </c:pt>
                <c:pt idx="271">
                  <c:v>126.750371</c:v>
                </c:pt>
                <c:pt idx="272">
                  <c:v>126.51298800000001</c:v>
                </c:pt>
                <c:pt idx="273">
                  <c:v>126.38367599999999</c:v>
                </c:pt>
                <c:pt idx="274">
                  <c:v>126.20995000000001</c:v>
                </c:pt>
                <c:pt idx="275">
                  <c:v>126.12355599999999</c:v>
                </c:pt>
                <c:pt idx="276">
                  <c:v>126.04418099999999</c:v>
                </c:pt>
                <c:pt idx="277">
                  <c:v>126.08595</c:v>
                </c:pt>
                <c:pt idx="278">
                  <c:v>126.195133</c:v>
                </c:pt>
                <c:pt idx="279">
                  <c:v>126.33670499999999</c:v>
                </c:pt>
                <c:pt idx="280">
                  <c:v>126.58501699999999</c:v>
                </c:pt>
                <c:pt idx="281">
                  <c:v>126.899134</c:v>
                </c:pt>
                <c:pt idx="282">
                  <c:v>127.04271300000001</c:v>
                </c:pt>
                <c:pt idx="283">
                  <c:v>126.97685</c:v>
                </c:pt>
                <c:pt idx="284">
                  <c:v>127.112313</c:v>
                </c:pt>
                <c:pt idx="285">
                  <c:v>127.206625</c:v>
                </c:pt>
                <c:pt idx="286">
                  <c:v>127.17249099999999</c:v>
                </c:pt>
                <c:pt idx="287">
                  <c:v>127.024944</c:v>
                </c:pt>
                <c:pt idx="288">
                  <c:v>126.991542</c:v>
                </c:pt>
                <c:pt idx="289">
                  <c:v>127.05537200000001</c:v>
                </c:pt>
                <c:pt idx="290">
                  <c:v>127.13448200000001</c:v>
                </c:pt>
                <c:pt idx="291">
                  <c:v>127.20664499999999</c:v>
                </c:pt>
                <c:pt idx="292">
                  <c:v>127.333073</c:v>
                </c:pt>
                <c:pt idx="293">
                  <c:v>127.50062200000001</c:v>
                </c:pt>
                <c:pt idx="294">
                  <c:v>127.46881999999999</c:v>
                </c:pt>
                <c:pt idx="295">
                  <c:v>127.37580800000001</c:v>
                </c:pt>
                <c:pt idx="296">
                  <c:v>127.211871</c:v>
                </c:pt>
                <c:pt idx="297">
                  <c:v>126.74521799999999</c:v>
                </c:pt>
                <c:pt idx="298">
                  <c:v>126.502543</c:v>
                </c:pt>
                <c:pt idx="299">
                  <c:v>126.45699</c:v>
                </c:pt>
                <c:pt idx="300">
                  <c:v>126.531719</c:v>
                </c:pt>
                <c:pt idx="301">
                  <c:v>126.55398599999999</c:v>
                </c:pt>
                <c:pt idx="302">
                  <c:v>126.545877</c:v>
                </c:pt>
                <c:pt idx="303">
                  <c:v>126.4794</c:v>
                </c:pt>
                <c:pt idx="304">
                  <c:v>126.238406</c:v>
                </c:pt>
                <c:pt idx="305">
                  <c:v>126.119641</c:v>
                </c:pt>
                <c:pt idx="306">
                  <c:v>125.770263</c:v>
                </c:pt>
                <c:pt idx="307">
                  <c:v>125.44416200000001</c:v>
                </c:pt>
                <c:pt idx="308">
                  <c:v>124.95982100000001</c:v>
                </c:pt>
                <c:pt idx="309">
                  <c:v>124.75220899999999</c:v>
                </c:pt>
                <c:pt idx="310">
                  <c:v>124.63536499999999</c:v>
                </c:pt>
                <c:pt idx="311">
                  <c:v>124.680662</c:v>
                </c:pt>
                <c:pt idx="312">
                  <c:v>124.734977</c:v>
                </c:pt>
                <c:pt idx="313">
                  <c:v>124.639928</c:v>
                </c:pt>
                <c:pt idx="314">
                  <c:v>124.53861000000001</c:v>
                </c:pt>
                <c:pt idx="315">
                  <c:v>124.639893</c:v>
                </c:pt>
                <c:pt idx="316">
                  <c:v>124.614479</c:v>
                </c:pt>
                <c:pt idx="317">
                  <c:v>124.421522</c:v>
                </c:pt>
                <c:pt idx="318">
                  <c:v>124.304743</c:v>
                </c:pt>
                <c:pt idx="319">
                  <c:v>124.196907</c:v>
                </c:pt>
                <c:pt idx="320">
                  <c:v>124.045723</c:v>
                </c:pt>
                <c:pt idx="321">
                  <c:v>124.001526</c:v>
                </c:pt>
                <c:pt idx="322">
                  <c:v>123.862498</c:v>
                </c:pt>
                <c:pt idx="323">
                  <c:v>123.670222</c:v>
                </c:pt>
                <c:pt idx="324">
                  <c:v>123.606549</c:v>
                </c:pt>
                <c:pt idx="325">
                  <c:v>123.693268</c:v>
                </c:pt>
                <c:pt idx="326">
                  <c:v>123.761926</c:v>
                </c:pt>
                <c:pt idx="327">
                  <c:v>123.751158</c:v>
                </c:pt>
                <c:pt idx="328">
                  <c:v>123.603022</c:v>
                </c:pt>
                <c:pt idx="329">
                  <c:v>123.700649</c:v>
                </c:pt>
                <c:pt idx="330">
                  <c:v>123.56231099999999</c:v>
                </c:pt>
                <c:pt idx="331">
                  <c:v>123.414546</c:v>
                </c:pt>
                <c:pt idx="332">
                  <c:v>123.170187</c:v>
                </c:pt>
                <c:pt idx="333">
                  <c:v>123.128962</c:v>
                </c:pt>
                <c:pt idx="334">
                  <c:v>123.21816099999999</c:v>
                </c:pt>
                <c:pt idx="335">
                  <c:v>123.34071900000001</c:v>
                </c:pt>
                <c:pt idx="336">
                  <c:v>123.443799</c:v>
                </c:pt>
                <c:pt idx="337">
                  <c:v>123.441318</c:v>
                </c:pt>
                <c:pt idx="338">
                  <c:v>123.392346</c:v>
                </c:pt>
                <c:pt idx="339">
                  <c:v>123.353844</c:v>
                </c:pt>
                <c:pt idx="340">
                  <c:v>123.24934500000001</c:v>
                </c:pt>
                <c:pt idx="341">
                  <c:v>123.43053500000001</c:v>
                </c:pt>
                <c:pt idx="342">
                  <c:v>123.43347</c:v>
                </c:pt>
                <c:pt idx="343">
                  <c:v>123.340188</c:v>
                </c:pt>
                <c:pt idx="344">
                  <c:v>123.16752</c:v>
                </c:pt>
                <c:pt idx="345">
                  <c:v>122.971552</c:v>
                </c:pt>
                <c:pt idx="346">
                  <c:v>122.82826300000001</c:v>
                </c:pt>
                <c:pt idx="347">
                  <c:v>122.79063499999999</c:v>
                </c:pt>
                <c:pt idx="348">
                  <c:v>122.939545</c:v>
                </c:pt>
                <c:pt idx="349">
                  <c:v>123.40997400000001</c:v>
                </c:pt>
                <c:pt idx="350">
                  <c:v>123.785674</c:v>
                </c:pt>
                <c:pt idx="351">
                  <c:v>123.456525</c:v>
                </c:pt>
                <c:pt idx="352">
                  <c:v>123.33320000000001</c:v>
                </c:pt>
                <c:pt idx="353">
                  <c:v>123.176486</c:v>
                </c:pt>
                <c:pt idx="354">
                  <c:v>123.078095</c:v>
                </c:pt>
                <c:pt idx="355">
                  <c:v>122.91353700000001</c:v>
                </c:pt>
                <c:pt idx="356">
                  <c:v>122.792618</c:v>
                </c:pt>
                <c:pt idx="357">
                  <c:v>122.801424</c:v>
                </c:pt>
                <c:pt idx="358">
                  <c:v>122.890584</c:v>
                </c:pt>
                <c:pt idx="359">
                  <c:v>122.95298200000001</c:v>
                </c:pt>
                <c:pt idx="360">
                  <c:v>122.906756</c:v>
                </c:pt>
              </c:numCache>
            </c:numRef>
          </c:yVal>
          <c:smooth val="0"/>
        </c:ser>
        <c:ser>
          <c:idx val="1"/>
          <c:order val="2"/>
          <c:tx>
            <c:v>Sheathed 1</c:v>
          </c:tx>
          <c:marker>
            <c:symbol val="none"/>
          </c:marker>
          <c:xVal>
            <c:numRef>
              <c:f>'[FAA Test Data 3-7-2016.xlsx]Test Data'!$T$3:$T$366</c:f>
              <c:numCache>
                <c:formatCode>General</c:formatCode>
                <c:ptCount val="364"/>
                <c:pt idx="0">
                  <c:v>-25</c:v>
                </c:pt>
                <c:pt idx="1">
                  <c:v>-24</c:v>
                </c:pt>
                <c:pt idx="2">
                  <c:v>-23</c:v>
                </c:pt>
                <c:pt idx="3">
                  <c:v>-22</c:v>
                </c:pt>
                <c:pt idx="4">
                  <c:v>-21</c:v>
                </c:pt>
                <c:pt idx="5">
                  <c:v>-20</c:v>
                </c:pt>
                <c:pt idx="6">
                  <c:v>-19</c:v>
                </c:pt>
                <c:pt idx="7">
                  <c:v>-18</c:v>
                </c:pt>
                <c:pt idx="8">
                  <c:v>-17</c:v>
                </c:pt>
                <c:pt idx="9">
                  <c:v>-16</c:v>
                </c:pt>
                <c:pt idx="10">
                  <c:v>-15</c:v>
                </c:pt>
                <c:pt idx="11">
                  <c:v>-14</c:v>
                </c:pt>
                <c:pt idx="12">
                  <c:v>-13</c:v>
                </c:pt>
                <c:pt idx="13">
                  <c:v>-12</c:v>
                </c:pt>
                <c:pt idx="14">
                  <c:v>-11</c:v>
                </c:pt>
                <c:pt idx="15">
                  <c:v>-10</c:v>
                </c:pt>
                <c:pt idx="16">
                  <c:v>-9</c:v>
                </c:pt>
                <c:pt idx="17">
                  <c:v>-8</c:v>
                </c:pt>
                <c:pt idx="18">
                  <c:v>-7</c:v>
                </c:pt>
                <c:pt idx="19">
                  <c:v>-6</c:v>
                </c:pt>
                <c:pt idx="20">
                  <c:v>-5</c:v>
                </c:pt>
                <c:pt idx="21">
                  <c:v>-4</c:v>
                </c:pt>
                <c:pt idx="22">
                  <c:v>-3</c:v>
                </c:pt>
                <c:pt idx="23">
                  <c:v>-2</c:v>
                </c:pt>
                <c:pt idx="24">
                  <c:v>-1</c:v>
                </c:pt>
                <c:pt idx="25">
                  <c:v>0</c:v>
                </c:pt>
                <c:pt idx="26">
                  <c:v>1</c:v>
                </c:pt>
                <c:pt idx="27">
                  <c:v>2</c:v>
                </c:pt>
                <c:pt idx="28">
                  <c:v>3</c:v>
                </c:pt>
                <c:pt idx="29">
                  <c:v>4</c:v>
                </c:pt>
                <c:pt idx="30">
                  <c:v>4</c:v>
                </c:pt>
                <c:pt idx="31">
                  <c:v>5</c:v>
                </c:pt>
                <c:pt idx="32">
                  <c:v>6</c:v>
                </c:pt>
                <c:pt idx="33">
                  <c:v>7</c:v>
                </c:pt>
                <c:pt idx="34">
                  <c:v>8</c:v>
                </c:pt>
                <c:pt idx="35">
                  <c:v>9</c:v>
                </c:pt>
                <c:pt idx="36">
                  <c:v>10</c:v>
                </c:pt>
                <c:pt idx="37">
                  <c:v>11</c:v>
                </c:pt>
                <c:pt idx="38">
                  <c:v>12</c:v>
                </c:pt>
                <c:pt idx="39">
                  <c:v>13</c:v>
                </c:pt>
                <c:pt idx="40">
                  <c:v>13</c:v>
                </c:pt>
                <c:pt idx="41">
                  <c:v>14</c:v>
                </c:pt>
                <c:pt idx="42">
                  <c:v>15</c:v>
                </c:pt>
                <c:pt idx="43">
                  <c:v>16</c:v>
                </c:pt>
                <c:pt idx="44">
                  <c:v>17</c:v>
                </c:pt>
                <c:pt idx="45">
                  <c:v>18</c:v>
                </c:pt>
                <c:pt idx="46">
                  <c:v>19</c:v>
                </c:pt>
                <c:pt idx="47">
                  <c:v>20</c:v>
                </c:pt>
                <c:pt idx="48">
                  <c:v>21</c:v>
                </c:pt>
                <c:pt idx="49">
                  <c:v>22</c:v>
                </c:pt>
                <c:pt idx="50">
                  <c:v>22</c:v>
                </c:pt>
                <c:pt idx="51">
                  <c:v>23</c:v>
                </c:pt>
                <c:pt idx="52">
                  <c:v>24</c:v>
                </c:pt>
                <c:pt idx="53">
                  <c:v>25</c:v>
                </c:pt>
                <c:pt idx="54">
                  <c:v>26</c:v>
                </c:pt>
                <c:pt idx="55">
                  <c:v>27</c:v>
                </c:pt>
                <c:pt idx="56">
                  <c:v>28</c:v>
                </c:pt>
                <c:pt idx="57">
                  <c:v>29</c:v>
                </c:pt>
                <c:pt idx="58">
                  <c:v>30</c:v>
                </c:pt>
                <c:pt idx="59">
                  <c:v>31</c:v>
                </c:pt>
                <c:pt idx="60">
                  <c:v>31</c:v>
                </c:pt>
                <c:pt idx="61">
                  <c:v>32</c:v>
                </c:pt>
                <c:pt idx="62">
                  <c:v>33</c:v>
                </c:pt>
                <c:pt idx="63">
                  <c:v>34</c:v>
                </c:pt>
                <c:pt idx="64">
                  <c:v>35</c:v>
                </c:pt>
                <c:pt idx="65">
                  <c:v>36</c:v>
                </c:pt>
                <c:pt idx="66">
                  <c:v>37</c:v>
                </c:pt>
                <c:pt idx="67">
                  <c:v>38</c:v>
                </c:pt>
                <c:pt idx="68">
                  <c:v>39</c:v>
                </c:pt>
                <c:pt idx="69">
                  <c:v>40</c:v>
                </c:pt>
                <c:pt idx="70">
                  <c:v>40</c:v>
                </c:pt>
                <c:pt idx="71">
                  <c:v>41</c:v>
                </c:pt>
                <c:pt idx="72">
                  <c:v>42</c:v>
                </c:pt>
                <c:pt idx="73">
                  <c:v>43</c:v>
                </c:pt>
                <c:pt idx="74">
                  <c:v>44</c:v>
                </c:pt>
                <c:pt idx="75">
                  <c:v>45</c:v>
                </c:pt>
                <c:pt idx="76">
                  <c:v>46</c:v>
                </c:pt>
                <c:pt idx="77">
                  <c:v>47</c:v>
                </c:pt>
                <c:pt idx="78">
                  <c:v>48</c:v>
                </c:pt>
                <c:pt idx="79">
                  <c:v>49</c:v>
                </c:pt>
                <c:pt idx="80">
                  <c:v>49</c:v>
                </c:pt>
                <c:pt idx="81">
                  <c:v>50</c:v>
                </c:pt>
                <c:pt idx="82">
                  <c:v>51</c:v>
                </c:pt>
                <c:pt idx="83">
                  <c:v>52</c:v>
                </c:pt>
                <c:pt idx="84">
                  <c:v>53</c:v>
                </c:pt>
                <c:pt idx="85">
                  <c:v>54</c:v>
                </c:pt>
                <c:pt idx="86">
                  <c:v>55</c:v>
                </c:pt>
                <c:pt idx="87">
                  <c:v>56</c:v>
                </c:pt>
                <c:pt idx="88">
                  <c:v>57</c:v>
                </c:pt>
                <c:pt idx="89">
                  <c:v>58</c:v>
                </c:pt>
                <c:pt idx="90">
                  <c:v>58</c:v>
                </c:pt>
                <c:pt idx="91">
                  <c:v>59</c:v>
                </c:pt>
                <c:pt idx="92">
                  <c:v>60</c:v>
                </c:pt>
                <c:pt idx="93">
                  <c:v>61</c:v>
                </c:pt>
                <c:pt idx="94">
                  <c:v>62</c:v>
                </c:pt>
                <c:pt idx="95">
                  <c:v>63</c:v>
                </c:pt>
                <c:pt idx="96">
                  <c:v>64</c:v>
                </c:pt>
                <c:pt idx="97">
                  <c:v>65</c:v>
                </c:pt>
                <c:pt idx="98">
                  <c:v>66</c:v>
                </c:pt>
                <c:pt idx="99">
                  <c:v>67</c:v>
                </c:pt>
                <c:pt idx="100">
                  <c:v>67</c:v>
                </c:pt>
                <c:pt idx="101">
                  <c:v>68</c:v>
                </c:pt>
                <c:pt idx="102">
                  <c:v>69</c:v>
                </c:pt>
                <c:pt idx="103">
                  <c:v>70</c:v>
                </c:pt>
                <c:pt idx="104">
                  <c:v>71</c:v>
                </c:pt>
                <c:pt idx="105">
                  <c:v>72</c:v>
                </c:pt>
                <c:pt idx="106">
                  <c:v>73</c:v>
                </c:pt>
                <c:pt idx="107">
                  <c:v>74</c:v>
                </c:pt>
                <c:pt idx="108">
                  <c:v>75</c:v>
                </c:pt>
                <c:pt idx="109">
                  <c:v>76</c:v>
                </c:pt>
                <c:pt idx="110">
                  <c:v>76</c:v>
                </c:pt>
                <c:pt idx="111">
                  <c:v>77</c:v>
                </c:pt>
                <c:pt idx="112">
                  <c:v>78</c:v>
                </c:pt>
                <c:pt idx="113">
                  <c:v>79</c:v>
                </c:pt>
                <c:pt idx="114">
                  <c:v>80</c:v>
                </c:pt>
                <c:pt idx="115">
                  <c:v>81</c:v>
                </c:pt>
                <c:pt idx="116">
                  <c:v>82</c:v>
                </c:pt>
                <c:pt idx="117">
                  <c:v>83</c:v>
                </c:pt>
                <c:pt idx="118">
                  <c:v>84</c:v>
                </c:pt>
                <c:pt idx="119">
                  <c:v>85</c:v>
                </c:pt>
                <c:pt idx="120">
                  <c:v>85</c:v>
                </c:pt>
                <c:pt idx="121">
                  <c:v>86</c:v>
                </c:pt>
                <c:pt idx="122">
                  <c:v>87</c:v>
                </c:pt>
                <c:pt idx="123">
                  <c:v>88</c:v>
                </c:pt>
                <c:pt idx="124">
                  <c:v>89</c:v>
                </c:pt>
                <c:pt idx="125">
                  <c:v>90</c:v>
                </c:pt>
                <c:pt idx="126">
                  <c:v>91</c:v>
                </c:pt>
                <c:pt idx="127">
                  <c:v>92</c:v>
                </c:pt>
                <c:pt idx="128">
                  <c:v>93</c:v>
                </c:pt>
                <c:pt idx="129">
                  <c:v>94</c:v>
                </c:pt>
                <c:pt idx="130">
                  <c:v>94</c:v>
                </c:pt>
                <c:pt idx="131">
                  <c:v>95</c:v>
                </c:pt>
                <c:pt idx="132">
                  <c:v>96</c:v>
                </c:pt>
                <c:pt idx="133">
                  <c:v>97</c:v>
                </c:pt>
                <c:pt idx="134">
                  <c:v>98</c:v>
                </c:pt>
                <c:pt idx="135">
                  <c:v>99</c:v>
                </c:pt>
                <c:pt idx="136">
                  <c:v>100</c:v>
                </c:pt>
                <c:pt idx="137">
                  <c:v>101</c:v>
                </c:pt>
                <c:pt idx="138">
                  <c:v>102</c:v>
                </c:pt>
                <c:pt idx="139">
                  <c:v>103</c:v>
                </c:pt>
                <c:pt idx="140">
                  <c:v>103</c:v>
                </c:pt>
                <c:pt idx="141">
                  <c:v>104</c:v>
                </c:pt>
                <c:pt idx="142">
                  <c:v>105</c:v>
                </c:pt>
                <c:pt idx="143">
                  <c:v>106</c:v>
                </c:pt>
                <c:pt idx="144">
                  <c:v>107</c:v>
                </c:pt>
                <c:pt idx="145">
                  <c:v>108</c:v>
                </c:pt>
                <c:pt idx="146">
                  <c:v>109</c:v>
                </c:pt>
                <c:pt idx="147">
                  <c:v>110</c:v>
                </c:pt>
                <c:pt idx="148">
                  <c:v>111</c:v>
                </c:pt>
                <c:pt idx="149">
                  <c:v>112</c:v>
                </c:pt>
                <c:pt idx="150">
                  <c:v>112</c:v>
                </c:pt>
                <c:pt idx="151">
                  <c:v>113</c:v>
                </c:pt>
                <c:pt idx="152">
                  <c:v>114</c:v>
                </c:pt>
                <c:pt idx="153">
                  <c:v>115</c:v>
                </c:pt>
                <c:pt idx="154">
                  <c:v>116</c:v>
                </c:pt>
                <c:pt idx="155">
                  <c:v>117</c:v>
                </c:pt>
                <c:pt idx="156">
                  <c:v>118</c:v>
                </c:pt>
                <c:pt idx="157">
                  <c:v>119</c:v>
                </c:pt>
                <c:pt idx="158">
                  <c:v>120</c:v>
                </c:pt>
                <c:pt idx="159">
                  <c:v>121</c:v>
                </c:pt>
                <c:pt idx="160">
                  <c:v>121</c:v>
                </c:pt>
                <c:pt idx="161">
                  <c:v>122</c:v>
                </c:pt>
                <c:pt idx="162">
                  <c:v>123</c:v>
                </c:pt>
                <c:pt idx="163">
                  <c:v>124</c:v>
                </c:pt>
                <c:pt idx="164">
                  <c:v>125</c:v>
                </c:pt>
                <c:pt idx="165">
                  <c:v>126</c:v>
                </c:pt>
                <c:pt idx="166">
                  <c:v>127</c:v>
                </c:pt>
                <c:pt idx="167">
                  <c:v>128</c:v>
                </c:pt>
                <c:pt idx="168">
                  <c:v>129</c:v>
                </c:pt>
                <c:pt idx="169">
                  <c:v>130</c:v>
                </c:pt>
                <c:pt idx="170">
                  <c:v>130</c:v>
                </c:pt>
                <c:pt idx="171">
                  <c:v>131</c:v>
                </c:pt>
                <c:pt idx="172">
                  <c:v>132</c:v>
                </c:pt>
                <c:pt idx="173">
                  <c:v>133</c:v>
                </c:pt>
                <c:pt idx="174">
                  <c:v>134</c:v>
                </c:pt>
                <c:pt idx="175">
                  <c:v>135</c:v>
                </c:pt>
                <c:pt idx="176">
                  <c:v>136</c:v>
                </c:pt>
                <c:pt idx="177">
                  <c:v>137</c:v>
                </c:pt>
                <c:pt idx="178">
                  <c:v>138</c:v>
                </c:pt>
                <c:pt idx="179">
                  <c:v>139</c:v>
                </c:pt>
                <c:pt idx="180">
                  <c:v>139</c:v>
                </c:pt>
                <c:pt idx="181">
                  <c:v>140</c:v>
                </c:pt>
                <c:pt idx="182">
                  <c:v>141</c:v>
                </c:pt>
                <c:pt idx="183">
                  <c:v>142</c:v>
                </c:pt>
                <c:pt idx="184">
                  <c:v>143</c:v>
                </c:pt>
                <c:pt idx="185">
                  <c:v>144</c:v>
                </c:pt>
                <c:pt idx="186">
                  <c:v>145</c:v>
                </c:pt>
                <c:pt idx="187">
                  <c:v>146</c:v>
                </c:pt>
                <c:pt idx="188">
                  <c:v>147</c:v>
                </c:pt>
                <c:pt idx="189">
                  <c:v>148</c:v>
                </c:pt>
                <c:pt idx="190">
                  <c:v>148</c:v>
                </c:pt>
                <c:pt idx="191">
                  <c:v>149</c:v>
                </c:pt>
                <c:pt idx="192">
                  <c:v>150</c:v>
                </c:pt>
                <c:pt idx="193">
                  <c:v>151</c:v>
                </c:pt>
                <c:pt idx="194">
                  <c:v>152</c:v>
                </c:pt>
                <c:pt idx="195">
                  <c:v>153</c:v>
                </c:pt>
                <c:pt idx="196">
                  <c:v>154</c:v>
                </c:pt>
                <c:pt idx="197">
                  <c:v>155</c:v>
                </c:pt>
                <c:pt idx="198">
                  <c:v>156</c:v>
                </c:pt>
                <c:pt idx="199">
                  <c:v>157</c:v>
                </c:pt>
                <c:pt idx="200">
                  <c:v>157</c:v>
                </c:pt>
                <c:pt idx="201">
                  <c:v>158</c:v>
                </c:pt>
                <c:pt idx="202">
                  <c:v>159</c:v>
                </c:pt>
                <c:pt idx="203">
                  <c:v>160</c:v>
                </c:pt>
                <c:pt idx="204">
                  <c:v>161</c:v>
                </c:pt>
                <c:pt idx="205">
                  <c:v>162</c:v>
                </c:pt>
                <c:pt idx="206">
                  <c:v>163</c:v>
                </c:pt>
                <c:pt idx="207">
                  <c:v>164</c:v>
                </c:pt>
                <c:pt idx="208">
                  <c:v>165</c:v>
                </c:pt>
                <c:pt idx="209">
                  <c:v>166</c:v>
                </c:pt>
                <c:pt idx="210">
                  <c:v>166</c:v>
                </c:pt>
                <c:pt idx="211">
                  <c:v>167</c:v>
                </c:pt>
                <c:pt idx="212">
                  <c:v>168</c:v>
                </c:pt>
                <c:pt idx="213">
                  <c:v>169</c:v>
                </c:pt>
                <c:pt idx="214">
                  <c:v>170</c:v>
                </c:pt>
                <c:pt idx="215">
                  <c:v>171</c:v>
                </c:pt>
                <c:pt idx="216">
                  <c:v>172</c:v>
                </c:pt>
                <c:pt idx="217">
                  <c:v>173</c:v>
                </c:pt>
                <c:pt idx="218">
                  <c:v>174</c:v>
                </c:pt>
                <c:pt idx="219">
                  <c:v>175</c:v>
                </c:pt>
                <c:pt idx="220">
                  <c:v>175</c:v>
                </c:pt>
                <c:pt idx="221">
                  <c:v>176</c:v>
                </c:pt>
                <c:pt idx="222">
                  <c:v>177</c:v>
                </c:pt>
                <c:pt idx="223">
                  <c:v>178</c:v>
                </c:pt>
                <c:pt idx="224">
                  <c:v>179</c:v>
                </c:pt>
                <c:pt idx="225">
                  <c:v>180</c:v>
                </c:pt>
                <c:pt idx="226">
                  <c:v>181</c:v>
                </c:pt>
                <c:pt idx="227">
                  <c:v>182</c:v>
                </c:pt>
                <c:pt idx="228">
                  <c:v>183</c:v>
                </c:pt>
                <c:pt idx="229">
                  <c:v>184</c:v>
                </c:pt>
                <c:pt idx="230">
                  <c:v>184</c:v>
                </c:pt>
                <c:pt idx="231">
                  <c:v>185</c:v>
                </c:pt>
                <c:pt idx="232">
                  <c:v>186</c:v>
                </c:pt>
                <c:pt idx="233">
                  <c:v>187</c:v>
                </c:pt>
                <c:pt idx="234">
                  <c:v>188</c:v>
                </c:pt>
                <c:pt idx="235">
                  <c:v>189</c:v>
                </c:pt>
                <c:pt idx="236">
                  <c:v>190</c:v>
                </c:pt>
                <c:pt idx="237">
                  <c:v>191</c:v>
                </c:pt>
                <c:pt idx="238">
                  <c:v>192</c:v>
                </c:pt>
                <c:pt idx="239">
                  <c:v>193</c:v>
                </c:pt>
                <c:pt idx="240">
                  <c:v>193</c:v>
                </c:pt>
                <c:pt idx="241">
                  <c:v>194</c:v>
                </c:pt>
                <c:pt idx="242">
                  <c:v>195</c:v>
                </c:pt>
                <c:pt idx="243">
                  <c:v>196</c:v>
                </c:pt>
                <c:pt idx="244">
                  <c:v>197</c:v>
                </c:pt>
                <c:pt idx="245">
                  <c:v>198</c:v>
                </c:pt>
                <c:pt idx="246">
                  <c:v>199</c:v>
                </c:pt>
                <c:pt idx="247">
                  <c:v>200</c:v>
                </c:pt>
                <c:pt idx="248">
                  <c:v>201</c:v>
                </c:pt>
                <c:pt idx="249">
                  <c:v>202</c:v>
                </c:pt>
                <c:pt idx="250">
                  <c:v>202</c:v>
                </c:pt>
                <c:pt idx="251">
                  <c:v>203</c:v>
                </c:pt>
                <c:pt idx="252">
                  <c:v>204</c:v>
                </c:pt>
                <c:pt idx="253">
                  <c:v>205</c:v>
                </c:pt>
                <c:pt idx="254">
                  <c:v>206</c:v>
                </c:pt>
                <c:pt idx="255">
                  <c:v>207</c:v>
                </c:pt>
                <c:pt idx="256">
                  <c:v>208</c:v>
                </c:pt>
                <c:pt idx="257">
                  <c:v>209</c:v>
                </c:pt>
                <c:pt idx="258">
                  <c:v>210</c:v>
                </c:pt>
                <c:pt idx="259">
                  <c:v>211</c:v>
                </c:pt>
                <c:pt idx="260">
                  <c:v>211</c:v>
                </c:pt>
                <c:pt idx="261">
                  <c:v>212</c:v>
                </c:pt>
                <c:pt idx="262">
                  <c:v>213</c:v>
                </c:pt>
                <c:pt idx="263">
                  <c:v>214</c:v>
                </c:pt>
                <c:pt idx="264">
                  <c:v>215</c:v>
                </c:pt>
                <c:pt idx="265">
                  <c:v>216</c:v>
                </c:pt>
                <c:pt idx="266">
                  <c:v>217</c:v>
                </c:pt>
                <c:pt idx="267">
                  <c:v>218</c:v>
                </c:pt>
                <c:pt idx="268">
                  <c:v>219</c:v>
                </c:pt>
                <c:pt idx="269">
                  <c:v>220</c:v>
                </c:pt>
                <c:pt idx="270">
                  <c:v>220</c:v>
                </c:pt>
                <c:pt idx="271">
                  <c:v>221</c:v>
                </c:pt>
                <c:pt idx="272">
                  <c:v>222</c:v>
                </c:pt>
                <c:pt idx="273">
                  <c:v>223</c:v>
                </c:pt>
                <c:pt idx="274">
                  <c:v>224</c:v>
                </c:pt>
                <c:pt idx="275">
                  <c:v>225</c:v>
                </c:pt>
                <c:pt idx="276">
                  <c:v>226</c:v>
                </c:pt>
                <c:pt idx="277">
                  <c:v>227</c:v>
                </c:pt>
                <c:pt idx="278">
                  <c:v>228</c:v>
                </c:pt>
                <c:pt idx="279">
                  <c:v>229</c:v>
                </c:pt>
                <c:pt idx="280">
                  <c:v>229</c:v>
                </c:pt>
                <c:pt idx="281">
                  <c:v>230</c:v>
                </c:pt>
                <c:pt idx="282">
                  <c:v>231</c:v>
                </c:pt>
                <c:pt idx="283">
                  <c:v>232</c:v>
                </c:pt>
                <c:pt idx="284">
                  <c:v>233</c:v>
                </c:pt>
                <c:pt idx="285">
                  <c:v>234</c:v>
                </c:pt>
                <c:pt idx="286">
                  <c:v>235</c:v>
                </c:pt>
                <c:pt idx="287">
                  <c:v>236</c:v>
                </c:pt>
                <c:pt idx="288">
                  <c:v>237</c:v>
                </c:pt>
                <c:pt idx="289">
                  <c:v>238</c:v>
                </c:pt>
                <c:pt idx="290">
                  <c:v>238</c:v>
                </c:pt>
                <c:pt idx="291">
                  <c:v>239</c:v>
                </c:pt>
                <c:pt idx="292">
                  <c:v>240</c:v>
                </c:pt>
                <c:pt idx="293">
                  <c:v>241</c:v>
                </c:pt>
                <c:pt idx="294">
                  <c:v>242</c:v>
                </c:pt>
                <c:pt idx="295">
                  <c:v>243</c:v>
                </c:pt>
                <c:pt idx="296">
                  <c:v>244</c:v>
                </c:pt>
                <c:pt idx="297">
                  <c:v>245</c:v>
                </c:pt>
                <c:pt idx="298">
                  <c:v>246</c:v>
                </c:pt>
                <c:pt idx="299">
                  <c:v>247</c:v>
                </c:pt>
                <c:pt idx="300">
                  <c:v>247</c:v>
                </c:pt>
                <c:pt idx="301">
                  <c:v>248</c:v>
                </c:pt>
                <c:pt idx="302">
                  <c:v>249</c:v>
                </c:pt>
                <c:pt idx="303">
                  <c:v>250</c:v>
                </c:pt>
                <c:pt idx="304">
                  <c:v>251</c:v>
                </c:pt>
                <c:pt idx="305">
                  <c:v>252</c:v>
                </c:pt>
                <c:pt idx="306">
                  <c:v>253</c:v>
                </c:pt>
                <c:pt idx="307">
                  <c:v>254</c:v>
                </c:pt>
                <c:pt idx="308">
                  <c:v>255</c:v>
                </c:pt>
                <c:pt idx="309">
                  <c:v>256</c:v>
                </c:pt>
                <c:pt idx="310">
                  <c:v>256</c:v>
                </c:pt>
                <c:pt idx="311">
                  <c:v>257</c:v>
                </c:pt>
                <c:pt idx="312">
                  <c:v>258</c:v>
                </c:pt>
                <c:pt idx="313">
                  <c:v>259</c:v>
                </c:pt>
                <c:pt idx="314">
                  <c:v>260</c:v>
                </c:pt>
                <c:pt idx="315">
                  <c:v>261</c:v>
                </c:pt>
                <c:pt idx="316">
                  <c:v>262</c:v>
                </c:pt>
                <c:pt idx="317">
                  <c:v>263</c:v>
                </c:pt>
                <c:pt idx="318">
                  <c:v>264</c:v>
                </c:pt>
                <c:pt idx="319">
                  <c:v>265</c:v>
                </c:pt>
                <c:pt idx="320">
                  <c:v>265</c:v>
                </c:pt>
                <c:pt idx="321">
                  <c:v>266</c:v>
                </c:pt>
                <c:pt idx="322">
                  <c:v>267</c:v>
                </c:pt>
                <c:pt idx="323">
                  <c:v>268</c:v>
                </c:pt>
                <c:pt idx="324">
                  <c:v>269</c:v>
                </c:pt>
                <c:pt idx="325">
                  <c:v>270</c:v>
                </c:pt>
                <c:pt idx="326">
                  <c:v>271</c:v>
                </c:pt>
                <c:pt idx="327">
                  <c:v>272</c:v>
                </c:pt>
                <c:pt idx="328">
                  <c:v>273</c:v>
                </c:pt>
                <c:pt idx="329">
                  <c:v>274</c:v>
                </c:pt>
                <c:pt idx="330">
                  <c:v>274</c:v>
                </c:pt>
                <c:pt idx="331">
                  <c:v>275</c:v>
                </c:pt>
                <c:pt idx="332">
                  <c:v>276</c:v>
                </c:pt>
                <c:pt idx="333">
                  <c:v>277</c:v>
                </c:pt>
                <c:pt idx="334">
                  <c:v>278</c:v>
                </c:pt>
                <c:pt idx="335">
                  <c:v>279</c:v>
                </c:pt>
                <c:pt idx="336">
                  <c:v>280</c:v>
                </c:pt>
                <c:pt idx="337">
                  <c:v>281</c:v>
                </c:pt>
                <c:pt idx="338">
                  <c:v>282</c:v>
                </c:pt>
                <c:pt idx="339">
                  <c:v>283</c:v>
                </c:pt>
                <c:pt idx="340">
                  <c:v>283</c:v>
                </c:pt>
                <c:pt idx="341">
                  <c:v>284</c:v>
                </c:pt>
                <c:pt idx="342">
                  <c:v>285</c:v>
                </c:pt>
                <c:pt idx="343">
                  <c:v>286</c:v>
                </c:pt>
                <c:pt idx="344">
                  <c:v>287</c:v>
                </c:pt>
                <c:pt idx="345">
                  <c:v>288</c:v>
                </c:pt>
                <c:pt idx="346">
                  <c:v>289</c:v>
                </c:pt>
                <c:pt idx="347">
                  <c:v>290</c:v>
                </c:pt>
                <c:pt idx="348">
                  <c:v>291</c:v>
                </c:pt>
                <c:pt idx="349">
                  <c:v>292</c:v>
                </c:pt>
                <c:pt idx="350">
                  <c:v>292</c:v>
                </c:pt>
                <c:pt idx="351">
                  <c:v>293</c:v>
                </c:pt>
                <c:pt idx="352">
                  <c:v>294</c:v>
                </c:pt>
                <c:pt idx="353">
                  <c:v>295</c:v>
                </c:pt>
                <c:pt idx="354">
                  <c:v>296</c:v>
                </c:pt>
                <c:pt idx="355">
                  <c:v>297</c:v>
                </c:pt>
                <c:pt idx="356">
                  <c:v>298</c:v>
                </c:pt>
                <c:pt idx="357">
                  <c:v>299</c:v>
                </c:pt>
                <c:pt idx="358">
                  <c:v>300</c:v>
                </c:pt>
                <c:pt idx="359">
                  <c:v>301</c:v>
                </c:pt>
                <c:pt idx="360">
                  <c:v>301</c:v>
                </c:pt>
                <c:pt idx="361">
                  <c:v>302</c:v>
                </c:pt>
                <c:pt idx="362">
                  <c:v>303</c:v>
                </c:pt>
                <c:pt idx="363">
                  <c:v>304</c:v>
                </c:pt>
              </c:numCache>
            </c:numRef>
          </c:xVal>
          <c:yVal>
            <c:numRef>
              <c:f>'[FAA Test Data 3-7-2016.xlsx]Test Data'!$U$3:$U$366</c:f>
              <c:numCache>
                <c:formatCode>General</c:formatCode>
                <c:ptCount val="364"/>
                <c:pt idx="0">
                  <c:v>85.508697999999995</c:v>
                </c:pt>
                <c:pt idx="1">
                  <c:v>85.583101999999997</c:v>
                </c:pt>
                <c:pt idx="2">
                  <c:v>85.583724000000004</c:v>
                </c:pt>
                <c:pt idx="3">
                  <c:v>85.595850999999996</c:v>
                </c:pt>
                <c:pt idx="4">
                  <c:v>85.533655999999993</c:v>
                </c:pt>
                <c:pt idx="5">
                  <c:v>85.545873999999998</c:v>
                </c:pt>
                <c:pt idx="6">
                  <c:v>85.558420999999996</c:v>
                </c:pt>
                <c:pt idx="7">
                  <c:v>85.554445000000001</c:v>
                </c:pt>
                <c:pt idx="8">
                  <c:v>85.536613000000003</c:v>
                </c:pt>
                <c:pt idx="9">
                  <c:v>85.524950000000004</c:v>
                </c:pt>
                <c:pt idx="10">
                  <c:v>85.517166000000003</c:v>
                </c:pt>
                <c:pt idx="11">
                  <c:v>85.491401999999994</c:v>
                </c:pt>
                <c:pt idx="12">
                  <c:v>85.438643999999996</c:v>
                </c:pt>
                <c:pt idx="13">
                  <c:v>85.382852999999997</c:v>
                </c:pt>
                <c:pt idx="14">
                  <c:v>85.381202000000002</c:v>
                </c:pt>
                <c:pt idx="15">
                  <c:v>85.413015999999999</c:v>
                </c:pt>
                <c:pt idx="16">
                  <c:v>85.406574000000006</c:v>
                </c:pt>
                <c:pt idx="17">
                  <c:v>85.368516999999997</c:v>
                </c:pt>
                <c:pt idx="18">
                  <c:v>85.312213999999997</c:v>
                </c:pt>
                <c:pt idx="19">
                  <c:v>85.301768999999993</c:v>
                </c:pt>
                <c:pt idx="20">
                  <c:v>85.295282999999998</c:v>
                </c:pt>
                <c:pt idx="21">
                  <c:v>85.264926000000003</c:v>
                </c:pt>
                <c:pt idx="22">
                  <c:v>85.259546999999998</c:v>
                </c:pt>
                <c:pt idx="23">
                  <c:v>85.345052999999993</c:v>
                </c:pt>
                <c:pt idx="24">
                  <c:v>85.512170999999995</c:v>
                </c:pt>
                <c:pt idx="25">
                  <c:v>85.680498</c:v>
                </c:pt>
                <c:pt idx="26">
                  <c:v>85.855411000000004</c:v>
                </c:pt>
                <c:pt idx="27">
                  <c:v>86.372185999999999</c:v>
                </c:pt>
                <c:pt idx="28">
                  <c:v>86.783886999999993</c:v>
                </c:pt>
                <c:pt idx="29">
                  <c:v>87.116895999999997</c:v>
                </c:pt>
                <c:pt idx="30">
                  <c:v>87.559185999999997</c:v>
                </c:pt>
                <c:pt idx="31">
                  <c:v>88.068160000000006</c:v>
                </c:pt>
                <c:pt idx="32">
                  <c:v>88.519103999999999</c:v>
                </c:pt>
                <c:pt idx="33">
                  <c:v>88.981381999999996</c:v>
                </c:pt>
                <c:pt idx="34">
                  <c:v>89.692361000000005</c:v>
                </c:pt>
                <c:pt idx="35">
                  <c:v>90.697959999999995</c:v>
                </c:pt>
                <c:pt idx="36">
                  <c:v>91.943878999999995</c:v>
                </c:pt>
                <c:pt idx="37">
                  <c:v>92.836636999999996</c:v>
                </c:pt>
                <c:pt idx="38">
                  <c:v>93.661879999999996</c:v>
                </c:pt>
                <c:pt idx="39">
                  <c:v>94.476882000000003</c:v>
                </c:pt>
                <c:pt idx="40">
                  <c:v>95.442372000000006</c:v>
                </c:pt>
                <c:pt idx="41">
                  <c:v>96.349231000000003</c:v>
                </c:pt>
                <c:pt idx="42">
                  <c:v>97.232759000000001</c:v>
                </c:pt>
                <c:pt idx="43">
                  <c:v>97.998795999999999</c:v>
                </c:pt>
                <c:pt idx="44">
                  <c:v>98.664828</c:v>
                </c:pt>
                <c:pt idx="45">
                  <c:v>99.478217000000001</c:v>
                </c:pt>
                <c:pt idx="46">
                  <c:v>100.347053</c:v>
                </c:pt>
                <c:pt idx="47">
                  <c:v>101.706802</c:v>
                </c:pt>
                <c:pt idx="48">
                  <c:v>105.609309</c:v>
                </c:pt>
                <c:pt idx="49">
                  <c:v>106.712221</c:v>
                </c:pt>
                <c:pt idx="50">
                  <c:v>107.44959</c:v>
                </c:pt>
                <c:pt idx="51">
                  <c:v>109.00884600000001</c:v>
                </c:pt>
                <c:pt idx="52">
                  <c:v>110.87012300000001</c:v>
                </c:pt>
                <c:pt idx="53">
                  <c:v>113.27431</c:v>
                </c:pt>
                <c:pt idx="54">
                  <c:v>115.783557</c:v>
                </c:pt>
                <c:pt idx="55">
                  <c:v>117.577721</c:v>
                </c:pt>
                <c:pt idx="56">
                  <c:v>118.490393</c:v>
                </c:pt>
                <c:pt idx="57">
                  <c:v>118.68514999999999</c:v>
                </c:pt>
                <c:pt idx="58">
                  <c:v>119.306567</c:v>
                </c:pt>
                <c:pt idx="59">
                  <c:v>120.09266599999999</c:v>
                </c:pt>
                <c:pt idx="60">
                  <c:v>122.51484000000001</c:v>
                </c:pt>
                <c:pt idx="61">
                  <c:v>124.852386</c:v>
                </c:pt>
                <c:pt idx="62">
                  <c:v>125.49829099999999</c:v>
                </c:pt>
                <c:pt idx="63">
                  <c:v>125.849147</c:v>
                </c:pt>
                <c:pt idx="64">
                  <c:v>127.391312</c:v>
                </c:pt>
                <c:pt idx="65">
                  <c:v>129.53086099999999</c:v>
                </c:pt>
                <c:pt idx="66">
                  <c:v>130.81222500000001</c:v>
                </c:pt>
                <c:pt idx="67">
                  <c:v>131.11932899999999</c:v>
                </c:pt>
                <c:pt idx="68">
                  <c:v>131.67751999999999</c:v>
                </c:pt>
                <c:pt idx="69">
                  <c:v>133.17480599999999</c:v>
                </c:pt>
                <c:pt idx="70">
                  <c:v>134.90604300000001</c:v>
                </c:pt>
                <c:pt idx="71">
                  <c:v>136.299285</c:v>
                </c:pt>
                <c:pt idx="72">
                  <c:v>137.90877399999999</c:v>
                </c:pt>
                <c:pt idx="73">
                  <c:v>138.15835100000001</c:v>
                </c:pt>
                <c:pt idx="74">
                  <c:v>138.30181899999999</c:v>
                </c:pt>
                <c:pt idx="75">
                  <c:v>139.43678600000001</c:v>
                </c:pt>
                <c:pt idx="76">
                  <c:v>140.868752</c:v>
                </c:pt>
                <c:pt idx="77">
                  <c:v>142.48358400000001</c:v>
                </c:pt>
                <c:pt idx="78">
                  <c:v>145.20653100000001</c:v>
                </c:pt>
                <c:pt idx="79">
                  <c:v>147.19592599999999</c:v>
                </c:pt>
                <c:pt idx="80">
                  <c:v>149.139611</c:v>
                </c:pt>
                <c:pt idx="81">
                  <c:v>152.16909000000001</c:v>
                </c:pt>
                <c:pt idx="82">
                  <c:v>152.82520500000001</c:v>
                </c:pt>
                <c:pt idx="83">
                  <c:v>153.41238799999999</c:v>
                </c:pt>
                <c:pt idx="84">
                  <c:v>154.18049500000001</c:v>
                </c:pt>
                <c:pt idx="85">
                  <c:v>155.12004999999999</c:v>
                </c:pt>
                <c:pt idx="86">
                  <c:v>155.851079</c:v>
                </c:pt>
                <c:pt idx="87">
                  <c:v>156.21041600000001</c:v>
                </c:pt>
                <c:pt idx="88">
                  <c:v>156.20711299999999</c:v>
                </c:pt>
                <c:pt idx="89">
                  <c:v>155.9776</c:v>
                </c:pt>
                <c:pt idx="90">
                  <c:v>156.36615399999999</c:v>
                </c:pt>
                <c:pt idx="91">
                  <c:v>158.782026</c:v>
                </c:pt>
                <c:pt idx="92">
                  <c:v>159.28773799999999</c:v>
                </c:pt>
                <c:pt idx="93">
                  <c:v>159.717026</c:v>
                </c:pt>
                <c:pt idx="94">
                  <c:v>159.667812</c:v>
                </c:pt>
                <c:pt idx="95">
                  <c:v>159.402387</c:v>
                </c:pt>
                <c:pt idx="96">
                  <c:v>159.41964300000001</c:v>
                </c:pt>
                <c:pt idx="97">
                  <c:v>159.60155900000001</c:v>
                </c:pt>
                <c:pt idx="98">
                  <c:v>160.10963599999999</c:v>
                </c:pt>
                <c:pt idx="99">
                  <c:v>160.92409900000001</c:v>
                </c:pt>
                <c:pt idx="100">
                  <c:v>161.37024500000001</c:v>
                </c:pt>
                <c:pt idx="101">
                  <c:v>161.299712</c:v>
                </c:pt>
                <c:pt idx="102">
                  <c:v>161.789725</c:v>
                </c:pt>
                <c:pt idx="103">
                  <c:v>161.76699300000001</c:v>
                </c:pt>
                <c:pt idx="104">
                  <c:v>161.37159</c:v>
                </c:pt>
                <c:pt idx="105">
                  <c:v>161.10727600000001</c:v>
                </c:pt>
                <c:pt idx="106">
                  <c:v>160.666639</c:v>
                </c:pt>
                <c:pt idx="107">
                  <c:v>160.73710800000001</c:v>
                </c:pt>
                <c:pt idx="108">
                  <c:v>160.925567</c:v>
                </c:pt>
                <c:pt idx="109">
                  <c:v>160.904055</c:v>
                </c:pt>
                <c:pt idx="110">
                  <c:v>161.15442200000001</c:v>
                </c:pt>
                <c:pt idx="111">
                  <c:v>161.86022199999999</c:v>
                </c:pt>
                <c:pt idx="112">
                  <c:v>161.692475</c:v>
                </c:pt>
                <c:pt idx="113">
                  <c:v>162.462152</c:v>
                </c:pt>
                <c:pt idx="114">
                  <c:v>163.92773700000001</c:v>
                </c:pt>
                <c:pt idx="115">
                  <c:v>163.354198</c:v>
                </c:pt>
                <c:pt idx="116">
                  <c:v>163.42396400000001</c:v>
                </c:pt>
                <c:pt idx="117">
                  <c:v>162.993279</c:v>
                </c:pt>
                <c:pt idx="118">
                  <c:v>163.84828200000001</c:v>
                </c:pt>
                <c:pt idx="119">
                  <c:v>165.27323000000001</c:v>
                </c:pt>
                <c:pt idx="120">
                  <c:v>166.46461199999999</c:v>
                </c:pt>
                <c:pt idx="121">
                  <c:v>167.39552</c:v>
                </c:pt>
                <c:pt idx="122">
                  <c:v>168.16847100000001</c:v>
                </c:pt>
                <c:pt idx="123">
                  <c:v>169.11235500000001</c:v>
                </c:pt>
                <c:pt idx="124">
                  <c:v>168.88035199999999</c:v>
                </c:pt>
                <c:pt idx="125">
                  <c:v>168.61547300000001</c:v>
                </c:pt>
                <c:pt idx="126">
                  <c:v>168.62619000000001</c:v>
                </c:pt>
                <c:pt idx="127">
                  <c:v>168.53442799999999</c:v>
                </c:pt>
                <c:pt idx="128">
                  <c:v>169.30223699999999</c:v>
                </c:pt>
                <c:pt idx="129">
                  <c:v>169.78772599999999</c:v>
                </c:pt>
                <c:pt idx="130">
                  <c:v>170.43641400000001</c:v>
                </c:pt>
                <c:pt idx="131">
                  <c:v>171.273357</c:v>
                </c:pt>
                <c:pt idx="132">
                  <c:v>172.00235699999999</c:v>
                </c:pt>
                <c:pt idx="133">
                  <c:v>172.67253500000001</c:v>
                </c:pt>
                <c:pt idx="134">
                  <c:v>172.54557299999999</c:v>
                </c:pt>
                <c:pt idx="135">
                  <c:v>172.48897299999999</c:v>
                </c:pt>
                <c:pt idx="136">
                  <c:v>174.83827299999999</c:v>
                </c:pt>
                <c:pt idx="137">
                  <c:v>175.29306099999999</c:v>
                </c:pt>
                <c:pt idx="138">
                  <c:v>177.15790799999999</c:v>
                </c:pt>
                <c:pt idx="139">
                  <c:v>177.10971000000001</c:v>
                </c:pt>
                <c:pt idx="140">
                  <c:v>176.57280800000001</c:v>
                </c:pt>
                <c:pt idx="141">
                  <c:v>176.71000799999999</c:v>
                </c:pt>
                <c:pt idx="142">
                  <c:v>176.798631</c:v>
                </c:pt>
                <c:pt idx="143">
                  <c:v>176.32774000000001</c:v>
                </c:pt>
                <c:pt idx="144">
                  <c:v>176.403344</c:v>
                </c:pt>
                <c:pt idx="145">
                  <c:v>177.346709</c:v>
                </c:pt>
                <c:pt idx="146">
                  <c:v>176.71678399999999</c:v>
                </c:pt>
                <c:pt idx="147">
                  <c:v>178.12487300000001</c:v>
                </c:pt>
                <c:pt idx="148">
                  <c:v>179.35003599999999</c:v>
                </c:pt>
                <c:pt idx="149">
                  <c:v>180.55269200000001</c:v>
                </c:pt>
                <c:pt idx="150">
                  <c:v>181.47259</c:v>
                </c:pt>
                <c:pt idx="151">
                  <c:v>182.48050000000001</c:v>
                </c:pt>
                <c:pt idx="152">
                  <c:v>183.31188900000001</c:v>
                </c:pt>
                <c:pt idx="153">
                  <c:v>184.07350099999999</c:v>
                </c:pt>
                <c:pt idx="154">
                  <c:v>185.092603</c:v>
                </c:pt>
                <c:pt idx="155">
                  <c:v>186.58242200000001</c:v>
                </c:pt>
                <c:pt idx="156">
                  <c:v>188.90356</c:v>
                </c:pt>
                <c:pt idx="157">
                  <c:v>189.410112</c:v>
                </c:pt>
                <c:pt idx="158">
                  <c:v>190.40437600000001</c:v>
                </c:pt>
                <c:pt idx="159">
                  <c:v>192.71248199999999</c:v>
                </c:pt>
                <c:pt idx="160">
                  <c:v>192.96203499999999</c:v>
                </c:pt>
                <c:pt idx="161">
                  <c:v>193.25726800000001</c:v>
                </c:pt>
                <c:pt idx="162">
                  <c:v>193.28514799999999</c:v>
                </c:pt>
                <c:pt idx="163">
                  <c:v>192.90943899999999</c:v>
                </c:pt>
                <c:pt idx="164">
                  <c:v>192.32267300000001</c:v>
                </c:pt>
                <c:pt idx="165">
                  <c:v>191.817679</c:v>
                </c:pt>
                <c:pt idx="166">
                  <c:v>191.64909</c:v>
                </c:pt>
                <c:pt idx="167">
                  <c:v>191.887699</c:v>
                </c:pt>
                <c:pt idx="168">
                  <c:v>192.62689399999999</c:v>
                </c:pt>
                <c:pt idx="169">
                  <c:v>196.24699799999999</c:v>
                </c:pt>
                <c:pt idx="170">
                  <c:v>197.62379799999999</c:v>
                </c:pt>
                <c:pt idx="171">
                  <c:v>197.946192</c:v>
                </c:pt>
                <c:pt idx="172">
                  <c:v>197.43804700000001</c:v>
                </c:pt>
                <c:pt idx="173">
                  <c:v>197.412441</c:v>
                </c:pt>
                <c:pt idx="174">
                  <c:v>197.91547499999999</c:v>
                </c:pt>
                <c:pt idx="175">
                  <c:v>198.87211199999999</c:v>
                </c:pt>
                <c:pt idx="176">
                  <c:v>200.01744199999999</c:v>
                </c:pt>
                <c:pt idx="177">
                  <c:v>200.87499800000001</c:v>
                </c:pt>
                <c:pt idx="178">
                  <c:v>201.94614899999999</c:v>
                </c:pt>
                <c:pt idx="179">
                  <c:v>202.101392</c:v>
                </c:pt>
                <c:pt idx="180">
                  <c:v>203.36798200000001</c:v>
                </c:pt>
                <c:pt idx="181">
                  <c:v>204.02770000000001</c:v>
                </c:pt>
                <c:pt idx="182">
                  <c:v>204.02147500000001</c:v>
                </c:pt>
                <c:pt idx="183">
                  <c:v>204.13666799999999</c:v>
                </c:pt>
                <c:pt idx="184">
                  <c:v>204.04000600000001</c:v>
                </c:pt>
                <c:pt idx="185">
                  <c:v>203.764838</c:v>
                </c:pt>
                <c:pt idx="186">
                  <c:v>203.54269600000001</c:v>
                </c:pt>
                <c:pt idx="187">
                  <c:v>204.13662400000001</c:v>
                </c:pt>
                <c:pt idx="188">
                  <c:v>205.45416599999999</c:v>
                </c:pt>
                <c:pt idx="189">
                  <c:v>204.52801299999999</c:v>
                </c:pt>
                <c:pt idx="190">
                  <c:v>204.95203799999999</c:v>
                </c:pt>
                <c:pt idx="191">
                  <c:v>206.89115100000001</c:v>
                </c:pt>
                <c:pt idx="192">
                  <c:v>206.772097</c:v>
                </c:pt>
                <c:pt idx="193">
                  <c:v>208.09361100000001</c:v>
                </c:pt>
                <c:pt idx="194">
                  <c:v>208.48715999999999</c:v>
                </c:pt>
                <c:pt idx="195">
                  <c:v>208.439291</c:v>
                </c:pt>
                <c:pt idx="196">
                  <c:v>207.72012699999999</c:v>
                </c:pt>
                <c:pt idx="197">
                  <c:v>207.33781200000001</c:v>
                </c:pt>
                <c:pt idx="198">
                  <c:v>207.533322</c:v>
                </c:pt>
                <c:pt idx="199">
                  <c:v>207.18361400000001</c:v>
                </c:pt>
                <c:pt idx="200">
                  <c:v>207.96416600000001</c:v>
                </c:pt>
                <c:pt idx="201">
                  <c:v>207.73452700000001</c:v>
                </c:pt>
                <c:pt idx="202">
                  <c:v>206.08690799999999</c:v>
                </c:pt>
                <c:pt idx="203">
                  <c:v>207.14438799999999</c:v>
                </c:pt>
                <c:pt idx="204">
                  <c:v>208.18467100000001</c:v>
                </c:pt>
                <c:pt idx="205">
                  <c:v>208.73233200000001</c:v>
                </c:pt>
                <c:pt idx="206">
                  <c:v>209.46984800000001</c:v>
                </c:pt>
                <c:pt idx="207">
                  <c:v>209.658759</c:v>
                </c:pt>
                <c:pt idx="208">
                  <c:v>209.41491400000001</c:v>
                </c:pt>
                <c:pt idx="209">
                  <c:v>209.50991300000001</c:v>
                </c:pt>
                <c:pt idx="210">
                  <c:v>209.89986200000001</c:v>
                </c:pt>
                <c:pt idx="211">
                  <c:v>210.12688299999999</c:v>
                </c:pt>
                <c:pt idx="212">
                  <c:v>210.098557</c:v>
                </c:pt>
                <c:pt idx="213">
                  <c:v>211.327573</c:v>
                </c:pt>
                <c:pt idx="214">
                  <c:v>211.16688199999999</c:v>
                </c:pt>
                <c:pt idx="215">
                  <c:v>210.98616999999999</c:v>
                </c:pt>
                <c:pt idx="216">
                  <c:v>212.27202500000001</c:v>
                </c:pt>
                <c:pt idx="217">
                  <c:v>213.097477</c:v>
                </c:pt>
                <c:pt idx="218">
                  <c:v>214.08671200000001</c:v>
                </c:pt>
                <c:pt idx="219">
                  <c:v>215.27837500000001</c:v>
                </c:pt>
                <c:pt idx="220">
                  <c:v>216.262902</c:v>
                </c:pt>
                <c:pt idx="221">
                  <c:v>217.64169000000001</c:v>
                </c:pt>
                <c:pt idx="222">
                  <c:v>219.262</c:v>
                </c:pt>
                <c:pt idx="223">
                  <c:v>219.82119</c:v>
                </c:pt>
                <c:pt idx="224">
                  <c:v>218.82720800000001</c:v>
                </c:pt>
                <c:pt idx="225">
                  <c:v>218.06957199999999</c:v>
                </c:pt>
                <c:pt idx="226">
                  <c:v>217.798856</c:v>
                </c:pt>
                <c:pt idx="227">
                  <c:v>216.92692600000001</c:v>
                </c:pt>
                <c:pt idx="228">
                  <c:v>215.995237</c:v>
                </c:pt>
                <c:pt idx="229">
                  <c:v>215.72772399999999</c:v>
                </c:pt>
                <c:pt idx="230">
                  <c:v>216.323735</c:v>
                </c:pt>
                <c:pt idx="231">
                  <c:v>217.38161099999999</c:v>
                </c:pt>
                <c:pt idx="232">
                  <c:v>218.40884700000001</c:v>
                </c:pt>
                <c:pt idx="233">
                  <c:v>219.23683299999999</c:v>
                </c:pt>
                <c:pt idx="234">
                  <c:v>218.31714500000001</c:v>
                </c:pt>
                <c:pt idx="235">
                  <c:v>217.54389900000001</c:v>
                </c:pt>
                <c:pt idx="236">
                  <c:v>218.102994</c:v>
                </c:pt>
                <c:pt idx="237">
                  <c:v>218.629231</c:v>
                </c:pt>
                <c:pt idx="238">
                  <c:v>219.54863499999999</c:v>
                </c:pt>
                <c:pt idx="239">
                  <c:v>220.57939099999999</c:v>
                </c:pt>
                <c:pt idx="240">
                  <c:v>221.34392299999999</c:v>
                </c:pt>
                <c:pt idx="241">
                  <c:v>221.59039999999999</c:v>
                </c:pt>
                <c:pt idx="242">
                  <c:v>221.378039</c:v>
                </c:pt>
                <c:pt idx="243">
                  <c:v>221.30837700000001</c:v>
                </c:pt>
                <c:pt idx="244">
                  <c:v>222.13345799999999</c:v>
                </c:pt>
                <c:pt idx="245">
                  <c:v>221.84159500000001</c:v>
                </c:pt>
                <c:pt idx="246">
                  <c:v>221.758274</c:v>
                </c:pt>
                <c:pt idx="247">
                  <c:v>220.85499100000001</c:v>
                </c:pt>
                <c:pt idx="248">
                  <c:v>221.71363299999999</c:v>
                </c:pt>
                <c:pt idx="249">
                  <c:v>221.878874</c:v>
                </c:pt>
                <c:pt idx="250">
                  <c:v>221.93436700000001</c:v>
                </c:pt>
                <c:pt idx="251">
                  <c:v>221.54490100000001</c:v>
                </c:pt>
                <c:pt idx="252">
                  <c:v>220.70700199999999</c:v>
                </c:pt>
                <c:pt idx="253">
                  <c:v>219.80413899999999</c:v>
                </c:pt>
                <c:pt idx="254">
                  <c:v>219.016851</c:v>
                </c:pt>
                <c:pt idx="255">
                  <c:v>218.903806</c:v>
                </c:pt>
                <c:pt idx="256">
                  <c:v>219.54710499999999</c:v>
                </c:pt>
                <c:pt idx="257">
                  <c:v>219.65701899999999</c:v>
                </c:pt>
                <c:pt idx="258">
                  <c:v>219.921323</c:v>
                </c:pt>
                <c:pt idx="259">
                  <c:v>219.43232800000001</c:v>
                </c:pt>
                <c:pt idx="260">
                  <c:v>219.143821</c:v>
                </c:pt>
                <c:pt idx="261">
                  <c:v>219.724478</c:v>
                </c:pt>
                <c:pt idx="262">
                  <c:v>220.55727400000001</c:v>
                </c:pt>
                <c:pt idx="263">
                  <c:v>221.34904800000001</c:v>
                </c:pt>
                <c:pt idx="264">
                  <c:v>222.04082299999999</c:v>
                </c:pt>
                <c:pt idx="265">
                  <c:v>222.39787799999999</c:v>
                </c:pt>
                <c:pt idx="266">
                  <c:v>222.94680099999999</c:v>
                </c:pt>
                <c:pt idx="267">
                  <c:v>223.81483600000001</c:v>
                </c:pt>
                <c:pt idx="268">
                  <c:v>222.99432899999999</c:v>
                </c:pt>
                <c:pt idx="269">
                  <c:v>221.74936500000001</c:v>
                </c:pt>
                <c:pt idx="270">
                  <c:v>220.54821699999999</c:v>
                </c:pt>
                <c:pt idx="271">
                  <c:v>218.98328100000001</c:v>
                </c:pt>
                <c:pt idx="272">
                  <c:v>217.92547300000001</c:v>
                </c:pt>
                <c:pt idx="273">
                  <c:v>217.149022</c:v>
                </c:pt>
                <c:pt idx="274">
                  <c:v>216.62442899999999</c:v>
                </c:pt>
                <c:pt idx="275">
                  <c:v>216.497917</c:v>
                </c:pt>
                <c:pt idx="276">
                  <c:v>216.626216</c:v>
                </c:pt>
                <c:pt idx="277">
                  <c:v>217.3022</c:v>
                </c:pt>
                <c:pt idx="278">
                  <c:v>218.489814</c:v>
                </c:pt>
                <c:pt idx="279">
                  <c:v>219.545007</c:v>
                </c:pt>
                <c:pt idx="280">
                  <c:v>221.956515</c:v>
                </c:pt>
                <c:pt idx="281">
                  <c:v>224.40717000000001</c:v>
                </c:pt>
                <c:pt idx="282">
                  <c:v>226.239981</c:v>
                </c:pt>
                <c:pt idx="283">
                  <c:v>226.38637399999999</c:v>
                </c:pt>
                <c:pt idx="284">
                  <c:v>225.94375400000001</c:v>
                </c:pt>
                <c:pt idx="285">
                  <c:v>225.648618</c:v>
                </c:pt>
                <c:pt idx="286">
                  <c:v>225.20067800000001</c:v>
                </c:pt>
                <c:pt idx="287">
                  <c:v>224.35473300000001</c:v>
                </c:pt>
                <c:pt idx="288">
                  <c:v>223.35153600000001</c:v>
                </c:pt>
                <c:pt idx="289">
                  <c:v>222.60672099999999</c:v>
                </c:pt>
                <c:pt idx="290">
                  <c:v>221.09812500000001</c:v>
                </c:pt>
                <c:pt idx="291">
                  <c:v>222.43059600000001</c:v>
                </c:pt>
                <c:pt idx="292">
                  <c:v>222.63899699999999</c:v>
                </c:pt>
                <c:pt idx="293">
                  <c:v>222.32991100000001</c:v>
                </c:pt>
                <c:pt idx="294">
                  <c:v>222.82163199999999</c:v>
                </c:pt>
                <c:pt idx="295">
                  <c:v>224.664367</c:v>
                </c:pt>
                <c:pt idx="296">
                  <c:v>227.105144</c:v>
                </c:pt>
                <c:pt idx="297">
                  <c:v>229.022988</c:v>
                </c:pt>
                <c:pt idx="298">
                  <c:v>229.845147</c:v>
                </c:pt>
                <c:pt idx="299">
                  <c:v>229.31840800000001</c:v>
                </c:pt>
                <c:pt idx="300">
                  <c:v>227.750911</c:v>
                </c:pt>
                <c:pt idx="301">
                  <c:v>228.02497500000001</c:v>
                </c:pt>
                <c:pt idx="302">
                  <c:v>226.193724</c:v>
                </c:pt>
                <c:pt idx="303">
                  <c:v>225.30659800000001</c:v>
                </c:pt>
                <c:pt idx="304">
                  <c:v>224.34601900000001</c:v>
                </c:pt>
                <c:pt idx="305">
                  <c:v>223.17765700000001</c:v>
                </c:pt>
                <c:pt idx="306">
                  <c:v>223.13812799999999</c:v>
                </c:pt>
                <c:pt idx="307">
                  <c:v>223.80294799999999</c:v>
                </c:pt>
                <c:pt idx="308">
                  <c:v>223.57449</c:v>
                </c:pt>
                <c:pt idx="309">
                  <c:v>222.61718300000001</c:v>
                </c:pt>
                <c:pt idx="310">
                  <c:v>222.99813399999999</c:v>
                </c:pt>
                <c:pt idx="311">
                  <c:v>222.666009</c:v>
                </c:pt>
                <c:pt idx="312">
                  <c:v>224.48121800000001</c:v>
                </c:pt>
                <c:pt idx="313">
                  <c:v>226.173328</c:v>
                </c:pt>
                <c:pt idx="314">
                  <c:v>228.73545300000001</c:v>
                </c:pt>
                <c:pt idx="315">
                  <c:v>231.403268</c:v>
                </c:pt>
                <c:pt idx="316">
                  <c:v>233.44848500000001</c:v>
                </c:pt>
                <c:pt idx="317">
                  <c:v>235.33673200000001</c:v>
                </c:pt>
                <c:pt idx="318">
                  <c:v>237.251948</c:v>
                </c:pt>
                <c:pt idx="319">
                  <c:v>239.01343800000001</c:v>
                </c:pt>
                <c:pt idx="320">
                  <c:v>240.54881800000001</c:v>
                </c:pt>
                <c:pt idx="321">
                  <c:v>241.536022</c:v>
                </c:pt>
                <c:pt idx="322">
                  <c:v>242.59044900000001</c:v>
                </c:pt>
                <c:pt idx="323">
                  <c:v>242.997783</c:v>
                </c:pt>
                <c:pt idx="324">
                  <c:v>242.596678</c:v>
                </c:pt>
                <c:pt idx="325">
                  <c:v>245.07544200000001</c:v>
                </c:pt>
                <c:pt idx="326">
                  <c:v>246.17998800000001</c:v>
                </c:pt>
                <c:pt idx="327">
                  <c:v>247.982258</c:v>
                </c:pt>
                <c:pt idx="328">
                  <c:v>250.08836400000001</c:v>
                </c:pt>
                <c:pt idx="329">
                  <c:v>251.44536600000001</c:v>
                </c:pt>
                <c:pt idx="330">
                  <c:v>251.80579299999999</c:v>
                </c:pt>
                <c:pt idx="331">
                  <c:v>251.09424799999999</c:v>
                </c:pt>
                <c:pt idx="332">
                  <c:v>249.26311100000001</c:v>
                </c:pt>
                <c:pt idx="333">
                  <c:v>248.72462400000001</c:v>
                </c:pt>
                <c:pt idx="334">
                  <c:v>247.20323300000001</c:v>
                </c:pt>
                <c:pt idx="335">
                  <c:v>245.88196400000001</c:v>
                </c:pt>
                <c:pt idx="336">
                  <c:v>244.757925</c:v>
                </c:pt>
                <c:pt idx="337">
                  <c:v>244.85063700000001</c:v>
                </c:pt>
                <c:pt idx="338">
                  <c:v>246.752374</c:v>
                </c:pt>
                <c:pt idx="339">
                  <c:v>248.90149400000001</c:v>
                </c:pt>
                <c:pt idx="340">
                  <c:v>249.896219</c:v>
                </c:pt>
                <c:pt idx="341">
                  <c:v>249.69883100000001</c:v>
                </c:pt>
                <c:pt idx="342">
                  <c:v>248.99056100000001</c:v>
                </c:pt>
                <c:pt idx="343">
                  <c:v>248.434821</c:v>
                </c:pt>
                <c:pt idx="344">
                  <c:v>250.190787</c:v>
                </c:pt>
                <c:pt idx="345">
                  <c:v>252.29013</c:v>
                </c:pt>
                <c:pt idx="346">
                  <c:v>251.635054</c:v>
                </c:pt>
                <c:pt idx="347">
                  <c:v>251.12690699999999</c:v>
                </c:pt>
                <c:pt idx="348">
                  <c:v>250.465272</c:v>
                </c:pt>
                <c:pt idx="349">
                  <c:v>249.219337</c:v>
                </c:pt>
                <c:pt idx="350">
                  <c:v>248.005652</c:v>
                </c:pt>
                <c:pt idx="351">
                  <c:v>247.60762299999999</c:v>
                </c:pt>
                <c:pt idx="352">
                  <c:v>247.38164699999999</c:v>
                </c:pt>
                <c:pt idx="353">
                  <c:v>246.171997</c:v>
                </c:pt>
                <c:pt idx="354">
                  <c:v>245.461994</c:v>
                </c:pt>
                <c:pt idx="355">
                  <c:v>245.62291200000001</c:v>
                </c:pt>
                <c:pt idx="356">
                  <c:v>246.54277999999999</c:v>
                </c:pt>
                <c:pt idx="357">
                  <c:v>247.63390899999999</c:v>
                </c:pt>
                <c:pt idx="358">
                  <c:v>247.37458699999999</c:v>
                </c:pt>
                <c:pt idx="359">
                  <c:v>247.47400999999999</c:v>
                </c:pt>
                <c:pt idx="360">
                  <c:v>248.79720499999999</c:v>
                </c:pt>
                <c:pt idx="361">
                  <c:v>250.29124200000001</c:v>
                </c:pt>
                <c:pt idx="362">
                  <c:v>251.47479100000001</c:v>
                </c:pt>
                <c:pt idx="363">
                  <c:v>253.085857</c:v>
                </c:pt>
              </c:numCache>
            </c:numRef>
          </c:yVal>
          <c:smooth val="0"/>
        </c:ser>
        <c:ser>
          <c:idx val="2"/>
          <c:order val="3"/>
          <c:tx>
            <c:v>Sheathed 2</c:v>
          </c:tx>
          <c:marker>
            <c:symbol val="none"/>
          </c:marker>
          <c:xVal>
            <c:numRef>
              <c:f>'[FAA Test Data 3-7-2016.xlsx]Test Data'!$V$3:$V$350</c:f>
              <c:numCache>
                <c:formatCode>General</c:formatCode>
                <c:ptCount val="348"/>
                <c:pt idx="0">
                  <c:v>-12</c:v>
                </c:pt>
                <c:pt idx="1">
                  <c:v>-11</c:v>
                </c:pt>
                <c:pt idx="2">
                  <c:v>-10</c:v>
                </c:pt>
                <c:pt idx="3">
                  <c:v>-9</c:v>
                </c:pt>
                <c:pt idx="4">
                  <c:v>-8</c:v>
                </c:pt>
                <c:pt idx="5">
                  <c:v>-7</c:v>
                </c:pt>
                <c:pt idx="6">
                  <c:v>-6</c:v>
                </c:pt>
                <c:pt idx="7">
                  <c:v>-5</c:v>
                </c:pt>
                <c:pt idx="8">
                  <c:v>-4</c:v>
                </c:pt>
                <c:pt idx="9">
                  <c:v>-3</c:v>
                </c:pt>
                <c:pt idx="10">
                  <c:v>-2</c:v>
                </c:pt>
                <c:pt idx="11">
                  <c:v>-1</c:v>
                </c:pt>
                <c:pt idx="12">
                  <c:v>0</c:v>
                </c:pt>
                <c:pt idx="13">
                  <c:v>1</c:v>
                </c:pt>
                <c:pt idx="14">
                  <c:v>2</c:v>
                </c:pt>
                <c:pt idx="15">
                  <c:v>3</c:v>
                </c:pt>
                <c:pt idx="16">
                  <c:v>4</c:v>
                </c:pt>
                <c:pt idx="17">
                  <c:v>4</c:v>
                </c:pt>
                <c:pt idx="18">
                  <c:v>5</c:v>
                </c:pt>
                <c:pt idx="19">
                  <c:v>6</c:v>
                </c:pt>
                <c:pt idx="20">
                  <c:v>7</c:v>
                </c:pt>
                <c:pt idx="21">
                  <c:v>8</c:v>
                </c:pt>
                <c:pt idx="22">
                  <c:v>9</c:v>
                </c:pt>
                <c:pt idx="23">
                  <c:v>10</c:v>
                </c:pt>
                <c:pt idx="24">
                  <c:v>11</c:v>
                </c:pt>
                <c:pt idx="25">
                  <c:v>12</c:v>
                </c:pt>
                <c:pt idx="26">
                  <c:v>13</c:v>
                </c:pt>
                <c:pt idx="27">
                  <c:v>13</c:v>
                </c:pt>
                <c:pt idx="28">
                  <c:v>14</c:v>
                </c:pt>
                <c:pt idx="29">
                  <c:v>15</c:v>
                </c:pt>
                <c:pt idx="30">
                  <c:v>16</c:v>
                </c:pt>
                <c:pt idx="31">
                  <c:v>17</c:v>
                </c:pt>
                <c:pt idx="32">
                  <c:v>18</c:v>
                </c:pt>
                <c:pt idx="33">
                  <c:v>19</c:v>
                </c:pt>
                <c:pt idx="34">
                  <c:v>20</c:v>
                </c:pt>
                <c:pt idx="35">
                  <c:v>21</c:v>
                </c:pt>
                <c:pt idx="36">
                  <c:v>22</c:v>
                </c:pt>
                <c:pt idx="37">
                  <c:v>22</c:v>
                </c:pt>
                <c:pt idx="38">
                  <c:v>23</c:v>
                </c:pt>
                <c:pt idx="39">
                  <c:v>24</c:v>
                </c:pt>
                <c:pt idx="40">
                  <c:v>25</c:v>
                </c:pt>
                <c:pt idx="41">
                  <c:v>26</c:v>
                </c:pt>
                <c:pt idx="42">
                  <c:v>27</c:v>
                </c:pt>
                <c:pt idx="43">
                  <c:v>28</c:v>
                </c:pt>
                <c:pt idx="44">
                  <c:v>29</c:v>
                </c:pt>
                <c:pt idx="45">
                  <c:v>30</c:v>
                </c:pt>
                <c:pt idx="46">
                  <c:v>31</c:v>
                </c:pt>
                <c:pt idx="47">
                  <c:v>31</c:v>
                </c:pt>
                <c:pt idx="48">
                  <c:v>32</c:v>
                </c:pt>
                <c:pt idx="49">
                  <c:v>33</c:v>
                </c:pt>
                <c:pt idx="50">
                  <c:v>34</c:v>
                </c:pt>
                <c:pt idx="51">
                  <c:v>35</c:v>
                </c:pt>
                <c:pt idx="52">
                  <c:v>36</c:v>
                </c:pt>
                <c:pt idx="53">
                  <c:v>37</c:v>
                </c:pt>
                <c:pt idx="54">
                  <c:v>38</c:v>
                </c:pt>
                <c:pt idx="55">
                  <c:v>39</c:v>
                </c:pt>
                <c:pt idx="56">
                  <c:v>40</c:v>
                </c:pt>
                <c:pt idx="57">
                  <c:v>40</c:v>
                </c:pt>
                <c:pt idx="58">
                  <c:v>41</c:v>
                </c:pt>
                <c:pt idx="59">
                  <c:v>42</c:v>
                </c:pt>
                <c:pt idx="60">
                  <c:v>43</c:v>
                </c:pt>
                <c:pt idx="61">
                  <c:v>44</c:v>
                </c:pt>
                <c:pt idx="62">
                  <c:v>45</c:v>
                </c:pt>
                <c:pt idx="63">
                  <c:v>46</c:v>
                </c:pt>
                <c:pt idx="64">
                  <c:v>47</c:v>
                </c:pt>
                <c:pt idx="65">
                  <c:v>48</c:v>
                </c:pt>
                <c:pt idx="66">
                  <c:v>49</c:v>
                </c:pt>
                <c:pt idx="67">
                  <c:v>49</c:v>
                </c:pt>
                <c:pt idx="68">
                  <c:v>50</c:v>
                </c:pt>
                <c:pt idx="69">
                  <c:v>51</c:v>
                </c:pt>
                <c:pt idx="70">
                  <c:v>52</c:v>
                </c:pt>
                <c:pt idx="71">
                  <c:v>53</c:v>
                </c:pt>
                <c:pt idx="72">
                  <c:v>54</c:v>
                </c:pt>
                <c:pt idx="73">
                  <c:v>55</c:v>
                </c:pt>
                <c:pt idx="74">
                  <c:v>56</c:v>
                </c:pt>
                <c:pt idx="75">
                  <c:v>57</c:v>
                </c:pt>
                <c:pt idx="76">
                  <c:v>58</c:v>
                </c:pt>
                <c:pt idx="77">
                  <c:v>58</c:v>
                </c:pt>
                <c:pt idx="78">
                  <c:v>59</c:v>
                </c:pt>
                <c:pt idx="79">
                  <c:v>60</c:v>
                </c:pt>
                <c:pt idx="80">
                  <c:v>61</c:v>
                </c:pt>
                <c:pt idx="81">
                  <c:v>62</c:v>
                </c:pt>
                <c:pt idx="82">
                  <c:v>63</c:v>
                </c:pt>
                <c:pt idx="83">
                  <c:v>64</c:v>
                </c:pt>
                <c:pt idx="84">
                  <c:v>65</c:v>
                </c:pt>
                <c:pt idx="85">
                  <c:v>66</c:v>
                </c:pt>
                <c:pt idx="86">
                  <c:v>67</c:v>
                </c:pt>
                <c:pt idx="87">
                  <c:v>67</c:v>
                </c:pt>
                <c:pt idx="88">
                  <c:v>68</c:v>
                </c:pt>
                <c:pt idx="89">
                  <c:v>69</c:v>
                </c:pt>
                <c:pt idx="90">
                  <c:v>70</c:v>
                </c:pt>
                <c:pt idx="91">
                  <c:v>71</c:v>
                </c:pt>
                <c:pt idx="92">
                  <c:v>72</c:v>
                </c:pt>
                <c:pt idx="93">
                  <c:v>73</c:v>
                </c:pt>
                <c:pt idx="94">
                  <c:v>74</c:v>
                </c:pt>
                <c:pt idx="95">
                  <c:v>75</c:v>
                </c:pt>
                <c:pt idx="96">
                  <c:v>76</c:v>
                </c:pt>
                <c:pt idx="97">
                  <c:v>76</c:v>
                </c:pt>
                <c:pt idx="98">
                  <c:v>77</c:v>
                </c:pt>
                <c:pt idx="99">
                  <c:v>78</c:v>
                </c:pt>
                <c:pt idx="100">
                  <c:v>79</c:v>
                </c:pt>
                <c:pt idx="101">
                  <c:v>80</c:v>
                </c:pt>
                <c:pt idx="102">
                  <c:v>81</c:v>
                </c:pt>
                <c:pt idx="103">
                  <c:v>82</c:v>
                </c:pt>
                <c:pt idx="104">
                  <c:v>83</c:v>
                </c:pt>
                <c:pt idx="105">
                  <c:v>84</c:v>
                </c:pt>
                <c:pt idx="106">
                  <c:v>85</c:v>
                </c:pt>
                <c:pt idx="107">
                  <c:v>85</c:v>
                </c:pt>
                <c:pt idx="108">
                  <c:v>86</c:v>
                </c:pt>
                <c:pt idx="109">
                  <c:v>87</c:v>
                </c:pt>
                <c:pt idx="110">
                  <c:v>88</c:v>
                </c:pt>
                <c:pt idx="111">
                  <c:v>89</c:v>
                </c:pt>
                <c:pt idx="112">
                  <c:v>90</c:v>
                </c:pt>
                <c:pt idx="113">
                  <c:v>91</c:v>
                </c:pt>
                <c:pt idx="114">
                  <c:v>92</c:v>
                </c:pt>
                <c:pt idx="115">
                  <c:v>93</c:v>
                </c:pt>
                <c:pt idx="116">
                  <c:v>94</c:v>
                </c:pt>
                <c:pt idx="117">
                  <c:v>94</c:v>
                </c:pt>
                <c:pt idx="118">
                  <c:v>95</c:v>
                </c:pt>
                <c:pt idx="119">
                  <c:v>96</c:v>
                </c:pt>
                <c:pt idx="120">
                  <c:v>97</c:v>
                </c:pt>
                <c:pt idx="121">
                  <c:v>98</c:v>
                </c:pt>
                <c:pt idx="122">
                  <c:v>99</c:v>
                </c:pt>
                <c:pt idx="123">
                  <c:v>100</c:v>
                </c:pt>
                <c:pt idx="124">
                  <c:v>101</c:v>
                </c:pt>
                <c:pt idx="125">
                  <c:v>102</c:v>
                </c:pt>
                <c:pt idx="126">
                  <c:v>103</c:v>
                </c:pt>
                <c:pt idx="127">
                  <c:v>103</c:v>
                </c:pt>
                <c:pt idx="128">
                  <c:v>104</c:v>
                </c:pt>
                <c:pt idx="129">
                  <c:v>105</c:v>
                </c:pt>
                <c:pt idx="130">
                  <c:v>106</c:v>
                </c:pt>
                <c:pt idx="131">
                  <c:v>107</c:v>
                </c:pt>
                <c:pt idx="132">
                  <c:v>108</c:v>
                </c:pt>
                <c:pt idx="133">
                  <c:v>109</c:v>
                </c:pt>
                <c:pt idx="134">
                  <c:v>110</c:v>
                </c:pt>
                <c:pt idx="135">
                  <c:v>111</c:v>
                </c:pt>
                <c:pt idx="136">
                  <c:v>112</c:v>
                </c:pt>
                <c:pt idx="137">
                  <c:v>112</c:v>
                </c:pt>
                <c:pt idx="138">
                  <c:v>113</c:v>
                </c:pt>
                <c:pt idx="139">
                  <c:v>114</c:v>
                </c:pt>
                <c:pt idx="140">
                  <c:v>115</c:v>
                </c:pt>
                <c:pt idx="141">
                  <c:v>116</c:v>
                </c:pt>
                <c:pt idx="142">
                  <c:v>117</c:v>
                </c:pt>
                <c:pt idx="143">
                  <c:v>118</c:v>
                </c:pt>
                <c:pt idx="144">
                  <c:v>119</c:v>
                </c:pt>
                <c:pt idx="145">
                  <c:v>120</c:v>
                </c:pt>
                <c:pt idx="146">
                  <c:v>121</c:v>
                </c:pt>
                <c:pt idx="147">
                  <c:v>121</c:v>
                </c:pt>
                <c:pt idx="148">
                  <c:v>122</c:v>
                </c:pt>
                <c:pt idx="149">
                  <c:v>123</c:v>
                </c:pt>
                <c:pt idx="150">
                  <c:v>124</c:v>
                </c:pt>
                <c:pt idx="151">
                  <c:v>125</c:v>
                </c:pt>
                <c:pt idx="152">
                  <c:v>126</c:v>
                </c:pt>
                <c:pt idx="153">
                  <c:v>127</c:v>
                </c:pt>
                <c:pt idx="154">
                  <c:v>128</c:v>
                </c:pt>
                <c:pt idx="155">
                  <c:v>129</c:v>
                </c:pt>
                <c:pt idx="156">
                  <c:v>130</c:v>
                </c:pt>
                <c:pt idx="157">
                  <c:v>130</c:v>
                </c:pt>
                <c:pt idx="158">
                  <c:v>131</c:v>
                </c:pt>
                <c:pt idx="159">
                  <c:v>132</c:v>
                </c:pt>
                <c:pt idx="160">
                  <c:v>133</c:v>
                </c:pt>
                <c:pt idx="161">
                  <c:v>134</c:v>
                </c:pt>
                <c:pt idx="162">
                  <c:v>135</c:v>
                </c:pt>
                <c:pt idx="163">
                  <c:v>136</c:v>
                </c:pt>
                <c:pt idx="164">
                  <c:v>137</c:v>
                </c:pt>
                <c:pt idx="165">
                  <c:v>138</c:v>
                </c:pt>
                <c:pt idx="166">
                  <c:v>139</c:v>
                </c:pt>
                <c:pt idx="167">
                  <c:v>139</c:v>
                </c:pt>
                <c:pt idx="168">
                  <c:v>140</c:v>
                </c:pt>
                <c:pt idx="169">
                  <c:v>141</c:v>
                </c:pt>
                <c:pt idx="170">
                  <c:v>142</c:v>
                </c:pt>
                <c:pt idx="171">
                  <c:v>143</c:v>
                </c:pt>
                <c:pt idx="172">
                  <c:v>144</c:v>
                </c:pt>
                <c:pt idx="173">
                  <c:v>145</c:v>
                </c:pt>
                <c:pt idx="174">
                  <c:v>146</c:v>
                </c:pt>
                <c:pt idx="175">
                  <c:v>147</c:v>
                </c:pt>
                <c:pt idx="176">
                  <c:v>148</c:v>
                </c:pt>
                <c:pt idx="177">
                  <c:v>148</c:v>
                </c:pt>
                <c:pt idx="178">
                  <c:v>149</c:v>
                </c:pt>
                <c:pt idx="179">
                  <c:v>150</c:v>
                </c:pt>
                <c:pt idx="180">
                  <c:v>151</c:v>
                </c:pt>
                <c:pt idx="181">
                  <c:v>152</c:v>
                </c:pt>
                <c:pt idx="182">
                  <c:v>153</c:v>
                </c:pt>
                <c:pt idx="183">
                  <c:v>154</c:v>
                </c:pt>
                <c:pt idx="184">
                  <c:v>155</c:v>
                </c:pt>
                <c:pt idx="185">
                  <c:v>156</c:v>
                </c:pt>
                <c:pt idx="186">
                  <c:v>157</c:v>
                </c:pt>
                <c:pt idx="187">
                  <c:v>157</c:v>
                </c:pt>
                <c:pt idx="188">
                  <c:v>158</c:v>
                </c:pt>
                <c:pt idx="189">
                  <c:v>159</c:v>
                </c:pt>
                <c:pt idx="190">
                  <c:v>160</c:v>
                </c:pt>
                <c:pt idx="191">
                  <c:v>161</c:v>
                </c:pt>
                <c:pt idx="192">
                  <c:v>162</c:v>
                </c:pt>
                <c:pt idx="193">
                  <c:v>163</c:v>
                </c:pt>
                <c:pt idx="194">
                  <c:v>164</c:v>
                </c:pt>
                <c:pt idx="195">
                  <c:v>165</c:v>
                </c:pt>
                <c:pt idx="196">
                  <c:v>166</c:v>
                </c:pt>
                <c:pt idx="197">
                  <c:v>166</c:v>
                </c:pt>
                <c:pt idx="198">
                  <c:v>167</c:v>
                </c:pt>
                <c:pt idx="199">
                  <c:v>168</c:v>
                </c:pt>
                <c:pt idx="200">
                  <c:v>169</c:v>
                </c:pt>
                <c:pt idx="201">
                  <c:v>170</c:v>
                </c:pt>
                <c:pt idx="202">
                  <c:v>171</c:v>
                </c:pt>
                <c:pt idx="203">
                  <c:v>172</c:v>
                </c:pt>
                <c:pt idx="204">
                  <c:v>173</c:v>
                </c:pt>
                <c:pt idx="205">
                  <c:v>174</c:v>
                </c:pt>
                <c:pt idx="206">
                  <c:v>175</c:v>
                </c:pt>
                <c:pt idx="207">
                  <c:v>175</c:v>
                </c:pt>
                <c:pt idx="208">
                  <c:v>176</c:v>
                </c:pt>
                <c:pt idx="209">
                  <c:v>177</c:v>
                </c:pt>
                <c:pt idx="210">
                  <c:v>178</c:v>
                </c:pt>
                <c:pt idx="211">
                  <c:v>179</c:v>
                </c:pt>
                <c:pt idx="212">
                  <c:v>180</c:v>
                </c:pt>
                <c:pt idx="213">
                  <c:v>181</c:v>
                </c:pt>
                <c:pt idx="214">
                  <c:v>182</c:v>
                </c:pt>
                <c:pt idx="215">
                  <c:v>183</c:v>
                </c:pt>
                <c:pt idx="216">
                  <c:v>184</c:v>
                </c:pt>
                <c:pt idx="217">
                  <c:v>184</c:v>
                </c:pt>
                <c:pt idx="218">
                  <c:v>185</c:v>
                </c:pt>
                <c:pt idx="219">
                  <c:v>186</c:v>
                </c:pt>
                <c:pt idx="220">
                  <c:v>187</c:v>
                </c:pt>
                <c:pt idx="221">
                  <c:v>188</c:v>
                </c:pt>
                <c:pt idx="222">
                  <c:v>189</c:v>
                </c:pt>
                <c:pt idx="223">
                  <c:v>190</c:v>
                </c:pt>
                <c:pt idx="224">
                  <c:v>191</c:v>
                </c:pt>
                <c:pt idx="225">
                  <c:v>192</c:v>
                </c:pt>
                <c:pt idx="226">
                  <c:v>193</c:v>
                </c:pt>
                <c:pt idx="227">
                  <c:v>193</c:v>
                </c:pt>
                <c:pt idx="228">
                  <c:v>194</c:v>
                </c:pt>
                <c:pt idx="229">
                  <c:v>195</c:v>
                </c:pt>
                <c:pt idx="230">
                  <c:v>196</c:v>
                </c:pt>
                <c:pt idx="231">
                  <c:v>197</c:v>
                </c:pt>
                <c:pt idx="232">
                  <c:v>198</c:v>
                </c:pt>
                <c:pt idx="233">
                  <c:v>199</c:v>
                </c:pt>
                <c:pt idx="234">
                  <c:v>200</c:v>
                </c:pt>
                <c:pt idx="235">
                  <c:v>201</c:v>
                </c:pt>
                <c:pt idx="236">
                  <c:v>202</c:v>
                </c:pt>
                <c:pt idx="237">
                  <c:v>202</c:v>
                </c:pt>
                <c:pt idx="238">
                  <c:v>203</c:v>
                </c:pt>
                <c:pt idx="239">
                  <c:v>204</c:v>
                </c:pt>
                <c:pt idx="240">
                  <c:v>205</c:v>
                </c:pt>
                <c:pt idx="241">
                  <c:v>206</c:v>
                </c:pt>
                <c:pt idx="242">
                  <c:v>207</c:v>
                </c:pt>
                <c:pt idx="243">
                  <c:v>208</c:v>
                </c:pt>
                <c:pt idx="244">
                  <c:v>209</c:v>
                </c:pt>
                <c:pt idx="245">
                  <c:v>210</c:v>
                </c:pt>
                <c:pt idx="246">
                  <c:v>211</c:v>
                </c:pt>
                <c:pt idx="247">
                  <c:v>211</c:v>
                </c:pt>
                <c:pt idx="248">
                  <c:v>212</c:v>
                </c:pt>
                <c:pt idx="249">
                  <c:v>213</c:v>
                </c:pt>
                <c:pt idx="250">
                  <c:v>214</c:v>
                </c:pt>
                <c:pt idx="251">
                  <c:v>215</c:v>
                </c:pt>
                <c:pt idx="252">
                  <c:v>216</c:v>
                </c:pt>
                <c:pt idx="253">
                  <c:v>217</c:v>
                </c:pt>
                <c:pt idx="254">
                  <c:v>218</c:v>
                </c:pt>
                <c:pt idx="255">
                  <c:v>219</c:v>
                </c:pt>
                <c:pt idx="256">
                  <c:v>220</c:v>
                </c:pt>
                <c:pt idx="257">
                  <c:v>220</c:v>
                </c:pt>
                <c:pt idx="258">
                  <c:v>221</c:v>
                </c:pt>
                <c:pt idx="259">
                  <c:v>222</c:v>
                </c:pt>
                <c:pt idx="260">
                  <c:v>223</c:v>
                </c:pt>
                <c:pt idx="261">
                  <c:v>224</c:v>
                </c:pt>
                <c:pt idx="262">
                  <c:v>225</c:v>
                </c:pt>
                <c:pt idx="263">
                  <c:v>226</c:v>
                </c:pt>
                <c:pt idx="264">
                  <c:v>227</c:v>
                </c:pt>
                <c:pt idx="265">
                  <c:v>228</c:v>
                </c:pt>
                <c:pt idx="266">
                  <c:v>229</c:v>
                </c:pt>
                <c:pt idx="267">
                  <c:v>229</c:v>
                </c:pt>
                <c:pt idx="268">
                  <c:v>230</c:v>
                </c:pt>
                <c:pt idx="269">
                  <c:v>231</c:v>
                </c:pt>
                <c:pt idx="270">
                  <c:v>232</c:v>
                </c:pt>
                <c:pt idx="271">
                  <c:v>233</c:v>
                </c:pt>
                <c:pt idx="272">
                  <c:v>234</c:v>
                </c:pt>
                <c:pt idx="273">
                  <c:v>235</c:v>
                </c:pt>
                <c:pt idx="274">
                  <c:v>236</c:v>
                </c:pt>
                <c:pt idx="275">
                  <c:v>237</c:v>
                </c:pt>
                <c:pt idx="276">
                  <c:v>238</c:v>
                </c:pt>
                <c:pt idx="277">
                  <c:v>238</c:v>
                </c:pt>
                <c:pt idx="278">
                  <c:v>239</c:v>
                </c:pt>
                <c:pt idx="279">
                  <c:v>240</c:v>
                </c:pt>
                <c:pt idx="280">
                  <c:v>241</c:v>
                </c:pt>
                <c:pt idx="281">
                  <c:v>242</c:v>
                </c:pt>
                <c:pt idx="282">
                  <c:v>243</c:v>
                </c:pt>
                <c:pt idx="283">
                  <c:v>244</c:v>
                </c:pt>
                <c:pt idx="284">
                  <c:v>245</c:v>
                </c:pt>
                <c:pt idx="285">
                  <c:v>246</c:v>
                </c:pt>
                <c:pt idx="286">
                  <c:v>247</c:v>
                </c:pt>
                <c:pt idx="287">
                  <c:v>247</c:v>
                </c:pt>
                <c:pt idx="288">
                  <c:v>248</c:v>
                </c:pt>
                <c:pt idx="289">
                  <c:v>249</c:v>
                </c:pt>
                <c:pt idx="290">
                  <c:v>250</c:v>
                </c:pt>
                <c:pt idx="291">
                  <c:v>251</c:v>
                </c:pt>
                <c:pt idx="292">
                  <c:v>252</c:v>
                </c:pt>
                <c:pt idx="293">
                  <c:v>253</c:v>
                </c:pt>
                <c:pt idx="294">
                  <c:v>254</c:v>
                </c:pt>
                <c:pt idx="295">
                  <c:v>255</c:v>
                </c:pt>
                <c:pt idx="296">
                  <c:v>256</c:v>
                </c:pt>
                <c:pt idx="297">
                  <c:v>256</c:v>
                </c:pt>
                <c:pt idx="298">
                  <c:v>257</c:v>
                </c:pt>
                <c:pt idx="299">
                  <c:v>258</c:v>
                </c:pt>
                <c:pt idx="300">
                  <c:v>259</c:v>
                </c:pt>
                <c:pt idx="301">
                  <c:v>260</c:v>
                </c:pt>
                <c:pt idx="302">
                  <c:v>261</c:v>
                </c:pt>
                <c:pt idx="303">
                  <c:v>262</c:v>
                </c:pt>
                <c:pt idx="304">
                  <c:v>263</c:v>
                </c:pt>
                <c:pt idx="305">
                  <c:v>264</c:v>
                </c:pt>
                <c:pt idx="306">
                  <c:v>265</c:v>
                </c:pt>
                <c:pt idx="307">
                  <c:v>265</c:v>
                </c:pt>
                <c:pt idx="308">
                  <c:v>266</c:v>
                </c:pt>
                <c:pt idx="309">
                  <c:v>267</c:v>
                </c:pt>
                <c:pt idx="310">
                  <c:v>268</c:v>
                </c:pt>
                <c:pt idx="311">
                  <c:v>269</c:v>
                </c:pt>
                <c:pt idx="312">
                  <c:v>270</c:v>
                </c:pt>
                <c:pt idx="313">
                  <c:v>271</c:v>
                </c:pt>
                <c:pt idx="314">
                  <c:v>272</c:v>
                </c:pt>
                <c:pt idx="315">
                  <c:v>273</c:v>
                </c:pt>
                <c:pt idx="316">
                  <c:v>274</c:v>
                </c:pt>
                <c:pt idx="317">
                  <c:v>274</c:v>
                </c:pt>
                <c:pt idx="318">
                  <c:v>275</c:v>
                </c:pt>
                <c:pt idx="319">
                  <c:v>276</c:v>
                </c:pt>
                <c:pt idx="320">
                  <c:v>277</c:v>
                </c:pt>
                <c:pt idx="321">
                  <c:v>278</c:v>
                </c:pt>
                <c:pt idx="322">
                  <c:v>279</c:v>
                </c:pt>
                <c:pt idx="323">
                  <c:v>280</c:v>
                </c:pt>
                <c:pt idx="324">
                  <c:v>281</c:v>
                </c:pt>
                <c:pt idx="325">
                  <c:v>282</c:v>
                </c:pt>
                <c:pt idx="326">
                  <c:v>283</c:v>
                </c:pt>
                <c:pt idx="327">
                  <c:v>283</c:v>
                </c:pt>
                <c:pt idx="328">
                  <c:v>284</c:v>
                </c:pt>
                <c:pt idx="329">
                  <c:v>285</c:v>
                </c:pt>
                <c:pt idx="330">
                  <c:v>286</c:v>
                </c:pt>
                <c:pt idx="331">
                  <c:v>287</c:v>
                </c:pt>
                <c:pt idx="332">
                  <c:v>288</c:v>
                </c:pt>
                <c:pt idx="333">
                  <c:v>289</c:v>
                </c:pt>
                <c:pt idx="334">
                  <c:v>290</c:v>
                </c:pt>
                <c:pt idx="335">
                  <c:v>291</c:v>
                </c:pt>
                <c:pt idx="336">
                  <c:v>292</c:v>
                </c:pt>
                <c:pt idx="337">
                  <c:v>292</c:v>
                </c:pt>
                <c:pt idx="338">
                  <c:v>293</c:v>
                </c:pt>
                <c:pt idx="339">
                  <c:v>294</c:v>
                </c:pt>
                <c:pt idx="340">
                  <c:v>295</c:v>
                </c:pt>
                <c:pt idx="341">
                  <c:v>296</c:v>
                </c:pt>
                <c:pt idx="342">
                  <c:v>297</c:v>
                </c:pt>
                <c:pt idx="343">
                  <c:v>298</c:v>
                </c:pt>
                <c:pt idx="344">
                  <c:v>299</c:v>
                </c:pt>
                <c:pt idx="345">
                  <c:v>300</c:v>
                </c:pt>
                <c:pt idx="346">
                  <c:v>301</c:v>
                </c:pt>
                <c:pt idx="347">
                  <c:v>301</c:v>
                </c:pt>
              </c:numCache>
            </c:numRef>
          </c:xVal>
          <c:yVal>
            <c:numRef>
              <c:f>'[FAA Test Data 3-7-2016.xlsx]Test Data'!$W$3:$W$350</c:f>
              <c:numCache>
                <c:formatCode>General</c:formatCode>
                <c:ptCount val="348"/>
                <c:pt idx="0">
                  <c:v>88.429421000000005</c:v>
                </c:pt>
                <c:pt idx="1">
                  <c:v>88.459705999999997</c:v>
                </c:pt>
                <c:pt idx="2">
                  <c:v>88.463937999999999</c:v>
                </c:pt>
                <c:pt idx="3">
                  <c:v>88.328531999999996</c:v>
                </c:pt>
                <c:pt idx="4">
                  <c:v>88.309880000000007</c:v>
                </c:pt>
                <c:pt idx="5">
                  <c:v>88.274259000000001</c:v>
                </c:pt>
                <c:pt idx="6">
                  <c:v>88.190769000000003</c:v>
                </c:pt>
                <c:pt idx="7">
                  <c:v>88.163827999999995</c:v>
                </c:pt>
                <c:pt idx="8">
                  <c:v>88.237128999999996</c:v>
                </c:pt>
                <c:pt idx="9">
                  <c:v>88.303956999999997</c:v>
                </c:pt>
                <c:pt idx="10">
                  <c:v>88.365026</c:v>
                </c:pt>
                <c:pt idx="11">
                  <c:v>88.532914000000005</c:v>
                </c:pt>
                <c:pt idx="12">
                  <c:v>88.607377999999997</c:v>
                </c:pt>
                <c:pt idx="13">
                  <c:v>88.738489000000001</c:v>
                </c:pt>
                <c:pt idx="14">
                  <c:v>88.793969000000004</c:v>
                </c:pt>
                <c:pt idx="15">
                  <c:v>88.973969999999994</c:v>
                </c:pt>
                <c:pt idx="16">
                  <c:v>89.292060000000006</c:v>
                </c:pt>
                <c:pt idx="17">
                  <c:v>89.633414000000002</c:v>
                </c:pt>
                <c:pt idx="18">
                  <c:v>90.068196999999998</c:v>
                </c:pt>
                <c:pt idx="19">
                  <c:v>90.484483999999995</c:v>
                </c:pt>
                <c:pt idx="20">
                  <c:v>91.197969000000001</c:v>
                </c:pt>
                <c:pt idx="21">
                  <c:v>92.298070999999993</c:v>
                </c:pt>
                <c:pt idx="22">
                  <c:v>93.336605000000006</c:v>
                </c:pt>
                <c:pt idx="23">
                  <c:v>94.472138000000001</c:v>
                </c:pt>
                <c:pt idx="24">
                  <c:v>95.350425999999999</c:v>
                </c:pt>
                <c:pt idx="25">
                  <c:v>96.493719999999996</c:v>
                </c:pt>
                <c:pt idx="26">
                  <c:v>96.940195000000003</c:v>
                </c:pt>
                <c:pt idx="27">
                  <c:v>97.781384000000003</c:v>
                </c:pt>
                <c:pt idx="28">
                  <c:v>98.356572999999997</c:v>
                </c:pt>
                <c:pt idx="29">
                  <c:v>98.974356999999998</c:v>
                </c:pt>
                <c:pt idx="30">
                  <c:v>99.846860000000007</c:v>
                </c:pt>
                <c:pt idx="31">
                  <c:v>100.737825</c:v>
                </c:pt>
                <c:pt idx="32">
                  <c:v>101.45740600000001</c:v>
                </c:pt>
                <c:pt idx="33">
                  <c:v>102.29065900000001</c:v>
                </c:pt>
                <c:pt idx="34">
                  <c:v>103.517657</c:v>
                </c:pt>
                <c:pt idx="35">
                  <c:v>104.370895</c:v>
                </c:pt>
                <c:pt idx="36">
                  <c:v>105.783238</c:v>
                </c:pt>
                <c:pt idx="37">
                  <c:v>107.84303300000001</c:v>
                </c:pt>
                <c:pt idx="38">
                  <c:v>109.749317</c:v>
                </c:pt>
                <c:pt idx="39">
                  <c:v>110.99055300000001</c:v>
                </c:pt>
                <c:pt idx="40">
                  <c:v>111.848206</c:v>
                </c:pt>
                <c:pt idx="41">
                  <c:v>113.38896</c:v>
                </c:pt>
                <c:pt idx="42">
                  <c:v>115.45349</c:v>
                </c:pt>
                <c:pt idx="43">
                  <c:v>117.489075</c:v>
                </c:pt>
                <c:pt idx="44">
                  <c:v>119.525901</c:v>
                </c:pt>
                <c:pt idx="45">
                  <c:v>120.848461</c:v>
                </c:pt>
                <c:pt idx="46">
                  <c:v>121.96409199999999</c:v>
                </c:pt>
                <c:pt idx="47">
                  <c:v>123.589761</c:v>
                </c:pt>
                <c:pt idx="48">
                  <c:v>124.017005</c:v>
                </c:pt>
                <c:pt idx="49">
                  <c:v>125.321247</c:v>
                </c:pt>
                <c:pt idx="50">
                  <c:v>126.553894</c:v>
                </c:pt>
                <c:pt idx="51">
                  <c:v>127.43185</c:v>
                </c:pt>
                <c:pt idx="52">
                  <c:v>128.549837</c:v>
                </c:pt>
                <c:pt idx="53">
                  <c:v>130.067522</c:v>
                </c:pt>
                <c:pt idx="54">
                  <c:v>131.482114</c:v>
                </c:pt>
                <c:pt idx="55">
                  <c:v>132.38913600000001</c:v>
                </c:pt>
                <c:pt idx="56">
                  <c:v>133.01252199999999</c:v>
                </c:pt>
                <c:pt idx="57">
                  <c:v>133.75006200000001</c:v>
                </c:pt>
                <c:pt idx="58">
                  <c:v>134.93742</c:v>
                </c:pt>
                <c:pt idx="59">
                  <c:v>135.32282699999999</c:v>
                </c:pt>
                <c:pt idx="60">
                  <c:v>135.84455399999999</c:v>
                </c:pt>
                <c:pt idx="61">
                  <c:v>136.85337000000001</c:v>
                </c:pt>
                <c:pt idx="62">
                  <c:v>137.891876</c:v>
                </c:pt>
                <c:pt idx="63">
                  <c:v>139.43785</c:v>
                </c:pt>
                <c:pt idx="64">
                  <c:v>140.933459</c:v>
                </c:pt>
                <c:pt idx="65">
                  <c:v>141.72032899999999</c:v>
                </c:pt>
                <c:pt idx="66">
                  <c:v>142.27885900000001</c:v>
                </c:pt>
                <c:pt idx="67">
                  <c:v>142.68142399999999</c:v>
                </c:pt>
                <c:pt idx="68">
                  <c:v>143.41325399999999</c:v>
                </c:pt>
                <c:pt idx="69">
                  <c:v>144.02344299999999</c:v>
                </c:pt>
                <c:pt idx="70">
                  <c:v>144.50017</c:v>
                </c:pt>
                <c:pt idx="71">
                  <c:v>145.205928</c:v>
                </c:pt>
                <c:pt idx="72">
                  <c:v>145.97625400000001</c:v>
                </c:pt>
                <c:pt idx="73">
                  <c:v>146.79623900000001</c:v>
                </c:pt>
                <c:pt idx="74">
                  <c:v>147.55437599999999</c:v>
                </c:pt>
                <c:pt idx="75">
                  <c:v>148.14670000000001</c:v>
                </c:pt>
                <c:pt idx="76">
                  <c:v>148.59966700000001</c:v>
                </c:pt>
                <c:pt idx="77">
                  <c:v>149.14089799999999</c:v>
                </c:pt>
                <c:pt idx="78">
                  <c:v>150.08027799999999</c:v>
                </c:pt>
                <c:pt idx="79">
                  <c:v>150.96973800000001</c:v>
                </c:pt>
                <c:pt idx="80">
                  <c:v>151.481247</c:v>
                </c:pt>
                <c:pt idx="81">
                  <c:v>152.41403099999999</c:v>
                </c:pt>
                <c:pt idx="82">
                  <c:v>153.74152799999999</c:v>
                </c:pt>
                <c:pt idx="83">
                  <c:v>154.35440199999999</c:v>
                </c:pt>
                <c:pt idx="84">
                  <c:v>155.63259600000001</c:v>
                </c:pt>
                <c:pt idx="85">
                  <c:v>156.642045</c:v>
                </c:pt>
                <c:pt idx="86">
                  <c:v>156.74445</c:v>
                </c:pt>
                <c:pt idx="87">
                  <c:v>156.657715</c:v>
                </c:pt>
                <c:pt idx="88">
                  <c:v>157.05263299999999</c:v>
                </c:pt>
                <c:pt idx="89">
                  <c:v>157.55466200000001</c:v>
                </c:pt>
                <c:pt idx="90">
                  <c:v>158.53796399999999</c:v>
                </c:pt>
                <c:pt idx="91">
                  <c:v>159.536473</c:v>
                </c:pt>
                <c:pt idx="92">
                  <c:v>160.981033</c:v>
                </c:pt>
                <c:pt idx="93">
                  <c:v>161.54147800000001</c:v>
                </c:pt>
                <c:pt idx="94">
                  <c:v>161.93171100000001</c:v>
                </c:pt>
                <c:pt idx="95">
                  <c:v>162.469176</c:v>
                </c:pt>
                <c:pt idx="96">
                  <c:v>162.64898199999999</c:v>
                </c:pt>
                <c:pt idx="97">
                  <c:v>162.66829000000001</c:v>
                </c:pt>
                <c:pt idx="98">
                  <c:v>162.83680100000001</c:v>
                </c:pt>
                <c:pt idx="99">
                  <c:v>162.80477099999999</c:v>
                </c:pt>
                <c:pt idx="100">
                  <c:v>162.714392</c:v>
                </c:pt>
                <c:pt idx="101">
                  <c:v>162.73355000000001</c:v>
                </c:pt>
                <c:pt idx="102">
                  <c:v>162.68860900000001</c:v>
                </c:pt>
                <c:pt idx="103">
                  <c:v>162.50130200000001</c:v>
                </c:pt>
                <c:pt idx="104">
                  <c:v>163.385805</c:v>
                </c:pt>
                <c:pt idx="105">
                  <c:v>163.769217</c:v>
                </c:pt>
                <c:pt idx="106">
                  <c:v>164.16660200000001</c:v>
                </c:pt>
                <c:pt idx="107">
                  <c:v>164.75893600000001</c:v>
                </c:pt>
                <c:pt idx="108">
                  <c:v>165.20183399999999</c:v>
                </c:pt>
                <c:pt idx="109">
                  <c:v>165.291766</c:v>
                </c:pt>
                <c:pt idx="110">
                  <c:v>165.441373</c:v>
                </c:pt>
                <c:pt idx="111">
                  <c:v>166.20976200000001</c:v>
                </c:pt>
                <c:pt idx="112">
                  <c:v>166.39722699999999</c:v>
                </c:pt>
                <c:pt idx="113">
                  <c:v>166.10005899999999</c:v>
                </c:pt>
                <c:pt idx="114">
                  <c:v>166.69390200000001</c:v>
                </c:pt>
                <c:pt idx="115">
                  <c:v>168.08631800000001</c:v>
                </c:pt>
                <c:pt idx="116">
                  <c:v>168.909425</c:v>
                </c:pt>
                <c:pt idx="117">
                  <c:v>169.04938799999999</c:v>
                </c:pt>
                <c:pt idx="118">
                  <c:v>169.18436199999999</c:v>
                </c:pt>
                <c:pt idx="119">
                  <c:v>169.119224</c:v>
                </c:pt>
                <c:pt idx="120">
                  <c:v>169.168014</c:v>
                </c:pt>
                <c:pt idx="121">
                  <c:v>170.18801300000001</c:v>
                </c:pt>
                <c:pt idx="122">
                  <c:v>170.30076099999999</c:v>
                </c:pt>
                <c:pt idx="123">
                  <c:v>169.844989</c:v>
                </c:pt>
                <c:pt idx="124">
                  <c:v>170.05588700000001</c:v>
                </c:pt>
                <c:pt idx="125">
                  <c:v>170.52273400000001</c:v>
                </c:pt>
                <c:pt idx="126">
                  <c:v>170.873062</c:v>
                </c:pt>
                <c:pt idx="127">
                  <c:v>171.30866800000001</c:v>
                </c:pt>
                <c:pt idx="128">
                  <c:v>171.54402099999999</c:v>
                </c:pt>
                <c:pt idx="129">
                  <c:v>171.50989300000001</c:v>
                </c:pt>
                <c:pt idx="130">
                  <c:v>171.623625</c:v>
                </c:pt>
                <c:pt idx="131">
                  <c:v>171.92771999999999</c:v>
                </c:pt>
                <c:pt idx="132">
                  <c:v>172.101776</c:v>
                </c:pt>
                <c:pt idx="133">
                  <c:v>172.80682100000001</c:v>
                </c:pt>
                <c:pt idx="134">
                  <c:v>173.025834</c:v>
                </c:pt>
                <c:pt idx="135">
                  <c:v>173.31215</c:v>
                </c:pt>
                <c:pt idx="136">
                  <c:v>174.290571</c:v>
                </c:pt>
                <c:pt idx="137">
                  <c:v>174.578011</c:v>
                </c:pt>
                <c:pt idx="138">
                  <c:v>174.41646700000001</c:v>
                </c:pt>
                <c:pt idx="139">
                  <c:v>174.452234</c:v>
                </c:pt>
                <c:pt idx="140">
                  <c:v>174.64327499999999</c:v>
                </c:pt>
                <c:pt idx="141">
                  <c:v>175.43077199999999</c:v>
                </c:pt>
                <c:pt idx="142">
                  <c:v>176.352159</c:v>
                </c:pt>
                <c:pt idx="143">
                  <c:v>176.09252000000001</c:v>
                </c:pt>
                <c:pt idx="144">
                  <c:v>176.07651899999999</c:v>
                </c:pt>
                <c:pt idx="145">
                  <c:v>177.094065</c:v>
                </c:pt>
                <c:pt idx="146">
                  <c:v>176.89058399999999</c:v>
                </c:pt>
                <c:pt idx="147">
                  <c:v>177.314134</c:v>
                </c:pt>
                <c:pt idx="148">
                  <c:v>177.611052</c:v>
                </c:pt>
                <c:pt idx="149">
                  <c:v>178.24139600000001</c:v>
                </c:pt>
                <c:pt idx="150">
                  <c:v>178.65816799999999</c:v>
                </c:pt>
                <c:pt idx="151">
                  <c:v>178.70513</c:v>
                </c:pt>
                <c:pt idx="152">
                  <c:v>178.50303600000001</c:v>
                </c:pt>
                <c:pt idx="153">
                  <c:v>178.13972000000001</c:v>
                </c:pt>
                <c:pt idx="154">
                  <c:v>178.03875300000001</c:v>
                </c:pt>
                <c:pt idx="155">
                  <c:v>179.153077</c:v>
                </c:pt>
                <c:pt idx="156">
                  <c:v>179.11421799999999</c:v>
                </c:pt>
                <c:pt idx="157">
                  <c:v>179.30126300000001</c:v>
                </c:pt>
                <c:pt idx="158">
                  <c:v>179.52808400000001</c:v>
                </c:pt>
                <c:pt idx="159">
                  <c:v>179.78391400000001</c:v>
                </c:pt>
                <c:pt idx="160">
                  <c:v>179.952594</c:v>
                </c:pt>
                <c:pt idx="161">
                  <c:v>180.07984200000001</c:v>
                </c:pt>
                <c:pt idx="162">
                  <c:v>180.195246</c:v>
                </c:pt>
                <c:pt idx="163">
                  <c:v>180.41580300000001</c:v>
                </c:pt>
                <c:pt idx="164">
                  <c:v>180.785922</c:v>
                </c:pt>
                <c:pt idx="165">
                  <c:v>181.129774</c:v>
                </c:pt>
                <c:pt idx="166">
                  <c:v>181.35368199999999</c:v>
                </c:pt>
                <c:pt idx="167">
                  <c:v>182.13875300000001</c:v>
                </c:pt>
                <c:pt idx="168">
                  <c:v>181.892934</c:v>
                </c:pt>
                <c:pt idx="169">
                  <c:v>182.11629300000001</c:v>
                </c:pt>
                <c:pt idx="170">
                  <c:v>182.222556</c:v>
                </c:pt>
                <c:pt idx="171">
                  <c:v>181.86218600000001</c:v>
                </c:pt>
                <c:pt idx="172">
                  <c:v>181.75531799999999</c:v>
                </c:pt>
                <c:pt idx="173">
                  <c:v>181.91924900000001</c:v>
                </c:pt>
                <c:pt idx="174">
                  <c:v>182.28677500000001</c:v>
                </c:pt>
                <c:pt idx="175">
                  <c:v>182.871362</c:v>
                </c:pt>
                <c:pt idx="176">
                  <c:v>183.49927299999999</c:v>
                </c:pt>
                <c:pt idx="177">
                  <c:v>184.128197</c:v>
                </c:pt>
                <c:pt idx="178">
                  <c:v>185.90677199999999</c:v>
                </c:pt>
                <c:pt idx="179">
                  <c:v>185.50022000000001</c:v>
                </c:pt>
                <c:pt idx="180">
                  <c:v>185.42789200000001</c:v>
                </c:pt>
                <c:pt idx="181">
                  <c:v>185.04894899999999</c:v>
                </c:pt>
                <c:pt idx="182">
                  <c:v>185.75044600000001</c:v>
                </c:pt>
                <c:pt idx="183">
                  <c:v>186.40023500000001</c:v>
                </c:pt>
                <c:pt idx="184">
                  <c:v>187.26531399999999</c:v>
                </c:pt>
                <c:pt idx="185">
                  <c:v>188.052862</c:v>
                </c:pt>
                <c:pt idx="186">
                  <c:v>188.17862199999999</c:v>
                </c:pt>
                <c:pt idx="187">
                  <c:v>188.08452800000001</c:v>
                </c:pt>
                <c:pt idx="188">
                  <c:v>188.331018</c:v>
                </c:pt>
                <c:pt idx="189">
                  <c:v>188.279224</c:v>
                </c:pt>
                <c:pt idx="190">
                  <c:v>188.69599400000001</c:v>
                </c:pt>
                <c:pt idx="191">
                  <c:v>190.07769200000001</c:v>
                </c:pt>
                <c:pt idx="192">
                  <c:v>190.350458</c:v>
                </c:pt>
                <c:pt idx="193">
                  <c:v>190.72852800000001</c:v>
                </c:pt>
                <c:pt idx="194">
                  <c:v>191.38459700000001</c:v>
                </c:pt>
                <c:pt idx="195">
                  <c:v>191.42186599999999</c:v>
                </c:pt>
                <c:pt idx="196">
                  <c:v>191.12638100000001</c:v>
                </c:pt>
                <c:pt idx="197">
                  <c:v>191.14639500000001</c:v>
                </c:pt>
                <c:pt idx="198">
                  <c:v>191.092702</c:v>
                </c:pt>
                <c:pt idx="199">
                  <c:v>190.90463600000001</c:v>
                </c:pt>
                <c:pt idx="200">
                  <c:v>192.18073699999999</c:v>
                </c:pt>
                <c:pt idx="201">
                  <c:v>193.048182</c:v>
                </c:pt>
                <c:pt idx="202">
                  <c:v>194.30573200000001</c:v>
                </c:pt>
                <c:pt idx="203">
                  <c:v>194.443601</c:v>
                </c:pt>
                <c:pt idx="204">
                  <c:v>193.858307</c:v>
                </c:pt>
                <c:pt idx="205">
                  <c:v>193.47310100000001</c:v>
                </c:pt>
                <c:pt idx="206">
                  <c:v>193.15405999999999</c:v>
                </c:pt>
                <c:pt idx="207">
                  <c:v>192.86892700000001</c:v>
                </c:pt>
                <c:pt idx="208">
                  <c:v>193.02704</c:v>
                </c:pt>
                <c:pt idx="209">
                  <c:v>193.61007699999999</c:v>
                </c:pt>
                <c:pt idx="210">
                  <c:v>193.61889099999999</c:v>
                </c:pt>
                <c:pt idx="211">
                  <c:v>193.02127100000001</c:v>
                </c:pt>
                <c:pt idx="212">
                  <c:v>194.29477499999999</c:v>
                </c:pt>
                <c:pt idx="213">
                  <c:v>195.07422700000001</c:v>
                </c:pt>
                <c:pt idx="214">
                  <c:v>194.773687</c:v>
                </c:pt>
                <c:pt idx="215">
                  <c:v>194.263578</c:v>
                </c:pt>
                <c:pt idx="216">
                  <c:v>194.731685</c:v>
                </c:pt>
                <c:pt idx="217">
                  <c:v>196.41608299999999</c:v>
                </c:pt>
                <c:pt idx="218">
                  <c:v>198.56924699999999</c:v>
                </c:pt>
                <c:pt idx="219">
                  <c:v>199.99912499999999</c:v>
                </c:pt>
                <c:pt idx="220">
                  <c:v>200.295039</c:v>
                </c:pt>
                <c:pt idx="221">
                  <c:v>200.82697099999999</c:v>
                </c:pt>
                <c:pt idx="222">
                  <c:v>201.80601899999999</c:v>
                </c:pt>
                <c:pt idx="223">
                  <c:v>201.86565999999999</c:v>
                </c:pt>
                <c:pt idx="224">
                  <c:v>201.37642199999999</c:v>
                </c:pt>
                <c:pt idx="225">
                  <c:v>201.456681</c:v>
                </c:pt>
                <c:pt idx="226">
                  <c:v>201.75120200000001</c:v>
                </c:pt>
                <c:pt idx="227">
                  <c:v>201.01450399999999</c:v>
                </c:pt>
                <c:pt idx="228">
                  <c:v>200.33472599999999</c:v>
                </c:pt>
                <c:pt idx="229">
                  <c:v>200.494722</c:v>
                </c:pt>
                <c:pt idx="230">
                  <c:v>200.95186699999999</c:v>
                </c:pt>
                <c:pt idx="231">
                  <c:v>201.283106</c:v>
                </c:pt>
                <c:pt idx="232">
                  <c:v>202.30060700000001</c:v>
                </c:pt>
                <c:pt idx="233">
                  <c:v>203.39599899999999</c:v>
                </c:pt>
                <c:pt idx="234">
                  <c:v>203.918541</c:v>
                </c:pt>
                <c:pt idx="235">
                  <c:v>205.79916</c:v>
                </c:pt>
                <c:pt idx="236">
                  <c:v>206.74874700000001</c:v>
                </c:pt>
                <c:pt idx="237">
                  <c:v>206.94267199999999</c:v>
                </c:pt>
                <c:pt idx="238">
                  <c:v>206.87925999999999</c:v>
                </c:pt>
                <c:pt idx="239">
                  <c:v>208.07594499999999</c:v>
                </c:pt>
                <c:pt idx="240">
                  <c:v>209.36752799999999</c:v>
                </c:pt>
                <c:pt idx="241">
                  <c:v>209.709542</c:v>
                </c:pt>
                <c:pt idx="242">
                  <c:v>210.246228</c:v>
                </c:pt>
                <c:pt idx="243">
                  <c:v>210.08309800000001</c:v>
                </c:pt>
                <c:pt idx="244">
                  <c:v>211.70876200000001</c:v>
                </c:pt>
                <c:pt idx="245">
                  <c:v>214.18814699999999</c:v>
                </c:pt>
                <c:pt idx="246">
                  <c:v>216.68999700000001</c:v>
                </c:pt>
                <c:pt idx="247">
                  <c:v>217.36569499999999</c:v>
                </c:pt>
                <c:pt idx="248">
                  <c:v>217.67348899999999</c:v>
                </c:pt>
                <c:pt idx="249">
                  <c:v>217.49590000000001</c:v>
                </c:pt>
                <c:pt idx="250">
                  <c:v>217.623311</c:v>
                </c:pt>
                <c:pt idx="251">
                  <c:v>217.42597699999999</c:v>
                </c:pt>
                <c:pt idx="252">
                  <c:v>216.68132600000001</c:v>
                </c:pt>
                <c:pt idx="253">
                  <c:v>216.54730499999999</c:v>
                </c:pt>
                <c:pt idx="254">
                  <c:v>215.96765099999999</c:v>
                </c:pt>
                <c:pt idx="255">
                  <c:v>216.36126400000001</c:v>
                </c:pt>
                <c:pt idx="256">
                  <c:v>218.66227000000001</c:v>
                </c:pt>
                <c:pt idx="257">
                  <c:v>220.118191</c:v>
                </c:pt>
                <c:pt idx="258">
                  <c:v>221.85945100000001</c:v>
                </c:pt>
                <c:pt idx="259">
                  <c:v>222.954543</c:v>
                </c:pt>
                <c:pt idx="260">
                  <c:v>224.46467799999999</c:v>
                </c:pt>
                <c:pt idx="261">
                  <c:v>225.05707899999999</c:v>
                </c:pt>
                <c:pt idx="262">
                  <c:v>225.001037</c:v>
                </c:pt>
                <c:pt idx="263">
                  <c:v>225.48685699999999</c:v>
                </c:pt>
                <c:pt idx="264">
                  <c:v>225.956987</c:v>
                </c:pt>
                <c:pt idx="265">
                  <c:v>225.47139999999999</c:v>
                </c:pt>
                <c:pt idx="266">
                  <c:v>225.04571799999999</c:v>
                </c:pt>
                <c:pt idx="267">
                  <c:v>224.231694</c:v>
                </c:pt>
                <c:pt idx="268">
                  <c:v>223.06272100000001</c:v>
                </c:pt>
                <c:pt idx="269">
                  <c:v>224.17379399999999</c:v>
                </c:pt>
                <c:pt idx="270">
                  <c:v>225.61211</c:v>
                </c:pt>
                <c:pt idx="271">
                  <c:v>226.949985</c:v>
                </c:pt>
                <c:pt idx="272">
                  <c:v>228.216015</c:v>
                </c:pt>
                <c:pt idx="273">
                  <c:v>229.004468</c:v>
                </c:pt>
                <c:pt idx="274">
                  <c:v>229.66322</c:v>
                </c:pt>
                <c:pt idx="275">
                  <c:v>231.22386</c:v>
                </c:pt>
                <c:pt idx="276">
                  <c:v>232.549835</c:v>
                </c:pt>
                <c:pt idx="277">
                  <c:v>232.03962000000001</c:v>
                </c:pt>
                <c:pt idx="278">
                  <c:v>232.791291</c:v>
                </c:pt>
                <c:pt idx="279">
                  <c:v>231.46142599999999</c:v>
                </c:pt>
                <c:pt idx="280">
                  <c:v>230.61652799999999</c:v>
                </c:pt>
                <c:pt idx="281">
                  <c:v>229.92999599999999</c:v>
                </c:pt>
                <c:pt idx="282">
                  <c:v>229.69797800000001</c:v>
                </c:pt>
                <c:pt idx="283">
                  <c:v>230.57971699999999</c:v>
                </c:pt>
                <c:pt idx="284">
                  <c:v>231.989541</c:v>
                </c:pt>
                <c:pt idx="285">
                  <c:v>233.41670300000001</c:v>
                </c:pt>
                <c:pt idx="286">
                  <c:v>235.04848999999999</c:v>
                </c:pt>
                <c:pt idx="287">
                  <c:v>235.47098099999999</c:v>
                </c:pt>
                <c:pt idx="288">
                  <c:v>234.920593</c:v>
                </c:pt>
                <c:pt idx="289">
                  <c:v>238.177221</c:v>
                </c:pt>
                <c:pt idx="290">
                  <c:v>238.92510100000001</c:v>
                </c:pt>
                <c:pt idx="291">
                  <c:v>238.810258</c:v>
                </c:pt>
                <c:pt idx="292">
                  <c:v>237.95432</c:v>
                </c:pt>
                <c:pt idx="293">
                  <c:v>237.71107900000001</c:v>
                </c:pt>
                <c:pt idx="294">
                  <c:v>237.504997</c:v>
                </c:pt>
                <c:pt idx="295">
                  <c:v>236.86175900000001</c:v>
                </c:pt>
                <c:pt idx="296">
                  <c:v>236.51012600000001</c:v>
                </c:pt>
                <c:pt idx="297">
                  <c:v>237.05076399999999</c:v>
                </c:pt>
                <c:pt idx="298">
                  <c:v>237.15233799999999</c:v>
                </c:pt>
                <c:pt idx="299">
                  <c:v>235.54784100000001</c:v>
                </c:pt>
                <c:pt idx="300">
                  <c:v>233.630121</c:v>
                </c:pt>
                <c:pt idx="301">
                  <c:v>233.78304399999999</c:v>
                </c:pt>
                <c:pt idx="302">
                  <c:v>234.26726500000001</c:v>
                </c:pt>
                <c:pt idx="303">
                  <c:v>234.24001200000001</c:v>
                </c:pt>
                <c:pt idx="304">
                  <c:v>234.622061</c:v>
                </c:pt>
                <c:pt idx="305">
                  <c:v>235.504537</c:v>
                </c:pt>
                <c:pt idx="306">
                  <c:v>235.647873</c:v>
                </c:pt>
                <c:pt idx="307">
                  <c:v>234.944275</c:v>
                </c:pt>
                <c:pt idx="308">
                  <c:v>234.77232799999999</c:v>
                </c:pt>
                <c:pt idx="309">
                  <c:v>234.352408</c:v>
                </c:pt>
                <c:pt idx="310">
                  <c:v>233.51449299999999</c:v>
                </c:pt>
                <c:pt idx="311">
                  <c:v>232.50054</c:v>
                </c:pt>
                <c:pt idx="312">
                  <c:v>232.417069</c:v>
                </c:pt>
                <c:pt idx="313">
                  <c:v>232.72689199999999</c:v>
                </c:pt>
                <c:pt idx="314">
                  <c:v>234.22580199999999</c:v>
                </c:pt>
                <c:pt idx="315">
                  <c:v>235.81711200000001</c:v>
                </c:pt>
                <c:pt idx="316">
                  <c:v>236.92622900000001</c:v>
                </c:pt>
                <c:pt idx="317">
                  <c:v>237.77007499999999</c:v>
                </c:pt>
                <c:pt idx="318">
                  <c:v>238.65324000000001</c:v>
                </c:pt>
                <c:pt idx="319">
                  <c:v>239.48570100000001</c:v>
                </c:pt>
                <c:pt idx="320">
                  <c:v>240.08829</c:v>
                </c:pt>
                <c:pt idx="321">
                  <c:v>240.57200399999999</c:v>
                </c:pt>
                <c:pt idx="322">
                  <c:v>240.869846</c:v>
                </c:pt>
                <c:pt idx="323">
                  <c:v>241.839517</c:v>
                </c:pt>
                <c:pt idx="324">
                  <c:v>243.03172900000001</c:v>
                </c:pt>
                <c:pt idx="325">
                  <c:v>244.47498999999999</c:v>
                </c:pt>
                <c:pt idx="326">
                  <c:v>245.32800700000001</c:v>
                </c:pt>
                <c:pt idx="327">
                  <c:v>245.479884</c:v>
                </c:pt>
                <c:pt idx="328">
                  <c:v>245.34476699999999</c:v>
                </c:pt>
                <c:pt idx="329">
                  <c:v>245.58082200000001</c:v>
                </c:pt>
                <c:pt idx="330">
                  <c:v>246.477329</c:v>
                </c:pt>
                <c:pt idx="331">
                  <c:v>247.253107</c:v>
                </c:pt>
                <c:pt idx="332">
                  <c:v>248.49430799999999</c:v>
                </c:pt>
                <c:pt idx="333">
                  <c:v>250.49025399999999</c:v>
                </c:pt>
                <c:pt idx="334">
                  <c:v>251.485871</c:v>
                </c:pt>
                <c:pt idx="335">
                  <c:v>251.85918799999999</c:v>
                </c:pt>
                <c:pt idx="336">
                  <c:v>252.57088300000001</c:v>
                </c:pt>
                <c:pt idx="337">
                  <c:v>254.57145399999999</c:v>
                </c:pt>
                <c:pt idx="338">
                  <c:v>256.47345799999999</c:v>
                </c:pt>
                <c:pt idx="339">
                  <c:v>257.50065799999999</c:v>
                </c:pt>
                <c:pt idx="340">
                  <c:v>257.88276000000002</c:v>
                </c:pt>
                <c:pt idx="341">
                  <c:v>258.16603600000002</c:v>
                </c:pt>
                <c:pt idx="342">
                  <c:v>259.58846199999999</c:v>
                </c:pt>
                <c:pt idx="343">
                  <c:v>259.72297800000001</c:v>
                </c:pt>
                <c:pt idx="344">
                  <c:v>259.41163799999998</c:v>
                </c:pt>
                <c:pt idx="345">
                  <c:v>258.31965400000001</c:v>
                </c:pt>
                <c:pt idx="346">
                  <c:v>258.759614</c:v>
                </c:pt>
                <c:pt idx="347">
                  <c:v>259.700671</c:v>
                </c:pt>
              </c:numCache>
            </c:numRef>
          </c:yVal>
          <c:smooth val="0"/>
        </c:ser>
        <c:ser>
          <c:idx val="3"/>
          <c:order val="4"/>
          <c:tx>
            <c:v>Sheathed 3</c:v>
          </c:tx>
          <c:marker>
            <c:symbol val="none"/>
          </c:marker>
          <c:xVal>
            <c:numRef>
              <c:f>'[FAA Test Data 3-7-2016.xlsx]Test Data'!$X$3:$X$345</c:f>
              <c:numCache>
                <c:formatCode>General</c:formatCode>
                <c:ptCount val="343"/>
                <c:pt idx="0">
                  <c:v>-6</c:v>
                </c:pt>
                <c:pt idx="1">
                  <c:v>-5</c:v>
                </c:pt>
                <c:pt idx="2">
                  <c:v>-4</c:v>
                </c:pt>
                <c:pt idx="3">
                  <c:v>-3</c:v>
                </c:pt>
                <c:pt idx="4">
                  <c:v>-2</c:v>
                </c:pt>
                <c:pt idx="5">
                  <c:v>-1</c:v>
                </c:pt>
                <c:pt idx="6">
                  <c:v>0</c:v>
                </c:pt>
                <c:pt idx="7">
                  <c:v>1</c:v>
                </c:pt>
                <c:pt idx="8">
                  <c:v>2</c:v>
                </c:pt>
                <c:pt idx="9">
                  <c:v>3</c:v>
                </c:pt>
                <c:pt idx="10">
                  <c:v>4</c:v>
                </c:pt>
                <c:pt idx="11">
                  <c:v>4</c:v>
                </c:pt>
                <c:pt idx="12">
                  <c:v>5</c:v>
                </c:pt>
                <c:pt idx="13">
                  <c:v>6</c:v>
                </c:pt>
                <c:pt idx="14">
                  <c:v>7</c:v>
                </c:pt>
                <c:pt idx="15">
                  <c:v>8</c:v>
                </c:pt>
                <c:pt idx="16">
                  <c:v>9</c:v>
                </c:pt>
                <c:pt idx="17">
                  <c:v>10</c:v>
                </c:pt>
                <c:pt idx="18">
                  <c:v>11</c:v>
                </c:pt>
                <c:pt idx="19">
                  <c:v>12</c:v>
                </c:pt>
                <c:pt idx="20">
                  <c:v>13</c:v>
                </c:pt>
                <c:pt idx="21">
                  <c:v>13</c:v>
                </c:pt>
                <c:pt idx="22">
                  <c:v>14</c:v>
                </c:pt>
                <c:pt idx="23">
                  <c:v>15</c:v>
                </c:pt>
                <c:pt idx="24">
                  <c:v>16</c:v>
                </c:pt>
                <c:pt idx="25">
                  <c:v>17</c:v>
                </c:pt>
                <c:pt idx="26">
                  <c:v>18</c:v>
                </c:pt>
                <c:pt idx="27">
                  <c:v>19</c:v>
                </c:pt>
                <c:pt idx="28">
                  <c:v>20</c:v>
                </c:pt>
                <c:pt idx="29">
                  <c:v>21</c:v>
                </c:pt>
                <c:pt idx="30">
                  <c:v>22</c:v>
                </c:pt>
                <c:pt idx="31">
                  <c:v>22</c:v>
                </c:pt>
                <c:pt idx="32">
                  <c:v>23</c:v>
                </c:pt>
                <c:pt idx="33">
                  <c:v>24</c:v>
                </c:pt>
                <c:pt idx="34">
                  <c:v>25</c:v>
                </c:pt>
                <c:pt idx="35">
                  <c:v>26</c:v>
                </c:pt>
                <c:pt idx="36">
                  <c:v>27</c:v>
                </c:pt>
                <c:pt idx="37">
                  <c:v>28</c:v>
                </c:pt>
                <c:pt idx="38">
                  <c:v>29</c:v>
                </c:pt>
                <c:pt idx="39">
                  <c:v>30</c:v>
                </c:pt>
                <c:pt idx="40">
                  <c:v>31</c:v>
                </c:pt>
                <c:pt idx="41">
                  <c:v>31</c:v>
                </c:pt>
                <c:pt idx="42">
                  <c:v>32</c:v>
                </c:pt>
                <c:pt idx="43">
                  <c:v>33</c:v>
                </c:pt>
                <c:pt idx="44">
                  <c:v>34</c:v>
                </c:pt>
                <c:pt idx="45">
                  <c:v>35</c:v>
                </c:pt>
                <c:pt idx="46">
                  <c:v>36</c:v>
                </c:pt>
                <c:pt idx="47">
                  <c:v>37</c:v>
                </c:pt>
                <c:pt idx="48">
                  <c:v>38</c:v>
                </c:pt>
                <c:pt idx="49">
                  <c:v>39</c:v>
                </c:pt>
                <c:pt idx="50">
                  <c:v>40</c:v>
                </c:pt>
                <c:pt idx="51">
                  <c:v>40</c:v>
                </c:pt>
                <c:pt idx="52">
                  <c:v>41</c:v>
                </c:pt>
                <c:pt idx="53">
                  <c:v>42</c:v>
                </c:pt>
                <c:pt idx="54">
                  <c:v>43</c:v>
                </c:pt>
                <c:pt idx="55">
                  <c:v>44</c:v>
                </c:pt>
                <c:pt idx="56">
                  <c:v>45</c:v>
                </c:pt>
                <c:pt idx="57">
                  <c:v>46</c:v>
                </c:pt>
                <c:pt idx="58">
                  <c:v>47</c:v>
                </c:pt>
                <c:pt idx="59">
                  <c:v>48</c:v>
                </c:pt>
                <c:pt idx="60">
                  <c:v>49</c:v>
                </c:pt>
                <c:pt idx="61">
                  <c:v>49</c:v>
                </c:pt>
                <c:pt idx="62">
                  <c:v>50</c:v>
                </c:pt>
                <c:pt idx="63">
                  <c:v>51</c:v>
                </c:pt>
                <c:pt idx="64">
                  <c:v>52</c:v>
                </c:pt>
                <c:pt idx="65">
                  <c:v>53</c:v>
                </c:pt>
                <c:pt idx="66">
                  <c:v>54</c:v>
                </c:pt>
                <c:pt idx="67">
                  <c:v>55</c:v>
                </c:pt>
                <c:pt idx="68">
                  <c:v>56</c:v>
                </c:pt>
                <c:pt idx="69">
                  <c:v>57</c:v>
                </c:pt>
                <c:pt idx="70">
                  <c:v>58</c:v>
                </c:pt>
                <c:pt idx="71">
                  <c:v>58</c:v>
                </c:pt>
                <c:pt idx="72">
                  <c:v>59</c:v>
                </c:pt>
                <c:pt idx="73">
                  <c:v>60</c:v>
                </c:pt>
                <c:pt idx="74">
                  <c:v>61</c:v>
                </c:pt>
                <c:pt idx="75">
                  <c:v>62</c:v>
                </c:pt>
                <c:pt idx="76">
                  <c:v>63</c:v>
                </c:pt>
                <c:pt idx="77">
                  <c:v>64</c:v>
                </c:pt>
                <c:pt idx="78">
                  <c:v>65</c:v>
                </c:pt>
                <c:pt idx="79">
                  <c:v>66</c:v>
                </c:pt>
                <c:pt idx="80">
                  <c:v>67</c:v>
                </c:pt>
                <c:pt idx="81">
                  <c:v>67</c:v>
                </c:pt>
                <c:pt idx="82">
                  <c:v>68</c:v>
                </c:pt>
                <c:pt idx="83">
                  <c:v>69</c:v>
                </c:pt>
                <c:pt idx="84">
                  <c:v>70</c:v>
                </c:pt>
                <c:pt idx="85">
                  <c:v>71</c:v>
                </c:pt>
                <c:pt idx="86">
                  <c:v>72</c:v>
                </c:pt>
                <c:pt idx="87">
                  <c:v>73</c:v>
                </c:pt>
                <c:pt idx="88">
                  <c:v>74</c:v>
                </c:pt>
                <c:pt idx="89">
                  <c:v>75</c:v>
                </c:pt>
                <c:pt idx="90">
                  <c:v>76</c:v>
                </c:pt>
                <c:pt idx="91">
                  <c:v>76</c:v>
                </c:pt>
                <c:pt idx="92">
                  <c:v>77</c:v>
                </c:pt>
                <c:pt idx="93">
                  <c:v>78</c:v>
                </c:pt>
                <c:pt idx="94">
                  <c:v>79</c:v>
                </c:pt>
                <c:pt idx="95">
                  <c:v>80</c:v>
                </c:pt>
                <c:pt idx="96">
                  <c:v>81</c:v>
                </c:pt>
                <c:pt idx="97">
                  <c:v>82</c:v>
                </c:pt>
                <c:pt idx="98">
                  <c:v>83</c:v>
                </c:pt>
                <c:pt idx="99">
                  <c:v>84</c:v>
                </c:pt>
                <c:pt idx="100">
                  <c:v>85</c:v>
                </c:pt>
                <c:pt idx="101">
                  <c:v>85</c:v>
                </c:pt>
                <c:pt idx="102">
                  <c:v>86</c:v>
                </c:pt>
                <c:pt idx="103">
                  <c:v>87</c:v>
                </c:pt>
                <c:pt idx="104">
                  <c:v>88</c:v>
                </c:pt>
                <c:pt idx="105">
                  <c:v>89</c:v>
                </c:pt>
                <c:pt idx="106">
                  <c:v>90</c:v>
                </c:pt>
                <c:pt idx="107">
                  <c:v>91</c:v>
                </c:pt>
                <c:pt idx="108">
                  <c:v>92</c:v>
                </c:pt>
                <c:pt idx="109">
                  <c:v>93</c:v>
                </c:pt>
                <c:pt idx="110">
                  <c:v>94</c:v>
                </c:pt>
                <c:pt idx="111">
                  <c:v>94</c:v>
                </c:pt>
                <c:pt idx="112">
                  <c:v>95</c:v>
                </c:pt>
                <c:pt idx="113">
                  <c:v>96</c:v>
                </c:pt>
                <c:pt idx="114">
                  <c:v>97</c:v>
                </c:pt>
                <c:pt idx="115">
                  <c:v>98</c:v>
                </c:pt>
                <c:pt idx="116">
                  <c:v>99</c:v>
                </c:pt>
                <c:pt idx="117">
                  <c:v>100</c:v>
                </c:pt>
                <c:pt idx="118">
                  <c:v>101</c:v>
                </c:pt>
                <c:pt idx="119">
                  <c:v>102</c:v>
                </c:pt>
                <c:pt idx="120">
                  <c:v>103</c:v>
                </c:pt>
                <c:pt idx="121">
                  <c:v>103</c:v>
                </c:pt>
                <c:pt idx="122">
                  <c:v>104</c:v>
                </c:pt>
                <c:pt idx="123">
                  <c:v>105</c:v>
                </c:pt>
                <c:pt idx="124">
                  <c:v>106</c:v>
                </c:pt>
                <c:pt idx="125">
                  <c:v>107</c:v>
                </c:pt>
                <c:pt idx="126">
                  <c:v>108</c:v>
                </c:pt>
                <c:pt idx="127">
                  <c:v>109</c:v>
                </c:pt>
                <c:pt idx="128">
                  <c:v>110</c:v>
                </c:pt>
                <c:pt idx="129">
                  <c:v>111</c:v>
                </c:pt>
                <c:pt idx="130">
                  <c:v>112</c:v>
                </c:pt>
                <c:pt idx="131">
                  <c:v>112</c:v>
                </c:pt>
                <c:pt idx="132">
                  <c:v>113</c:v>
                </c:pt>
                <c:pt idx="133">
                  <c:v>114</c:v>
                </c:pt>
                <c:pt idx="134">
                  <c:v>115</c:v>
                </c:pt>
                <c:pt idx="135">
                  <c:v>116</c:v>
                </c:pt>
                <c:pt idx="136">
                  <c:v>117</c:v>
                </c:pt>
                <c:pt idx="137">
                  <c:v>118</c:v>
                </c:pt>
                <c:pt idx="138">
                  <c:v>119</c:v>
                </c:pt>
                <c:pt idx="139">
                  <c:v>120</c:v>
                </c:pt>
                <c:pt idx="140">
                  <c:v>121</c:v>
                </c:pt>
                <c:pt idx="141">
                  <c:v>121</c:v>
                </c:pt>
                <c:pt idx="142">
                  <c:v>122</c:v>
                </c:pt>
                <c:pt idx="143">
                  <c:v>123</c:v>
                </c:pt>
                <c:pt idx="144">
                  <c:v>124</c:v>
                </c:pt>
                <c:pt idx="145">
                  <c:v>125</c:v>
                </c:pt>
                <c:pt idx="146">
                  <c:v>126</c:v>
                </c:pt>
                <c:pt idx="147">
                  <c:v>127</c:v>
                </c:pt>
                <c:pt idx="148">
                  <c:v>128</c:v>
                </c:pt>
                <c:pt idx="149">
                  <c:v>129</c:v>
                </c:pt>
                <c:pt idx="150">
                  <c:v>130</c:v>
                </c:pt>
                <c:pt idx="151">
                  <c:v>130</c:v>
                </c:pt>
                <c:pt idx="152">
                  <c:v>131</c:v>
                </c:pt>
                <c:pt idx="153">
                  <c:v>132</c:v>
                </c:pt>
                <c:pt idx="154">
                  <c:v>133</c:v>
                </c:pt>
                <c:pt idx="155">
                  <c:v>134</c:v>
                </c:pt>
                <c:pt idx="156">
                  <c:v>135</c:v>
                </c:pt>
                <c:pt idx="157">
                  <c:v>136</c:v>
                </c:pt>
                <c:pt idx="158">
                  <c:v>137</c:v>
                </c:pt>
                <c:pt idx="159">
                  <c:v>138</c:v>
                </c:pt>
                <c:pt idx="160">
                  <c:v>139</c:v>
                </c:pt>
                <c:pt idx="161">
                  <c:v>139</c:v>
                </c:pt>
                <c:pt idx="162">
                  <c:v>140</c:v>
                </c:pt>
                <c:pt idx="163">
                  <c:v>141</c:v>
                </c:pt>
                <c:pt idx="164">
                  <c:v>142</c:v>
                </c:pt>
                <c:pt idx="165">
                  <c:v>143</c:v>
                </c:pt>
                <c:pt idx="166">
                  <c:v>144</c:v>
                </c:pt>
                <c:pt idx="167">
                  <c:v>145</c:v>
                </c:pt>
                <c:pt idx="168">
                  <c:v>146</c:v>
                </c:pt>
                <c:pt idx="169">
                  <c:v>147</c:v>
                </c:pt>
                <c:pt idx="170">
                  <c:v>148</c:v>
                </c:pt>
                <c:pt idx="171">
                  <c:v>148</c:v>
                </c:pt>
                <c:pt idx="172">
                  <c:v>149</c:v>
                </c:pt>
                <c:pt idx="173">
                  <c:v>150</c:v>
                </c:pt>
                <c:pt idx="174">
                  <c:v>151</c:v>
                </c:pt>
                <c:pt idx="175">
                  <c:v>152</c:v>
                </c:pt>
                <c:pt idx="176">
                  <c:v>153</c:v>
                </c:pt>
                <c:pt idx="177">
                  <c:v>154</c:v>
                </c:pt>
                <c:pt idx="178">
                  <c:v>155</c:v>
                </c:pt>
                <c:pt idx="179">
                  <c:v>156</c:v>
                </c:pt>
                <c:pt idx="180">
                  <c:v>157</c:v>
                </c:pt>
                <c:pt idx="181">
                  <c:v>157</c:v>
                </c:pt>
                <c:pt idx="182">
                  <c:v>158</c:v>
                </c:pt>
                <c:pt idx="183">
                  <c:v>159</c:v>
                </c:pt>
                <c:pt idx="184">
                  <c:v>160</c:v>
                </c:pt>
                <c:pt idx="185">
                  <c:v>161</c:v>
                </c:pt>
                <c:pt idx="186">
                  <c:v>162</c:v>
                </c:pt>
                <c:pt idx="187">
                  <c:v>163</c:v>
                </c:pt>
                <c:pt idx="188">
                  <c:v>164</c:v>
                </c:pt>
                <c:pt idx="189">
                  <c:v>165</c:v>
                </c:pt>
                <c:pt idx="190">
                  <c:v>166</c:v>
                </c:pt>
                <c:pt idx="191">
                  <c:v>166</c:v>
                </c:pt>
                <c:pt idx="192">
                  <c:v>167</c:v>
                </c:pt>
                <c:pt idx="193">
                  <c:v>168</c:v>
                </c:pt>
                <c:pt idx="194">
                  <c:v>169</c:v>
                </c:pt>
                <c:pt idx="195">
                  <c:v>170</c:v>
                </c:pt>
                <c:pt idx="196">
                  <c:v>171</c:v>
                </c:pt>
                <c:pt idx="197">
                  <c:v>172</c:v>
                </c:pt>
                <c:pt idx="198">
                  <c:v>173</c:v>
                </c:pt>
                <c:pt idx="199">
                  <c:v>174</c:v>
                </c:pt>
                <c:pt idx="200">
                  <c:v>175</c:v>
                </c:pt>
                <c:pt idx="201">
                  <c:v>175</c:v>
                </c:pt>
                <c:pt idx="202">
                  <c:v>176</c:v>
                </c:pt>
                <c:pt idx="203">
                  <c:v>177</c:v>
                </c:pt>
                <c:pt idx="204">
                  <c:v>178</c:v>
                </c:pt>
                <c:pt idx="205">
                  <c:v>179</c:v>
                </c:pt>
                <c:pt idx="206">
                  <c:v>180</c:v>
                </c:pt>
                <c:pt idx="207">
                  <c:v>181</c:v>
                </c:pt>
                <c:pt idx="208">
                  <c:v>182</c:v>
                </c:pt>
                <c:pt idx="209">
                  <c:v>183</c:v>
                </c:pt>
                <c:pt idx="210">
                  <c:v>184</c:v>
                </c:pt>
                <c:pt idx="211">
                  <c:v>184</c:v>
                </c:pt>
                <c:pt idx="212">
                  <c:v>185</c:v>
                </c:pt>
                <c:pt idx="213">
                  <c:v>186</c:v>
                </c:pt>
                <c:pt idx="214">
                  <c:v>187</c:v>
                </c:pt>
                <c:pt idx="215">
                  <c:v>188</c:v>
                </c:pt>
                <c:pt idx="216">
                  <c:v>189</c:v>
                </c:pt>
                <c:pt idx="217">
                  <c:v>190</c:v>
                </c:pt>
                <c:pt idx="218">
                  <c:v>191</c:v>
                </c:pt>
                <c:pt idx="219">
                  <c:v>192</c:v>
                </c:pt>
                <c:pt idx="220">
                  <c:v>193</c:v>
                </c:pt>
                <c:pt idx="221">
                  <c:v>193</c:v>
                </c:pt>
                <c:pt idx="222">
                  <c:v>194</c:v>
                </c:pt>
                <c:pt idx="223">
                  <c:v>195</c:v>
                </c:pt>
                <c:pt idx="224">
                  <c:v>196</c:v>
                </c:pt>
                <c:pt idx="225">
                  <c:v>197</c:v>
                </c:pt>
                <c:pt idx="226">
                  <c:v>198</c:v>
                </c:pt>
                <c:pt idx="227">
                  <c:v>199</c:v>
                </c:pt>
                <c:pt idx="228">
                  <c:v>200</c:v>
                </c:pt>
                <c:pt idx="229">
                  <c:v>201</c:v>
                </c:pt>
                <c:pt idx="230">
                  <c:v>202</c:v>
                </c:pt>
                <c:pt idx="231">
                  <c:v>202</c:v>
                </c:pt>
                <c:pt idx="232">
                  <c:v>203</c:v>
                </c:pt>
                <c:pt idx="233">
                  <c:v>204</c:v>
                </c:pt>
                <c:pt idx="234">
                  <c:v>205</c:v>
                </c:pt>
                <c:pt idx="235">
                  <c:v>206</c:v>
                </c:pt>
                <c:pt idx="236">
                  <c:v>207</c:v>
                </c:pt>
                <c:pt idx="237">
                  <c:v>208</c:v>
                </c:pt>
                <c:pt idx="238">
                  <c:v>209</c:v>
                </c:pt>
                <c:pt idx="239">
                  <c:v>210</c:v>
                </c:pt>
                <c:pt idx="240">
                  <c:v>211</c:v>
                </c:pt>
                <c:pt idx="241">
                  <c:v>211</c:v>
                </c:pt>
                <c:pt idx="242">
                  <c:v>212</c:v>
                </c:pt>
                <c:pt idx="243">
                  <c:v>213</c:v>
                </c:pt>
                <c:pt idx="244">
                  <c:v>214</c:v>
                </c:pt>
                <c:pt idx="245">
                  <c:v>215</c:v>
                </c:pt>
                <c:pt idx="246">
                  <c:v>216</c:v>
                </c:pt>
                <c:pt idx="247">
                  <c:v>217</c:v>
                </c:pt>
                <c:pt idx="248">
                  <c:v>218</c:v>
                </c:pt>
                <c:pt idx="249">
                  <c:v>219</c:v>
                </c:pt>
                <c:pt idx="250">
                  <c:v>220</c:v>
                </c:pt>
                <c:pt idx="251">
                  <c:v>220</c:v>
                </c:pt>
                <c:pt idx="252">
                  <c:v>221</c:v>
                </c:pt>
                <c:pt idx="253">
                  <c:v>222</c:v>
                </c:pt>
                <c:pt idx="254">
                  <c:v>223</c:v>
                </c:pt>
                <c:pt idx="255">
                  <c:v>224</c:v>
                </c:pt>
                <c:pt idx="256">
                  <c:v>225</c:v>
                </c:pt>
                <c:pt idx="257">
                  <c:v>226</c:v>
                </c:pt>
                <c:pt idx="258">
                  <c:v>227</c:v>
                </c:pt>
                <c:pt idx="259">
                  <c:v>228</c:v>
                </c:pt>
                <c:pt idx="260">
                  <c:v>229</c:v>
                </c:pt>
                <c:pt idx="261">
                  <c:v>229</c:v>
                </c:pt>
                <c:pt idx="262">
                  <c:v>230</c:v>
                </c:pt>
                <c:pt idx="263">
                  <c:v>231</c:v>
                </c:pt>
                <c:pt idx="264">
                  <c:v>232</c:v>
                </c:pt>
                <c:pt idx="265">
                  <c:v>233</c:v>
                </c:pt>
                <c:pt idx="266">
                  <c:v>234</c:v>
                </c:pt>
                <c:pt idx="267">
                  <c:v>235</c:v>
                </c:pt>
                <c:pt idx="268">
                  <c:v>236</c:v>
                </c:pt>
                <c:pt idx="269">
                  <c:v>237</c:v>
                </c:pt>
                <c:pt idx="270">
                  <c:v>238</c:v>
                </c:pt>
                <c:pt idx="271">
                  <c:v>238</c:v>
                </c:pt>
                <c:pt idx="272">
                  <c:v>239</c:v>
                </c:pt>
                <c:pt idx="273">
                  <c:v>240</c:v>
                </c:pt>
                <c:pt idx="274">
                  <c:v>241</c:v>
                </c:pt>
                <c:pt idx="275">
                  <c:v>242</c:v>
                </c:pt>
                <c:pt idx="276">
                  <c:v>243</c:v>
                </c:pt>
                <c:pt idx="277">
                  <c:v>244</c:v>
                </c:pt>
                <c:pt idx="278">
                  <c:v>245</c:v>
                </c:pt>
                <c:pt idx="279">
                  <c:v>246</c:v>
                </c:pt>
                <c:pt idx="280">
                  <c:v>247</c:v>
                </c:pt>
                <c:pt idx="281">
                  <c:v>247</c:v>
                </c:pt>
                <c:pt idx="282">
                  <c:v>248</c:v>
                </c:pt>
                <c:pt idx="283">
                  <c:v>249</c:v>
                </c:pt>
                <c:pt idx="284">
                  <c:v>250</c:v>
                </c:pt>
                <c:pt idx="285">
                  <c:v>251</c:v>
                </c:pt>
                <c:pt idx="286">
                  <c:v>252</c:v>
                </c:pt>
                <c:pt idx="287">
                  <c:v>253</c:v>
                </c:pt>
                <c:pt idx="288">
                  <c:v>254</c:v>
                </c:pt>
                <c:pt idx="289">
                  <c:v>255</c:v>
                </c:pt>
                <c:pt idx="290">
                  <c:v>256</c:v>
                </c:pt>
                <c:pt idx="291">
                  <c:v>256</c:v>
                </c:pt>
                <c:pt idx="292">
                  <c:v>257</c:v>
                </c:pt>
                <c:pt idx="293">
                  <c:v>258</c:v>
                </c:pt>
                <c:pt idx="294">
                  <c:v>259</c:v>
                </c:pt>
                <c:pt idx="295">
                  <c:v>260</c:v>
                </c:pt>
                <c:pt idx="296">
                  <c:v>261</c:v>
                </c:pt>
                <c:pt idx="297">
                  <c:v>262</c:v>
                </c:pt>
                <c:pt idx="298">
                  <c:v>263</c:v>
                </c:pt>
                <c:pt idx="299">
                  <c:v>264</c:v>
                </c:pt>
                <c:pt idx="300">
                  <c:v>265</c:v>
                </c:pt>
                <c:pt idx="301">
                  <c:v>265</c:v>
                </c:pt>
                <c:pt idx="302">
                  <c:v>266</c:v>
                </c:pt>
                <c:pt idx="303">
                  <c:v>267</c:v>
                </c:pt>
                <c:pt idx="304">
                  <c:v>268</c:v>
                </c:pt>
                <c:pt idx="305">
                  <c:v>269</c:v>
                </c:pt>
                <c:pt idx="306">
                  <c:v>270</c:v>
                </c:pt>
                <c:pt idx="307">
                  <c:v>271</c:v>
                </c:pt>
                <c:pt idx="308">
                  <c:v>272</c:v>
                </c:pt>
                <c:pt idx="309">
                  <c:v>273</c:v>
                </c:pt>
                <c:pt idx="310">
                  <c:v>274</c:v>
                </c:pt>
                <c:pt idx="311">
                  <c:v>274</c:v>
                </c:pt>
                <c:pt idx="312">
                  <c:v>275</c:v>
                </c:pt>
                <c:pt idx="313">
                  <c:v>276</c:v>
                </c:pt>
                <c:pt idx="314">
                  <c:v>277</c:v>
                </c:pt>
                <c:pt idx="315">
                  <c:v>278</c:v>
                </c:pt>
                <c:pt idx="316">
                  <c:v>279</c:v>
                </c:pt>
                <c:pt idx="317">
                  <c:v>280</c:v>
                </c:pt>
                <c:pt idx="318">
                  <c:v>281</c:v>
                </c:pt>
                <c:pt idx="319">
                  <c:v>282</c:v>
                </c:pt>
                <c:pt idx="320">
                  <c:v>283</c:v>
                </c:pt>
                <c:pt idx="321">
                  <c:v>283</c:v>
                </c:pt>
                <c:pt idx="322">
                  <c:v>284</c:v>
                </c:pt>
                <c:pt idx="323">
                  <c:v>285</c:v>
                </c:pt>
                <c:pt idx="324">
                  <c:v>286</c:v>
                </c:pt>
                <c:pt idx="325">
                  <c:v>287</c:v>
                </c:pt>
                <c:pt idx="326">
                  <c:v>288</c:v>
                </c:pt>
                <c:pt idx="327">
                  <c:v>289</c:v>
                </c:pt>
                <c:pt idx="328">
                  <c:v>290</c:v>
                </c:pt>
                <c:pt idx="329">
                  <c:v>291</c:v>
                </c:pt>
                <c:pt idx="330">
                  <c:v>292</c:v>
                </c:pt>
                <c:pt idx="331">
                  <c:v>292</c:v>
                </c:pt>
                <c:pt idx="332">
                  <c:v>293</c:v>
                </c:pt>
                <c:pt idx="333">
                  <c:v>294</c:v>
                </c:pt>
                <c:pt idx="334">
                  <c:v>295</c:v>
                </c:pt>
                <c:pt idx="335">
                  <c:v>296</c:v>
                </c:pt>
                <c:pt idx="336">
                  <c:v>297</c:v>
                </c:pt>
                <c:pt idx="337">
                  <c:v>298</c:v>
                </c:pt>
                <c:pt idx="338">
                  <c:v>299</c:v>
                </c:pt>
                <c:pt idx="339">
                  <c:v>300</c:v>
                </c:pt>
                <c:pt idx="340">
                  <c:v>301</c:v>
                </c:pt>
                <c:pt idx="341">
                  <c:v>301</c:v>
                </c:pt>
                <c:pt idx="342">
                  <c:v>302</c:v>
                </c:pt>
              </c:numCache>
            </c:numRef>
          </c:xVal>
          <c:yVal>
            <c:numRef>
              <c:f>'[FAA Test Data 3-7-2016.xlsx]Test Data'!$Y$3:$Y$345</c:f>
              <c:numCache>
                <c:formatCode>General</c:formatCode>
                <c:ptCount val="343"/>
                <c:pt idx="0">
                  <c:v>91.469550999999996</c:v>
                </c:pt>
                <c:pt idx="1">
                  <c:v>91.500185000000002</c:v>
                </c:pt>
                <c:pt idx="2">
                  <c:v>91.554652000000004</c:v>
                </c:pt>
                <c:pt idx="3">
                  <c:v>91.585762000000003</c:v>
                </c:pt>
                <c:pt idx="4">
                  <c:v>91.684162000000001</c:v>
                </c:pt>
                <c:pt idx="5">
                  <c:v>91.849700999999996</c:v>
                </c:pt>
                <c:pt idx="6">
                  <c:v>92.163141999999993</c:v>
                </c:pt>
                <c:pt idx="7">
                  <c:v>92.436927999999995</c:v>
                </c:pt>
                <c:pt idx="8">
                  <c:v>92.902699999999996</c:v>
                </c:pt>
                <c:pt idx="9">
                  <c:v>93.625980999999996</c:v>
                </c:pt>
                <c:pt idx="10">
                  <c:v>94.199354</c:v>
                </c:pt>
                <c:pt idx="11">
                  <c:v>94.476690000000005</c:v>
                </c:pt>
                <c:pt idx="12">
                  <c:v>94.804963000000001</c:v>
                </c:pt>
                <c:pt idx="13">
                  <c:v>95.406784999999999</c:v>
                </c:pt>
                <c:pt idx="14">
                  <c:v>96.197815000000006</c:v>
                </c:pt>
                <c:pt idx="15">
                  <c:v>97.417563999999999</c:v>
                </c:pt>
                <c:pt idx="16">
                  <c:v>98.009872000000001</c:v>
                </c:pt>
                <c:pt idx="17">
                  <c:v>98.359956999999994</c:v>
                </c:pt>
                <c:pt idx="18">
                  <c:v>99.066541000000001</c:v>
                </c:pt>
                <c:pt idx="19">
                  <c:v>100.322976</c:v>
                </c:pt>
                <c:pt idx="20">
                  <c:v>101.637033</c:v>
                </c:pt>
                <c:pt idx="21">
                  <c:v>102.548692</c:v>
                </c:pt>
                <c:pt idx="22">
                  <c:v>103.95054399999999</c:v>
                </c:pt>
                <c:pt idx="23">
                  <c:v>105.499242</c:v>
                </c:pt>
                <c:pt idx="24">
                  <c:v>106.44673400000001</c:v>
                </c:pt>
                <c:pt idx="25">
                  <c:v>107.160691</c:v>
                </c:pt>
                <c:pt idx="26">
                  <c:v>107.737286</c:v>
                </c:pt>
                <c:pt idx="27">
                  <c:v>108.436334</c:v>
                </c:pt>
                <c:pt idx="28">
                  <c:v>109.338294</c:v>
                </c:pt>
                <c:pt idx="29">
                  <c:v>110.183291</c:v>
                </c:pt>
                <c:pt idx="30">
                  <c:v>111.92397200000001</c:v>
                </c:pt>
                <c:pt idx="31">
                  <c:v>115.702309</c:v>
                </c:pt>
                <c:pt idx="32">
                  <c:v>118.266998</c:v>
                </c:pt>
                <c:pt idx="33">
                  <c:v>119.426952</c:v>
                </c:pt>
                <c:pt idx="34">
                  <c:v>120.352856</c:v>
                </c:pt>
                <c:pt idx="35">
                  <c:v>121.719639</c:v>
                </c:pt>
                <c:pt idx="36">
                  <c:v>123.535948</c:v>
                </c:pt>
                <c:pt idx="37">
                  <c:v>125.35359800000001</c:v>
                </c:pt>
                <c:pt idx="38">
                  <c:v>126.390518</c:v>
                </c:pt>
                <c:pt idx="39">
                  <c:v>126.890733</c:v>
                </c:pt>
                <c:pt idx="40">
                  <c:v>128.706468</c:v>
                </c:pt>
                <c:pt idx="41">
                  <c:v>130.87535399999999</c:v>
                </c:pt>
                <c:pt idx="42">
                  <c:v>131.73600200000001</c:v>
                </c:pt>
                <c:pt idx="43">
                  <c:v>132.53127900000001</c:v>
                </c:pt>
                <c:pt idx="44">
                  <c:v>134.01011700000001</c:v>
                </c:pt>
                <c:pt idx="45">
                  <c:v>135.31502499999999</c:v>
                </c:pt>
                <c:pt idx="46">
                  <c:v>136.36206100000001</c:v>
                </c:pt>
                <c:pt idx="47">
                  <c:v>138.10917800000001</c:v>
                </c:pt>
                <c:pt idx="48">
                  <c:v>138.98303899999999</c:v>
                </c:pt>
                <c:pt idx="49">
                  <c:v>140.293577</c:v>
                </c:pt>
                <c:pt idx="50">
                  <c:v>141.281283</c:v>
                </c:pt>
                <c:pt idx="51">
                  <c:v>141.89340000000001</c:v>
                </c:pt>
                <c:pt idx="52">
                  <c:v>142.69358</c:v>
                </c:pt>
                <c:pt idx="53">
                  <c:v>143.65548999999999</c:v>
                </c:pt>
                <c:pt idx="54">
                  <c:v>144.846959</c:v>
                </c:pt>
                <c:pt idx="55">
                  <c:v>146.12732</c:v>
                </c:pt>
                <c:pt idx="56">
                  <c:v>146.88094699999999</c:v>
                </c:pt>
                <c:pt idx="57">
                  <c:v>147.414323</c:v>
                </c:pt>
                <c:pt idx="58">
                  <c:v>148.52613299999999</c:v>
                </c:pt>
                <c:pt idx="59">
                  <c:v>148.680184</c:v>
                </c:pt>
                <c:pt idx="60">
                  <c:v>149.169363</c:v>
                </c:pt>
                <c:pt idx="61">
                  <c:v>150.31649899999999</c:v>
                </c:pt>
                <c:pt idx="62">
                  <c:v>151.189291</c:v>
                </c:pt>
                <c:pt idx="63">
                  <c:v>151.90478300000001</c:v>
                </c:pt>
                <c:pt idx="64">
                  <c:v>152.78420700000001</c:v>
                </c:pt>
                <c:pt idx="65">
                  <c:v>153.76888199999999</c:v>
                </c:pt>
                <c:pt idx="66">
                  <c:v>154.22346899999999</c:v>
                </c:pt>
                <c:pt idx="67">
                  <c:v>154.63064700000001</c:v>
                </c:pt>
                <c:pt idx="68">
                  <c:v>155.276105</c:v>
                </c:pt>
                <c:pt idx="69">
                  <c:v>155.673102</c:v>
                </c:pt>
                <c:pt idx="70">
                  <c:v>156.950096</c:v>
                </c:pt>
                <c:pt idx="71">
                  <c:v>157.723097</c:v>
                </c:pt>
                <c:pt idx="72">
                  <c:v>158.74733800000001</c:v>
                </c:pt>
                <c:pt idx="73">
                  <c:v>158.64677</c:v>
                </c:pt>
                <c:pt idx="74">
                  <c:v>158.63761700000001</c:v>
                </c:pt>
                <c:pt idx="75">
                  <c:v>159.182061</c:v>
                </c:pt>
                <c:pt idx="76">
                  <c:v>159.36058700000001</c:v>
                </c:pt>
                <c:pt idx="77">
                  <c:v>159.653468</c:v>
                </c:pt>
                <c:pt idx="78">
                  <c:v>160.52265399999999</c:v>
                </c:pt>
                <c:pt idx="79">
                  <c:v>161.40511599999999</c:v>
                </c:pt>
                <c:pt idx="80">
                  <c:v>161.764926</c:v>
                </c:pt>
                <c:pt idx="81">
                  <c:v>162.60813200000001</c:v>
                </c:pt>
                <c:pt idx="82">
                  <c:v>163.34167600000001</c:v>
                </c:pt>
                <c:pt idx="83">
                  <c:v>163.990139</c:v>
                </c:pt>
                <c:pt idx="84">
                  <c:v>163.91249999999999</c:v>
                </c:pt>
                <c:pt idx="85">
                  <c:v>164.985581</c:v>
                </c:pt>
                <c:pt idx="86">
                  <c:v>166.38015899999999</c:v>
                </c:pt>
                <c:pt idx="87">
                  <c:v>166.576009</c:v>
                </c:pt>
                <c:pt idx="88">
                  <c:v>166.75137799999999</c:v>
                </c:pt>
                <c:pt idx="89">
                  <c:v>167.416021</c:v>
                </c:pt>
                <c:pt idx="90">
                  <c:v>167.63700499999999</c:v>
                </c:pt>
                <c:pt idx="91">
                  <c:v>166.973108</c:v>
                </c:pt>
                <c:pt idx="92">
                  <c:v>166.52615900000001</c:v>
                </c:pt>
                <c:pt idx="93">
                  <c:v>167.33624399999999</c:v>
                </c:pt>
                <c:pt idx="94">
                  <c:v>166.70508899999999</c:v>
                </c:pt>
                <c:pt idx="95">
                  <c:v>166.868334</c:v>
                </c:pt>
                <c:pt idx="96">
                  <c:v>167.093705</c:v>
                </c:pt>
                <c:pt idx="97">
                  <c:v>166.95032</c:v>
                </c:pt>
                <c:pt idx="98">
                  <c:v>166.700616</c:v>
                </c:pt>
                <c:pt idx="99">
                  <c:v>166.96045799999999</c:v>
                </c:pt>
                <c:pt idx="100">
                  <c:v>167.44741999999999</c:v>
                </c:pt>
                <c:pt idx="101">
                  <c:v>167.955399</c:v>
                </c:pt>
                <c:pt idx="102">
                  <c:v>168.900227</c:v>
                </c:pt>
                <c:pt idx="103">
                  <c:v>169.544738</c:v>
                </c:pt>
                <c:pt idx="104">
                  <c:v>169.332787</c:v>
                </c:pt>
                <c:pt idx="105">
                  <c:v>169.058708</c:v>
                </c:pt>
                <c:pt idx="106">
                  <c:v>169.369011</c:v>
                </c:pt>
                <c:pt idx="107">
                  <c:v>170.81645</c:v>
                </c:pt>
                <c:pt idx="108">
                  <c:v>171.49784299999999</c:v>
                </c:pt>
                <c:pt idx="109">
                  <c:v>171.750913</c:v>
                </c:pt>
                <c:pt idx="110">
                  <c:v>172.153402</c:v>
                </c:pt>
                <c:pt idx="111">
                  <c:v>172.854432</c:v>
                </c:pt>
                <c:pt idx="112">
                  <c:v>173.47951399999999</c:v>
                </c:pt>
                <c:pt idx="113">
                  <c:v>173.64800500000001</c:v>
                </c:pt>
                <c:pt idx="114">
                  <c:v>173.70972399999999</c:v>
                </c:pt>
                <c:pt idx="115">
                  <c:v>173.646128</c:v>
                </c:pt>
                <c:pt idx="116">
                  <c:v>174.319411</c:v>
                </c:pt>
                <c:pt idx="117">
                  <c:v>174.36783800000001</c:v>
                </c:pt>
                <c:pt idx="118">
                  <c:v>175.217681</c:v>
                </c:pt>
                <c:pt idx="119">
                  <c:v>176.78423100000001</c:v>
                </c:pt>
                <c:pt idx="120">
                  <c:v>177.322506</c:v>
                </c:pt>
                <c:pt idx="121">
                  <c:v>177.137102</c:v>
                </c:pt>
                <c:pt idx="122">
                  <c:v>177.30974000000001</c:v>
                </c:pt>
                <c:pt idx="123">
                  <c:v>178.08632499999999</c:v>
                </c:pt>
                <c:pt idx="124">
                  <c:v>178.91251600000001</c:v>
                </c:pt>
                <c:pt idx="125">
                  <c:v>179.73101800000001</c:v>
                </c:pt>
                <c:pt idx="126">
                  <c:v>181.05524600000001</c:v>
                </c:pt>
                <c:pt idx="127">
                  <c:v>181.696369</c:v>
                </c:pt>
                <c:pt idx="128">
                  <c:v>182.41826499999999</c:v>
                </c:pt>
                <c:pt idx="129">
                  <c:v>182.60387499999999</c:v>
                </c:pt>
                <c:pt idx="130">
                  <c:v>182.367502</c:v>
                </c:pt>
                <c:pt idx="131">
                  <c:v>183.076897</c:v>
                </c:pt>
                <c:pt idx="132">
                  <c:v>183.89970500000001</c:v>
                </c:pt>
                <c:pt idx="133">
                  <c:v>184.176367</c:v>
                </c:pt>
                <c:pt idx="134">
                  <c:v>184.28110699999999</c:v>
                </c:pt>
                <c:pt idx="135">
                  <c:v>184.537632</c:v>
                </c:pt>
                <c:pt idx="136">
                  <c:v>184.73478</c:v>
                </c:pt>
                <c:pt idx="137">
                  <c:v>185.83968300000001</c:v>
                </c:pt>
                <c:pt idx="138">
                  <c:v>185.858025</c:v>
                </c:pt>
                <c:pt idx="139">
                  <c:v>186.83546000000001</c:v>
                </c:pt>
                <c:pt idx="140">
                  <c:v>187.91326699999999</c:v>
                </c:pt>
                <c:pt idx="141">
                  <c:v>188.61060599999999</c:v>
                </c:pt>
                <c:pt idx="142">
                  <c:v>189.36702600000001</c:v>
                </c:pt>
                <c:pt idx="143">
                  <c:v>189.746026</c:v>
                </c:pt>
                <c:pt idx="144">
                  <c:v>189.71116900000001</c:v>
                </c:pt>
                <c:pt idx="145">
                  <c:v>189.603103</c:v>
                </c:pt>
                <c:pt idx="146">
                  <c:v>189.87084300000001</c:v>
                </c:pt>
                <c:pt idx="147">
                  <c:v>191.688074</c:v>
                </c:pt>
                <c:pt idx="148">
                  <c:v>194.315136</c:v>
                </c:pt>
                <c:pt idx="149">
                  <c:v>195.20375300000001</c:v>
                </c:pt>
                <c:pt idx="150">
                  <c:v>194.93747300000001</c:v>
                </c:pt>
                <c:pt idx="151">
                  <c:v>195.05554900000001</c:v>
                </c:pt>
                <c:pt idx="152">
                  <c:v>196.07350600000001</c:v>
                </c:pt>
                <c:pt idx="153">
                  <c:v>197.47665799999999</c:v>
                </c:pt>
                <c:pt idx="154">
                  <c:v>198.59363300000001</c:v>
                </c:pt>
                <c:pt idx="155">
                  <c:v>199.83602500000001</c:v>
                </c:pt>
                <c:pt idx="156">
                  <c:v>201.17599100000001</c:v>
                </c:pt>
                <c:pt idx="157">
                  <c:v>201.87785</c:v>
                </c:pt>
                <c:pt idx="158">
                  <c:v>203.20506</c:v>
                </c:pt>
                <c:pt idx="159">
                  <c:v>204.090326</c:v>
                </c:pt>
                <c:pt idx="160">
                  <c:v>206.26932500000001</c:v>
                </c:pt>
                <c:pt idx="161">
                  <c:v>208.06827999999999</c:v>
                </c:pt>
                <c:pt idx="162">
                  <c:v>209.06477899999999</c:v>
                </c:pt>
                <c:pt idx="163">
                  <c:v>210.97932499999999</c:v>
                </c:pt>
                <c:pt idx="164">
                  <c:v>213.63302999999999</c:v>
                </c:pt>
                <c:pt idx="165">
                  <c:v>215.78541200000001</c:v>
                </c:pt>
                <c:pt idx="166">
                  <c:v>217.33950999999999</c:v>
                </c:pt>
                <c:pt idx="167">
                  <c:v>219.05661699999999</c:v>
                </c:pt>
                <c:pt idx="168">
                  <c:v>221.670196</c:v>
                </c:pt>
                <c:pt idx="169">
                  <c:v>225.907387</c:v>
                </c:pt>
                <c:pt idx="170">
                  <c:v>228.41677799999999</c:v>
                </c:pt>
                <c:pt idx="171">
                  <c:v>228.798194</c:v>
                </c:pt>
                <c:pt idx="172">
                  <c:v>229.14485300000001</c:v>
                </c:pt>
                <c:pt idx="173">
                  <c:v>230.234565</c:v>
                </c:pt>
                <c:pt idx="174">
                  <c:v>230.879516</c:v>
                </c:pt>
                <c:pt idx="175">
                  <c:v>229.84353899999999</c:v>
                </c:pt>
                <c:pt idx="176">
                  <c:v>228.227688</c:v>
                </c:pt>
                <c:pt idx="177">
                  <c:v>226.848759</c:v>
                </c:pt>
                <c:pt idx="178">
                  <c:v>225.50769199999999</c:v>
                </c:pt>
                <c:pt idx="179">
                  <c:v>224.18905000000001</c:v>
                </c:pt>
                <c:pt idx="180">
                  <c:v>223.484555</c:v>
                </c:pt>
                <c:pt idx="181">
                  <c:v>222.89285100000001</c:v>
                </c:pt>
                <c:pt idx="182">
                  <c:v>221.38626500000001</c:v>
                </c:pt>
                <c:pt idx="183">
                  <c:v>220.57741100000001</c:v>
                </c:pt>
                <c:pt idx="184">
                  <c:v>220.03417200000001</c:v>
                </c:pt>
                <c:pt idx="185">
                  <c:v>220.92191</c:v>
                </c:pt>
                <c:pt idx="186">
                  <c:v>220.81375299999999</c:v>
                </c:pt>
                <c:pt idx="187">
                  <c:v>221.006045</c:v>
                </c:pt>
                <c:pt idx="188">
                  <c:v>221.36666600000001</c:v>
                </c:pt>
                <c:pt idx="189">
                  <c:v>221.30641199999999</c:v>
                </c:pt>
                <c:pt idx="190">
                  <c:v>221.86544499999999</c:v>
                </c:pt>
                <c:pt idx="191">
                  <c:v>222.02875</c:v>
                </c:pt>
                <c:pt idx="192">
                  <c:v>222.22655800000001</c:v>
                </c:pt>
                <c:pt idx="193">
                  <c:v>222.86844199999999</c:v>
                </c:pt>
                <c:pt idx="194">
                  <c:v>223.60896500000001</c:v>
                </c:pt>
                <c:pt idx="195">
                  <c:v>223.34664699999999</c:v>
                </c:pt>
                <c:pt idx="196">
                  <c:v>224.504985</c:v>
                </c:pt>
                <c:pt idx="197">
                  <c:v>224.889602</c:v>
                </c:pt>
                <c:pt idx="198">
                  <c:v>224.087818</c:v>
                </c:pt>
                <c:pt idx="199">
                  <c:v>222.869058</c:v>
                </c:pt>
                <c:pt idx="200">
                  <c:v>222.34990400000001</c:v>
                </c:pt>
                <c:pt idx="201">
                  <c:v>222.78321099999999</c:v>
                </c:pt>
                <c:pt idx="202">
                  <c:v>222.275226</c:v>
                </c:pt>
                <c:pt idx="203">
                  <c:v>223.52795499999999</c:v>
                </c:pt>
                <c:pt idx="204">
                  <c:v>224.03648000000001</c:v>
                </c:pt>
                <c:pt idx="205">
                  <c:v>224.92675299999999</c:v>
                </c:pt>
                <c:pt idx="206">
                  <c:v>224.89075</c:v>
                </c:pt>
                <c:pt idx="207">
                  <c:v>223.40462299999999</c:v>
                </c:pt>
                <c:pt idx="208">
                  <c:v>223.18083300000001</c:v>
                </c:pt>
                <c:pt idx="209">
                  <c:v>223.25029599999999</c:v>
                </c:pt>
                <c:pt idx="210">
                  <c:v>222.37193500000001</c:v>
                </c:pt>
                <c:pt idx="211">
                  <c:v>221.45628500000001</c:v>
                </c:pt>
                <c:pt idx="212">
                  <c:v>221.61818299999999</c:v>
                </c:pt>
                <c:pt idx="213">
                  <c:v>221.444378</c:v>
                </c:pt>
                <c:pt idx="214">
                  <c:v>223.07513299999999</c:v>
                </c:pt>
                <c:pt idx="215">
                  <c:v>223.085903</c:v>
                </c:pt>
                <c:pt idx="216">
                  <c:v>222.29244800000001</c:v>
                </c:pt>
                <c:pt idx="217">
                  <c:v>222.758037</c:v>
                </c:pt>
                <c:pt idx="218">
                  <c:v>223.457337</c:v>
                </c:pt>
                <c:pt idx="219">
                  <c:v>225.02729199999999</c:v>
                </c:pt>
                <c:pt idx="220">
                  <c:v>225.705342</c:v>
                </c:pt>
                <c:pt idx="221">
                  <c:v>225.83186900000001</c:v>
                </c:pt>
                <c:pt idx="222">
                  <c:v>225.84346500000001</c:v>
                </c:pt>
                <c:pt idx="223">
                  <c:v>224.80135999999999</c:v>
                </c:pt>
                <c:pt idx="224">
                  <c:v>225.05056099999999</c:v>
                </c:pt>
                <c:pt idx="225">
                  <c:v>223.590059</c:v>
                </c:pt>
                <c:pt idx="226">
                  <c:v>224.16664700000001</c:v>
                </c:pt>
                <c:pt idx="227">
                  <c:v>224.88999100000001</c:v>
                </c:pt>
                <c:pt idx="228">
                  <c:v>223.70353299999999</c:v>
                </c:pt>
                <c:pt idx="229">
                  <c:v>223.32281</c:v>
                </c:pt>
                <c:pt idx="230">
                  <c:v>224.30714599999999</c:v>
                </c:pt>
                <c:pt idx="231">
                  <c:v>224.01332400000001</c:v>
                </c:pt>
                <c:pt idx="232">
                  <c:v>222.98927800000001</c:v>
                </c:pt>
                <c:pt idx="233">
                  <c:v>223.46347399999999</c:v>
                </c:pt>
                <c:pt idx="234">
                  <c:v>225.12192899999999</c:v>
                </c:pt>
                <c:pt idx="235">
                  <c:v>226.541122</c:v>
                </c:pt>
                <c:pt idx="236">
                  <c:v>226.46145799999999</c:v>
                </c:pt>
                <c:pt idx="237">
                  <c:v>226.08676600000001</c:v>
                </c:pt>
                <c:pt idx="238">
                  <c:v>226.18571700000001</c:v>
                </c:pt>
                <c:pt idx="239">
                  <c:v>225.21403699999999</c:v>
                </c:pt>
                <c:pt idx="240">
                  <c:v>225.037295</c:v>
                </c:pt>
                <c:pt idx="241">
                  <c:v>224.944219</c:v>
                </c:pt>
                <c:pt idx="242">
                  <c:v>224.659852</c:v>
                </c:pt>
                <c:pt idx="243">
                  <c:v>224.525454</c:v>
                </c:pt>
                <c:pt idx="244">
                  <c:v>224.844326</c:v>
                </c:pt>
                <c:pt idx="245">
                  <c:v>225.33792700000001</c:v>
                </c:pt>
                <c:pt idx="246">
                  <c:v>225.19214299999999</c:v>
                </c:pt>
                <c:pt idx="247">
                  <c:v>224.29947000000001</c:v>
                </c:pt>
                <c:pt idx="248">
                  <c:v>225.51304400000001</c:v>
                </c:pt>
                <c:pt idx="249">
                  <c:v>225.96364</c:v>
                </c:pt>
                <c:pt idx="250">
                  <c:v>228.01324399999999</c:v>
                </c:pt>
                <c:pt idx="251">
                  <c:v>228.74282500000001</c:v>
                </c:pt>
                <c:pt idx="252">
                  <c:v>228.63163399999999</c:v>
                </c:pt>
                <c:pt idx="253">
                  <c:v>229.66486399999999</c:v>
                </c:pt>
                <c:pt idx="254">
                  <c:v>231.21239600000001</c:v>
                </c:pt>
                <c:pt idx="255">
                  <c:v>232.02629400000001</c:v>
                </c:pt>
                <c:pt idx="256">
                  <c:v>232.617389</c:v>
                </c:pt>
                <c:pt idx="257">
                  <c:v>232.590194</c:v>
                </c:pt>
                <c:pt idx="258">
                  <c:v>232.24043</c:v>
                </c:pt>
                <c:pt idx="259">
                  <c:v>231.444862</c:v>
                </c:pt>
                <c:pt idx="260">
                  <c:v>232.81320600000001</c:v>
                </c:pt>
                <c:pt idx="261">
                  <c:v>231.59217899999999</c:v>
                </c:pt>
                <c:pt idx="262">
                  <c:v>232.498885</c:v>
                </c:pt>
                <c:pt idx="263">
                  <c:v>233.896233</c:v>
                </c:pt>
                <c:pt idx="264">
                  <c:v>234.91806299999999</c:v>
                </c:pt>
                <c:pt idx="265">
                  <c:v>235.075107</c:v>
                </c:pt>
                <c:pt idx="266">
                  <c:v>234.22276500000001</c:v>
                </c:pt>
                <c:pt idx="267">
                  <c:v>233.11973699999999</c:v>
                </c:pt>
                <c:pt idx="268">
                  <c:v>232.71563399999999</c:v>
                </c:pt>
                <c:pt idx="269">
                  <c:v>233.775746</c:v>
                </c:pt>
                <c:pt idx="270">
                  <c:v>235.39650599999999</c:v>
                </c:pt>
                <c:pt idx="271">
                  <c:v>234.784559</c:v>
                </c:pt>
                <c:pt idx="272">
                  <c:v>234.621038</c:v>
                </c:pt>
                <c:pt idx="273">
                  <c:v>233.94292100000001</c:v>
                </c:pt>
                <c:pt idx="274">
                  <c:v>234.077146</c:v>
                </c:pt>
                <c:pt idx="275">
                  <c:v>234.25650300000001</c:v>
                </c:pt>
                <c:pt idx="276">
                  <c:v>234.28697700000001</c:v>
                </c:pt>
                <c:pt idx="277">
                  <c:v>234.78763900000001</c:v>
                </c:pt>
                <c:pt idx="278">
                  <c:v>235.554654</c:v>
                </c:pt>
                <c:pt idx="279">
                  <c:v>235.82077000000001</c:v>
                </c:pt>
                <c:pt idx="280">
                  <c:v>236.59079600000001</c:v>
                </c:pt>
                <c:pt idx="281">
                  <c:v>237.54222100000001</c:v>
                </c:pt>
                <c:pt idx="282">
                  <c:v>237.60109700000001</c:v>
                </c:pt>
                <c:pt idx="283">
                  <c:v>237.829386</c:v>
                </c:pt>
                <c:pt idx="284">
                  <c:v>238.699635</c:v>
                </c:pt>
                <c:pt idx="285">
                  <c:v>238.63601</c:v>
                </c:pt>
                <c:pt idx="286">
                  <c:v>238.67565400000001</c:v>
                </c:pt>
                <c:pt idx="287">
                  <c:v>239.476844</c:v>
                </c:pt>
                <c:pt idx="288">
                  <c:v>240.60328699999999</c:v>
                </c:pt>
                <c:pt idx="289">
                  <c:v>242.28081399999999</c:v>
                </c:pt>
                <c:pt idx="290">
                  <c:v>245.317633</c:v>
                </c:pt>
                <c:pt idx="291">
                  <c:v>245.60202699999999</c:v>
                </c:pt>
                <c:pt idx="292">
                  <c:v>244.979184</c:v>
                </c:pt>
                <c:pt idx="293">
                  <c:v>244.972297</c:v>
                </c:pt>
                <c:pt idx="294">
                  <c:v>244.72493499999999</c:v>
                </c:pt>
                <c:pt idx="295">
                  <c:v>244.626857</c:v>
                </c:pt>
                <c:pt idx="296">
                  <c:v>244.706221</c:v>
                </c:pt>
                <c:pt idx="297">
                  <c:v>244.939457</c:v>
                </c:pt>
                <c:pt idx="298">
                  <c:v>244.84340900000001</c:v>
                </c:pt>
                <c:pt idx="299">
                  <c:v>244.14412400000001</c:v>
                </c:pt>
                <c:pt idx="300">
                  <c:v>243.32650100000001</c:v>
                </c:pt>
                <c:pt idx="301">
                  <c:v>243.00514000000001</c:v>
                </c:pt>
                <c:pt idx="302">
                  <c:v>244.31943200000001</c:v>
                </c:pt>
                <c:pt idx="303">
                  <c:v>246.02328299999999</c:v>
                </c:pt>
                <c:pt idx="304">
                  <c:v>245.09308200000001</c:v>
                </c:pt>
                <c:pt idx="305">
                  <c:v>243.84747999999999</c:v>
                </c:pt>
                <c:pt idx="306">
                  <c:v>243.652311</c:v>
                </c:pt>
                <c:pt idx="307">
                  <c:v>243.08241599999999</c:v>
                </c:pt>
                <c:pt idx="308">
                  <c:v>242.92829800000001</c:v>
                </c:pt>
                <c:pt idx="309">
                  <c:v>243.259083</c:v>
                </c:pt>
                <c:pt idx="310">
                  <c:v>243.18360100000001</c:v>
                </c:pt>
                <c:pt idx="311">
                  <c:v>243.083246</c:v>
                </c:pt>
                <c:pt idx="312">
                  <c:v>244.593774</c:v>
                </c:pt>
                <c:pt idx="313">
                  <c:v>245.48836700000001</c:v>
                </c:pt>
                <c:pt idx="314">
                  <c:v>246.35797600000001</c:v>
                </c:pt>
                <c:pt idx="315">
                  <c:v>246.92961500000001</c:v>
                </c:pt>
                <c:pt idx="316">
                  <c:v>247.78562199999999</c:v>
                </c:pt>
                <c:pt idx="317">
                  <c:v>248.66217800000001</c:v>
                </c:pt>
                <c:pt idx="318">
                  <c:v>249.36426900000001</c:v>
                </c:pt>
                <c:pt idx="319">
                  <c:v>249.26243299999999</c:v>
                </c:pt>
                <c:pt idx="320">
                  <c:v>249.15858399999999</c:v>
                </c:pt>
                <c:pt idx="321">
                  <c:v>249.551635</c:v>
                </c:pt>
                <c:pt idx="322">
                  <c:v>249.600585</c:v>
                </c:pt>
                <c:pt idx="323">
                  <c:v>249.96973800000001</c:v>
                </c:pt>
                <c:pt idx="324">
                  <c:v>250.248007</c:v>
                </c:pt>
                <c:pt idx="325">
                  <c:v>250.97431499999999</c:v>
                </c:pt>
                <c:pt idx="326">
                  <c:v>251.85701399999999</c:v>
                </c:pt>
                <c:pt idx="327">
                  <c:v>252.866829</c:v>
                </c:pt>
                <c:pt idx="328">
                  <c:v>254.22763800000001</c:v>
                </c:pt>
                <c:pt idx="329">
                  <c:v>255.06270799999999</c:v>
                </c:pt>
                <c:pt idx="330">
                  <c:v>255.034143</c:v>
                </c:pt>
                <c:pt idx="331">
                  <c:v>254.88502099999999</c:v>
                </c:pt>
                <c:pt idx="332">
                  <c:v>255.577235</c:v>
                </c:pt>
                <c:pt idx="333">
                  <c:v>256.67548699999998</c:v>
                </c:pt>
                <c:pt idx="334">
                  <c:v>256.173607</c:v>
                </c:pt>
                <c:pt idx="335">
                  <c:v>256.093613</c:v>
                </c:pt>
                <c:pt idx="336">
                  <c:v>256.30827399999998</c:v>
                </c:pt>
                <c:pt idx="337">
                  <c:v>256.52338400000002</c:v>
                </c:pt>
                <c:pt idx="338">
                  <c:v>256.01050500000002</c:v>
                </c:pt>
                <c:pt idx="339">
                  <c:v>255.489847</c:v>
                </c:pt>
                <c:pt idx="340">
                  <c:v>256.06703700000003</c:v>
                </c:pt>
                <c:pt idx="341">
                  <c:v>256.67554799999999</c:v>
                </c:pt>
                <c:pt idx="342">
                  <c:v>257.07026400000001</c:v>
                </c:pt>
              </c:numCache>
            </c:numRef>
          </c:yVal>
          <c:smooth val="0"/>
        </c:ser>
        <c:dLbls>
          <c:showLegendKey val="0"/>
          <c:showVal val="0"/>
          <c:showCatName val="0"/>
          <c:showSerName val="0"/>
          <c:showPercent val="0"/>
          <c:showBubbleSize val="0"/>
        </c:dLbls>
        <c:axId val="135121920"/>
        <c:axId val="134874240"/>
      </c:scatterChart>
      <c:valAx>
        <c:axId val="135121920"/>
        <c:scaling>
          <c:orientation val="minMax"/>
          <c:max val="300"/>
          <c:min val="0"/>
        </c:scaling>
        <c:delete val="0"/>
        <c:axPos val="b"/>
        <c:title>
          <c:tx>
            <c:rich>
              <a:bodyPr/>
              <a:lstStyle/>
              <a:p>
                <a:pPr>
                  <a:defRPr/>
                </a:pPr>
                <a:r>
                  <a:rPr lang="en-US"/>
                  <a:t>Test Time (s)</a:t>
                </a:r>
              </a:p>
            </c:rich>
          </c:tx>
          <c:layout/>
          <c:overlay val="0"/>
        </c:title>
        <c:numFmt formatCode="General" sourceLinked="1"/>
        <c:majorTickMark val="none"/>
        <c:minorTickMark val="none"/>
        <c:tickLblPos val="nextTo"/>
        <c:crossAx val="134874240"/>
        <c:crosses val="autoZero"/>
        <c:crossBetween val="midCat"/>
        <c:majorUnit val="60"/>
      </c:valAx>
      <c:valAx>
        <c:axId val="134874240"/>
        <c:scaling>
          <c:orientation val="minMax"/>
          <c:max val="400"/>
          <c:min val="0"/>
        </c:scaling>
        <c:delete val="0"/>
        <c:axPos val="l"/>
        <c:majorGridlines/>
        <c:title>
          <c:tx>
            <c:rich>
              <a:bodyPr/>
              <a:lstStyle/>
              <a:p>
                <a:pPr>
                  <a:defRPr/>
                </a:pPr>
                <a:r>
                  <a:rPr lang="en-US"/>
                  <a:t>Temperature</a:t>
                </a:r>
                <a:r>
                  <a:rPr lang="en-US" baseline="0"/>
                  <a:t> (F)</a:t>
                </a:r>
                <a:endParaRPr lang="en-US"/>
              </a:p>
            </c:rich>
          </c:tx>
          <c:layout/>
          <c:overlay val="0"/>
        </c:title>
        <c:numFmt formatCode="General" sourceLinked="1"/>
        <c:majorTickMark val="none"/>
        <c:minorTickMark val="none"/>
        <c:tickLblPos val="nextTo"/>
        <c:crossAx val="135121920"/>
        <c:crosses val="autoZero"/>
        <c:crossBetween val="midCat"/>
        <c:majorUnit val="50"/>
      </c:valAx>
    </c:plotArea>
    <c:legend>
      <c:legendPos val="r"/>
      <c:layout/>
      <c:overlay val="0"/>
    </c:legend>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5-10-05T08:39:53.128" idx="1">
    <p:pos x="2407" y="1211"/>
    <p:text>spelling?</p:text>
  </p:cm>
  <p:cm authorId="1" dt="2015-10-05T10:20:46.946" idx="2">
    <p:pos x="1768" y="2728"/>
    <p:text>change this</p:text>
  </p:cm>
</p:cmLst>
</file>

<file path=ppt/drawings/drawing1.xml><?xml version="1.0" encoding="utf-8"?>
<c:userShapes xmlns:c="http://schemas.openxmlformats.org/drawingml/2006/chart">
  <cdr:relSizeAnchor xmlns:cdr="http://schemas.openxmlformats.org/drawingml/2006/chartDrawing">
    <cdr:from>
      <cdr:x>0.63104</cdr:x>
      <cdr:y>0.43016</cdr:y>
    </cdr:from>
    <cdr:to>
      <cdr:x>0.67482</cdr:x>
      <cdr:y>0.64058</cdr:y>
    </cdr:to>
    <cdr:sp macro="" textlink="">
      <cdr:nvSpPr>
        <cdr:cNvPr id="2" name="Up-Down Arrow 1"/>
        <cdr:cNvSpPr/>
      </cdr:nvSpPr>
      <cdr:spPr bwMode="auto">
        <a:xfrm xmlns:a="http://schemas.openxmlformats.org/drawingml/2006/main">
          <a:off x="5080000" y="1888859"/>
          <a:ext cx="352425" cy="923925"/>
        </a:xfrm>
        <a:prstGeom xmlns:a="http://schemas.openxmlformats.org/drawingml/2006/main" prst="upDownArrow">
          <a:avLst/>
        </a:prstGeom>
        <a:solidFill xmlns:a="http://schemas.openxmlformats.org/drawingml/2006/main">
          <a:srgbClr val="FF0000"/>
        </a:solidFill>
        <a:ln xmlns:a="http://schemas.openxmlformats.org/drawingml/2006/main">
          <a:solidFill>
            <a:schemeClr val="tx1"/>
          </a:solidFill>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0.48748</cdr:x>
      <cdr:y>0.44209</cdr:y>
    </cdr:from>
    <cdr:to>
      <cdr:x>0.53126</cdr:x>
      <cdr:y>0.65251</cdr:y>
    </cdr:to>
    <cdr:sp macro="" textlink="">
      <cdr:nvSpPr>
        <cdr:cNvPr id="4" name="Up-Down Arrow 3"/>
        <cdr:cNvSpPr/>
      </cdr:nvSpPr>
      <cdr:spPr bwMode="auto">
        <a:xfrm xmlns:a="http://schemas.openxmlformats.org/drawingml/2006/main">
          <a:off x="3924300" y="1941247"/>
          <a:ext cx="352425" cy="923925"/>
        </a:xfrm>
        <a:prstGeom xmlns:a="http://schemas.openxmlformats.org/drawingml/2006/main" prst="upDownArrow">
          <a:avLst/>
        </a:prstGeom>
        <a:solidFill xmlns:a="http://schemas.openxmlformats.org/drawingml/2006/main">
          <a:srgbClr val="FF0000"/>
        </a:solidFill>
        <a:ln xmlns:a="http://schemas.openxmlformats.org/drawingml/2006/main">
          <a:solidFill>
            <a:schemeClr val="tx1"/>
          </a:solidFill>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0.06626</cdr:x>
      <cdr:y>0.65437</cdr:y>
    </cdr:from>
    <cdr:to>
      <cdr:x>0.11595</cdr:x>
      <cdr:y>0.71077</cdr:y>
    </cdr:to>
    <cdr:sp macro="" textlink="">
      <cdr:nvSpPr>
        <cdr:cNvPr id="3" name="Oval 2"/>
        <cdr:cNvSpPr/>
      </cdr:nvSpPr>
      <cdr:spPr bwMode="auto">
        <a:xfrm xmlns:a="http://schemas.openxmlformats.org/drawingml/2006/main">
          <a:off x="533400" y="2873375"/>
          <a:ext cx="400050" cy="247650"/>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0.13252</cdr:x>
      <cdr:y>0.4201</cdr:y>
    </cdr:from>
    <cdr:to>
      <cdr:x>0.30527</cdr:x>
      <cdr:y>0.64787</cdr:y>
    </cdr:to>
    <cdr:sp macro="" textlink="">
      <cdr:nvSpPr>
        <cdr:cNvPr id="4" name="Oval 3"/>
        <cdr:cNvSpPr/>
      </cdr:nvSpPr>
      <cdr:spPr bwMode="auto">
        <a:xfrm xmlns:a="http://schemas.openxmlformats.org/drawingml/2006/main">
          <a:off x="1066799" y="1844675"/>
          <a:ext cx="1390651" cy="1000125"/>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0.43344</cdr:x>
      <cdr:y>0.37744</cdr:y>
    </cdr:from>
    <cdr:to>
      <cdr:x>0.9016</cdr:x>
      <cdr:y>0.52856</cdr:y>
    </cdr:to>
    <cdr:sp macro="" textlink="">
      <cdr:nvSpPr>
        <cdr:cNvPr id="5" name="Oval 4"/>
        <cdr:cNvSpPr/>
      </cdr:nvSpPr>
      <cdr:spPr bwMode="auto">
        <a:xfrm xmlns:a="http://schemas.openxmlformats.org/drawingml/2006/main">
          <a:off x="3489324" y="1657350"/>
          <a:ext cx="3768726" cy="663575"/>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0.36382</cdr:x>
      <cdr:y>0.40533</cdr:y>
    </cdr:from>
    <cdr:to>
      <cdr:x>0.42786</cdr:x>
      <cdr:y>0.45407</cdr:y>
    </cdr:to>
    <cdr:sp macro="" textlink="">
      <cdr:nvSpPr>
        <cdr:cNvPr id="6" name="Oval 5"/>
        <cdr:cNvSpPr/>
      </cdr:nvSpPr>
      <cdr:spPr bwMode="auto">
        <a:xfrm xmlns:a="http://schemas.openxmlformats.org/drawingml/2006/main">
          <a:off x="2928837" y="1779824"/>
          <a:ext cx="515565" cy="214008"/>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0.1004</cdr:x>
      <cdr:y>0.76229</cdr:y>
    </cdr:from>
    <cdr:to>
      <cdr:x>0.21882</cdr:x>
      <cdr:y>0.93752</cdr:y>
    </cdr:to>
    <cdr:sp macro="" textlink="">
      <cdr:nvSpPr>
        <cdr:cNvPr id="7" name="Rectangular Callout 6"/>
        <cdr:cNvSpPr/>
      </cdr:nvSpPr>
      <cdr:spPr bwMode="auto">
        <a:xfrm xmlns:a="http://schemas.openxmlformats.org/drawingml/2006/main">
          <a:off x="808206" y="3347216"/>
          <a:ext cx="953312" cy="769441"/>
        </a:xfrm>
        <a:prstGeom xmlns:a="http://schemas.openxmlformats.org/drawingml/2006/main" prst="wedgeRectCallout">
          <a:avLst>
            <a:gd name="adj1" fmla="val -45326"/>
            <a:gd name="adj2" fmla="val -84558"/>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pPr algn="ctr"/>
          <a:r>
            <a:rPr lang="en-US" b="1" dirty="0" smtClean="0"/>
            <a:t>Test cell temperature ~105°F at start of test</a:t>
          </a:r>
          <a:endParaRPr lang="en-US" b="1" dirty="0"/>
        </a:p>
      </cdr:txBody>
    </cdr:sp>
  </cdr:relSizeAnchor>
  <cdr:relSizeAnchor xmlns:cdr="http://schemas.openxmlformats.org/drawingml/2006/chartDrawing">
    <cdr:from>
      <cdr:x>0.64667</cdr:x>
      <cdr:y>0.64536</cdr:y>
    </cdr:from>
    <cdr:to>
      <cdr:x>0.85925</cdr:x>
      <cdr:y>0.85914</cdr:y>
    </cdr:to>
    <cdr:sp macro="" textlink="">
      <cdr:nvSpPr>
        <cdr:cNvPr id="8" name="Rectangular Callout 7"/>
        <cdr:cNvSpPr/>
      </cdr:nvSpPr>
      <cdr:spPr bwMode="auto">
        <a:xfrm xmlns:a="http://schemas.openxmlformats.org/drawingml/2006/main">
          <a:off x="5205831" y="2833792"/>
          <a:ext cx="1711315" cy="938719"/>
        </a:xfrm>
        <a:prstGeom xmlns:a="http://schemas.openxmlformats.org/drawingml/2006/main" prst="wedgeRectCallout">
          <a:avLst>
            <a:gd name="adj1" fmla="val -54280"/>
            <a:gd name="adj2" fmla="val -116035"/>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Temperature decreases slightly and levels off after polyester has burned away leaving only woven fiberglass material</a:t>
          </a:r>
          <a:endParaRPr lang="en-US" b="1" dirty="0"/>
        </a:p>
      </cdr:txBody>
    </cdr:sp>
  </cdr:relSizeAnchor>
  <cdr:relSizeAnchor xmlns:cdr="http://schemas.openxmlformats.org/drawingml/2006/chartDrawing">
    <cdr:from>
      <cdr:x>0.23643</cdr:x>
      <cdr:y>0.20663</cdr:y>
    </cdr:from>
    <cdr:to>
      <cdr:x>0.40702</cdr:x>
      <cdr:y>0.34331</cdr:y>
    </cdr:to>
    <cdr:sp macro="" textlink="">
      <cdr:nvSpPr>
        <cdr:cNvPr id="9" name="Rectangular Callout 8"/>
        <cdr:cNvSpPr/>
      </cdr:nvSpPr>
      <cdr:spPr bwMode="auto">
        <a:xfrm xmlns:a="http://schemas.openxmlformats.org/drawingml/2006/main">
          <a:off x="1903338" y="907310"/>
          <a:ext cx="1373262" cy="600164"/>
        </a:xfrm>
        <a:prstGeom xmlns:a="http://schemas.openxmlformats.org/drawingml/2006/main" prst="wedgeRectCallout">
          <a:avLst>
            <a:gd name="adj1" fmla="val 45954"/>
            <a:gd name="adj2" fmla="val 97138"/>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Peak Temperature ~255°F around two minutes into test </a:t>
          </a:r>
          <a:endParaRPr lang="en-US" b="1" dirty="0"/>
        </a:p>
      </cdr:txBody>
    </cdr:sp>
  </cdr:relSizeAnchor>
  <cdr:relSizeAnchor xmlns:cdr="http://schemas.openxmlformats.org/drawingml/2006/chartDrawing">
    <cdr:from>
      <cdr:x>0.28174</cdr:x>
      <cdr:y>0.68303</cdr:y>
    </cdr:from>
    <cdr:to>
      <cdr:x>0.40517</cdr:x>
      <cdr:y>0.81971</cdr:y>
    </cdr:to>
    <cdr:sp macro="" textlink="">
      <cdr:nvSpPr>
        <cdr:cNvPr id="10" name="Rectangular Callout 9"/>
        <cdr:cNvSpPr/>
      </cdr:nvSpPr>
      <cdr:spPr bwMode="auto">
        <a:xfrm xmlns:a="http://schemas.openxmlformats.org/drawingml/2006/main">
          <a:off x="2268097" y="2999182"/>
          <a:ext cx="993641" cy="600164"/>
        </a:xfrm>
        <a:prstGeom xmlns:a="http://schemas.openxmlformats.org/drawingml/2006/main" prst="wedgeRectCallout">
          <a:avLst>
            <a:gd name="adj1" fmla="val -57819"/>
            <a:gd name="adj2" fmla="val -89258"/>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Rapid temperature increase</a:t>
          </a:r>
          <a:endParaRPr lang="en-US" b="1" dirty="0"/>
        </a:p>
      </cdr:txBody>
    </cdr:sp>
  </cdr:relSizeAnchor>
</c:userShapes>
</file>

<file path=ppt/drawings/drawing3.xml><?xml version="1.0" encoding="utf-8"?>
<c:userShapes xmlns:c="http://schemas.openxmlformats.org/drawingml/2006/chart">
  <cdr:relSizeAnchor xmlns:cdr="http://schemas.openxmlformats.org/drawingml/2006/chartDrawing">
    <cdr:from>
      <cdr:x>0.65925</cdr:x>
      <cdr:y>0.52276</cdr:y>
    </cdr:from>
    <cdr:to>
      <cdr:x>0.79669</cdr:x>
      <cdr:y>0.65944</cdr:y>
    </cdr:to>
    <cdr:sp macro="" textlink="">
      <cdr:nvSpPr>
        <cdr:cNvPr id="2" name="Rectangular Callout 1"/>
        <cdr:cNvSpPr/>
      </cdr:nvSpPr>
      <cdr:spPr bwMode="auto">
        <a:xfrm xmlns:a="http://schemas.openxmlformats.org/drawingml/2006/main">
          <a:off x="5307081" y="2295436"/>
          <a:ext cx="1106420" cy="600164"/>
        </a:xfrm>
        <a:prstGeom xmlns:a="http://schemas.openxmlformats.org/drawingml/2006/main" prst="wedgeRectCallout">
          <a:avLst>
            <a:gd name="adj1" fmla="val 63566"/>
            <a:gd name="adj2" fmla="val -130521"/>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algn="ctr"/>
          <a:r>
            <a:rPr lang="en-US" sz="1100" b="1" dirty="0" smtClean="0">
              <a:latin typeface="+mn-lt"/>
            </a:rPr>
            <a:t>100°F temperature increase</a:t>
          </a:r>
          <a:endParaRPr lang="en-US" sz="1100" b="1" dirty="0">
            <a:latin typeface="+mn-lt"/>
          </a:endParaRPr>
        </a:p>
      </cdr:txBody>
    </cdr:sp>
  </cdr:relSizeAnchor>
  <cdr:relSizeAnchor xmlns:cdr="http://schemas.openxmlformats.org/drawingml/2006/chartDrawing">
    <cdr:from>
      <cdr:x>0.33663</cdr:x>
      <cdr:y>0.62109</cdr:y>
    </cdr:from>
    <cdr:to>
      <cdr:x>0.5774</cdr:x>
      <cdr:y>0.75777</cdr:y>
    </cdr:to>
    <cdr:sp macro="" textlink="">
      <cdr:nvSpPr>
        <cdr:cNvPr id="3" name="Rectangular Callout 2"/>
        <cdr:cNvSpPr/>
      </cdr:nvSpPr>
      <cdr:spPr bwMode="auto">
        <a:xfrm xmlns:a="http://schemas.openxmlformats.org/drawingml/2006/main">
          <a:off x="2709930" y="2727236"/>
          <a:ext cx="1938270" cy="600164"/>
        </a:xfrm>
        <a:prstGeom xmlns:a="http://schemas.openxmlformats.org/drawingml/2006/main" prst="wedgeRectCallout">
          <a:avLst>
            <a:gd name="adj1" fmla="val -38037"/>
            <a:gd name="adj2" fmla="val -133694"/>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Temperature difference begins increasing significantly  after 2 minutes</a:t>
          </a:r>
          <a:endParaRPr lang="en-US" sz="1100" b="1" dirty="0"/>
        </a:p>
      </cdr:txBody>
    </cdr:sp>
  </cdr:relSizeAnchor>
  <cdr:relSizeAnchor xmlns:cdr="http://schemas.openxmlformats.org/drawingml/2006/chartDrawing">
    <cdr:from>
      <cdr:x>0.33485</cdr:x>
      <cdr:y>0.30947</cdr:y>
    </cdr:from>
    <cdr:to>
      <cdr:x>0.39046</cdr:x>
      <cdr:y>0.51121</cdr:y>
    </cdr:to>
    <cdr:sp macro="" textlink="">
      <cdr:nvSpPr>
        <cdr:cNvPr id="4" name="Oval 3"/>
        <cdr:cNvSpPr/>
      </cdr:nvSpPr>
      <cdr:spPr bwMode="auto">
        <a:xfrm xmlns:a="http://schemas.openxmlformats.org/drawingml/2006/main">
          <a:off x="2695575" y="1358900"/>
          <a:ext cx="447675" cy="885825"/>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0.78959</cdr:x>
      <cdr:y>0.45192</cdr:y>
    </cdr:from>
    <cdr:to>
      <cdr:x>0.81996</cdr:x>
      <cdr:y>0.55025</cdr:y>
    </cdr:to>
    <cdr:sp macro="" textlink="">
      <cdr:nvSpPr>
        <cdr:cNvPr id="2" name="Up Arrow 1"/>
        <cdr:cNvSpPr/>
      </cdr:nvSpPr>
      <cdr:spPr bwMode="auto">
        <a:xfrm xmlns:a="http://schemas.openxmlformats.org/drawingml/2006/main" rot="10800000">
          <a:off x="6356349" y="1984374"/>
          <a:ext cx="244475" cy="431800"/>
        </a:xfrm>
        <a:prstGeom xmlns:a="http://schemas.openxmlformats.org/drawingml/2006/main" prst="upArrow">
          <a:avLst/>
        </a:prstGeom>
        <a:solidFill xmlns:a="http://schemas.openxmlformats.org/drawingml/2006/main">
          <a:srgbClr val="33CC33"/>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0.35575</cdr:x>
      <cdr:y>0.43529</cdr:y>
    </cdr:from>
    <cdr:to>
      <cdr:x>0.38336</cdr:x>
      <cdr:y>0.59581</cdr:y>
    </cdr:to>
    <cdr:sp macro="" textlink="">
      <cdr:nvSpPr>
        <cdr:cNvPr id="3" name="Up Arrow 2"/>
        <cdr:cNvSpPr/>
      </cdr:nvSpPr>
      <cdr:spPr bwMode="auto">
        <a:xfrm xmlns:a="http://schemas.openxmlformats.org/drawingml/2006/main" rot="10800000">
          <a:off x="2863848" y="1911348"/>
          <a:ext cx="222251" cy="704851"/>
        </a:xfrm>
        <a:prstGeom xmlns:a="http://schemas.openxmlformats.org/drawingml/2006/main" prst="upArrow">
          <a:avLst/>
        </a:prstGeom>
        <a:solidFill xmlns:a="http://schemas.openxmlformats.org/drawingml/2006/main">
          <a:srgbClr val="33CC33"/>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0.40999</cdr:x>
      <cdr:y>0.64495</cdr:y>
    </cdr:from>
    <cdr:to>
      <cdr:x>0.54743</cdr:x>
      <cdr:y>0.78163</cdr:y>
    </cdr:to>
    <cdr:sp macro="" textlink="">
      <cdr:nvSpPr>
        <cdr:cNvPr id="4" name="Rectangular Callout 3"/>
        <cdr:cNvSpPr/>
      </cdr:nvSpPr>
      <cdr:spPr bwMode="auto">
        <a:xfrm xmlns:a="http://schemas.openxmlformats.org/drawingml/2006/main">
          <a:off x="3300481" y="2832011"/>
          <a:ext cx="1106420" cy="600164"/>
        </a:xfrm>
        <a:prstGeom xmlns:a="http://schemas.openxmlformats.org/drawingml/2006/main" prst="wedgeRectCallout">
          <a:avLst>
            <a:gd name="adj1" fmla="val -75897"/>
            <a:gd name="adj2" fmla="val -143218"/>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smtClean="0">
              <a:latin typeface="+mn-lt"/>
            </a:rPr>
            <a:t>100°F less than baseline at 2 minutes</a:t>
          </a:r>
          <a:endParaRPr lang="en-US" sz="1100" b="1" dirty="0">
            <a:latin typeface="+mn-lt"/>
          </a:endParaRPr>
        </a:p>
      </cdr:txBody>
    </cdr:sp>
  </cdr:relSizeAnchor>
  <cdr:relSizeAnchor xmlns:cdr="http://schemas.openxmlformats.org/drawingml/2006/chartDrawing">
    <cdr:from>
      <cdr:x>0.67187</cdr:x>
      <cdr:y>0.67171</cdr:y>
    </cdr:from>
    <cdr:to>
      <cdr:x>0.80931</cdr:x>
      <cdr:y>0.80839</cdr:y>
    </cdr:to>
    <cdr:sp macro="" textlink="">
      <cdr:nvSpPr>
        <cdr:cNvPr id="5" name="Rectangular Callout 4"/>
        <cdr:cNvSpPr/>
      </cdr:nvSpPr>
      <cdr:spPr bwMode="auto">
        <a:xfrm xmlns:a="http://schemas.openxmlformats.org/drawingml/2006/main">
          <a:off x="5408681" y="2949486"/>
          <a:ext cx="1106420" cy="600164"/>
        </a:xfrm>
        <a:prstGeom xmlns:a="http://schemas.openxmlformats.org/drawingml/2006/main" prst="wedgeRectCallout">
          <a:avLst>
            <a:gd name="adj1" fmla="val 38601"/>
            <a:gd name="adj2" fmla="val -151153"/>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40</a:t>
          </a:r>
          <a:r>
            <a:rPr lang="en-US" sz="1100" b="1" dirty="0" smtClean="0">
              <a:latin typeface="+mn-lt"/>
            </a:rPr>
            <a:t>°F less than baseline at test  completion</a:t>
          </a:r>
          <a:endParaRPr lang="en-US" sz="1100" b="1" dirty="0">
            <a:latin typeface="+mn-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0.08716</cdr:x>
      <cdr:y>0.61099</cdr:y>
    </cdr:from>
    <cdr:to>
      <cdr:x>0.10767</cdr:x>
      <cdr:y>0.6739</cdr:y>
    </cdr:to>
    <cdr:sp macro="" textlink="">
      <cdr:nvSpPr>
        <cdr:cNvPr id="2" name="Up Arrow 1"/>
        <cdr:cNvSpPr/>
      </cdr:nvSpPr>
      <cdr:spPr bwMode="auto">
        <a:xfrm xmlns:a="http://schemas.openxmlformats.org/drawingml/2006/main">
          <a:off x="701674" y="2682875"/>
          <a:ext cx="165102" cy="276224"/>
        </a:xfrm>
        <a:prstGeom xmlns:a="http://schemas.openxmlformats.org/drawingml/2006/main" prst="upArrow">
          <a:avLst/>
        </a:prstGeom>
        <a:solidFill xmlns:a="http://schemas.openxmlformats.org/drawingml/2006/main">
          <a:srgbClr val="FF0000"/>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0.66614</cdr:x>
      <cdr:y>0.40709</cdr:y>
    </cdr:from>
    <cdr:to>
      <cdr:x>0.68152</cdr:x>
      <cdr:y>0.45119</cdr:y>
    </cdr:to>
    <cdr:sp macro="" textlink="">
      <cdr:nvSpPr>
        <cdr:cNvPr id="4" name="Up Arrow 3"/>
        <cdr:cNvSpPr/>
      </cdr:nvSpPr>
      <cdr:spPr bwMode="auto">
        <a:xfrm xmlns:a="http://schemas.openxmlformats.org/drawingml/2006/main">
          <a:off x="5362574" y="1787525"/>
          <a:ext cx="123826" cy="193674"/>
        </a:xfrm>
        <a:prstGeom xmlns:a="http://schemas.openxmlformats.org/drawingml/2006/main" prst="upArrow">
          <a:avLst/>
        </a:prstGeom>
        <a:solidFill xmlns:a="http://schemas.openxmlformats.org/drawingml/2006/main">
          <a:srgbClr val="FF0000"/>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0.26622</cdr:x>
      <cdr:y>0.35286</cdr:y>
    </cdr:from>
    <cdr:to>
      <cdr:x>0.38099</cdr:x>
      <cdr:y>0.51338</cdr:y>
    </cdr:to>
    <cdr:sp macro="" textlink="">
      <cdr:nvSpPr>
        <cdr:cNvPr id="5" name="Oval 4"/>
        <cdr:cNvSpPr/>
      </cdr:nvSpPr>
      <cdr:spPr bwMode="auto">
        <a:xfrm xmlns:a="http://schemas.openxmlformats.org/drawingml/2006/main">
          <a:off x="2143125" y="1549400"/>
          <a:ext cx="923925" cy="704850"/>
        </a:xfrm>
        <a:prstGeom xmlns:a="http://schemas.openxmlformats.org/drawingml/2006/main" prst="ellipse">
          <a:avLst/>
        </a:prstGeom>
        <a:noFill xmlns:a="http://schemas.openxmlformats.org/drawingml/2006/main"/>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0.73655</cdr:x>
      <cdr:y>0.36296</cdr:y>
    </cdr:from>
    <cdr:to>
      <cdr:x>0.87399</cdr:x>
      <cdr:y>0.49964</cdr:y>
    </cdr:to>
    <cdr:sp macro="" textlink="">
      <cdr:nvSpPr>
        <cdr:cNvPr id="6" name="Rectangular Callout 5"/>
        <cdr:cNvSpPr/>
      </cdr:nvSpPr>
      <cdr:spPr bwMode="auto">
        <a:xfrm xmlns:a="http://schemas.openxmlformats.org/drawingml/2006/main">
          <a:off x="5929381" y="1593761"/>
          <a:ext cx="1106420" cy="600164"/>
        </a:xfrm>
        <a:prstGeom xmlns:a="http://schemas.openxmlformats.org/drawingml/2006/main" prst="wedgeRectCallout">
          <a:avLst>
            <a:gd name="adj1" fmla="val -90532"/>
            <a:gd name="adj2" fmla="val -382"/>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a:t>2</a:t>
          </a:r>
          <a:r>
            <a:rPr lang="en-US" sz="1100" b="1" dirty="0" smtClean="0">
              <a:latin typeface="+mn-lt"/>
            </a:rPr>
            <a:t>0°F temperature increase</a:t>
          </a:r>
          <a:endParaRPr lang="en-US" sz="1100" b="1" dirty="0">
            <a:latin typeface="+mn-lt"/>
          </a:endParaRPr>
        </a:p>
      </cdr:txBody>
    </cdr:sp>
  </cdr:relSizeAnchor>
  <cdr:relSizeAnchor xmlns:cdr="http://schemas.openxmlformats.org/drawingml/2006/chartDrawing">
    <cdr:from>
      <cdr:x>0.16191</cdr:x>
      <cdr:y>0.69991</cdr:y>
    </cdr:from>
    <cdr:to>
      <cdr:x>0.29935</cdr:x>
      <cdr:y>0.83659</cdr:y>
    </cdr:to>
    <cdr:sp macro="" textlink="">
      <cdr:nvSpPr>
        <cdr:cNvPr id="7" name="Rectangular Callout 6"/>
        <cdr:cNvSpPr/>
      </cdr:nvSpPr>
      <cdr:spPr bwMode="auto">
        <a:xfrm xmlns:a="http://schemas.openxmlformats.org/drawingml/2006/main">
          <a:off x="1303406" y="3073311"/>
          <a:ext cx="1106420" cy="600164"/>
        </a:xfrm>
        <a:prstGeom xmlns:a="http://schemas.openxmlformats.org/drawingml/2006/main" prst="wedgeRectCallout">
          <a:avLst>
            <a:gd name="adj1" fmla="val -94836"/>
            <a:gd name="adj2" fmla="val -76561"/>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35</a:t>
          </a:r>
          <a:r>
            <a:rPr lang="en-US" sz="1100" b="1" dirty="0" smtClean="0">
              <a:latin typeface="+mn-lt"/>
            </a:rPr>
            <a:t>°F temperature increase</a:t>
          </a:r>
          <a:endParaRPr lang="en-US" sz="1100" b="1" dirty="0">
            <a:latin typeface="+mn-lt"/>
          </a:endParaRPr>
        </a:p>
      </cdr:txBody>
    </cdr:sp>
  </cdr:relSizeAnchor>
  <cdr:relSizeAnchor xmlns:cdr="http://schemas.openxmlformats.org/drawingml/2006/chartDrawing">
    <cdr:from>
      <cdr:x>0.39973</cdr:x>
      <cdr:y>0.55891</cdr:y>
    </cdr:from>
    <cdr:to>
      <cdr:x>0.52297</cdr:x>
      <cdr:y>0.69559</cdr:y>
    </cdr:to>
    <cdr:sp macro="" textlink="">
      <cdr:nvSpPr>
        <cdr:cNvPr id="8" name="Rectangular Callout 7"/>
        <cdr:cNvSpPr/>
      </cdr:nvSpPr>
      <cdr:spPr bwMode="auto">
        <a:xfrm xmlns:a="http://schemas.openxmlformats.org/drawingml/2006/main">
          <a:off x="3217932" y="2454187"/>
          <a:ext cx="992118" cy="600164"/>
        </a:xfrm>
        <a:prstGeom xmlns:a="http://schemas.openxmlformats.org/drawingml/2006/main" prst="wedgeRectCallout">
          <a:avLst>
            <a:gd name="adj1" fmla="val -85367"/>
            <a:gd name="adj2" fmla="val -94019"/>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t>Temperature overlap at 2 minutes</a:t>
          </a:r>
          <a:endParaRPr lang="en-US" sz="1100" b="1" dirty="0">
            <a:latin typeface="+mn-lt"/>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0.52061</cdr:x>
      <cdr:y>0.44613</cdr:y>
    </cdr:from>
    <cdr:to>
      <cdr:x>0.56557</cdr:x>
      <cdr:y>0.5893</cdr:y>
    </cdr:to>
    <cdr:sp macro="" textlink="">
      <cdr:nvSpPr>
        <cdr:cNvPr id="4" name="Up Arrow 3"/>
        <cdr:cNvSpPr/>
      </cdr:nvSpPr>
      <cdr:spPr bwMode="auto">
        <a:xfrm xmlns:a="http://schemas.openxmlformats.org/drawingml/2006/main" rot="10800000">
          <a:off x="4191001" y="1958973"/>
          <a:ext cx="361949" cy="628651"/>
        </a:xfrm>
        <a:prstGeom xmlns:a="http://schemas.openxmlformats.org/drawingml/2006/main" prst="upArrow">
          <a:avLst/>
        </a:prstGeom>
        <a:solidFill xmlns:a="http://schemas.openxmlformats.org/drawingml/2006/main">
          <a:srgbClr val="33CC33"/>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0.42616</cdr:x>
      <cdr:y>0.23425</cdr:y>
    </cdr:from>
    <cdr:to>
      <cdr:x>0.5636</cdr:x>
      <cdr:y>0.40948</cdr:y>
    </cdr:to>
    <cdr:sp macro="" textlink="">
      <cdr:nvSpPr>
        <cdr:cNvPr id="4" name="Rectangular Callout 3"/>
        <cdr:cNvSpPr/>
      </cdr:nvSpPr>
      <cdr:spPr bwMode="auto">
        <a:xfrm xmlns:a="http://schemas.openxmlformats.org/drawingml/2006/main">
          <a:off x="3430656" y="1028611"/>
          <a:ext cx="1106420" cy="769441"/>
        </a:xfrm>
        <a:prstGeom xmlns:a="http://schemas.openxmlformats.org/drawingml/2006/main" prst="wedgeRectCallout">
          <a:avLst>
            <a:gd name="adj1" fmla="val 68731"/>
            <a:gd name="adj2" fmla="val 131344"/>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algn="ctr"/>
          <a:r>
            <a:rPr lang="en-US" sz="1100" b="1" dirty="0" smtClean="0">
              <a:latin typeface="+mn-lt"/>
            </a:rPr>
            <a:t>140°F drop in temperature compared to 10’x10’ cell</a:t>
          </a:r>
          <a:endParaRPr lang="en-US" sz="1100" b="1" dirty="0">
            <a:latin typeface="+mn-lt"/>
          </a:endParaRPr>
        </a:p>
      </cdr:txBody>
    </cdr:sp>
  </cdr:relSizeAnchor>
  <cdr:relSizeAnchor xmlns:cdr="http://schemas.openxmlformats.org/drawingml/2006/chartDrawing">
    <cdr:from>
      <cdr:x>0.75075</cdr:x>
      <cdr:y>0.71871</cdr:y>
    </cdr:from>
    <cdr:to>
      <cdr:x>0.92408</cdr:x>
      <cdr:y>0.85539</cdr:y>
    </cdr:to>
    <cdr:sp macro="" textlink="">
      <cdr:nvSpPr>
        <cdr:cNvPr id="5" name="Rectangular Callout 4"/>
        <cdr:cNvSpPr/>
      </cdr:nvSpPr>
      <cdr:spPr bwMode="auto">
        <a:xfrm xmlns:a="http://schemas.openxmlformats.org/drawingml/2006/main">
          <a:off x="6043681" y="3155861"/>
          <a:ext cx="1395344" cy="600164"/>
        </a:xfrm>
        <a:prstGeom xmlns:a="http://schemas.openxmlformats.org/drawingml/2006/main" prst="wedgeRectCallout">
          <a:avLst>
            <a:gd name="adj1" fmla="val -65621"/>
            <a:gd name="adj2" fmla="val -99970"/>
          </a:avLst>
        </a:prstGeom>
        <a:solidFill xmlns:a="http://schemas.openxmlformats.org/drawingml/2006/main">
          <a:schemeClr val="bg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smtClean="0"/>
            <a:t>Additional 40°F drop with fan in full-scale test area</a:t>
          </a:r>
          <a:endParaRPr lang="en-US" sz="1100" b="1" dirty="0"/>
        </a:p>
      </cdr:txBody>
    </cdr:sp>
  </cdr:relSizeAnchor>
  <cdr:relSizeAnchor xmlns:cdr="http://schemas.openxmlformats.org/drawingml/2006/chartDrawing">
    <cdr:from>
      <cdr:x>0.70558</cdr:x>
      <cdr:y>0.60665</cdr:y>
    </cdr:from>
    <cdr:to>
      <cdr:x>0.72767</cdr:x>
      <cdr:y>0.6833</cdr:y>
    </cdr:to>
    <cdr:sp macro="" textlink="">
      <cdr:nvSpPr>
        <cdr:cNvPr id="6" name="Up Arrow 5"/>
        <cdr:cNvSpPr/>
      </cdr:nvSpPr>
      <cdr:spPr bwMode="auto">
        <a:xfrm xmlns:a="http://schemas.openxmlformats.org/drawingml/2006/main" rot="10800000">
          <a:off x="5680075" y="2663824"/>
          <a:ext cx="177799" cy="336549"/>
        </a:xfrm>
        <a:prstGeom xmlns:a="http://schemas.openxmlformats.org/drawingml/2006/main" prst="upArrow">
          <a:avLst/>
        </a:prstGeom>
        <a:solidFill xmlns:a="http://schemas.openxmlformats.org/drawingml/2006/main">
          <a:srgbClr val="33CC33"/>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dr:relSizeAnchor xmlns:cdr="http://schemas.openxmlformats.org/drawingml/2006/chartDrawing">
    <cdr:from>
      <cdr:x>0.57898</cdr:x>
      <cdr:y>0.4577</cdr:y>
    </cdr:from>
    <cdr:to>
      <cdr:x>0.62118</cdr:x>
      <cdr:y>0.68691</cdr:y>
    </cdr:to>
    <cdr:sp macro="" textlink="">
      <cdr:nvSpPr>
        <cdr:cNvPr id="7" name="Up Arrow 6"/>
        <cdr:cNvSpPr/>
      </cdr:nvSpPr>
      <cdr:spPr bwMode="auto">
        <a:xfrm xmlns:a="http://schemas.openxmlformats.org/drawingml/2006/main" rot="10800000">
          <a:off x="4660901" y="2009772"/>
          <a:ext cx="339724" cy="1006477"/>
        </a:xfrm>
        <a:prstGeom xmlns:a="http://schemas.openxmlformats.org/drawingml/2006/main" prst="upArrow">
          <a:avLst/>
        </a:prstGeom>
        <a:solidFill xmlns:a="http://schemas.openxmlformats.org/drawingml/2006/main">
          <a:srgbClr val="33CC33"/>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372" cy="464820"/>
          </a:xfrm>
          <a:prstGeom prst="rect">
            <a:avLst/>
          </a:prstGeom>
          <a:noFill/>
          <a:ln w="9525">
            <a:noFill/>
            <a:miter lim="800000"/>
            <a:headEnd/>
            <a:tailEnd/>
          </a:ln>
        </p:spPr>
        <p:txBody>
          <a:bodyPr vert="horz" wrap="square" lIns="91010" tIns="45505" rIns="91010" bIns="45505" numCol="1" anchor="t" anchorCtr="0" compatLnSpc="1">
            <a:prstTxWarp prst="textNoShape">
              <a:avLst/>
            </a:prstTxWarp>
          </a:bodyPr>
          <a:lstStyle>
            <a:lvl1pPr defTabSz="910865">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72029" y="0"/>
            <a:ext cx="3038371" cy="464820"/>
          </a:xfrm>
          <a:prstGeom prst="rect">
            <a:avLst/>
          </a:prstGeom>
          <a:noFill/>
          <a:ln w="9525">
            <a:noFill/>
            <a:miter lim="800000"/>
            <a:headEnd/>
            <a:tailEnd/>
          </a:ln>
        </p:spPr>
        <p:txBody>
          <a:bodyPr vert="horz" wrap="square" lIns="91010" tIns="45505" rIns="91010" bIns="45505" numCol="1" anchor="t" anchorCtr="0" compatLnSpc="1">
            <a:prstTxWarp prst="textNoShape">
              <a:avLst/>
            </a:prstTxWarp>
          </a:bodyPr>
          <a:lstStyle>
            <a:lvl1pPr algn="r" defTabSz="910865">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580"/>
            <a:ext cx="3038372" cy="464820"/>
          </a:xfrm>
          <a:prstGeom prst="rect">
            <a:avLst/>
          </a:prstGeom>
          <a:noFill/>
          <a:ln w="9525">
            <a:noFill/>
            <a:miter lim="800000"/>
            <a:headEnd/>
            <a:tailEnd/>
          </a:ln>
        </p:spPr>
        <p:txBody>
          <a:bodyPr vert="horz" wrap="square" lIns="91010" tIns="45505" rIns="91010" bIns="45505" numCol="1" anchor="b" anchorCtr="0" compatLnSpc="1">
            <a:prstTxWarp prst="textNoShape">
              <a:avLst/>
            </a:prstTxWarp>
          </a:bodyPr>
          <a:lstStyle>
            <a:lvl1pPr defTabSz="910865">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72029" y="8831580"/>
            <a:ext cx="3038371" cy="464820"/>
          </a:xfrm>
          <a:prstGeom prst="rect">
            <a:avLst/>
          </a:prstGeom>
          <a:noFill/>
          <a:ln w="9525">
            <a:noFill/>
            <a:miter lim="800000"/>
            <a:headEnd/>
            <a:tailEnd/>
          </a:ln>
        </p:spPr>
        <p:txBody>
          <a:bodyPr vert="horz" wrap="square" lIns="91010" tIns="45505" rIns="91010" bIns="45505" numCol="1" anchor="b" anchorCtr="0" compatLnSpc="1">
            <a:prstTxWarp prst="textNoShape">
              <a:avLst/>
            </a:prstTxWarp>
          </a:bodyPr>
          <a:lstStyle>
            <a:lvl1pPr algn="r" defTabSz="910865">
              <a:defRPr sz="1200">
                <a:latin typeface="Times New Roman" pitchFamily="18" charset="0"/>
              </a:defRPr>
            </a:lvl1pPr>
          </a:lstStyle>
          <a:p>
            <a:fld id="{044D5981-ACC3-4C76-A586-B7619EC758AF}" type="slidenum">
              <a:rPr lang="en-US"/>
              <a:pPr/>
              <a:t>‹#›</a:t>
            </a:fld>
            <a:endParaRPr lang="en-US"/>
          </a:p>
        </p:txBody>
      </p:sp>
    </p:spTree>
    <p:extLst>
      <p:ext uri="{BB962C8B-B14F-4D97-AF65-F5344CB8AC3E}">
        <p14:creationId xmlns:p14="http://schemas.microsoft.com/office/powerpoint/2010/main" val="1354885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372" cy="464820"/>
          </a:xfrm>
          <a:prstGeom prst="rect">
            <a:avLst/>
          </a:prstGeom>
          <a:noFill/>
          <a:ln w="9525">
            <a:noFill/>
            <a:miter lim="800000"/>
            <a:headEnd/>
            <a:tailEnd/>
          </a:ln>
        </p:spPr>
        <p:txBody>
          <a:bodyPr vert="horz" wrap="square" lIns="91010" tIns="45505" rIns="91010" bIns="45505" numCol="1" anchor="t" anchorCtr="0" compatLnSpc="1">
            <a:prstTxWarp prst="textNoShape">
              <a:avLst/>
            </a:prstTxWarp>
          </a:bodyPr>
          <a:lstStyle>
            <a:lvl1pPr defTabSz="910865">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72029" y="0"/>
            <a:ext cx="3038371" cy="464820"/>
          </a:xfrm>
          <a:prstGeom prst="rect">
            <a:avLst/>
          </a:prstGeom>
          <a:noFill/>
          <a:ln w="9525">
            <a:noFill/>
            <a:miter lim="800000"/>
            <a:headEnd/>
            <a:tailEnd/>
          </a:ln>
        </p:spPr>
        <p:txBody>
          <a:bodyPr vert="horz" wrap="square" lIns="91010" tIns="45505" rIns="91010" bIns="45505" numCol="1" anchor="t" anchorCtr="0" compatLnSpc="1">
            <a:prstTxWarp prst="textNoShape">
              <a:avLst/>
            </a:prstTxWarp>
          </a:bodyPr>
          <a:lstStyle>
            <a:lvl1pPr algn="r" defTabSz="910865">
              <a:defRPr sz="1200">
                <a:latin typeface="Times New Roman" pitchFamily="18" charset="0"/>
              </a:defRPr>
            </a:lvl1pPr>
          </a:lstStyle>
          <a:p>
            <a:endParaRPr lang="en-US"/>
          </a:p>
        </p:txBody>
      </p:sp>
      <p:sp>
        <p:nvSpPr>
          <p:cNvPr id="27652"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35252" y="4415790"/>
            <a:ext cx="5139898" cy="4183380"/>
          </a:xfrm>
          <a:prstGeom prst="rect">
            <a:avLst/>
          </a:prstGeom>
          <a:noFill/>
          <a:ln w="9525">
            <a:noFill/>
            <a:miter lim="800000"/>
            <a:headEnd/>
            <a:tailEnd/>
          </a:ln>
        </p:spPr>
        <p:txBody>
          <a:bodyPr vert="horz" wrap="square" lIns="91010" tIns="45505" rIns="91010" bIns="4550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580"/>
            <a:ext cx="3038372" cy="464820"/>
          </a:xfrm>
          <a:prstGeom prst="rect">
            <a:avLst/>
          </a:prstGeom>
          <a:noFill/>
          <a:ln w="9525">
            <a:noFill/>
            <a:miter lim="800000"/>
            <a:headEnd/>
            <a:tailEnd/>
          </a:ln>
        </p:spPr>
        <p:txBody>
          <a:bodyPr vert="horz" wrap="square" lIns="91010" tIns="45505" rIns="91010" bIns="45505" numCol="1" anchor="b" anchorCtr="0" compatLnSpc="1">
            <a:prstTxWarp prst="textNoShape">
              <a:avLst/>
            </a:prstTxWarp>
          </a:bodyPr>
          <a:lstStyle>
            <a:lvl1pPr defTabSz="910865">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72029" y="8831580"/>
            <a:ext cx="3038371" cy="464820"/>
          </a:xfrm>
          <a:prstGeom prst="rect">
            <a:avLst/>
          </a:prstGeom>
          <a:noFill/>
          <a:ln w="9525">
            <a:noFill/>
            <a:miter lim="800000"/>
            <a:headEnd/>
            <a:tailEnd/>
          </a:ln>
        </p:spPr>
        <p:txBody>
          <a:bodyPr vert="horz" wrap="square" lIns="91010" tIns="45505" rIns="91010" bIns="45505" numCol="1" anchor="b" anchorCtr="0" compatLnSpc="1">
            <a:prstTxWarp prst="textNoShape">
              <a:avLst/>
            </a:prstTxWarp>
          </a:bodyPr>
          <a:lstStyle>
            <a:lvl1pPr algn="r" defTabSz="910865">
              <a:defRPr sz="1200">
                <a:latin typeface="Times New Roman" pitchFamily="18" charset="0"/>
              </a:defRPr>
            </a:lvl1pPr>
          </a:lstStyle>
          <a:p>
            <a:fld id="{CFE40627-7203-4596-8B65-B6C5C77B767C}" type="slidenum">
              <a:rPr lang="en-US"/>
              <a:pPr/>
              <a:t>‹#›</a:t>
            </a:fld>
            <a:endParaRPr lang="en-US"/>
          </a:p>
        </p:txBody>
      </p:sp>
    </p:spTree>
    <p:extLst>
      <p:ext uri="{BB962C8B-B14F-4D97-AF65-F5344CB8AC3E}">
        <p14:creationId xmlns:p14="http://schemas.microsoft.com/office/powerpoint/2010/main" val="1602954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D54F656E-F000-4D74-850D-0DDC0FFE0AD5}" type="slidenum">
              <a:rPr lang="en-US"/>
              <a:pPr/>
              <a:t>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40627-7203-4596-8B65-B6C5C77B767C}" type="slidenum">
              <a:rPr lang="en-US" smtClean="0"/>
              <a:pPr/>
              <a:t>5</a:t>
            </a:fld>
            <a:endParaRPr lang="en-US"/>
          </a:p>
        </p:txBody>
      </p:sp>
    </p:spTree>
    <p:extLst>
      <p:ext uri="{BB962C8B-B14F-4D97-AF65-F5344CB8AC3E}">
        <p14:creationId xmlns:p14="http://schemas.microsoft.com/office/powerpoint/2010/main" val="24567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341FD-DC45-482D-A5E1-A2991AB728BE}"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414401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341FD-DC45-482D-A5E1-A2991AB728BE}"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6692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8341FD-DC45-482D-A5E1-A2991AB728BE}" type="slidenum">
              <a:rPr lang="en-US" smtClean="0"/>
              <a:pPr>
                <a:defRPr/>
              </a:pPr>
              <a:t>43</a:t>
            </a:fld>
            <a:endParaRPr lang="en-US"/>
          </a:p>
        </p:txBody>
      </p:sp>
    </p:spTree>
    <p:extLst>
      <p:ext uri="{BB962C8B-B14F-4D97-AF65-F5344CB8AC3E}">
        <p14:creationId xmlns:p14="http://schemas.microsoft.com/office/powerpoint/2010/main" val="1514618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srcRect/>
          <a:stretch>
            <a:fillRect/>
          </a:stretch>
        </p:blipFill>
        <p:spPr bwMode="auto">
          <a:xfrm>
            <a:off x="5591175" y="0"/>
            <a:ext cx="3552825" cy="6858000"/>
          </a:xfrm>
          <a:prstGeom prst="rect">
            <a:avLst/>
          </a:prstGeom>
          <a:noFill/>
          <a:ln w="9525">
            <a:noFill/>
            <a:miter lim="800000"/>
            <a:headEnd/>
            <a:tailEnd/>
          </a:ln>
        </p:spPr>
      </p:pic>
      <p:sp>
        <p:nvSpPr>
          <p:cNvPr id="5" name="Text Box 1051"/>
          <p:cNvSpPr txBox="1">
            <a:spLocks noChangeArrowheads="1"/>
          </p:cNvSpPr>
          <p:nvPr userDrawn="1"/>
        </p:nvSpPr>
        <p:spPr bwMode="auto">
          <a:xfrm>
            <a:off x="427038" y="4497388"/>
            <a:ext cx="4822825" cy="1436687"/>
          </a:xfrm>
          <a:prstGeom prst="rect">
            <a:avLst/>
          </a:prstGeom>
          <a:noFill/>
          <a:ln>
            <a:noFill/>
          </a:ln>
          <a:effectLs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spcBef>
                <a:spcPct val="50000"/>
              </a:spcBef>
              <a:defRPr/>
            </a:pPr>
            <a:r>
              <a:rPr lang="en-US" smtClean="0">
                <a:solidFill>
                  <a:schemeClr val="bg1"/>
                </a:solidFill>
              </a:rPr>
              <a:t>Presented to:</a:t>
            </a:r>
          </a:p>
          <a:p>
            <a:pPr eaLnBrk="1" hangingPunct="1">
              <a:spcBef>
                <a:spcPct val="50000"/>
              </a:spcBef>
              <a:defRPr/>
            </a:pPr>
            <a:endParaRPr lang="en-US" smtClean="0">
              <a:solidFill>
                <a:schemeClr val="bg1"/>
              </a:solidFill>
            </a:endParaRPr>
          </a:p>
          <a:p>
            <a:pPr eaLnBrk="1" hangingPunct="1">
              <a:spcBef>
                <a:spcPct val="50000"/>
              </a:spcBef>
              <a:defRPr/>
            </a:pPr>
            <a:r>
              <a:rPr lang="en-US" smtClean="0">
                <a:solidFill>
                  <a:schemeClr val="bg1"/>
                </a:solidFill>
              </a:rPr>
              <a:t>By:</a:t>
            </a:r>
          </a:p>
          <a:p>
            <a:pPr eaLnBrk="1" hangingPunct="1">
              <a:spcBef>
                <a:spcPct val="50000"/>
              </a:spcBef>
              <a:defRPr/>
            </a:pPr>
            <a:r>
              <a:rPr lang="en-US" smtClean="0">
                <a:solidFill>
                  <a:schemeClr val="bg1"/>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blip>
            <a:srcRect l="14333" t="3734" r="14973" b="4564"/>
            <a:stretch>
              <a:fillRect/>
            </a:stretch>
          </p:blipFill>
          <p:spPr bwMode="auto">
            <a:xfrm>
              <a:off x="3700" y="170"/>
              <a:ext cx="573" cy="574"/>
            </a:xfrm>
            <a:prstGeom prst="rect">
              <a:avLst/>
            </a:prstGeom>
            <a:noFill/>
            <a:ln w="9525">
              <a:noFill/>
              <a:miter lim="800000"/>
              <a:headEnd/>
              <a:tailEnd/>
            </a:ln>
          </p:spPr>
        </p:pic>
        <p:sp>
          <p:nvSpPr>
            <p:cNvPr id="8" name="Text Box 1071"/>
            <p:cNvSpPr txBox="1">
              <a:spLocks noChangeArrowheads="1"/>
            </p:cNvSpPr>
            <p:nvPr userDrawn="1"/>
          </p:nvSpPr>
          <p:spPr bwMode="ltGray">
            <a:xfrm>
              <a:off x="4288" y="288"/>
              <a:ext cx="1236" cy="352"/>
            </a:xfrm>
            <a:prstGeom prst="rect">
              <a:avLst/>
            </a:prstGeom>
            <a:noFill/>
            <a:ln>
              <a:noFill/>
            </a:ln>
            <a:effectLs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lnSpc>
                  <a:spcPct val="85000"/>
                </a:lnSpc>
                <a:defRPr/>
              </a:pPr>
              <a:r>
                <a:rPr lang="en-US" sz="1800" b="1" smtClean="0">
                  <a:solidFill>
                    <a:schemeClr val="bg1"/>
                  </a:solidFill>
                </a:rPr>
                <a:t>Federal Aviation</a:t>
              </a:r>
            </a:p>
            <a:p>
              <a:pPr eaLnBrk="1" hangingPunct="1">
                <a:lnSpc>
                  <a:spcPct val="85000"/>
                </a:lnSpc>
                <a:defRPr/>
              </a:pPr>
              <a:r>
                <a:rPr lang="en-US" sz="1800" b="1" smtClean="0">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BB1535-D3F0-426B-925F-F28393C4AF3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CB0BE9-DDD4-479C-9AD1-18A2EF41FFB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5FC971C-D887-4E1F-8FBD-7D3F64247CF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5813" y="1508125"/>
            <a:ext cx="3949700" cy="211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5813" y="3779838"/>
            <a:ext cx="3949700" cy="2119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5533A5EE-07B4-4F68-A7D5-3F5099C07E6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306E9-E5A1-4CBB-9ECD-16C5DC0ED98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lvl1pPr>
              <a:defRPr>
                <a:solidFill>
                  <a:srgbClr val="C00000"/>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57600"/>
            <a:ext cx="6400800" cy="1752600"/>
          </a:xfrm>
        </p:spPr>
        <p:txBody>
          <a:bodyPr anchor="ctr"/>
          <a:lstStyle>
            <a:lvl1pPr marL="0" indent="0" algn="ctr">
              <a:buNone/>
              <a:defRPr>
                <a:solidFill>
                  <a:srgbClr val="0000FF"/>
                </a:solidFill>
                <a:effectLst>
                  <a:outerShdw blurRad="50800" dist="38100" dir="2700000" algn="tl" rotWithShape="0">
                    <a:prstClr val="black">
                      <a:alpha val="40000"/>
                    </a:prstClr>
                  </a:outerShdw>
                </a:effect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D1EB30-AFA6-40B5-9F60-AF840EC52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521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2286000" y="777875"/>
            <a:ext cx="64008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sz="2000"/>
            </a:lvl2pPr>
            <a:lvl3pPr>
              <a:defRPr sz="1800"/>
            </a:lvl3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3EF4CDF9-7107-4A31-98E4-735954C03F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90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457325"/>
            <a:ext cx="7772400" cy="1362075"/>
          </a:xfrm>
        </p:spPr>
        <p:txBody>
          <a:bodyPr anchor="t"/>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242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B5278-7AFF-4EF6-AE5B-B4E829D67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59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2286000" y="777875"/>
            <a:ext cx="64008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399"/>
            <a:ext cx="4038600" cy="51206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399"/>
            <a:ext cx="4038600" cy="51206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6"/>
          <p:cNvSpPr>
            <a:spLocks noGrp="1"/>
          </p:cNvSpPr>
          <p:nvPr>
            <p:ph type="sldNum" sz="quarter" idx="12"/>
          </p:nvPr>
        </p:nvSpPr>
        <p:spPr/>
        <p:txBody>
          <a:bodyPr/>
          <a:lstStyle>
            <a:lvl1pPr>
              <a:defRPr/>
            </a:lvl1pPr>
          </a:lstStyle>
          <a:p>
            <a:pPr>
              <a:defRPr/>
            </a:pPr>
            <a:fld id="{389E7A2F-C7B7-4E47-AFF9-D2A877C653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553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2286000" y="777875"/>
            <a:ext cx="64008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914400"/>
            <a:ext cx="4040188"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65960"/>
            <a:ext cx="4040188" cy="4114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65960"/>
            <a:ext cx="4041775" cy="4114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10" name="Slide Number Placeholder 8"/>
          <p:cNvSpPr>
            <a:spLocks noGrp="1"/>
          </p:cNvSpPr>
          <p:nvPr>
            <p:ph type="sldNum" sz="quarter" idx="12"/>
          </p:nvPr>
        </p:nvSpPr>
        <p:spPr/>
        <p:txBody>
          <a:bodyPr/>
          <a:lstStyle>
            <a:lvl1pPr>
              <a:defRPr/>
            </a:lvl1pPr>
          </a:lstStyle>
          <a:p>
            <a:pPr>
              <a:defRPr/>
            </a:pPr>
            <a:fld id="{06D2C37D-8352-4D82-B683-9230BB30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9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C24B04-5355-462C-9566-2A7374FB440A}" type="slidenum">
              <a:rPr lang="en-US" smtClean="0"/>
              <a:pPr>
                <a:defRPr/>
              </a:pPr>
              <a:t>‹#›</a:t>
            </a:fld>
            <a:endParaRPr lang="en-US"/>
          </a:p>
        </p:txBody>
      </p:sp>
    </p:spTree>
    <p:extLst>
      <p:ext uri="{BB962C8B-B14F-4D97-AF65-F5344CB8AC3E}">
        <p14:creationId xmlns:p14="http://schemas.microsoft.com/office/powerpoint/2010/main" val="5888252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2286000" y="777875"/>
            <a:ext cx="64008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4"/>
          <p:cNvSpPr>
            <a:spLocks noGrp="1"/>
          </p:cNvSpPr>
          <p:nvPr>
            <p:ph type="sldNum" sz="quarter" idx="12"/>
          </p:nvPr>
        </p:nvSpPr>
        <p:spPr/>
        <p:txBody>
          <a:bodyPr/>
          <a:lstStyle>
            <a:lvl1pPr>
              <a:defRPr/>
            </a:lvl1pPr>
          </a:lstStyle>
          <a:p>
            <a:pPr>
              <a:defRPr/>
            </a:pPr>
            <a:fld id="{41EE9283-140D-4DAF-BF7E-E2C550F38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23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A18127-746D-4BE9-AAAE-634424787E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0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E34068-4BFD-4C9F-9994-EE9C9CC07F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451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B93DD9-08F4-450E-845B-769BAD47F3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393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2286000" y="777875"/>
            <a:ext cx="64008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8147B72F-BD2C-4014-8C35-1BA1E7491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764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CCF83-703A-40BB-8A3E-0A07D2FE0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37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014B708-4DF9-405B-B9FD-160221FF261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8D56D1D-BC84-4BD0-A404-D4CC19EA71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B06563C-BED6-4FE4-B2B4-0EED52B9AE0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F2E879A-4EBD-4D52-9D58-C067A04ED40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9C3D2A89-058A-4BE6-8D64-411A8B1B957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509A1E5-792C-4B5A-89A0-52BE65E33D9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C9C4030-7702-4D24-9252-D5DEFA3EBEA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title"/>
          </p:nvPr>
        </p:nvSpPr>
        <p:spPr bwMode="auto">
          <a:xfrm>
            <a:off x="428625" y="344488"/>
            <a:ext cx="8472488"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3" name="Rectangle 8"/>
          <p:cNvSpPr>
            <a:spLocks noGrp="1" noChangeArrowheads="1"/>
          </p:cNvSpPr>
          <p:nvPr>
            <p:ph type="body" idx="1"/>
          </p:nvPr>
        </p:nvSpPr>
        <p:spPr bwMode="auto">
          <a:xfrm>
            <a:off x="495300" y="1508125"/>
            <a:ext cx="8050213" cy="439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0BC24B04-5355-462C-9566-2A7374FB440A}" type="slidenum">
              <a:rPr lang="en-US"/>
              <a:pPr>
                <a:defRPr/>
              </a:pPr>
              <a:t>‹#›</a:t>
            </a:fld>
            <a:endParaRPr lang="en-US"/>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p:spPr>
        <p:txBody>
          <a:bodyPr wrap="none" anchor="ctr"/>
          <a:lstStyle/>
          <a:p>
            <a:pPr>
              <a:spcBef>
                <a:spcPct val="50000"/>
              </a:spcBef>
              <a:buFontTx/>
              <a:buChar char="•"/>
              <a:defRPr/>
            </a:pPr>
            <a:endParaRPr lang="en-US"/>
          </a:p>
        </p:txBody>
      </p:sp>
      <p:sp>
        <p:nvSpPr>
          <p:cNvPr id="1032" name="Rectangle 17"/>
          <p:cNvSpPr>
            <a:spLocks noChangeArrowheads="1"/>
          </p:cNvSpPr>
          <p:nvPr/>
        </p:nvSpPr>
        <p:spPr bwMode="auto">
          <a:xfrm>
            <a:off x="6940550" y="6305550"/>
            <a:ext cx="1905000" cy="457200"/>
          </a:xfrm>
          <a:prstGeom prst="rect">
            <a:avLst/>
          </a:prstGeom>
          <a:noFill/>
          <a:ln>
            <a:noFill/>
          </a:ln>
          <a:effectLst/>
          <a:extLst/>
        </p:spPr>
        <p:txBody>
          <a:bodyPr/>
          <a:lstStyle/>
          <a:p>
            <a:pPr algn="r">
              <a:defRPr/>
            </a:pPr>
            <a:fld id="{FD9D74A2-1144-4690-B7D5-2072B503A1A2}" type="slidenum">
              <a:rPr lang="en-US" sz="1200" b="1">
                <a:solidFill>
                  <a:schemeClr val="bg1"/>
                </a:solidFill>
              </a:rPr>
              <a:pPr algn="r">
                <a:defRPr/>
              </a:pPr>
              <a:t>‹#›</a:t>
            </a:fld>
            <a:endParaRPr lang="en-US" sz="1200" b="1">
              <a:solidFill>
                <a:schemeClr val="bg1"/>
              </a:solidFill>
            </a:endParaRPr>
          </a:p>
        </p:txBody>
      </p:sp>
      <p:grpSp>
        <p:nvGrpSpPr>
          <p:cNvPr id="2" name="Group 25"/>
          <p:cNvGrpSpPr>
            <a:grpSpLocks/>
          </p:cNvGrpSpPr>
          <p:nvPr/>
        </p:nvGrpSpPr>
        <p:grpSpPr bwMode="auto">
          <a:xfrm>
            <a:off x="5708650" y="6124575"/>
            <a:ext cx="2047875" cy="661988"/>
            <a:chOff x="3596" y="3858"/>
            <a:chExt cx="1290" cy="417"/>
          </a:xfrm>
        </p:grpSpPr>
        <p:pic>
          <p:nvPicPr>
            <p:cNvPr id="56332" name="Picture 26" descr="NEW FAA LOGO"/>
            <p:cNvPicPr>
              <a:picLocks noChangeAspect="1" noChangeArrowheads="1"/>
            </p:cNvPicPr>
            <p:nvPr userDrawn="1"/>
          </p:nvPicPr>
          <p:blipFill>
            <a:blip r:embed="rId16">
              <a:clrChange>
                <a:clrFrom>
                  <a:srgbClr val="DF1F06"/>
                </a:clrFrom>
                <a:clrTo>
                  <a:srgbClr val="DF1F06">
                    <a:alpha val="0"/>
                  </a:srgbClr>
                </a:clrTo>
              </a:clrChange>
            </a:blip>
            <a:srcRect l="14333" t="3734" r="14973" b="4564"/>
            <a:stretch>
              <a:fillRect/>
            </a:stretch>
          </p:blipFill>
          <p:spPr bwMode="auto">
            <a:xfrm>
              <a:off x="3596" y="3858"/>
              <a:ext cx="416" cy="417"/>
            </a:xfrm>
            <a:prstGeom prst="rect">
              <a:avLst/>
            </a:prstGeom>
            <a:noFill/>
            <a:ln w="9525">
              <a:noFill/>
              <a:miter lim="800000"/>
              <a:headEnd/>
              <a:tailEnd/>
            </a:ln>
          </p:spPr>
        </p:pic>
        <p:sp>
          <p:nvSpPr>
            <p:cNvPr id="1037"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lnSpc>
                  <a:spcPct val="85000"/>
                </a:lnSpc>
                <a:defRPr/>
              </a:pPr>
              <a:r>
                <a:rPr lang="en-US" sz="1200" b="1" smtClean="0">
                  <a:solidFill>
                    <a:schemeClr val="bg1"/>
                  </a:solidFill>
                </a:rPr>
                <a:t>Federal Aviation</a:t>
              </a:r>
            </a:p>
            <a:p>
              <a:pPr eaLnBrk="1" hangingPunct="1">
                <a:lnSpc>
                  <a:spcPct val="85000"/>
                </a:lnSpc>
                <a:defRPr/>
              </a:pPr>
              <a:r>
                <a:rPr lang="en-US" sz="1200" b="1" smtClean="0">
                  <a:solidFill>
                    <a:schemeClr val="bg1"/>
                  </a:solidFill>
                </a:rPr>
                <a:t>Administration</a:t>
              </a:r>
            </a:p>
          </p:txBody>
        </p:sp>
      </p:grpSp>
      <p:sp>
        <p:nvSpPr>
          <p:cNvPr id="1034" name="Text Box 29"/>
          <p:cNvSpPr txBox="1">
            <a:spLocks noChangeArrowheads="1"/>
          </p:cNvSpPr>
          <p:nvPr/>
        </p:nvSpPr>
        <p:spPr bwMode="auto">
          <a:xfrm>
            <a:off x="449263" y="6205538"/>
            <a:ext cx="4784725" cy="274637"/>
          </a:xfrm>
          <a:prstGeom prst="rect">
            <a:avLst/>
          </a:prstGeom>
          <a:noFill/>
          <a:ln>
            <a:noFill/>
          </a:ln>
          <a:effectLst/>
          <a:extLst/>
        </p:spPr>
        <p:txBody>
          <a:bodyPr>
            <a:spAutoFit/>
          </a:bodyPr>
          <a:lstStyle/>
          <a:p>
            <a:pPr>
              <a:spcBef>
                <a:spcPct val="50000"/>
              </a:spcBef>
              <a:defRPr/>
            </a:pPr>
            <a:r>
              <a:rPr lang="en-US" sz="1200" dirty="0" smtClean="0">
                <a:solidFill>
                  <a:srgbClr val="C0C0C0"/>
                </a:solidFill>
              </a:rPr>
              <a:t>Test Cell Airflow Study for Cargo Liner NexGen Oil Burner</a:t>
            </a:r>
            <a:endParaRPr lang="en-US" sz="1200" dirty="0">
              <a:solidFill>
                <a:srgbClr val="C0C0C0"/>
              </a:solidFill>
            </a:endParaRPr>
          </a:p>
        </p:txBody>
      </p:sp>
      <p:sp>
        <p:nvSpPr>
          <p:cNvPr id="1035" name="Text Box 30"/>
          <p:cNvSpPr txBox="1">
            <a:spLocks noChangeArrowheads="1"/>
          </p:cNvSpPr>
          <p:nvPr/>
        </p:nvSpPr>
        <p:spPr bwMode="auto">
          <a:xfrm>
            <a:off x="441325" y="6384925"/>
            <a:ext cx="4315732" cy="276999"/>
          </a:xfrm>
          <a:prstGeom prst="rect">
            <a:avLst/>
          </a:prstGeom>
          <a:noFill/>
          <a:ln>
            <a:noFill/>
          </a:ln>
          <a:effectLst/>
          <a:extLst/>
        </p:spPr>
        <p:txBody>
          <a:bodyPr wrap="square">
            <a:spAutoFit/>
          </a:bodyPr>
          <a:lstStyle/>
          <a:p>
            <a:pPr>
              <a:spcBef>
                <a:spcPct val="50000"/>
              </a:spcBef>
              <a:defRPr/>
            </a:pPr>
            <a:r>
              <a:rPr lang="en-US" sz="1200" dirty="0">
                <a:solidFill>
                  <a:srgbClr val="C0C0C0"/>
                </a:solidFill>
              </a:rPr>
              <a:t>IAMFTWG, </a:t>
            </a:r>
            <a:r>
              <a:rPr lang="en-US" sz="1200" dirty="0" smtClean="0">
                <a:solidFill>
                  <a:srgbClr val="C0C0C0"/>
                </a:solidFill>
              </a:rPr>
              <a:t>March 16-17, 2016, Bordeaux, France</a:t>
            </a:r>
            <a:endParaRPr lang="en-US" sz="1200" dirty="0">
              <a:solidFill>
                <a:srgbClr val="C0C0C0"/>
              </a:solidFill>
            </a:endParaRPr>
          </a:p>
        </p:txBody>
      </p:sp>
    </p:spTree>
  </p:cSld>
  <p:clrMap bg1="lt1" tx1="dk1" bg2="lt2" tx2="dk2" accent1="accent1" accent2="accent2" accent3="accent3" accent4="accent4" accent5="accent5" accent6="accent6" hlink="hlink" folHlink="folHlink"/>
  <p:sldLayoutIdLst>
    <p:sldLayoutId id="2147483857" r:id="rId1"/>
    <p:sldLayoutId id="2147483896" r:id="rId2"/>
    <p:sldLayoutId id="2147483856" r:id="rId3"/>
    <p:sldLayoutId id="2147483855" r:id="rId4"/>
    <p:sldLayoutId id="2147483854" r:id="rId5"/>
    <p:sldLayoutId id="2147483853" r:id="rId6"/>
    <p:sldLayoutId id="2147483852" r:id="rId7"/>
    <p:sldLayoutId id="2147483851" r:id="rId8"/>
    <p:sldLayoutId id="2147483850" r:id="rId9"/>
    <p:sldLayoutId id="2147483849" r:id="rId10"/>
    <p:sldLayoutId id="2147483848" r:id="rId11"/>
    <p:sldLayoutId id="2147483847" r:id="rId12"/>
    <p:sldLayoutId id="2147483846" r:id="rId13"/>
    <p:sldLayoutId id="2147483845"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36525"/>
            <a:ext cx="8229600" cy="639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53B2F88A-9A24-4EC2-8087-F6A5C4097915}" type="slidenum">
              <a:rPr lang="en-US">
                <a:solidFill>
                  <a:srgbClr val="000000"/>
                </a:solidFill>
              </a:rPr>
              <a:pPr>
                <a:defRPr/>
              </a:pPr>
              <a:t>‹#›</a:t>
            </a:fld>
            <a:endParaRPr lang="en-US">
              <a:solidFill>
                <a:srgbClr val="000000"/>
              </a:solidFill>
            </a:endParaRPr>
          </a:p>
        </p:txBody>
      </p:sp>
      <p:pic>
        <p:nvPicPr>
          <p:cNvPr id="2" name="Picture 8" descr="forUC01red_96"/>
          <p:cNvPicPr>
            <a:picLocks noChangeAspect="1" noChangeArrowheads="1"/>
          </p:cNvPicPr>
          <p:nvPr/>
        </p:nvPicPr>
        <p:blipFill>
          <a:blip r:embed="rId13"/>
          <a:srcRect/>
          <a:stretch>
            <a:fillRect/>
          </a:stretch>
        </p:blipFill>
        <p:spPr bwMode="auto">
          <a:xfrm>
            <a:off x="0" y="5495925"/>
            <a:ext cx="9144000" cy="1362075"/>
          </a:xfrm>
          <a:prstGeom prst="rect">
            <a:avLst/>
          </a:prstGeom>
          <a:noFill/>
          <a:ln w="9525">
            <a:noFill/>
            <a:miter lim="800000"/>
            <a:headEnd/>
            <a:tailEnd/>
          </a:ln>
        </p:spPr>
      </p:pic>
      <p:sp>
        <p:nvSpPr>
          <p:cNvPr id="1031" name="Rectangle 3"/>
          <p:cNvSpPr>
            <a:spLocks noGrp="1" noChangeArrowheads="1"/>
          </p:cNvSpPr>
          <p:nvPr>
            <p:ph type="body" idx="1"/>
          </p:nvPr>
        </p:nvSpPr>
        <p:spPr bwMode="auto">
          <a:xfrm>
            <a:off x="457200" y="1036638"/>
            <a:ext cx="8229600"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79935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iming>
    <p:tnLst>
      <p:par>
        <p:cTn id="1" dur="indefinite" restart="never" nodeType="tmRoot"/>
      </p:par>
    </p:tnLst>
  </p:timing>
  <p:txStyles>
    <p:titleStyle>
      <a:lvl1pPr algn="ctr" rtl="0" fontAlgn="base">
        <a:spcBef>
          <a:spcPct val="0"/>
        </a:spcBef>
        <a:spcAft>
          <a:spcPct val="0"/>
        </a:spcAft>
        <a:defRPr sz="3200">
          <a:solidFill>
            <a:srgbClr val="C00000"/>
          </a:solidFill>
          <a:effectLst>
            <a:outerShdw blurRad="50800" dist="25400" dir="2700000" algn="tl" rotWithShape="0">
              <a:prstClr val="black">
                <a:alpha val="40000"/>
              </a:prstClr>
            </a:outerShdw>
          </a:effectLst>
          <a:latin typeface="+mj-lt"/>
          <a:ea typeface="ＭＳ Ｐゴシック" pitchFamily="-72" charset="-128"/>
          <a:cs typeface="ＭＳ Ｐゴシック" pitchFamily="-72" charset="-128"/>
        </a:defRPr>
      </a:lvl1pPr>
      <a:lvl2pPr algn="ctr" rtl="0" fontAlgn="base">
        <a:spcBef>
          <a:spcPct val="0"/>
        </a:spcBef>
        <a:spcAft>
          <a:spcPct val="0"/>
        </a:spcAft>
        <a:defRPr sz="3200">
          <a:solidFill>
            <a:srgbClr val="C00000"/>
          </a:solidFill>
          <a:latin typeface="Arial" charset="0"/>
          <a:ea typeface="ＭＳ Ｐゴシック" pitchFamily="-72" charset="-128"/>
          <a:cs typeface="ＭＳ Ｐゴシック" pitchFamily="-72" charset="-128"/>
        </a:defRPr>
      </a:lvl2pPr>
      <a:lvl3pPr algn="ctr" rtl="0" fontAlgn="base">
        <a:spcBef>
          <a:spcPct val="0"/>
        </a:spcBef>
        <a:spcAft>
          <a:spcPct val="0"/>
        </a:spcAft>
        <a:defRPr sz="3200">
          <a:solidFill>
            <a:srgbClr val="C00000"/>
          </a:solidFill>
          <a:latin typeface="Arial" charset="0"/>
          <a:ea typeface="ＭＳ Ｐゴシック" pitchFamily="-72" charset="-128"/>
          <a:cs typeface="ＭＳ Ｐゴシック" pitchFamily="-72" charset="-128"/>
        </a:defRPr>
      </a:lvl3pPr>
      <a:lvl4pPr algn="ctr" rtl="0" fontAlgn="base">
        <a:spcBef>
          <a:spcPct val="0"/>
        </a:spcBef>
        <a:spcAft>
          <a:spcPct val="0"/>
        </a:spcAft>
        <a:defRPr sz="3200">
          <a:solidFill>
            <a:srgbClr val="C00000"/>
          </a:solidFill>
          <a:latin typeface="Arial" charset="0"/>
          <a:ea typeface="ＭＳ Ｐゴシック" pitchFamily="-72" charset="-128"/>
          <a:cs typeface="ＭＳ Ｐゴシック" pitchFamily="-72" charset="-128"/>
        </a:defRPr>
      </a:lvl4pPr>
      <a:lvl5pPr algn="ctr" rtl="0" fontAlgn="base">
        <a:spcBef>
          <a:spcPct val="0"/>
        </a:spcBef>
        <a:spcAft>
          <a:spcPct val="0"/>
        </a:spcAft>
        <a:defRPr sz="3200">
          <a:solidFill>
            <a:srgbClr val="C00000"/>
          </a:solidFill>
          <a:latin typeface="Arial" charset="0"/>
          <a:ea typeface="ＭＳ Ｐゴシック" pitchFamily="-72" charset="-128"/>
          <a:cs typeface="ＭＳ Ｐゴシック" pitchFamily="-72"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00000"/>
        </a:buClr>
        <a:buFont typeface="Arial" pitchFamily="-72" charset="0"/>
        <a:buChar char="●"/>
        <a:defRPr sz="24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Char char="–"/>
        <a:defRPr sz="2200">
          <a:solidFill>
            <a:schemeClr val="tx1"/>
          </a:solidFill>
          <a:latin typeface="+mn-lt"/>
          <a:ea typeface="ＭＳ Ｐゴシック" pitchFamily="-72" charset="-128"/>
        </a:defRPr>
      </a:lvl2pPr>
      <a:lvl3pPr marL="1143000" indent="-228600" algn="l" rtl="0" fontAlgn="base">
        <a:spcBef>
          <a:spcPct val="20000"/>
        </a:spcBef>
        <a:spcAft>
          <a:spcPct val="0"/>
        </a:spcAft>
        <a:buChar char="•"/>
        <a:defRPr sz="2000">
          <a:solidFill>
            <a:schemeClr val="tx1"/>
          </a:solidFill>
          <a:latin typeface="+mn-lt"/>
          <a:ea typeface="ＭＳ Ｐゴシック" pitchFamily="-72" charset="-128"/>
        </a:defRPr>
      </a:lvl3pPr>
      <a:lvl4pPr marL="1600200" indent="-228600" algn="l" rtl="0" fontAlgn="base">
        <a:spcBef>
          <a:spcPct val="20000"/>
        </a:spcBef>
        <a:spcAft>
          <a:spcPct val="0"/>
        </a:spcAft>
        <a:buChar char="–"/>
        <a:defRPr>
          <a:solidFill>
            <a:schemeClr val="tx1"/>
          </a:solidFill>
          <a:latin typeface="+mn-lt"/>
          <a:ea typeface="ＭＳ Ｐゴシック" pitchFamily="-72" charset="-128"/>
        </a:defRPr>
      </a:lvl4pPr>
      <a:lvl5pPr marL="2057400" indent="-228600" algn="l" rtl="0" fontAlgn="base">
        <a:spcBef>
          <a:spcPct val="20000"/>
        </a:spcBef>
        <a:spcAft>
          <a:spcPct val="0"/>
        </a:spcAft>
        <a:buChar char="»"/>
        <a:defRPr>
          <a:solidFill>
            <a:schemeClr val="tx1"/>
          </a:solidFill>
          <a:latin typeface="+mn-lt"/>
          <a:ea typeface="ＭＳ Ｐゴシック" pitchFamily="-72"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media" Target="../media/media2.avi"/><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10.JP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436563" y="765175"/>
            <a:ext cx="4983162" cy="1395413"/>
          </a:xfrm>
        </p:spPr>
        <p:txBody>
          <a:bodyPr/>
          <a:lstStyle/>
          <a:p>
            <a:pPr algn="ctr" eaLnBrk="1" hangingPunct="1"/>
            <a:r>
              <a:rPr lang="en-US" sz="3200" b="0" dirty="0" smtClean="0"/>
              <a:t>International Aircraft Materials Fire Test Working Group Meeting</a:t>
            </a:r>
            <a:endParaRPr lang="en-US" sz="3200" dirty="0" smtClean="0"/>
          </a:p>
        </p:txBody>
      </p:sp>
      <p:sp>
        <p:nvSpPr>
          <p:cNvPr id="29698" name="Rectangle 3"/>
          <p:cNvSpPr>
            <a:spLocks noGrp="1" noChangeArrowheads="1"/>
          </p:cNvSpPr>
          <p:nvPr>
            <p:ph type="subTitle" idx="1"/>
          </p:nvPr>
        </p:nvSpPr>
        <p:spPr>
          <a:xfrm>
            <a:off x="385763" y="2678113"/>
            <a:ext cx="4951412" cy="1514475"/>
          </a:xfrm>
        </p:spPr>
        <p:txBody>
          <a:bodyPr/>
          <a:lstStyle/>
          <a:p>
            <a:pPr algn="ctr" eaLnBrk="1" hangingPunct="1">
              <a:lnSpc>
                <a:spcPct val="90000"/>
              </a:lnSpc>
            </a:pPr>
            <a:r>
              <a:rPr lang="en-US" dirty="0" smtClean="0">
                <a:solidFill>
                  <a:schemeClr val="bg1"/>
                </a:solidFill>
              </a:rPr>
              <a:t>Test Cell Airflow Study</a:t>
            </a:r>
          </a:p>
          <a:p>
            <a:pPr algn="ctr" eaLnBrk="1" hangingPunct="1">
              <a:lnSpc>
                <a:spcPct val="90000"/>
              </a:lnSpc>
            </a:pPr>
            <a:r>
              <a:rPr lang="en-US" dirty="0" smtClean="0">
                <a:solidFill>
                  <a:schemeClr val="bg1"/>
                </a:solidFill>
              </a:rPr>
              <a:t>For Cargo Liner NexGen Oil Burner Test</a:t>
            </a:r>
          </a:p>
        </p:txBody>
      </p:sp>
      <p:sp>
        <p:nvSpPr>
          <p:cNvPr id="29699" name="Text Box 4"/>
          <p:cNvSpPr txBox="1">
            <a:spLocks noChangeArrowheads="1"/>
          </p:cNvSpPr>
          <p:nvPr/>
        </p:nvSpPr>
        <p:spPr bwMode="auto">
          <a:xfrm>
            <a:off x="1754188" y="4497388"/>
            <a:ext cx="3800475" cy="584200"/>
          </a:xfrm>
          <a:prstGeom prst="rect">
            <a:avLst/>
          </a:prstGeom>
          <a:noFill/>
          <a:ln w="9525">
            <a:noFill/>
            <a:miter lim="800000"/>
            <a:headEnd/>
            <a:tailEnd/>
          </a:ln>
        </p:spPr>
        <p:txBody>
          <a:bodyPr>
            <a:spAutoFit/>
          </a:bodyPr>
          <a:lstStyle/>
          <a:p>
            <a:pPr>
              <a:spcBef>
                <a:spcPct val="50000"/>
              </a:spcBef>
            </a:pPr>
            <a:r>
              <a:rPr lang="en-US" dirty="0">
                <a:solidFill>
                  <a:schemeClr val="bg1"/>
                </a:solidFill>
              </a:rPr>
              <a:t>International Aircraft Materials Fire Test Working Group</a:t>
            </a:r>
          </a:p>
        </p:txBody>
      </p:sp>
      <p:sp>
        <p:nvSpPr>
          <p:cNvPr id="29700" name="Text Box 5"/>
          <p:cNvSpPr txBox="1">
            <a:spLocks noChangeArrowheads="1"/>
          </p:cNvSpPr>
          <p:nvPr/>
        </p:nvSpPr>
        <p:spPr bwMode="auto">
          <a:xfrm>
            <a:off x="869950" y="5240338"/>
            <a:ext cx="3465513" cy="336550"/>
          </a:xfrm>
          <a:prstGeom prst="rect">
            <a:avLst/>
          </a:prstGeom>
          <a:noFill/>
          <a:ln w="9525">
            <a:noFill/>
            <a:miter lim="800000"/>
            <a:headEnd/>
            <a:tailEnd/>
          </a:ln>
        </p:spPr>
        <p:txBody>
          <a:bodyPr>
            <a:spAutoFit/>
          </a:bodyPr>
          <a:lstStyle/>
          <a:p>
            <a:pPr>
              <a:spcBef>
                <a:spcPct val="50000"/>
              </a:spcBef>
            </a:pPr>
            <a:r>
              <a:rPr lang="en-US">
                <a:solidFill>
                  <a:schemeClr val="bg1"/>
                </a:solidFill>
              </a:rPr>
              <a:t>Tim Salter, FAA Technical Center</a:t>
            </a:r>
          </a:p>
        </p:txBody>
      </p:sp>
      <p:sp>
        <p:nvSpPr>
          <p:cNvPr id="29701" name="Text Box 6"/>
          <p:cNvSpPr txBox="1">
            <a:spLocks noChangeArrowheads="1"/>
          </p:cNvSpPr>
          <p:nvPr/>
        </p:nvSpPr>
        <p:spPr bwMode="auto">
          <a:xfrm>
            <a:off x="1019174" y="5605463"/>
            <a:ext cx="4535489" cy="338554"/>
          </a:xfrm>
          <a:prstGeom prst="rect">
            <a:avLst/>
          </a:prstGeom>
          <a:noFill/>
          <a:ln w="9525">
            <a:noFill/>
            <a:miter lim="800000"/>
            <a:headEnd/>
            <a:tailEnd/>
          </a:ln>
        </p:spPr>
        <p:txBody>
          <a:bodyPr wrap="square">
            <a:spAutoFit/>
          </a:bodyPr>
          <a:lstStyle/>
          <a:p>
            <a:pPr>
              <a:spcBef>
                <a:spcPct val="50000"/>
              </a:spcBef>
            </a:pPr>
            <a:r>
              <a:rPr lang="en-US" dirty="0" smtClean="0">
                <a:solidFill>
                  <a:schemeClr val="bg1"/>
                </a:solidFill>
              </a:rPr>
              <a:t>March 16-17, 2016, Bordeaux, France</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Cell Air Velocity Study</a:t>
            </a:r>
          </a:p>
        </p:txBody>
      </p:sp>
      <p:sp>
        <p:nvSpPr>
          <p:cNvPr id="3" name="Content Placeholder 2"/>
          <p:cNvSpPr>
            <a:spLocks noGrp="1"/>
          </p:cNvSpPr>
          <p:nvPr>
            <p:ph idx="1"/>
          </p:nvPr>
        </p:nvSpPr>
        <p:spPr/>
        <p:txBody>
          <a:bodyPr/>
          <a:lstStyle/>
          <a:p>
            <a:r>
              <a:rPr lang="en-US" dirty="0" smtClean="0">
                <a:solidFill>
                  <a:srgbClr val="1D2F68"/>
                </a:solidFill>
              </a:rPr>
              <a:t>Testing begun </a:t>
            </a:r>
            <a:r>
              <a:rPr lang="en-US" dirty="0">
                <a:solidFill>
                  <a:srgbClr val="1D2F68"/>
                </a:solidFill>
              </a:rPr>
              <a:t>by running </a:t>
            </a:r>
            <a:r>
              <a:rPr lang="en-US" dirty="0" smtClean="0">
                <a:solidFill>
                  <a:srgbClr val="1D2F68"/>
                </a:solidFill>
              </a:rPr>
              <a:t>cargo liner test </a:t>
            </a:r>
            <a:r>
              <a:rPr lang="en-US" dirty="0">
                <a:solidFill>
                  <a:srgbClr val="1D2F68"/>
                </a:solidFill>
              </a:rPr>
              <a:t>samples under </a:t>
            </a:r>
            <a:r>
              <a:rPr lang="en-US" dirty="0" smtClean="0">
                <a:solidFill>
                  <a:srgbClr val="1D2F68"/>
                </a:solidFill>
              </a:rPr>
              <a:t>normal </a:t>
            </a:r>
            <a:r>
              <a:rPr lang="en-US" dirty="0">
                <a:solidFill>
                  <a:srgbClr val="1D2F68"/>
                </a:solidFill>
              </a:rPr>
              <a:t>test </a:t>
            </a:r>
            <a:r>
              <a:rPr lang="en-US" dirty="0" smtClean="0">
                <a:solidFill>
                  <a:srgbClr val="1D2F68"/>
                </a:solidFill>
              </a:rPr>
              <a:t>conditions in FAA Technical Center 10’x10’ cargo liner oil burner test cell </a:t>
            </a:r>
            <a:r>
              <a:rPr lang="en-US" dirty="0">
                <a:solidFill>
                  <a:srgbClr val="1D2F68"/>
                </a:solidFill>
              </a:rPr>
              <a:t>to </a:t>
            </a:r>
            <a:r>
              <a:rPr lang="en-US" dirty="0" smtClean="0">
                <a:solidFill>
                  <a:srgbClr val="1D2F68"/>
                </a:solidFill>
              </a:rPr>
              <a:t>establish “baseline” or </a:t>
            </a:r>
            <a:r>
              <a:rPr lang="en-US" dirty="0">
                <a:solidFill>
                  <a:srgbClr val="1D2F68"/>
                </a:solidFill>
              </a:rPr>
              <a:t>“control data</a:t>
            </a:r>
            <a:r>
              <a:rPr lang="en-US" dirty="0" smtClean="0">
                <a:solidFill>
                  <a:srgbClr val="1D2F68"/>
                </a:solidFill>
              </a:rPr>
              <a:t>”</a:t>
            </a:r>
          </a:p>
          <a:p>
            <a:endParaRPr lang="en-US" dirty="0" smtClean="0">
              <a:solidFill>
                <a:srgbClr val="1D2F68"/>
              </a:solidFill>
            </a:endParaRPr>
          </a:p>
          <a:p>
            <a:r>
              <a:rPr lang="en-US" dirty="0" smtClean="0">
                <a:solidFill>
                  <a:srgbClr val="1D2F68"/>
                </a:solidFill>
              </a:rPr>
              <a:t>Data collected from “modified tests” which differ from the standard test procedure were compared to control data to determine the influence of each modification</a:t>
            </a:r>
          </a:p>
        </p:txBody>
      </p:sp>
    </p:spTree>
    <p:extLst>
      <p:ext uri="{BB962C8B-B14F-4D97-AF65-F5344CB8AC3E}">
        <p14:creationId xmlns:p14="http://schemas.microsoft.com/office/powerpoint/2010/main" val="3981859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Data Results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7157835"/>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8409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Shrouded Thermocouple</a:t>
            </a:r>
            <a:endParaRPr lang="en-US" sz="4400" dirty="0"/>
          </a:p>
        </p:txBody>
      </p:sp>
    </p:spTree>
    <p:extLst>
      <p:ext uri="{BB962C8B-B14F-4D97-AF65-F5344CB8AC3E}">
        <p14:creationId xmlns:p14="http://schemas.microsoft.com/office/powerpoint/2010/main" val="1904901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Shrouded Thermocouple</a:t>
            </a:r>
            <a:endParaRPr lang="en-US" dirty="0"/>
          </a:p>
        </p:txBody>
      </p:sp>
      <p:sp>
        <p:nvSpPr>
          <p:cNvPr id="3" name="Content Placeholder 2"/>
          <p:cNvSpPr>
            <a:spLocks noGrp="1"/>
          </p:cNvSpPr>
          <p:nvPr>
            <p:ph idx="1"/>
          </p:nvPr>
        </p:nvSpPr>
        <p:spPr/>
        <p:txBody>
          <a:bodyPr/>
          <a:lstStyle/>
          <a:p>
            <a:r>
              <a:rPr lang="en-US" dirty="0" smtClean="0">
                <a:solidFill>
                  <a:srgbClr val="1D2F68"/>
                </a:solidFill>
              </a:rPr>
              <a:t>A six-inch length of 2.75” O.D. schedule-40 steel pipe was attached to the sample rig to shroud the 1/16” TC above the horizontal liner sample and isolate the TC from airflow in the horizontal plane</a:t>
            </a:r>
          </a:p>
          <a:p>
            <a:endParaRPr lang="en-US" dirty="0" smtClean="0">
              <a:solidFill>
                <a:srgbClr val="1D2F68"/>
              </a:solidFill>
            </a:endParaRPr>
          </a:p>
          <a:p>
            <a:r>
              <a:rPr lang="en-US" dirty="0" smtClean="0">
                <a:solidFill>
                  <a:srgbClr val="1D2F68"/>
                </a:solidFill>
              </a:rPr>
              <a:t>The tip of the TC was located in the center of the shroud (pipe) with both ends of the shroud open to allow heat and combustion gases to pass through vertically</a:t>
            </a:r>
            <a:endParaRPr lang="en-US" dirty="0">
              <a:solidFill>
                <a:srgbClr val="1D2F68"/>
              </a:solidFill>
            </a:endParaRPr>
          </a:p>
        </p:txBody>
      </p:sp>
    </p:spTree>
    <p:extLst>
      <p:ext uri="{BB962C8B-B14F-4D97-AF65-F5344CB8AC3E}">
        <p14:creationId xmlns:p14="http://schemas.microsoft.com/office/powerpoint/2010/main" val="3592414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Shrouded Thermocouple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16848626"/>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
        <p:nvSpPr>
          <p:cNvPr id="3" name="Up Arrow 2"/>
          <p:cNvSpPr/>
          <p:nvPr/>
        </p:nvSpPr>
        <p:spPr bwMode="auto">
          <a:xfrm>
            <a:off x="7010400" y="2743200"/>
            <a:ext cx="266700" cy="704850"/>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95224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Shrouded Thermocouple</a:t>
            </a:r>
            <a:endParaRPr lang="en-US" dirty="0"/>
          </a:p>
        </p:txBody>
      </p:sp>
      <p:sp>
        <p:nvSpPr>
          <p:cNvPr id="3" name="Content Placeholder 2"/>
          <p:cNvSpPr>
            <a:spLocks noGrp="1"/>
          </p:cNvSpPr>
          <p:nvPr>
            <p:ph idx="1"/>
          </p:nvPr>
        </p:nvSpPr>
        <p:spPr/>
        <p:txBody>
          <a:bodyPr/>
          <a:lstStyle/>
          <a:p>
            <a:r>
              <a:rPr lang="en-US" dirty="0" smtClean="0">
                <a:solidFill>
                  <a:srgbClr val="1D2F68"/>
                </a:solidFill>
              </a:rPr>
              <a:t>Temperatures were elevated towards the end of the 5-minute test compared to baseline results</a:t>
            </a:r>
          </a:p>
          <a:p>
            <a:pPr lvl="1"/>
            <a:r>
              <a:rPr lang="en-US" dirty="0" smtClean="0">
                <a:solidFill>
                  <a:srgbClr val="1D2F68"/>
                </a:solidFill>
              </a:rPr>
              <a:t>Approximately 100°F more after 5 minutes</a:t>
            </a:r>
            <a:endParaRPr lang="en-US" dirty="0">
              <a:solidFill>
                <a:srgbClr val="1D2F68"/>
              </a:solidFill>
            </a:endParaRPr>
          </a:p>
          <a:p>
            <a:r>
              <a:rPr lang="en-US" dirty="0" smtClean="0">
                <a:solidFill>
                  <a:srgbClr val="1D2F68"/>
                </a:solidFill>
              </a:rPr>
              <a:t>The increase in temperatures may be attributed to isolating the TC from airflow in the horizontal plane (cooling effect)</a:t>
            </a:r>
          </a:p>
          <a:p>
            <a:pPr lvl="1"/>
            <a:r>
              <a:rPr lang="en-US" dirty="0" smtClean="0">
                <a:solidFill>
                  <a:srgbClr val="1D2F68"/>
                </a:solidFill>
              </a:rPr>
              <a:t>Temperature readings may have been increased by heat transfer from the shroud (steel pipe)</a:t>
            </a:r>
          </a:p>
          <a:p>
            <a:pPr lvl="1"/>
            <a:r>
              <a:rPr lang="en-US" dirty="0" smtClean="0">
                <a:solidFill>
                  <a:srgbClr val="1D2F68"/>
                </a:solidFill>
              </a:rPr>
              <a:t>Insulating the shroud would reduce heat transfer</a:t>
            </a:r>
          </a:p>
        </p:txBody>
      </p:sp>
    </p:spTree>
    <p:extLst>
      <p:ext uri="{BB962C8B-B14F-4D97-AF65-F5344CB8AC3E}">
        <p14:creationId xmlns:p14="http://schemas.microsoft.com/office/powerpoint/2010/main" val="4117570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Insulating Board</a:t>
            </a:r>
            <a:endParaRPr lang="en-US" sz="4400" dirty="0"/>
          </a:p>
        </p:txBody>
      </p:sp>
    </p:spTree>
    <p:extLst>
      <p:ext uri="{BB962C8B-B14F-4D97-AF65-F5344CB8AC3E}">
        <p14:creationId xmlns:p14="http://schemas.microsoft.com/office/powerpoint/2010/main" val="1904901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Insulating Board</a:t>
            </a:r>
            <a:endParaRPr lang="en-US" dirty="0"/>
          </a:p>
        </p:txBody>
      </p:sp>
      <p:sp>
        <p:nvSpPr>
          <p:cNvPr id="3" name="Content Placeholder 2"/>
          <p:cNvSpPr>
            <a:spLocks noGrp="1"/>
          </p:cNvSpPr>
          <p:nvPr>
            <p:ph idx="1"/>
          </p:nvPr>
        </p:nvSpPr>
        <p:spPr/>
        <p:txBody>
          <a:bodyPr/>
          <a:lstStyle/>
          <a:p>
            <a:r>
              <a:rPr lang="en-US" dirty="0" smtClean="0">
                <a:solidFill>
                  <a:srgbClr val="1D2F68"/>
                </a:solidFill>
              </a:rPr>
              <a:t>Another modified test was performed using an insulating board (1” thick </a:t>
            </a:r>
            <a:r>
              <a:rPr lang="en-US" dirty="0" err="1" smtClean="0">
                <a:solidFill>
                  <a:srgbClr val="1D2F68"/>
                </a:solidFill>
              </a:rPr>
              <a:t>Superwool</a:t>
            </a:r>
            <a:r>
              <a:rPr lang="en-US" baseline="30000" dirty="0" smtClean="0">
                <a:solidFill>
                  <a:srgbClr val="1D2F68"/>
                </a:solidFill>
              </a:rPr>
              <a:t>®</a:t>
            </a:r>
            <a:r>
              <a:rPr lang="en-US" dirty="0" smtClean="0">
                <a:solidFill>
                  <a:srgbClr val="1D2F68"/>
                </a:solidFill>
              </a:rPr>
              <a:t>) to minimize heat transfer through the horizontal test sample from the burner flame</a:t>
            </a:r>
          </a:p>
          <a:p>
            <a:endParaRPr lang="en-US" dirty="0">
              <a:solidFill>
                <a:srgbClr val="1D2F68"/>
              </a:solidFill>
            </a:endParaRPr>
          </a:p>
          <a:p>
            <a:r>
              <a:rPr lang="en-US" dirty="0" smtClean="0">
                <a:solidFill>
                  <a:srgbClr val="1D2F68"/>
                </a:solidFill>
              </a:rPr>
              <a:t>The intent was to determine how heated air in the test cell could contribute to the temperatures measured above the horizontal test sample</a:t>
            </a:r>
            <a:endParaRPr lang="en-US" dirty="0">
              <a:solidFill>
                <a:srgbClr val="1D2F68"/>
              </a:solidFill>
            </a:endParaRPr>
          </a:p>
        </p:txBody>
      </p:sp>
    </p:spTree>
    <p:extLst>
      <p:ext uri="{BB962C8B-B14F-4D97-AF65-F5344CB8AC3E}">
        <p14:creationId xmlns:p14="http://schemas.microsoft.com/office/powerpoint/2010/main" val="2435535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Insulating Board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572420"/>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5157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Insulating Board</a:t>
            </a:r>
            <a:endParaRPr lang="en-US" dirty="0"/>
          </a:p>
        </p:txBody>
      </p:sp>
      <p:sp>
        <p:nvSpPr>
          <p:cNvPr id="3" name="Content Placeholder 2"/>
          <p:cNvSpPr>
            <a:spLocks noGrp="1"/>
          </p:cNvSpPr>
          <p:nvPr>
            <p:ph idx="1"/>
          </p:nvPr>
        </p:nvSpPr>
        <p:spPr/>
        <p:txBody>
          <a:bodyPr/>
          <a:lstStyle/>
          <a:p>
            <a:r>
              <a:rPr lang="en-US" dirty="0" smtClean="0">
                <a:solidFill>
                  <a:srgbClr val="1D2F68"/>
                </a:solidFill>
              </a:rPr>
              <a:t>Measured temperatures were significantly lower throughout the test with the insulating board compared to baseline results</a:t>
            </a:r>
          </a:p>
          <a:p>
            <a:endParaRPr lang="en-US" dirty="0">
              <a:solidFill>
                <a:srgbClr val="1D2F68"/>
              </a:solidFill>
            </a:endParaRPr>
          </a:p>
          <a:p>
            <a:r>
              <a:rPr lang="en-US" dirty="0" smtClean="0">
                <a:solidFill>
                  <a:srgbClr val="1D2F68"/>
                </a:solidFill>
              </a:rPr>
              <a:t>Further testing and temperature instrumentation would be required to isolate the influence of the heated air in the test cell</a:t>
            </a:r>
          </a:p>
          <a:p>
            <a:pPr lvl="1"/>
            <a:r>
              <a:rPr lang="en-US" dirty="0" smtClean="0">
                <a:solidFill>
                  <a:srgbClr val="1D2F68"/>
                </a:solidFill>
              </a:rPr>
              <a:t>Heat transferred through insulating board to TC needs to be quantified to make data results useful</a:t>
            </a:r>
            <a:endParaRPr lang="en-US" dirty="0">
              <a:solidFill>
                <a:srgbClr val="1D2F68"/>
              </a:solidFill>
            </a:endParaRPr>
          </a:p>
        </p:txBody>
      </p:sp>
    </p:spTree>
    <p:extLst>
      <p:ext uri="{BB962C8B-B14F-4D97-AF65-F5344CB8AC3E}">
        <p14:creationId xmlns:p14="http://schemas.microsoft.com/office/powerpoint/2010/main" val="2853496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solidFill>
                  <a:srgbClr val="1D2F68"/>
                </a:solidFill>
              </a:rPr>
              <a:t>Previous Meeting Overview</a:t>
            </a:r>
          </a:p>
          <a:p>
            <a:pPr lvl="1"/>
            <a:r>
              <a:rPr lang="en-US" dirty="0" smtClean="0">
                <a:solidFill>
                  <a:srgbClr val="1D2F68"/>
                </a:solidFill>
              </a:rPr>
              <a:t>2015 Round Robin Test Results</a:t>
            </a:r>
          </a:p>
          <a:p>
            <a:r>
              <a:rPr lang="en-US" dirty="0" smtClean="0">
                <a:solidFill>
                  <a:srgbClr val="1D2F68"/>
                </a:solidFill>
              </a:rPr>
              <a:t>Studying the Influence of Air Velocity</a:t>
            </a:r>
          </a:p>
          <a:p>
            <a:pPr lvl="1"/>
            <a:r>
              <a:rPr lang="en-US" dirty="0" smtClean="0">
                <a:solidFill>
                  <a:srgbClr val="1D2F68"/>
                </a:solidFill>
              </a:rPr>
              <a:t>Recent FAA Test Results</a:t>
            </a:r>
            <a:endParaRPr lang="en-US" dirty="0">
              <a:solidFill>
                <a:srgbClr val="1D2F68"/>
              </a:solidFill>
            </a:endParaRPr>
          </a:p>
          <a:p>
            <a:pPr lvl="1"/>
            <a:r>
              <a:rPr lang="en-US" dirty="0" smtClean="0">
                <a:solidFill>
                  <a:srgbClr val="1D2F68"/>
                </a:solidFill>
              </a:rPr>
              <a:t>Work Performed by University of Cincinnati (UC)</a:t>
            </a:r>
          </a:p>
          <a:p>
            <a:pPr lvl="1"/>
            <a:r>
              <a:rPr lang="en-US" dirty="0" smtClean="0">
                <a:solidFill>
                  <a:srgbClr val="1D2F68"/>
                </a:solidFill>
              </a:rPr>
              <a:t>Specific Air Velocity Range around Test Rig</a:t>
            </a:r>
            <a:endParaRPr lang="en-US" dirty="0">
              <a:solidFill>
                <a:srgbClr val="1D2F68"/>
              </a:solidFill>
            </a:endParaRPr>
          </a:p>
          <a:p>
            <a:pPr lvl="1"/>
            <a:r>
              <a:rPr lang="en-US" dirty="0" smtClean="0">
                <a:solidFill>
                  <a:srgbClr val="1D2F68"/>
                </a:solidFill>
              </a:rPr>
              <a:t>Suggested “Calibration” of Test Apparatus</a:t>
            </a:r>
            <a:endParaRPr lang="en-US" sz="2400" dirty="0" smtClean="0">
              <a:solidFill>
                <a:srgbClr val="1D2F68"/>
              </a:solidFill>
            </a:endParaRPr>
          </a:p>
          <a:p>
            <a:r>
              <a:rPr lang="en-US" dirty="0" smtClean="0">
                <a:solidFill>
                  <a:srgbClr val="1D2F68"/>
                </a:solidFill>
              </a:rPr>
              <a:t>NexGen Cargo Liner Oil Burner Video</a:t>
            </a:r>
          </a:p>
          <a:p>
            <a:r>
              <a:rPr lang="en-US" dirty="0" smtClean="0">
                <a:solidFill>
                  <a:srgbClr val="1D2F68"/>
                </a:solidFill>
              </a:rPr>
              <a:t>Updated “Handbook” Status</a:t>
            </a:r>
          </a:p>
        </p:txBody>
      </p:sp>
    </p:spTree>
    <p:extLst>
      <p:ext uri="{BB962C8B-B14F-4D97-AF65-F5344CB8AC3E}">
        <p14:creationId xmlns:p14="http://schemas.microsoft.com/office/powerpoint/2010/main" val="1587801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Air Crossflow with Fan</a:t>
            </a:r>
            <a:endParaRPr lang="en-US" sz="4400" dirty="0"/>
          </a:p>
        </p:txBody>
      </p:sp>
    </p:spTree>
    <p:extLst>
      <p:ext uri="{BB962C8B-B14F-4D97-AF65-F5344CB8AC3E}">
        <p14:creationId xmlns:p14="http://schemas.microsoft.com/office/powerpoint/2010/main" val="1904901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a:t>
            </a:r>
            <a:r>
              <a:rPr lang="en-US" dirty="0"/>
              <a:t>Crossflow with Fan</a:t>
            </a:r>
          </a:p>
        </p:txBody>
      </p:sp>
      <p:sp>
        <p:nvSpPr>
          <p:cNvPr id="3" name="Content Placeholder 2"/>
          <p:cNvSpPr>
            <a:spLocks noGrp="1"/>
          </p:cNvSpPr>
          <p:nvPr>
            <p:ph idx="1"/>
          </p:nvPr>
        </p:nvSpPr>
        <p:spPr/>
        <p:txBody>
          <a:bodyPr/>
          <a:lstStyle/>
          <a:p>
            <a:r>
              <a:rPr lang="en-US" dirty="0" smtClean="0">
                <a:solidFill>
                  <a:srgbClr val="1D2F68"/>
                </a:solidFill>
              </a:rPr>
              <a:t>An industrial-sized cooling fan was positioned in the test cell and aimed directly at the test sample rig to simulate an “extreme case” of how air velocity can influence measured temperatures during testing</a:t>
            </a:r>
            <a:endParaRPr lang="en-US" dirty="0">
              <a:solidFill>
                <a:srgbClr val="1D2F68"/>
              </a:solidFill>
            </a:endParaRPr>
          </a:p>
        </p:txBody>
      </p:sp>
    </p:spTree>
    <p:extLst>
      <p:ext uri="{BB962C8B-B14F-4D97-AF65-F5344CB8AC3E}">
        <p14:creationId xmlns:p14="http://schemas.microsoft.com/office/powerpoint/2010/main" val="1723004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a:t>
            </a:r>
            <a:r>
              <a:rPr lang="en-US" dirty="0"/>
              <a:t>Crossflow with Fan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04212925"/>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0552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a:t>
            </a:r>
            <a:r>
              <a:rPr lang="en-US" dirty="0"/>
              <a:t>Crossflow with Fan</a:t>
            </a:r>
          </a:p>
        </p:txBody>
      </p:sp>
      <p:sp>
        <p:nvSpPr>
          <p:cNvPr id="3" name="Content Placeholder 2"/>
          <p:cNvSpPr>
            <a:spLocks noGrp="1"/>
          </p:cNvSpPr>
          <p:nvPr>
            <p:ph idx="1"/>
          </p:nvPr>
        </p:nvSpPr>
        <p:spPr/>
        <p:txBody>
          <a:bodyPr/>
          <a:lstStyle/>
          <a:p>
            <a:r>
              <a:rPr lang="en-US" dirty="0" smtClean="0">
                <a:solidFill>
                  <a:srgbClr val="1D2F68"/>
                </a:solidFill>
              </a:rPr>
              <a:t>Prior to testing, it was assumed the fan would create a cooling affect</a:t>
            </a:r>
            <a:endParaRPr lang="en-US" dirty="0">
              <a:solidFill>
                <a:srgbClr val="1D2F68"/>
              </a:solidFill>
            </a:endParaRPr>
          </a:p>
          <a:p>
            <a:endParaRPr lang="en-US" dirty="0" smtClean="0">
              <a:solidFill>
                <a:srgbClr val="1D2F68"/>
              </a:solidFill>
            </a:endParaRPr>
          </a:p>
          <a:p>
            <a:r>
              <a:rPr lang="en-US" dirty="0" smtClean="0">
                <a:solidFill>
                  <a:srgbClr val="1D2F68"/>
                </a:solidFill>
              </a:rPr>
              <a:t>The strong air current from the fan created a “swirling” effect within the chamber and reduced the effectiveness of the exhaust fan to remove hot air and combustion byproducts from within the test cell</a:t>
            </a:r>
          </a:p>
          <a:p>
            <a:pPr lvl="1"/>
            <a:r>
              <a:rPr lang="en-US" dirty="0" smtClean="0">
                <a:solidFill>
                  <a:srgbClr val="1D2F68"/>
                </a:solidFill>
              </a:rPr>
              <a:t>This lead to an increase in measured temperatures at the start and end of the test period</a:t>
            </a:r>
            <a:endParaRPr lang="en-US" dirty="0">
              <a:solidFill>
                <a:srgbClr val="1D2F68"/>
              </a:solidFill>
            </a:endParaRPr>
          </a:p>
        </p:txBody>
      </p:sp>
    </p:spTree>
    <p:extLst>
      <p:ext uri="{BB962C8B-B14F-4D97-AF65-F5344CB8AC3E}">
        <p14:creationId xmlns:p14="http://schemas.microsoft.com/office/powerpoint/2010/main" val="126774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Full-Scale Test Cell</a:t>
            </a:r>
            <a:endParaRPr lang="en-US" sz="4400" dirty="0"/>
          </a:p>
        </p:txBody>
      </p:sp>
    </p:spTree>
    <p:extLst>
      <p:ext uri="{BB962C8B-B14F-4D97-AF65-F5344CB8AC3E}">
        <p14:creationId xmlns:p14="http://schemas.microsoft.com/office/powerpoint/2010/main" val="1904901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 Cell</a:t>
            </a:r>
          </a:p>
        </p:txBody>
      </p:sp>
      <p:sp>
        <p:nvSpPr>
          <p:cNvPr id="3" name="Content Placeholder 2"/>
          <p:cNvSpPr>
            <a:spLocks noGrp="1"/>
          </p:cNvSpPr>
          <p:nvPr>
            <p:ph idx="1"/>
          </p:nvPr>
        </p:nvSpPr>
        <p:spPr/>
        <p:txBody>
          <a:bodyPr/>
          <a:lstStyle/>
          <a:p>
            <a:r>
              <a:rPr lang="en-US" dirty="0" smtClean="0">
                <a:solidFill>
                  <a:srgbClr val="1D2F68"/>
                </a:solidFill>
              </a:rPr>
              <a:t>The cargo liner oil burner test apparatus was relocated from the 10’x10’ test cell to the full-scale test area</a:t>
            </a:r>
          </a:p>
          <a:p>
            <a:endParaRPr lang="en-US" dirty="0">
              <a:solidFill>
                <a:srgbClr val="1D2F68"/>
              </a:solidFill>
            </a:endParaRPr>
          </a:p>
          <a:p>
            <a:r>
              <a:rPr lang="en-US" dirty="0" smtClean="0">
                <a:solidFill>
                  <a:srgbClr val="1D2F68"/>
                </a:solidFill>
              </a:rPr>
              <a:t>Baseline tests performed in the 10’x10’ test cell were repeated in the full-scale test area</a:t>
            </a:r>
          </a:p>
          <a:p>
            <a:pPr lvl="1"/>
            <a:r>
              <a:rPr lang="en-US" dirty="0" smtClean="0">
                <a:solidFill>
                  <a:srgbClr val="1D2F68"/>
                </a:solidFill>
              </a:rPr>
              <a:t>Can the size of the test environment in some way contribute to influencing the temperature readings above the cargo liner test sample? </a:t>
            </a:r>
          </a:p>
        </p:txBody>
      </p:sp>
    </p:spTree>
    <p:extLst>
      <p:ext uri="{BB962C8B-B14F-4D97-AF65-F5344CB8AC3E}">
        <p14:creationId xmlns:p14="http://schemas.microsoft.com/office/powerpoint/2010/main" val="2527162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73" b="9277"/>
          <a:stretch/>
        </p:blipFill>
        <p:spPr>
          <a:xfrm>
            <a:off x="1466850" y="25637"/>
            <a:ext cx="5962649" cy="6825308"/>
          </a:xfrm>
        </p:spPr>
      </p:pic>
    </p:spTree>
    <p:extLst>
      <p:ext uri="{BB962C8B-B14F-4D97-AF65-F5344CB8AC3E}">
        <p14:creationId xmlns:p14="http://schemas.microsoft.com/office/powerpoint/2010/main" val="4251403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 Cell</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76178825"/>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ular Callout 6"/>
          <p:cNvSpPr/>
          <p:nvPr/>
        </p:nvSpPr>
        <p:spPr bwMode="auto">
          <a:xfrm>
            <a:off x="4961005" y="4490993"/>
            <a:ext cx="1477895" cy="600164"/>
          </a:xfrm>
          <a:prstGeom prst="wedgeRectCallout">
            <a:avLst>
              <a:gd name="adj1" fmla="val -57038"/>
              <a:gd name="adj2" fmla="val -125761"/>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smtClean="0">
                <a:latin typeface="Calibri" panose="020F0502020204030204" pitchFamily="34" charset="0"/>
                <a:cs typeface="Calibri" panose="020F0502020204030204" pitchFamily="34" charset="0"/>
              </a:rPr>
              <a:t>100°F decrease in temperature during testing</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768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 Cell</a:t>
            </a:r>
          </a:p>
        </p:txBody>
      </p:sp>
      <p:sp>
        <p:nvSpPr>
          <p:cNvPr id="3" name="Content Placeholder 2"/>
          <p:cNvSpPr>
            <a:spLocks noGrp="1"/>
          </p:cNvSpPr>
          <p:nvPr>
            <p:ph idx="1"/>
          </p:nvPr>
        </p:nvSpPr>
        <p:spPr/>
        <p:txBody>
          <a:bodyPr/>
          <a:lstStyle/>
          <a:p>
            <a:r>
              <a:rPr lang="en-US" dirty="0" smtClean="0">
                <a:solidFill>
                  <a:srgbClr val="1D2F68"/>
                </a:solidFill>
              </a:rPr>
              <a:t>Temperatures readings significantly lower in the full-scale environment</a:t>
            </a:r>
          </a:p>
          <a:p>
            <a:endParaRPr lang="en-US" dirty="0">
              <a:solidFill>
                <a:srgbClr val="1D2F68"/>
              </a:solidFill>
            </a:endParaRPr>
          </a:p>
          <a:p>
            <a:r>
              <a:rPr lang="en-US" dirty="0" smtClean="0">
                <a:solidFill>
                  <a:srgbClr val="1D2F68"/>
                </a:solidFill>
              </a:rPr>
              <a:t>Air movement around the test sample rig is essentially zero (no cooling effect)</a:t>
            </a:r>
          </a:p>
          <a:p>
            <a:endParaRPr lang="en-US" dirty="0" smtClean="0">
              <a:solidFill>
                <a:srgbClr val="1D2F68"/>
              </a:solidFill>
            </a:endParaRPr>
          </a:p>
          <a:p>
            <a:r>
              <a:rPr lang="en-US" dirty="0" smtClean="0">
                <a:solidFill>
                  <a:srgbClr val="1D2F68"/>
                </a:solidFill>
              </a:rPr>
              <a:t>Hot air and combustion gases are not confined to a small test environment</a:t>
            </a:r>
          </a:p>
          <a:p>
            <a:pPr lvl="1"/>
            <a:r>
              <a:rPr lang="en-US" dirty="0" smtClean="0">
                <a:solidFill>
                  <a:srgbClr val="1D2F68"/>
                </a:solidFill>
              </a:rPr>
              <a:t>Lower temperatures despite minimal air velocity</a:t>
            </a:r>
            <a:endParaRPr lang="en-US" dirty="0">
              <a:solidFill>
                <a:srgbClr val="1D2F68"/>
              </a:solidFill>
            </a:endParaRPr>
          </a:p>
          <a:p>
            <a:endParaRPr lang="en-US" dirty="0">
              <a:solidFill>
                <a:srgbClr val="1D2F68"/>
              </a:solidFill>
            </a:endParaRPr>
          </a:p>
        </p:txBody>
      </p:sp>
    </p:spTree>
    <p:extLst>
      <p:ext uri="{BB962C8B-B14F-4D97-AF65-F5344CB8AC3E}">
        <p14:creationId xmlns:p14="http://schemas.microsoft.com/office/powerpoint/2010/main" val="1801326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Full-Scale Test Cell with Fan</a:t>
            </a:r>
            <a:endParaRPr lang="en-US" sz="4400" dirty="0"/>
          </a:p>
        </p:txBody>
      </p:sp>
    </p:spTree>
    <p:extLst>
      <p:ext uri="{BB962C8B-B14F-4D97-AF65-F5344CB8AC3E}">
        <p14:creationId xmlns:p14="http://schemas.microsoft.com/office/powerpoint/2010/main" val="1904901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Refresher for Previous Materials Meeting</a:t>
            </a:r>
            <a:endParaRPr lang="en-US" sz="4400" dirty="0"/>
          </a:p>
        </p:txBody>
      </p:sp>
    </p:spTree>
    <p:extLst>
      <p:ext uri="{BB962C8B-B14F-4D97-AF65-F5344CB8AC3E}">
        <p14:creationId xmlns:p14="http://schemas.microsoft.com/office/powerpoint/2010/main" val="484574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Full-Scale Test Cell with Fan</a:t>
            </a:r>
            <a:endParaRPr lang="en-US" dirty="0"/>
          </a:p>
        </p:txBody>
      </p:sp>
      <p:sp>
        <p:nvSpPr>
          <p:cNvPr id="3" name="Content Placeholder 2"/>
          <p:cNvSpPr>
            <a:spLocks noGrp="1"/>
          </p:cNvSpPr>
          <p:nvPr>
            <p:ph idx="1"/>
          </p:nvPr>
        </p:nvSpPr>
        <p:spPr/>
        <p:txBody>
          <a:bodyPr/>
          <a:lstStyle/>
          <a:p>
            <a:r>
              <a:rPr lang="en-US" dirty="0" smtClean="0">
                <a:solidFill>
                  <a:srgbClr val="1D2F68"/>
                </a:solidFill>
              </a:rPr>
              <a:t>Testing was repeated in the full-scale test area with the addition of the same industrial fan used previously in the 10’x10’ test cell</a:t>
            </a:r>
          </a:p>
          <a:p>
            <a:endParaRPr lang="en-US" dirty="0">
              <a:solidFill>
                <a:srgbClr val="1D2F68"/>
              </a:solidFill>
            </a:endParaRPr>
          </a:p>
          <a:p>
            <a:r>
              <a:rPr lang="en-US" dirty="0" smtClean="0">
                <a:solidFill>
                  <a:srgbClr val="1D2F68"/>
                </a:solidFill>
              </a:rPr>
              <a:t>Again, this was to simulate an extreme case of high air velocity around the test sample</a:t>
            </a:r>
            <a:endParaRPr lang="en-US" dirty="0">
              <a:solidFill>
                <a:srgbClr val="1D2F68"/>
              </a:solidFill>
            </a:endParaRPr>
          </a:p>
        </p:txBody>
      </p:sp>
    </p:spTree>
    <p:extLst>
      <p:ext uri="{BB962C8B-B14F-4D97-AF65-F5344CB8AC3E}">
        <p14:creationId xmlns:p14="http://schemas.microsoft.com/office/powerpoint/2010/main" val="359448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3875" y="82352"/>
            <a:ext cx="7896225" cy="5922169"/>
          </a:xfrm>
        </p:spPr>
      </p:pic>
    </p:spTree>
    <p:extLst>
      <p:ext uri="{BB962C8B-B14F-4D97-AF65-F5344CB8AC3E}">
        <p14:creationId xmlns:p14="http://schemas.microsoft.com/office/powerpoint/2010/main" val="263781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 </a:t>
            </a:r>
            <a:r>
              <a:rPr lang="en-US" dirty="0" smtClean="0"/>
              <a:t>Cell with Fan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16966546"/>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7952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 Cell with Fan</a:t>
            </a:r>
          </a:p>
        </p:txBody>
      </p:sp>
      <p:sp>
        <p:nvSpPr>
          <p:cNvPr id="3" name="Content Placeholder 2"/>
          <p:cNvSpPr>
            <a:spLocks noGrp="1"/>
          </p:cNvSpPr>
          <p:nvPr>
            <p:ph idx="1"/>
          </p:nvPr>
        </p:nvSpPr>
        <p:spPr/>
        <p:txBody>
          <a:bodyPr/>
          <a:lstStyle/>
          <a:p>
            <a:r>
              <a:rPr lang="en-US" dirty="0" smtClean="0">
                <a:solidFill>
                  <a:srgbClr val="1D2F68"/>
                </a:solidFill>
              </a:rPr>
              <a:t>The test results when using the large fan showed a decrease in measured temperatures in the full-scale facility</a:t>
            </a:r>
          </a:p>
          <a:p>
            <a:endParaRPr lang="en-US" dirty="0">
              <a:solidFill>
                <a:srgbClr val="1D2F68"/>
              </a:solidFill>
            </a:endParaRPr>
          </a:p>
          <a:p>
            <a:r>
              <a:rPr lang="en-US" dirty="0" smtClean="0">
                <a:solidFill>
                  <a:srgbClr val="1D2F68"/>
                </a:solidFill>
              </a:rPr>
              <a:t>This was the opposite result compared to the increased temperatures in the 10’x10’ test cell when using the fan while testing</a:t>
            </a:r>
          </a:p>
          <a:p>
            <a:endParaRPr lang="en-US" dirty="0">
              <a:solidFill>
                <a:srgbClr val="1D2F68"/>
              </a:solidFill>
            </a:endParaRPr>
          </a:p>
        </p:txBody>
      </p:sp>
    </p:spTree>
    <p:extLst>
      <p:ext uri="{BB962C8B-B14F-4D97-AF65-F5344CB8AC3E}">
        <p14:creationId xmlns:p14="http://schemas.microsoft.com/office/powerpoint/2010/main" val="12056051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Full-Scale Testing Comparison</a:t>
            </a:r>
            <a:endParaRPr lang="en-US" dirty="0"/>
          </a:p>
        </p:txBody>
      </p:sp>
      <p:pic>
        <p:nvPicPr>
          <p:cNvPr id="7" name="trim.42C622A4-405B-48DE-9BB4-31C37DBA3B5C.avi">
            <a:hlinkClick r:id="" action="ppaction://media"/>
          </p:cNvPr>
          <p:cNvPicPr>
            <a:picLocks noGrp="1" noChangeAspect="1"/>
          </p:cNvPicPr>
          <p:nvPr>
            <p:ph sz="half" idx="1"/>
            <a:videoFile r:link="rId1"/>
            <p:extLst>
              <p:ext uri="{DAA4B4D4-6D71-4841-9C94-3DE7FCFB9230}">
                <p14:media xmlns:p14="http://schemas.microsoft.com/office/powerpoint/2010/main" r:embed="rId2">
                  <p14:trim st="2000"/>
                </p14:media>
              </p:ext>
            </p:extLst>
          </p:nvPr>
        </p:nvPicPr>
        <p:blipFill rotWithShape="1">
          <a:blip r:embed="rId5"/>
          <a:srcRect l="14709" r="21634"/>
          <a:stretch>
            <a:fillRect/>
          </a:stretch>
        </p:blipFill>
        <p:spPr>
          <a:xfrm>
            <a:off x="260012" y="1465176"/>
            <a:ext cx="4236496" cy="3749040"/>
          </a:xfrm>
        </p:spPr>
      </p:pic>
      <p:pic>
        <p:nvPicPr>
          <p:cNvPr id="8" name="trim.872BCC51-D2A1-410B-A348-19A8BA822E07.avi">
            <a:hlinkClick r:id="" action="ppaction://media"/>
          </p:cNvPr>
          <p:cNvPicPr>
            <a:picLocks noGrp="1" noChangeAspect="1"/>
          </p:cNvPicPr>
          <p:nvPr>
            <p:ph sz="half" idx="2"/>
            <a:videoFile r:link="rId1"/>
            <p:extLst>
              <p:ext uri="{DAA4B4D4-6D71-4841-9C94-3DE7FCFB9230}">
                <p14:media xmlns:p14="http://schemas.microsoft.com/office/powerpoint/2010/main" r:embed="rId3">
                  <p14:trim st="2000"/>
                </p14:media>
              </p:ext>
            </p:extLst>
          </p:nvPr>
        </p:nvPicPr>
        <p:blipFill rotWithShape="1">
          <a:blip r:embed="rId6"/>
          <a:srcRect l="20378" r="29943" b="21893"/>
          <a:stretch>
            <a:fillRect/>
          </a:stretch>
        </p:blipFill>
        <p:spPr>
          <a:xfrm>
            <a:off x="4681878" y="1466850"/>
            <a:ext cx="4231604" cy="3749040"/>
          </a:xfrm>
        </p:spPr>
      </p:pic>
    </p:spTree>
    <p:extLst>
      <p:ext uri="{BB962C8B-B14F-4D97-AF65-F5344CB8AC3E}">
        <p14:creationId xmlns:p14="http://schemas.microsoft.com/office/powerpoint/2010/main" val="36229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4" fill="hold"/>
                                        <p:tgtEl>
                                          <p:spTgt spid="7"/>
                                        </p:tgtEl>
                                      </p:cBhvr>
                                    </p:cmd>
                                  </p:childTnLst>
                                </p:cTn>
                              </p:par>
                            </p:childTnLst>
                          </p:cTn>
                        </p:par>
                        <p:par>
                          <p:cTn id="7" fill="hold">
                            <p:stCondLst>
                              <p:cond delay="29834"/>
                            </p:stCondLst>
                            <p:childTnLst>
                              <p:par>
                                <p:cTn id="8" presetID="1" presetClass="mediacall" presetSubtype="0" fill="hold" nodeType="afterEffect">
                                  <p:stCondLst>
                                    <p:cond delay="0"/>
                                  </p:stCondLst>
                                  <p:childTnLst>
                                    <p:cmd type="call" cmd="playFrom(0.0)">
                                      <p:cBhvr>
                                        <p:cTn id="9" dur="315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mute="1">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Test Result Conclusions</a:t>
            </a:r>
            <a:endParaRPr lang="en-US" sz="4400" dirty="0"/>
          </a:p>
        </p:txBody>
      </p:sp>
    </p:spTree>
    <p:extLst>
      <p:ext uri="{BB962C8B-B14F-4D97-AF65-F5344CB8AC3E}">
        <p14:creationId xmlns:p14="http://schemas.microsoft.com/office/powerpoint/2010/main" val="1407651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solidFill>
                  <a:srgbClr val="1D2F68"/>
                </a:solidFill>
              </a:rPr>
              <a:t>Size of the test cell and air velocity around test sample can drastically impact results for the same sample material and apparatus</a:t>
            </a:r>
            <a:endParaRPr lang="en-US" dirty="0">
              <a:solidFill>
                <a:srgbClr val="1D2F68"/>
              </a:solidFill>
            </a:endParaRPr>
          </a:p>
          <a:p>
            <a:endParaRPr lang="en-US" dirty="0" smtClean="0">
              <a:solidFill>
                <a:srgbClr val="1D2F68"/>
              </a:solidFill>
            </a:endParaRPr>
          </a:p>
          <a:p>
            <a:r>
              <a:rPr lang="en-US" dirty="0" smtClean="0">
                <a:solidFill>
                  <a:srgbClr val="1D2F68"/>
                </a:solidFill>
              </a:rPr>
              <a:t>Insufficient exhaust airflow can raise the temperatures measured above the liner sample, especially in smaller size test cells</a:t>
            </a:r>
          </a:p>
          <a:p>
            <a:endParaRPr lang="en-US" dirty="0">
              <a:solidFill>
                <a:srgbClr val="1D2F68"/>
              </a:solidFill>
            </a:endParaRPr>
          </a:p>
          <a:p>
            <a:r>
              <a:rPr lang="en-US" i="1" u="sng" dirty="0" smtClean="0">
                <a:solidFill>
                  <a:srgbClr val="FF0000"/>
                </a:solidFill>
                <a:effectLst>
                  <a:outerShdw blurRad="38100" dist="38100" dir="2700000" algn="tl">
                    <a:srgbClr val="000000">
                      <a:alpha val="43137"/>
                    </a:srgbClr>
                  </a:outerShdw>
                </a:effectLst>
              </a:rPr>
              <a:t>What can be done about the problem???</a:t>
            </a:r>
          </a:p>
          <a:p>
            <a:endParaRPr lang="en-US" dirty="0">
              <a:solidFill>
                <a:srgbClr val="1D2F68"/>
              </a:solidFill>
            </a:endParaRPr>
          </a:p>
        </p:txBody>
      </p:sp>
    </p:spTree>
    <p:extLst>
      <p:ext uri="{BB962C8B-B14F-4D97-AF65-F5344CB8AC3E}">
        <p14:creationId xmlns:p14="http://schemas.microsoft.com/office/powerpoint/2010/main" val="2710358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Air Velocity Ranges</a:t>
            </a:r>
            <a:endParaRPr lang="en-US" dirty="0"/>
          </a:p>
        </p:txBody>
      </p:sp>
      <p:sp>
        <p:nvSpPr>
          <p:cNvPr id="3" name="Content Placeholder 2"/>
          <p:cNvSpPr>
            <a:spLocks noGrp="1"/>
          </p:cNvSpPr>
          <p:nvPr>
            <p:ph idx="1"/>
          </p:nvPr>
        </p:nvSpPr>
        <p:spPr/>
        <p:txBody>
          <a:bodyPr/>
          <a:lstStyle/>
          <a:p>
            <a:r>
              <a:rPr lang="en-US" dirty="0" smtClean="0">
                <a:solidFill>
                  <a:srgbClr val="1D2F68"/>
                </a:solidFill>
              </a:rPr>
              <a:t>Current specified air velocities in Handbook are inadequate and do not provide minimum air velocity values</a:t>
            </a:r>
          </a:p>
          <a:p>
            <a:endParaRPr lang="en-US" dirty="0" smtClean="0">
              <a:solidFill>
                <a:srgbClr val="1D2F68"/>
              </a:solidFill>
            </a:endParaRPr>
          </a:p>
          <a:p>
            <a:r>
              <a:rPr lang="en-US" dirty="0" smtClean="0">
                <a:solidFill>
                  <a:srgbClr val="1D2F68"/>
                </a:solidFill>
              </a:rPr>
              <a:t>Must determine an appropriate range for horizontal and vertical air velocities at specified points relative to the test sample frame</a:t>
            </a:r>
            <a:endParaRPr lang="en-US" i="1" u="sng" dirty="0" smtClean="0">
              <a:solidFill>
                <a:srgbClr val="FF0000"/>
              </a:solidFill>
              <a:effectLst>
                <a:outerShdw blurRad="38100" dist="38100" dir="2700000" algn="tl">
                  <a:srgbClr val="000000">
                    <a:alpha val="43137"/>
                  </a:srgbClr>
                </a:outerShdw>
              </a:effectLst>
            </a:endParaRPr>
          </a:p>
          <a:p>
            <a:r>
              <a:rPr lang="en-US" i="1" u="sng" dirty="0" smtClean="0">
                <a:solidFill>
                  <a:srgbClr val="FF0000"/>
                </a:solidFill>
                <a:effectLst>
                  <a:outerShdw blurRad="38100" dist="38100" dir="2700000" algn="tl">
                    <a:srgbClr val="000000">
                      <a:alpha val="43137"/>
                    </a:srgbClr>
                  </a:outerShdw>
                </a:effectLst>
              </a:rPr>
              <a:t>Also….</a:t>
            </a:r>
            <a:endParaRPr lang="en-US" i="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0945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Apparatus Calibration</a:t>
            </a:r>
            <a:endParaRPr lang="en-US" dirty="0"/>
          </a:p>
        </p:txBody>
      </p:sp>
      <p:sp>
        <p:nvSpPr>
          <p:cNvPr id="3" name="Content Placeholder 2"/>
          <p:cNvSpPr>
            <a:spLocks noGrp="1"/>
          </p:cNvSpPr>
          <p:nvPr>
            <p:ph idx="1"/>
          </p:nvPr>
        </p:nvSpPr>
        <p:spPr/>
        <p:txBody>
          <a:bodyPr/>
          <a:lstStyle/>
          <a:p>
            <a:r>
              <a:rPr lang="en-US" dirty="0" smtClean="0">
                <a:solidFill>
                  <a:srgbClr val="1D2F68"/>
                </a:solidFill>
              </a:rPr>
              <a:t>Use of a “control” or “standardized” material tested in place of horizontal cargo sample before sample testing</a:t>
            </a:r>
          </a:p>
          <a:p>
            <a:endParaRPr lang="en-US" dirty="0" smtClean="0">
              <a:solidFill>
                <a:srgbClr val="1D2F68"/>
              </a:solidFill>
            </a:endParaRPr>
          </a:p>
          <a:p>
            <a:r>
              <a:rPr lang="en-US" dirty="0" smtClean="0">
                <a:solidFill>
                  <a:srgbClr val="1D2F68"/>
                </a:solidFill>
              </a:rPr>
              <a:t>Temperatures measured above the “control” material must stay within a specific temperature range over a specified flame exposure period</a:t>
            </a:r>
          </a:p>
          <a:p>
            <a:pPr lvl="1"/>
            <a:r>
              <a:rPr lang="en-US" dirty="0" smtClean="0">
                <a:solidFill>
                  <a:srgbClr val="1D2F68"/>
                </a:solidFill>
              </a:rPr>
              <a:t>Labs can adjust test environment conditions as needed to meet criteria</a:t>
            </a:r>
          </a:p>
        </p:txBody>
      </p:sp>
    </p:spTree>
    <p:extLst>
      <p:ext uri="{BB962C8B-B14F-4D97-AF65-F5344CB8AC3E}">
        <p14:creationId xmlns:p14="http://schemas.microsoft.com/office/powerpoint/2010/main" val="4133765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Collaborative Work with University of Cincinnati (UC)</a:t>
            </a:r>
            <a:endParaRPr lang="en-US" sz="4400" dirty="0"/>
          </a:p>
        </p:txBody>
      </p:sp>
    </p:spTree>
    <p:extLst>
      <p:ext uri="{BB962C8B-B14F-4D97-AF65-F5344CB8AC3E}">
        <p14:creationId xmlns:p14="http://schemas.microsoft.com/office/powerpoint/2010/main" val="2616350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Previously...</a:t>
            </a:r>
            <a:endParaRPr lang="en-US" dirty="0"/>
          </a:p>
        </p:txBody>
      </p:sp>
      <p:sp>
        <p:nvSpPr>
          <p:cNvPr id="3" name="Content Placeholder 2"/>
          <p:cNvSpPr>
            <a:spLocks noGrp="1"/>
          </p:cNvSpPr>
          <p:nvPr>
            <p:ph idx="1"/>
          </p:nvPr>
        </p:nvSpPr>
        <p:spPr/>
        <p:txBody>
          <a:bodyPr/>
          <a:lstStyle/>
          <a:p>
            <a:r>
              <a:rPr lang="en-US" dirty="0" smtClean="0">
                <a:solidFill>
                  <a:srgbClr val="1D2F68"/>
                </a:solidFill>
              </a:rPr>
              <a:t>Test results presented at the materials working group meeting in October 2015 revealed a wide range of temperatures measured during testing</a:t>
            </a:r>
          </a:p>
          <a:p>
            <a:endParaRPr lang="en-US" dirty="0" smtClean="0">
              <a:solidFill>
                <a:srgbClr val="1D2F68"/>
              </a:solidFill>
            </a:endParaRPr>
          </a:p>
          <a:p>
            <a:r>
              <a:rPr lang="en-US" dirty="0" smtClean="0">
                <a:solidFill>
                  <a:srgbClr val="1D2F68"/>
                </a:solidFill>
              </a:rPr>
              <a:t>Efforts have recently been focused on how lab conditions are affecting test results</a:t>
            </a:r>
          </a:p>
          <a:p>
            <a:pPr lvl="1"/>
            <a:r>
              <a:rPr lang="en-US" dirty="0" smtClean="0">
                <a:solidFill>
                  <a:srgbClr val="1D2F68"/>
                </a:solidFill>
              </a:rPr>
              <a:t>Air velocity around the sample</a:t>
            </a:r>
          </a:p>
          <a:p>
            <a:pPr lvl="1"/>
            <a:r>
              <a:rPr lang="en-US" dirty="0" smtClean="0">
                <a:solidFill>
                  <a:srgbClr val="1D2F68"/>
                </a:solidFill>
              </a:rPr>
              <a:t>Size and configuration of the test environment</a:t>
            </a:r>
            <a:endParaRPr lang="en-US" dirty="0">
              <a:solidFill>
                <a:srgbClr val="1D2F68"/>
              </a:solidFill>
            </a:endParaRPr>
          </a:p>
        </p:txBody>
      </p:sp>
    </p:spTree>
    <p:extLst>
      <p:ext uri="{BB962C8B-B14F-4D97-AF65-F5344CB8AC3E}">
        <p14:creationId xmlns:p14="http://schemas.microsoft.com/office/powerpoint/2010/main" val="1735671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Work with UC</a:t>
            </a:r>
            <a:endParaRPr lang="en-US" dirty="0"/>
          </a:p>
        </p:txBody>
      </p:sp>
      <p:sp>
        <p:nvSpPr>
          <p:cNvPr id="3" name="Content Placeholder 2"/>
          <p:cNvSpPr>
            <a:spLocks noGrp="1"/>
          </p:cNvSpPr>
          <p:nvPr>
            <p:ph idx="1"/>
          </p:nvPr>
        </p:nvSpPr>
        <p:spPr/>
        <p:txBody>
          <a:bodyPr/>
          <a:lstStyle/>
          <a:p>
            <a:r>
              <a:rPr lang="en-US" dirty="0" smtClean="0">
                <a:solidFill>
                  <a:srgbClr val="1D2F68"/>
                </a:solidFill>
              </a:rPr>
              <a:t>Testing for this study conducted at the FAA Technical Center is currently underway at the University of Cincinnati (UC) oil burner test lab</a:t>
            </a:r>
          </a:p>
          <a:p>
            <a:endParaRPr lang="en-US" dirty="0" smtClean="0">
              <a:solidFill>
                <a:srgbClr val="1D2F68"/>
              </a:solidFill>
            </a:endParaRPr>
          </a:p>
          <a:p>
            <a:r>
              <a:rPr lang="en-US" dirty="0" smtClean="0">
                <a:solidFill>
                  <a:srgbClr val="1D2F68"/>
                </a:solidFill>
              </a:rPr>
              <a:t>The ability to run the same tests in two different labs should provide more insight on how the test environment can influence test results and how to reduce disparities in data among test labs</a:t>
            </a:r>
            <a:endParaRPr lang="en-US" dirty="0">
              <a:solidFill>
                <a:srgbClr val="1D2F68"/>
              </a:solidFill>
            </a:endParaRPr>
          </a:p>
        </p:txBody>
      </p:sp>
    </p:spTree>
    <p:extLst>
      <p:ext uri="{BB962C8B-B14F-4D97-AF65-F5344CB8AC3E}">
        <p14:creationId xmlns:p14="http://schemas.microsoft.com/office/powerpoint/2010/main" val="1350782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Test Set Up</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99" y="1052736"/>
            <a:ext cx="4176464" cy="28472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925" y="1052736"/>
            <a:ext cx="3960970" cy="54006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5350" r="1953" b="45164"/>
          <a:stretch/>
        </p:blipFill>
        <p:spPr>
          <a:xfrm>
            <a:off x="616099" y="3933056"/>
            <a:ext cx="4194455" cy="2520280"/>
          </a:xfrm>
          <a:prstGeom prst="rect">
            <a:avLst/>
          </a:prstGeom>
        </p:spPr>
      </p:pic>
    </p:spTree>
    <p:extLst>
      <p:ext uri="{BB962C8B-B14F-4D97-AF65-F5344CB8AC3E}">
        <p14:creationId xmlns:p14="http://schemas.microsoft.com/office/powerpoint/2010/main" val="756973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Test Setup</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96" y="1052736"/>
            <a:ext cx="3714081" cy="56007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4302" y="1052736"/>
            <a:ext cx="3728858" cy="5600716"/>
          </a:xfrm>
          <a:prstGeom prst="rect">
            <a:avLst/>
          </a:prstGeom>
        </p:spPr>
      </p:pic>
    </p:spTree>
    <p:extLst>
      <p:ext uri="{BB962C8B-B14F-4D97-AF65-F5344CB8AC3E}">
        <p14:creationId xmlns:p14="http://schemas.microsoft.com/office/powerpoint/2010/main" val="482938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Shrouded Thermocouple</a:t>
            </a:r>
            <a:endParaRPr lang="en-US" dirty="0"/>
          </a:p>
        </p:txBody>
      </p:sp>
      <p:pic>
        <p:nvPicPr>
          <p:cNvPr id="6" name="Picture 5"/>
          <p:cNvPicPr>
            <a:picLocks noChangeAspect="1"/>
          </p:cNvPicPr>
          <p:nvPr/>
        </p:nvPicPr>
        <p:blipFill>
          <a:blip r:embed="rId3"/>
          <a:stretch>
            <a:fillRect/>
          </a:stretch>
        </p:blipFill>
        <p:spPr>
          <a:xfrm>
            <a:off x="1331640" y="1052737"/>
            <a:ext cx="3024336" cy="3040466"/>
          </a:xfrm>
          <a:prstGeom prst="rect">
            <a:avLst/>
          </a:prstGeom>
        </p:spPr>
      </p:pic>
      <p:pic>
        <p:nvPicPr>
          <p:cNvPr id="7" name="Picture 6"/>
          <p:cNvPicPr>
            <a:picLocks noChangeAspect="1"/>
          </p:cNvPicPr>
          <p:nvPr/>
        </p:nvPicPr>
        <p:blipFill>
          <a:blip r:embed="rId4"/>
          <a:stretch>
            <a:fillRect/>
          </a:stretch>
        </p:blipFill>
        <p:spPr>
          <a:xfrm>
            <a:off x="4499991" y="1052738"/>
            <a:ext cx="3478293" cy="3040466"/>
          </a:xfrm>
          <a:prstGeom prst="rect">
            <a:avLst/>
          </a:prstGeom>
        </p:spPr>
      </p:pic>
      <p:pic>
        <p:nvPicPr>
          <p:cNvPr id="8" name="Picture 7"/>
          <p:cNvPicPr>
            <a:picLocks noChangeAspect="1"/>
          </p:cNvPicPr>
          <p:nvPr/>
        </p:nvPicPr>
        <p:blipFill>
          <a:blip r:embed="rId5"/>
          <a:stretch>
            <a:fillRect/>
          </a:stretch>
        </p:blipFill>
        <p:spPr>
          <a:xfrm>
            <a:off x="2195736" y="4152775"/>
            <a:ext cx="4436939" cy="2588593"/>
          </a:xfrm>
          <a:prstGeom prst="rect">
            <a:avLst/>
          </a:prstGeom>
        </p:spPr>
      </p:pic>
    </p:spTree>
    <p:extLst>
      <p:ext uri="{BB962C8B-B14F-4D97-AF65-F5344CB8AC3E}">
        <p14:creationId xmlns:p14="http://schemas.microsoft.com/office/powerpoint/2010/main" val="2408391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Shroud Test Results</a:t>
            </a:r>
            <a:endParaRPr lang="en-US" dirty="0"/>
          </a:p>
        </p:txBody>
      </p:sp>
      <p:sp>
        <p:nvSpPr>
          <p:cNvPr id="4" name="TextBox 3"/>
          <p:cNvSpPr txBox="1"/>
          <p:nvPr/>
        </p:nvSpPr>
        <p:spPr>
          <a:xfrm>
            <a:off x="6276974" y="1371600"/>
            <a:ext cx="2705101" cy="1569660"/>
          </a:xfrm>
          <a:prstGeom prst="rect">
            <a:avLst/>
          </a:prstGeom>
          <a:solidFill>
            <a:schemeClr val="bg1"/>
          </a:solidFill>
          <a:ln>
            <a:solidFill>
              <a:schemeClr val="tx1"/>
            </a:solidFill>
          </a:ln>
        </p:spPr>
        <p:txBody>
          <a:bodyPr wrap="square" rtlCol="0">
            <a:spAutoFit/>
          </a:bodyPr>
          <a:lstStyle/>
          <a:p>
            <a:pPr algn="ctr"/>
            <a:r>
              <a:rPr lang="en-US" sz="2400" b="1" dirty="0" smtClean="0">
                <a:solidFill>
                  <a:srgbClr val="FF0000"/>
                </a:solidFill>
              </a:rPr>
              <a:t>*Test results from UC indicate trends similar to FAA findings*</a:t>
            </a:r>
            <a:endParaRPr lang="en-US" sz="2400" b="1" dirty="0">
              <a:solidFill>
                <a:srgbClr val="FF0000"/>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2615313548"/>
              </p:ext>
            </p:extLst>
          </p:nvPr>
        </p:nvGraphicFramePr>
        <p:xfrm>
          <a:off x="962024" y="1514475"/>
          <a:ext cx="6543675" cy="4181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0944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Instructional Video for NexGen Cargo Liner Oil Burner Test Method</a:t>
            </a:r>
            <a:endParaRPr lang="en-US" sz="4400" dirty="0"/>
          </a:p>
        </p:txBody>
      </p:sp>
    </p:spTree>
    <p:extLst>
      <p:ext uri="{BB962C8B-B14F-4D97-AF65-F5344CB8AC3E}">
        <p14:creationId xmlns:p14="http://schemas.microsoft.com/office/powerpoint/2010/main" val="2034538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Test Instructional Video</a:t>
            </a:r>
            <a:endParaRPr lang="en-US" dirty="0"/>
          </a:p>
        </p:txBody>
      </p:sp>
      <p:sp>
        <p:nvSpPr>
          <p:cNvPr id="3" name="Content Placeholder 2"/>
          <p:cNvSpPr>
            <a:spLocks noGrp="1"/>
          </p:cNvSpPr>
          <p:nvPr>
            <p:ph idx="1"/>
          </p:nvPr>
        </p:nvSpPr>
        <p:spPr/>
        <p:txBody>
          <a:bodyPr/>
          <a:lstStyle/>
          <a:p>
            <a:r>
              <a:rPr lang="en-US" dirty="0" smtClean="0">
                <a:solidFill>
                  <a:srgbClr val="1D2F68"/>
                </a:solidFill>
              </a:rPr>
              <a:t>Completed first rough cut of instructional video for NexGen cargo liner oil burner test method</a:t>
            </a:r>
          </a:p>
          <a:p>
            <a:r>
              <a:rPr lang="en-US" dirty="0" smtClean="0">
                <a:solidFill>
                  <a:srgbClr val="1D2F68"/>
                </a:solidFill>
              </a:rPr>
              <a:t>Final video expected to be available by next Materials Working Group Meeting in June 2016</a:t>
            </a:r>
          </a:p>
          <a:p>
            <a:r>
              <a:rPr lang="en-US" dirty="0" smtClean="0">
                <a:solidFill>
                  <a:srgbClr val="1D2F68"/>
                </a:solidFill>
              </a:rPr>
              <a:t>Instruction using NexGen burner only</a:t>
            </a:r>
          </a:p>
          <a:p>
            <a:pPr lvl="1"/>
            <a:r>
              <a:rPr lang="en-US" dirty="0" smtClean="0">
                <a:solidFill>
                  <a:srgbClr val="1D2F68"/>
                </a:solidFill>
              </a:rPr>
              <a:t>Instructional video using Park oil burner for cargo test </a:t>
            </a:r>
            <a:r>
              <a:rPr lang="en-US" smtClean="0">
                <a:solidFill>
                  <a:srgbClr val="1D2F68"/>
                </a:solidFill>
              </a:rPr>
              <a:t>method already available</a:t>
            </a:r>
            <a:endParaRPr lang="en-US" dirty="0">
              <a:solidFill>
                <a:srgbClr val="1D2F68"/>
              </a:solidFill>
            </a:endParaRPr>
          </a:p>
        </p:txBody>
      </p:sp>
    </p:spTree>
    <p:extLst>
      <p:ext uri="{BB962C8B-B14F-4D97-AF65-F5344CB8AC3E}">
        <p14:creationId xmlns:p14="http://schemas.microsoft.com/office/powerpoint/2010/main" val="2804286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96" y="2743304"/>
            <a:ext cx="8472488" cy="609600"/>
          </a:xfrm>
        </p:spPr>
        <p:txBody>
          <a:bodyPr/>
          <a:lstStyle/>
          <a:p>
            <a:pPr algn="ctr"/>
            <a:r>
              <a:rPr lang="en-US" sz="4400" dirty="0" smtClean="0"/>
              <a:t>Future Testing and Development</a:t>
            </a:r>
            <a:endParaRPr lang="en-US" sz="4400" dirty="0"/>
          </a:p>
        </p:txBody>
      </p:sp>
    </p:spTree>
    <p:extLst>
      <p:ext uri="{BB962C8B-B14F-4D97-AF65-F5344CB8AC3E}">
        <p14:creationId xmlns:p14="http://schemas.microsoft.com/office/powerpoint/2010/main" val="31934083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648700" cy="609600"/>
          </a:xfrm>
        </p:spPr>
        <p:txBody>
          <a:bodyPr/>
          <a:lstStyle/>
          <a:p>
            <a:r>
              <a:rPr lang="en-US" dirty="0" smtClean="0"/>
              <a:t>Future Testing and Development</a:t>
            </a:r>
            <a:endParaRPr lang="en-US" dirty="0"/>
          </a:p>
        </p:txBody>
      </p:sp>
      <p:sp>
        <p:nvSpPr>
          <p:cNvPr id="3" name="Content Placeholder 2"/>
          <p:cNvSpPr>
            <a:spLocks noGrp="1"/>
          </p:cNvSpPr>
          <p:nvPr>
            <p:ph idx="1"/>
          </p:nvPr>
        </p:nvSpPr>
        <p:spPr/>
        <p:txBody>
          <a:bodyPr/>
          <a:lstStyle/>
          <a:p>
            <a:r>
              <a:rPr lang="en-US" dirty="0" smtClean="0">
                <a:solidFill>
                  <a:srgbClr val="1D2F68"/>
                </a:solidFill>
              </a:rPr>
              <a:t>Conclude air velocity study and compare FAA results with UC results</a:t>
            </a:r>
          </a:p>
          <a:p>
            <a:endParaRPr lang="en-US" dirty="0" smtClean="0">
              <a:solidFill>
                <a:srgbClr val="1D2F68"/>
              </a:solidFill>
            </a:endParaRPr>
          </a:p>
          <a:p>
            <a:r>
              <a:rPr lang="en-US" dirty="0" smtClean="0">
                <a:solidFill>
                  <a:srgbClr val="1D2F68"/>
                </a:solidFill>
              </a:rPr>
              <a:t>Provide more specific guidance to labs regarding test cell conditions </a:t>
            </a:r>
          </a:p>
          <a:p>
            <a:endParaRPr lang="en-US" dirty="0" smtClean="0">
              <a:solidFill>
                <a:srgbClr val="1D2F68"/>
              </a:solidFill>
            </a:endParaRPr>
          </a:p>
          <a:p>
            <a:r>
              <a:rPr lang="en-US" dirty="0" smtClean="0">
                <a:solidFill>
                  <a:srgbClr val="1D2F68"/>
                </a:solidFill>
              </a:rPr>
              <a:t>Devise a method or plan allowing labs to modify test facilities to meet FAA specified criteria such as a “calibration test sample”</a:t>
            </a:r>
          </a:p>
        </p:txBody>
      </p:sp>
    </p:spTree>
    <p:extLst>
      <p:ext uri="{BB962C8B-B14F-4D97-AF65-F5344CB8AC3E}">
        <p14:creationId xmlns:p14="http://schemas.microsoft.com/office/powerpoint/2010/main" val="25646408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192052" y="1397000"/>
            <a:ext cx="8615435" cy="3785652"/>
          </a:xfrm>
          <a:prstGeom prst="rect">
            <a:avLst/>
          </a:prstGeom>
          <a:noFill/>
          <a:ln w="9525">
            <a:noFill/>
            <a:miter lim="800000"/>
            <a:headEnd/>
            <a:tailEnd/>
          </a:ln>
        </p:spPr>
        <p:txBody>
          <a:bodyPr wrap="none">
            <a:spAutoFit/>
          </a:bodyPr>
          <a:lstStyle/>
          <a:p>
            <a:pPr algn="ctr">
              <a:spcBef>
                <a:spcPct val="50000"/>
              </a:spcBef>
            </a:pPr>
            <a:r>
              <a:rPr lang="en-US" sz="6000" b="1" i="1" u="sng" dirty="0">
                <a:solidFill>
                  <a:srgbClr val="1D2F68"/>
                </a:solidFill>
                <a:effectLst>
                  <a:outerShdw blurRad="38100" dist="38100" dir="2700000" algn="tl">
                    <a:srgbClr val="000000">
                      <a:alpha val="43137"/>
                    </a:srgbClr>
                  </a:outerShdw>
                </a:effectLst>
                <a:latin typeface="+mj-lt"/>
              </a:rPr>
              <a:t>Questions</a:t>
            </a:r>
            <a:r>
              <a:rPr lang="en-US" sz="6000" b="1" i="1" u="sng" dirty="0" smtClean="0">
                <a:solidFill>
                  <a:srgbClr val="1D2F68"/>
                </a:solidFill>
                <a:effectLst>
                  <a:outerShdw blurRad="38100" dist="38100" dir="2700000" algn="tl">
                    <a:srgbClr val="000000">
                      <a:alpha val="43137"/>
                    </a:srgbClr>
                  </a:outerShdw>
                </a:effectLst>
                <a:latin typeface="+mj-lt"/>
              </a:rPr>
              <a:t>?</a:t>
            </a:r>
            <a:endParaRPr lang="en-US" sz="6000" b="1" i="1" u="sng" dirty="0">
              <a:solidFill>
                <a:srgbClr val="1D2F68"/>
              </a:solidFill>
              <a:effectLst>
                <a:outerShdw blurRad="38100" dist="38100" dir="2700000" algn="tl">
                  <a:srgbClr val="000000">
                    <a:alpha val="43137"/>
                  </a:srgbClr>
                </a:outerShdw>
              </a:effectLst>
              <a:latin typeface="+mj-lt"/>
            </a:endParaRPr>
          </a:p>
          <a:p>
            <a:pPr algn="ctr">
              <a:spcBef>
                <a:spcPct val="50000"/>
              </a:spcBef>
            </a:pPr>
            <a:r>
              <a:rPr lang="en-US" sz="6000" b="1" dirty="0" smtClean="0">
                <a:solidFill>
                  <a:srgbClr val="1D2F68"/>
                </a:solidFill>
                <a:latin typeface="+mj-lt"/>
              </a:rPr>
              <a:t>timothy.salter@faa.gov</a:t>
            </a:r>
          </a:p>
          <a:p>
            <a:pPr algn="ctr">
              <a:spcBef>
                <a:spcPct val="50000"/>
              </a:spcBef>
            </a:pPr>
            <a:r>
              <a:rPr lang="en-US" sz="6000" b="1" dirty="0" smtClean="0">
                <a:solidFill>
                  <a:srgbClr val="1D2F68"/>
                </a:solidFill>
                <a:latin typeface="+mj-lt"/>
              </a:rPr>
              <a:t>(1)-609-485-6952</a:t>
            </a:r>
            <a:endParaRPr lang="en-US" sz="6000" b="1" dirty="0">
              <a:solidFill>
                <a:srgbClr val="1D2F68"/>
              </a:solidFill>
              <a:latin typeface="+mj-lt"/>
            </a:endParaRPr>
          </a:p>
        </p:txBody>
      </p:sp>
    </p:spTree>
    <p:extLst>
      <p:ext uri="{BB962C8B-B14F-4D97-AF65-F5344CB8AC3E}">
        <p14:creationId xmlns:p14="http://schemas.microsoft.com/office/powerpoint/2010/main" val="824915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Cargo Round Robin Study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98264821"/>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102851" y="3449372"/>
            <a:ext cx="461726" cy="246221"/>
          </a:xfrm>
          <a:prstGeom prst="rect">
            <a:avLst/>
          </a:prstGeom>
          <a:solidFill>
            <a:schemeClr val="bg1"/>
          </a:solidFill>
        </p:spPr>
        <p:txBody>
          <a:bodyPr wrap="square" rtlCol="0">
            <a:spAutoFit/>
          </a:bodyPr>
          <a:lstStyle/>
          <a:p>
            <a:pPr algn="ctr"/>
            <a:r>
              <a:rPr lang="en-US" sz="1000" b="1" dirty="0" smtClean="0"/>
              <a:t>FAA</a:t>
            </a:r>
            <a:endParaRPr lang="en-US" sz="1000" b="1" dirty="0"/>
          </a:p>
        </p:txBody>
      </p:sp>
      <p:sp>
        <p:nvSpPr>
          <p:cNvPr id="4" name="TextBox 3"/>
          <p:cNvSpPr txBox="1"/>
          <p:nvPr/>
        </p:nvSpPr>
        <p:spPr>
          <a:xfrm>
            <a:off x="600075" y="2166772"/>
            <a:ext cx="8172450" cy="1446550"/>
          </a:xfrm>
          <a:prstGeom prst="rect">
            <a:avLst/>
          </a:prstGeom>
          <a:noFill/>
          <a:ln>
            <a:noFill/>
          </a:ln>
        </p:spPr>
        <p:txBody>
          <a:bodyPr wrap="square" rtlCol="0">
            <a:spAutoFit/>
          </a:bodyPr>
          <a:lstStyle/>
          <a:p>
            <a:pPr algn="ctr"/>
            <a:r>
              <a:rPr lang="en-US" sz="2800" b="1" i="1" u="sng" dirty="0" smtClean="0">
                <a:solidFill>
                  <a:srgbClr val="FF0000"/>
                </a:solidFill>
                <a:effectLst>
                  <a:outerShdw blurRad="38100" dist="38100" dir="2700000" algn="tl">
                    <a:srgbClr val="000000">
                      <a:alpha val="43137"/>
                    </a:srgbClr>
                  </a:outerShdw>
                </a:effectLst>
              </a:rPr>
              <a:t>** Temperatures varied as </a:t>
            </a:r>
            <a:r>
              <a:rPr lang="en-US" sz="2800" b="1" i="1" u="sng" dirty="0">
                <a:solidFill>
                  <a:srgbClr val="FF0000"/>
                </a:solidFill>
                <a:effectLst>
                  <a:outerShdw blurRad="38100" dist="38100" dir="2700000" algn="tl">
                    <a:srgbClr val="000000">
                      <a:alpha val="43137"/>
                    </a:srgbClr>
                  </a:outerShdw>
                </a:effectLst>
              </a:rPr>
              <a:t>much as </a:t>
            </a:r>
            <a:r>
              <a:rPr lang="en-US" sz="3200" b="1" i="1" u="sng" dirty="0" smtClean="0">
                <a:solidFill>
                  <a:srgbClr val="FF0000"/>
                </a:solidFill>
                <a:effectLst>
                  <a:outerShdw blurRad="38100" dist="38100" dir="2700000" algn="tl">
                    <a:srgbClr val="000000">
                      <a:alpha val="43137"/>
                    </a:srgbClr>
                  </a:outerShdw>
                </a:effectLst>
              </a:rPr>
              <a:t>125°F</a:t>
            </a:r>
            <a:r>
              <a:rPr lang="en-US" sz="2800" b="1" i="1" u="sng" dirty="0" smtClean="0">
                <a:solidFill>
                  <a:srgbClr val="FF0000"/>
                </a:solidFill>
                <a:effectLst>
                  <a:outerShdw blurRad="38100" dist="38100" dir="2700000" algn="tl">
                    <a:srgbClr val="000000">
                      <a:alpha val="43137"/>
                    </a:srgbClr>
                  </a:outerShdw>
                </a:effectLst>
              </a:rPr>
              <a:t> among the labs involved in the study ** </a:t>
            </a:r>
            <a:endParaRPr lang="en-US" sz="2800" b="1" i="1" u="sng" dirty="0">
              <a:solidFill>
                <a:srgbClr val="FF0000"/>
              </a:solidFill>
              <a:effectLst>
                <a:outerShdw blurRad="38100" dist="38100" dir="2700000" algn="tl">
                  <a:srgbClr val="000000">
                    <a:alpha val="43137"/>
                  </a:srgbClr>
                </a:outerShdw>
              </a:effectLst>
            </a:endParaRPr>
          </a:p>
          <a:p>
            <a:pPr algn="ctr"/>
            <a:endParaRPr lang="en-US" sz="2800" b="1" i="1" u="sng" dirty="0">
              <a:solidFill>
                <a:srgbClr val="FF0000"/>
              </a:solidFill>
              <a:effectLst>
                <a:outerShdw blurRad="38100" dist="38100" dir="2700000" algn="tl">
                  <a:srgbClr val="000000">
                    <a:alpha val="43137"/>
                  </a:srgbClr>
                </a:outerShdw>
              </a:effectLst>
            </a:endParaRPr>
          </a:p>
        </p:txBody>
      </p:sp>
      <p:sp>
        <p:nvSpPr>
          <p:cNvPr id="5" name="Up-Down Arrow 4"/>
          <p:cNvSpPr/>
          <p:nvPr/>
        </p:nvSpPr>
        <p:spPr bwMode="auto">
          <a:xfrm>
            <a:off x="3495675" y="3362325"/>
            <a:ext cx="352425" cy="923925"/>
          </a:xfrm>
          <a:prstGeom prst="up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15011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2" y="2802681"/>
            <a:ext cx="8472488" cy="609600"/>
          </a:xfrm>
        </p:spPr>
        <p:txBody>
          <a:bodyPr/>
          <a:lstStyle/>
          <a:p>
            <a:pPr algn="ctr"/>
            <a:r>
              <a:rPr lang="en-US" sz="4400" dirty="0" smtClean="0"/>
              <a:t>Test Cell Air Velocity Study </a:t>
            </a:r>
            <a:r>
              <a:rPr lang="en-US" sz="4400" dirty="0"/>
              <a:t>using the NexGen Cargo Liner </a:t>
            </a:r>
            <a:r>
              <a:rPr lang="en-US" sz="4400" dirty="0" smtClean="0"/>
              <a:t>Oil Burner</a:t>
            </a:r>
            <a:endParaRPr lang="en-US" sz="4400" dirty="0"/>
          </a:p>
        </p:txBody>
      </p:sp>
    </p:spTree>
    <p:extLst>
      <p:ext uri="{BB962C8B-B14F-4D97-AF65-F5344CB8AC3E}">
        <p14:creationId xmlns:p14="http://schemas.microsoft.com/office/powerpoint/2010/main" val="3091415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Cell Air Velocity Study</a:t>
            </a:r>
            <a:endParaRPr lang="en-US" dirty="0"/>
          </a:p>
        </p:txBody>
      </p:sp>
      <p:sp>
        <p:nvSpPr>
          <p:cNvPr id="3" name="Content Placeholder 2"/>
          <p:cNvSpPr>
            <a:spLocks noGrp="1"/>
          </p:cNvSpPr>
          <p:nvPr>
            <p:ph idx="1"/>
          </p:nvPr>
        </p:nvSpPr>
        <p:spPr/>
        <p:txBody>
          <a:bodyPr/>
          <a:lstStyle/>
          <a:p>
            <a:r>
              <a:rPr lang="en-US" dirty="0" smtClean="0">
                <a:solidFill>
                  <a:srgbClr val="1D2F68"/>
                </a:solidFill>
              </a:rPr>
              <a:t>Recently, the NexGen cargo liner oil burner apparatus was used to study the influence of localized air velocity around the test sample</a:t>
            </a:r>
          </a:p>
          <a:p>
            <a:endParaRPr lang="en-US" dirty="0">
              <a:solidFill>
                <a:srgbClr val="1D2F68"/>
              </a:solidFill>
            </a:endParaRPr>
          </a:p>
          <a:p>
            <a:r>
              <a:rPr lang="en-US" dirty="0" smtClean="0">
                <a:solidFill>
                  <a:srgbClr val="1D2F68"/>
                </a:solidFill>
              </a:rPr>
              <a:t>Purpose: Determine how the air movement around the test sample can affect the temperatures measured by the 1/16” TC located above the ceiling (horizontal) cargo liner test sample</a:t>
            </a:r>
            <a:endParaRPr lang="en-US" dirty="0">
              <a:solidFill>
                <a:srgbClr val="1D2F68"/>
              </a:solidFill>
            </a:endParaRPr>
          </a:p>
        </p:txBody>
      </p:sp>
    </p:spTree>
    <p:extLst>
      <p:ext uri="{BB962C8B-B14F-4D97-AF65-F5344CB8AC3E}">
        <p14:creationId xmlns:p14="http://schemas.microsoft.com/office/powerpoint/2010/main" val="1442182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Cell Air Velocity Study</a:t>
            </a:r>
          </a:p>
        </p:txBody>
      </p:sp>
      <p:sp>
        <p:nvSpPr>
          <p:cNvPr id="3" name="Content Placeholder 2"/>
          <p:cNvSpPr>
            <a:spLocks noGrp="1"/>
          </p:cNvSpPr>
          <p:nvPr>
            <p:ph idx="1"/>
          </p:nvPr>
        </p:nvSpPr>
        <p:spPr/>
        <p:txBody>
          <a:bodyPr/>
          <a:lstStyle/>
          <a:p>
            <a:r>
              <a:rPr lang="en-US" dirty="0" smtClean="0">
                <a:solidFill>
                  <a:srgbClr val="1D2F68"/>
                </a:solidFill>
              </a:rPr>
              <a:t>All tests were conducted using the same woven fiberglass/polyester reinforced cargo liner samples oriented in the horizontal sample position and an insulating board in place of the vertical liner sample</a:t>
            </a:r>
          </a:p>
          <a:p>
            <a:pPr lvl="1"/>
            <a:r>
              <a:rPr lang="en-US" i="1" dirty="0" smtClean="0">
                <a:solidFill>
                  <a:srgbClr val="1D2F68"/>
                </a:solidFill>
              </a:rPr>
              <a:t>Unless otherwise specified</a:t>
            </a:r>
          </a:p>
          <a:p>
            <a:endParaRPr lang="en-US" dirty="0" smtClean="0">
              <a:solidFill>
                <a:srgbClr val="1D2F68"/>
              </a:solidFill>
            </a:endParaRPr>
          </a:p>
          <a:p>
            <a:r>
              <a:rPr lang="en-US" dirty="0" smtClean="0">
                <a:solidFill>
                  <a:srgbClr val="1D2F68"/>
                </a:solidFill>
              </a:rPr>
              <a:t>Each plotted temperature profile represents an average for 3 individual sample tests</a:t>
            </a:r>
            <a:endParaRPr lang="en-US" dirty="0">
              <a:solidFill>
                <a:srgbClr val="1D2F68"/>
              </a:solidFill>
            </a:endParaRPr>
          </a:p>
        </p:txBody>
      </p:sp>
    </p:spTree>
    <p:extLst>
      <p:ext uri="{BB962C8B-B14F-4D97-AF65-F5344CB8AC3E}">
        <p14:creationId xmlns:p14="http://schemas.microsoft.com/office/powerpoint/2010/main" val="2194220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Cell Air Velocity Study</a:t>
            </a:r>
            <a:endParaRPr lang="en-US" dirty="0"/>
          </a:p>
        </p:txBody>
      </p:sp>
      <p:sp>
        <p:nvSpPr>
          <p:cNvPr id="3" name="Content Placeholder 2"/>
          <p:cNvSpPr>
            <a:spLocks noGrp="1"/>
          </p:cNvSpPr>
          <p:nvPr>
            <p:ph idx="1"/>
          </p:nvPr>
        </p:nvSpPr>
        <p:spPr/>
        <p:txBody>
          <a:bodyPr/>
          <a:lstStyle/>
          <a:p>
            <a:r>
              <a:rPr lang="en-US" dirty="0" smtClean="0">
                <a:solidFill>
                  <a:srgbClr val="1D2F68"/>
                </a:solidFill>
              </a:rPr>
              <a:t>Testing Performed</a:t>
            </a:r>
          </a:p>
          <a:p>
            <a:pPr lvl="1"/>
            <a:r>
              <a:rPr lang="en-US" dirty="0" smtClean="0">
                <a:solidFill>
                  <a:srgbClr val="1D2F68"/>
                </a:solidFill>
              </a:rPr>
              <a:t>Shrouding of the 1/16” TC</a:t>
            </a:r>
          </a:p>
          <a:p>
            <a:pPr lvl="2"/>
            <a:r>
              <a:rPr lang="en-US" dirty="0" smtClean="0">
                <a:solidFill>
                  <a:srgbClr val="1D2F68"/>
                </a:solidFill>
              </a:rPr>
              <a:t>Isolate 1/16” TC from air crossflow in horizontal plane</a:t>
            </a:r>
          </a:p>
          <a:p>
            <a:pPr lvl="1"/>
            <a:r>
              <a:rPr lang="en-US" dirty="0" smtClean="0">
                <a:solidFill>
                  <a:srgbClr val="1D2F68"/>
                </a:solidFill>
              </a:rPr>
              <a:t>Substitute horizontal cargo sample with insulating board</a:t>
            </a:r>
          </a:p>
          <a:p>
            <a:pPr lvl="2"/>
            <a:r>
              <a:rPr lang="en-US" dirty="0" smtClean="0">
                <a:solidFill>
                  <a:srgbClr val="1D2F68"/>
                </a:solidFill>
              </a:rPr>
              <a:t>Minimize heat transfer from burner flame to 1/16” TC</a:t>
            </a:r>
          </a:p>
          <a:p>
            <a:pPr lvl="1"/>
            <a:r>
              <a:rPr lang="en-US" dirty="0" smtClean="0">
                <a:solidFill>
                  <a:srgbClr val="1D2F68"/>
                </a:solidFill>
              </a:rPr>
              <a:t>Setup large fan to move air across top face of horizontal cargo sample to simulate “extreme” case of air crossflow</a:t>
            </a:r>
          </a:p>
          <a:p>
            <a:pPr lvl="1"/>
            <a:r>
              <a:rPr lang="en-US" dirty="0" smtClean="0">
                <a:solidFill>
                  <a:srgbClr val="1D2F68"/>
                </a:solidFill>
              </a:rPr>
              <a:t>Perform tests in both small (10’x10’) and full-scale test environments</a:t>
            </a:r>
          </a:p>
        </p:txBody>
      </p:sp>
    </p:spTree>
    <p:extLst>
      <p:ext uri="{BB962C8B-B14F-4D97-AF65-F5344CB8AC3E}">
        <p14:creationId xmlns:p14="http://schemas.microsoft.com/office/powerpoint/2010/main" val="2488912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y_uc">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67498</TotalTime>
  <Words>1653</Words>
  <Application>Microsoft Office PowerPoint</Application>
  <PresentationFormat>On-screen Show (4:3)</PresentationFormat>
  <Paragraphs>192</Paragraphs>
  <Slides>49</Slides>
  <Notes>5</Notes>
  <HiddenSlides>0</HiddenSlides>
  <MMClips>2</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1_Custom Design</vt:lpstr>
      <vt:lpstr>1_my_uc</vt:lpstr>
      <vt:lpstr>International Aircraft Materials Fire Test Working Group Meeting</vt:lpstr>
      <vt:lpstr>Introduction</vt:lpstr>
      <vt:lpstr>Refresher for Previous Materials Meeting</vt:lpstr>
      <vt:lpstr>Previously...</vt:lpstr>
      <vt:lpstr>2015 Cargo Round Robin Study</vt:lpstr>
      <vt:lpstr>Test Cell Air Velocity Study using the NexGen Cargo Liner Oil Burner</vt:lpstr>
      <vt:lpstr>Test Cell Air Velocity Study</vt:lpstr>
      <vt:lpstr>Test Cell Air Velocity Study</vt:lpstr>
      <vt:lpstr>Test Cell Air Velocity Study</vt:lpstr>
      <vt:lpstr>Test Cell Air Velocity Study</vt:lpstr>
      <vt:lpstr>Baseline Data Results</vt:lpstr>
      <vt:lpstr>Shrouded Thermocouple</vt:lpstr>
      <vt:lpstr>Shrouded Thermocouple</vt:lpstr>
      <vt:lpstr>Shrouded Thermocouple</vt:lpstr>
      <vt:lpstr>Shrouded Thermocouple</vt:lpstr>
      <vt:lpstr>Insulating Board</vt:lpstr>
      <vt:lpstr>Insulating Board</vt:lpstr>
      <vt:lpstr>Insulating Board</vt:lpstr>
      <vt:lpstr>Insulating Board</vt:lpstr>
      <vt:lpstr>Air Crossflow with Fan</vt:lpstr>
      <vt:lpstr>Air Crossflow with Fan</vt:lpstr>
      <vt:lpstr>Air Crossflow with Fan</vt:lpstr>
      <vt:lpstr>Air Crossflow with Fan</vt:lpstr>
      <vt:lpstr>Full-Scale Test Cell</vt:lpstr>
      <vt:lpstr>Full-Scale Test Cell</vt:lpstr>
      <vt:lpstr>PowerPoint Presentation</vt:lpstr>
      <vt:lpstr>Full-Scale Test Cell</vt:lpstr>
      <vt:lpstr>Full-Scale Test Cell</vt:lpstr>
      <vt:lpstr>Full-Scale Test Cell with Fan</vt:lpstr>
      <vt:lpstr>Full-Scale Test Cell with Fan</vt:lpstr>
      <vt:lpstr>PowerPoint Presentation</vt:lpstr>
      <vt:lpstr>Full-Scale Test Cell with Fan</vt:lpstr>
      <vt:lpstr>Full-Scale Test Cell with Fan</vt:lpstr>
      <vt:lpstr>Full-Scale Testing Comparison</vt:lpstr>
      <vt:lpstr>Test Result Conclusions</vt:lpstr>
      <vt:lpstr>Conclusion</vt:lpstr>
      <vt:lpstr>Specific Air Velocity Ranges</vt:lpstr>
      <vt:lpstr>Cargo Apparatus Calibration</vt:lpstr>
      <vt:lpstr>Collaborative Work with University of Cincinnati (UC)</vt:lpstr>
      <vt:lpstr>Collaborative Work with UC</vt:lpstr>
      <vt:lpstr>UC Test Set Up</vt:lpstr>
      <vt:lpstr>UC Test Setup</vt:lpstr>
      <vt:lpstr>UC Shrouded Thermocouple</vt:lpstr>
      <vt:lpstr>Shroud Test Results</vt:lpstr>
      <vt:lpstr>Instructional Video for NexGen Cargo Liner Oil Burner Test Method</vt:lpstr>
      <vt:lpstr>Cargo Test Instructional Video</vt:lpstr>
      <vt:lpstr>Future Testing and Development</vt:lpstr>
      <vt:lpstr>Future Testing and Development</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Salter, Timothy (FAA)</cp:lastModifiedBy>
  <cp:revision>805</cp:revision>
  <cp:lastPrinted>2015-10-05T18:03:27Z</cp:lastPrinted>
  <dcterms:created xsi:type="dcterms:W3CDTF">2005-01-28T20:32:53Z</dcterms:created>
  <dcterms:modified xsi:type="dcterms:W3CDTF">2016-03-08T20:03:34Z</dcterms:modified>
</cp:coreProperties>
</file>