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0"/>
  </p:notesMasterIdLst>
  <p:handoutMasterIdLst>
    <p:handoutMasterId r:id="rId21"/>
  </p:handoutMasterIdLst>
  <p:sldIdLst>
    <p:sldId id="256" r:id="rId3"/>
    <p:sldId id="314" r:id="rId4"/>
    <p:sldId id="294" r:id="rId5"/>
    <p:sldId id="299" r:id="rId6"/>
    <p:sldId id="292" r:id="rId7"/>
    <p:sldId id="306" r:id="rId8"/>
    <p:sldId id="300" r:id="rId9"/>
    <p:sldId id="307" r:id="rId10"/>
    <p:sldId id="309" r:id="rId11"/>
    <p:sldId id="296" r:id="rId12"/>
    <p:sldId id="298" r:id="rId13"/>
    <p:sldId id="308" r:id="rId14"/>
    <p:sldId id="310" r:id="rId15"/>
    <p:sldId id="313" r:id="rId16"/>
    <p:sldId id="311" r:id="rId17"/>
    <p:sldId id="315" r:id="rId18"/>
    <p:sldId id="312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4" autoAdjust="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D3199-AA1A-49DB-A447-778521D596C3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02FA8-C3AA-433E-AD53-7C9F7FD0F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79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D3E5E2-AB6D-4EC7-B46E-86AEABCA159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CC667C-77B5-4091-BEE6-CDE21B173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3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1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1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9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49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1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3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8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7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9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84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9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7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270886" y="3393862"/>
            <a:ext cx="4455314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F41E8BF-F246-4AA8-AA1B-8D323CBE08C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6A5FCEC7-9095-4046-8389-2D748F211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1E8BF-F246-4AA8-AA1B-8D323CBE08C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FCEC7-9095-4046-8389-2D748F211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1E8BF-F246-4AA8-AA1B-8D323CBE08C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FCEC7-9095-4046-8389-2D748F211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1E8BF-F246-4AA8-AA1B-8D323CBE08C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FCEC7-9095-4046-8389-2D748F211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1E8BF-F246-4AA8-AA1B-8D323CBE08C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FCEC7-9095-4046-8389-2D748F211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8F41E8BF-F246-4AA8-AA1B-8D323CBE08CD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6A5FCEC7-9095-4046-8389-2D748F211402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2199" y="6248400"/>
            <a:ext cx="11139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ina.emami@faa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 Visualization in the OSU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52400" y="3276600"/>
            <a:ext cx="1752600" cy="1219200"/>
          </a:xfrm>
          <a:prstGeom prst="rect">
            <a:avLst/>
          </a:prstGeom>
          <a:ln>
            <a:solidFill>
              <a:schemeClr val="bg1"/>
            </a:solidFill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14693" y="3276600"/>
            <a:ext cx="487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Presented to: Materials Fire Test Working Group</a:t>
            </a:r>
          </a:p>
          <a:p>
            <a:pPr>
              <a:buFontTx/>
              <a:buNone/>
            </a:pPr>
            <a:endParaRPr lang="en-US" sz="1400" b="1" dirty="0" smtClean="0"/>
          </a:p>
          <a:p>
            <a:pPr>
              <a:buFontTx/>
              <a:buNone/>
            </a:pPr>
            <a:r>
              <a:rPr lang="en-US" sz="1400" b="1" dirty="0" smtClean="0"/>
              <a:t>By: Tina Emami</a:t>
            </a:r>
          </a:p>
          <a:p>
            <a:pPr>
              <a:buFontTx/>
              <a:buNone/>
            </a:pPr>
            <a:endParaRPr lang="en-US" sz="1400" b="1" dirty="0" smtClean="0"/>
          </a:p>
          <a:p>
            <a:pPr>
              <a:buFontTx/>
              <a:buNone/>
            </a:pPr>
            <a:r>
              <a:rPr lang="en-US" sz="1400" b="1" dirty="0" smtClean="0"/>
              <a:t>Date: March 6 2018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099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Seeding Powder Collection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3772" y="1219201"/>
            <a:ext cx="3509962" cy="4679950"/>
          </a:xfrm>
        </p:spPr>
      </p:pic>
      <p:sp>
        <p:nvSpPr>
          <p:cNvPr id="3" name="Right Arrow 2"/>
          <p:cNvSpPr/>
          <p:nvPr/>
        </p:nvSpPr>
        <p:spPr bwMode="auto">
          <a:xfrm>
            <a:off x="219501" y="6096000"/>
            <a:ext cx="15240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43300" y="5695890"/>
            <a:ext cx="16764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/>
              <a:t>Air inlet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02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Setup Comparison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2" y="1508125"/>
            <a:ext cx="3293268" cy="43910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9" y="1508125"/>
            <a:ext cx="3293268" cy="4391025"/>
          </a:xfrm>
        </p:spPr>
      </p:pic>
      <p:sp>
        <p:nvSpPr>
          <p:cNvPr id="7" name="TextBox 6"/>
          <p:cNvSpPr txBox="1"/>
          <p:nvPr/>
        </p:nvSpPr>
        <p:spPr bwMode="auto">
          <a:xfrm>
            <a:off x="1447800" y="11430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Current Set Up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801436" y="1132904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New Set Up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04" y="171593"/>
            <a:ext cx="8472488" cy="609600"/>
          </a:xfrm>
        </p:spPr>
        <p:txBody>
          <a:bodyPr/>
          <a:lstStyle/>
          <a:p>
            <a:r>
              <a:rPr lang="en-US" sz="3600" dirty="0" smtClean="0"/>
              <a:t>New Bottom Chamber Comparison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38094" r="7998" b="35292"/>
          <a:stretch/>
        </p:blipFill>
        <p:spPr>
          <a:xfrm>
            <a:off x="38727" y="1118700"/>
            <a:ext cx="9117842" cy="20881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37612" r="7500" b="36509"/>
          <a:stretch/>
        </p:blipFill>
        <p:spPr>
          <a:xfrm>
            <a:off x="12569" y="3439469"/>
            <a:ext cx="9144000" cy="2026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0" t="75888" r="17015" b="15754"/>
          <a:stretch/>
        </p:blipFill>
        <p:spPr>
          <a:xfrm>
            <a:off x="2743200" y="5410200"/>
            <a:ext cx="4858603" cy="57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854924" y="897523"/>
            <a:ext cx="2209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New Test Setup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3854924" y="3206808"/>
            <a:ext cx="23934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Current Test Setup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126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5" y="221065"/>
            <a:ext cx="8472488" cy="609600"/>
          </a:xfrm>
        </p:spPr>
        <p:txBody>
          <a:bodyPr/>
          <a:lstStyle/>
          <a:p>
            <a:r>
              <a:rPr lang="en-US" sz="3600" dirty="0" smtClean="0"/>
              <a:t>New Near Test Sample Comparison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40199" r="9104" b="37711"/>
          <a:stretch/>
        </p:blipFill>
        <p:spPr>
          <a:xfrm>
            <a:off x="0" y="1066800"/>
            <a:ext cx="9144000" cy="1865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39005" r="7761" b="35921"/>
          <a:stretch/>
        </p:blipFill>
        <p:spPr>
          <a:xfrm>
            <a:off x="61413" y="3190547"/>
            <a:ext cx="9021173" cy="2055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622" r="17463" b="15025"/>
          <a:stretch/>
        </p:blipFill>
        <p:spPr>
          <a:xfrm>
            <a:off x="2667000" y="5220269"/>
            <a:ext cx="4585648" cy="641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3854924" y="897523"/>
            <a:ext cx="2209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New Test Setup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874258" y="2932579"/>
            <a:ext cx="23741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Current Test Setup</a:t>
            </a:r>
            <a:endParaRPr lang="en-US" sz="16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854924" y="1236076"/>
            <a:ext cx="1783876" cy="127852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Test Setup Middle Frame</a:t>
            </a:r>
            <a:endParaRPr lang="en-US" dirty="0"/>
          </a:p>
        </p:txBody>
      </p:sp>
      <p:pic>
        <p:nvPicPr>
          <p:cNvPr id="5" name="NEWSETUP Front of Sample Middle.5a9d7kji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954088"/>
            <a:ext cx="7345363" cy="4391025"/>
          </a:xfrm>
        </p:spPr>
      </p:pic>
      <p:sp>
        <p:nvSpPr>
          <p:cNvPr id="6" name="TextBox 5"/>
          <p:cNvSpPr txBox="1"/>
          <p:nvPr/>
        </p:nvSpPr>
        <p:spPr bwMode="auto">
          <a:xfrm>
            <a:off x="1066800" y="5715000"/>
            <a:ext cx="7315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The 500 data images used to find the average that is highlighted on the new near test sample data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884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 for Further Testing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2718" y="1598117"/>
            <a:ext cx="4860133" cy="36450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Filling the bottom </a:t>
            </a:r>
            <a:r>
              <a:rPr lang="en-US" dirty="0"/>
              <a:t>c</a:t>
            </a:r>
            <a:r>
              <a:rPr lang="en-US" dirty="0" smtClean="0"/>
              <a:t>hamber of the OSU </a:t>
            </a:r>
            <a:r>
              <a:rPr lang="en-US" dirty="0"/>
              <a:t>with reticulated </a:t>
            </a:r>
            <a:r>
              <a:rPr lang="en-US" dirty="0" smtClean="0"/>
              <a:t>foam</a:t>
            </a:r>
          </a:p>
          <a:p>
            <a:pPr lvl="1"/>
            <a:r>
              <a:rPr lang="en-US" dirty="0" smtClean="0"/>
              <a:t>Testing the foam with and without air distribution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 for Further Testing Cont.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399" y="1508125"/>
            <a:ext cx="2971801" cy="43910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 potential design where plates can be inserted above the first chamber to straighten the flow that is introduced to the test sample</a:t>
            </a:r>
            <a:endParaRPr lang="en-US" sz="2400" dirty="0"/>
          </a:p>
        </p:txBody>
      </p:sp>
      <p:pic>
        <p:nvPicPr>
          <p:cNvPr id="5" name="Content Placeholder 4" descr="flow_striaghtener (2).pdf - Adobe Acrobat Pro DC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2241" r="6393" b="3349"/>
          <a:stretch/>
        </p:blipFill>
        <p:spPr>
          <a:xfrm>
            <a:off x="101139" y="1219200"/>
            <a:ext cx="5734052" cy="4679950"/>
          </a:xfrm>
        </p:spPr>
      </p:pic>
    </p:spTree>
    <p:extLst>
      <p:ext uri="{BB962C8B-B14F-4D97-AF65-F5344CB8AC3E}">
        <p14:creationId xmlns:p14="http://schemas.microsoft.com/office/powerpoint/2010/main" val="659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Tina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Emami</a:t>
            </a: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 smtClean="0"/>
              <a:t>FAA William </a:t>
            </a:r>
            <a:r>
              <a:rPr lang="en-US" sz="2400" b="0" dirty="0"/>
              <a:t>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 smtClean="0"/>
              <a:t>ANG-E212 Materials Fire Test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 smtClean="0"/>
              <a:t>Building 275</a:t>
            </a:r>
            <a:endParaRPr lang="en-US" sz="24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/>
              <a:t>Atlantic City Int’l Airport, 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 smtClean="0">
                <a:hlinkClick r:id="rId3"/>
              </a:rPr>
              <a:t>tina.emami@faa.gov</a:t>
            </a:r>
            <a:endParaRPr lang="en-US" sz="2400" b="0" dirty="0" smtClean="0"/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 smtClean="0"/>
              <a:t>609-485-4277</a:t>
            </a:r>
            <a:endParaRPr lang="en-US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78889" y="6248400"/>
            <a:ext cx="1077276" cy="457200"/>
          </a:xfrm>
          <a:prstGeom prst="rect">
            <a:avLst/>
          </a:prstGeom>
        </p:spPr>
        <p:txBody>
          <a:bodyPr/>
          <a:lstStyle/>
          <a:p>
            <a:fld id="{74438B1A-AF1B-4C8B-993E-1BADE62A245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PIV (Particle Image Velocimetry) system was set up around an OSU rate of heat release apparatus</a:t>
            </a:r>
          </a:p>
          <a:p>
            <a:r>
              <a:rPr lang="en-US" dirty="0" smtClean="0"/>
              <a:t>The airflow through certain chambers of the OSU were measured and analyzed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23201" y="6204857"/>
            <a:ext cx="1077912" cy="457200"/>
          </a:xfrm>
        </p:spPr>
        <p:txBody>
          <a:bodyPr/>
          <a:lstStyle/>
          <a:p>
            <a:pPr algn="ctr"/>
            <a:fld id="{74438B1A-AF1B-4C8B-993E-1BADE62A2451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6457"/>
          <a:stretch/>
        </p:blipFill>
        <p:spPr>
          <a:xfrm>
            <a:off x="6202056" y="1828800"/>
            <a:ext cx="1204792" cy="39383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r="51286"/>
          <a:stretch/>
        </p:blipFill>
        <p:spPr>
          <a:xfrm flipH="1">
            <a:off x="7230960" y="1828799"/>
            <a:ext cx="1253285" cy="39383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948" y="1143000"/>
            <a:ext cx="4648200" cy="4391025"/>
          </a:xfrm>
        </p:spPr>
        <p:txBody>
          <a:bodyPr/>
          <a:lstStyle/>
          <a:p>
            <a:r>
              <a:rPr lang="en-US" sz="2400" dirty="0" smtClean="0"/>
              <a:t>Aluminum oxide powder is seeded through the OSU</a:t>
            </a:r>
          </a:p>
          <a:p>
            <a:r>
              <a:rPr lang="en-US" sz="2400" dirty="0" smtClean="0"/>
              <a:t>Laser light sheet is directed towards the side of the OSU and  the PIV camera is placed perpendicular to this light sheet to capture seeding particles</a:t>
            </a:r>
            <a:endParaRPr lang="en-US" sz="2400" dirty="0" smtClean="0"/>
          </a:p>
          <a:p>
            <a:r>
              <a:rPr lang="en-US" sz="2400" dirty="0" smtClean="0"/>
              <a:t>Camera can capture data of size 81.03mm x 60.78mm</a:t>
            </a:r>
          </a:p>
          <a:p>
            <a:r>
              <a:rPr lang="en-US" sz="2400" dirty="0" smtClean="0"/>
              <a:t>The width of the OSU fits 5 measurement frames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562600" y="609600"/>
            <a:ext cx="2431196" cy="14478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562600" y="2286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993796" y="2286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024692" y="2057400"/>
            <a:ext cx="50970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7993796" y="609600"/>
            <a:ext cx="50970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162800" y="419100"/>
            <a:ext cx="830996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flipV="1">
            <a:off x="8308356" y="609600"/>
            <a:ext cx="0" cy="53340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 bwMode="auto">
          <a:xfrm flipH="1">
            <a:off x="5562601" y="419100"/>
            <a:ext cx="761999" cy="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>
            <a:off x="8308356" y="1600200"/>
            <a:ext cx="0" cy="45720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 bwMode="auto">
          <a:xfrm>
            <a:off x="6324600" y="228600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81.03mm</a:t>
            </a:r>
            <a:endParaRPr lang="en-US" sz="1200" b="1" dirty="0"/>
          </a:p>
        </p:txBody>
      </p:sp>
      <p:sp>
        <p:nvSpPr>
          <p:cNvPr id="47" name="TextBox 46"/>
          <p:cNvSpPr txBox="1"/>
          <p:nvPr/>
        </p:nvSpPr>
        <p:spPr bwMode="auto">
          <a:xfrm>
            <a:off x="7994933" y="1281499"/>
            <a:ext cx="8907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60.78mm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5981700" y="1039309"/>
            <a:ext cx="15929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600" b="1" dirty="0" smtClean="0"/>
              <a:t>Measurement frame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452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71" y="228600"/>
            <a:ext cx="8472488" cy="609600"/>
          </a:xfrm>
        </p:spPr>
        <p:txBody>
          <a:bodyPr/>
          <a:lstStyle/>
          <a:p>
            <a:r>
              <a:rPr lang="en-US" dirty="0" smtClean="0"/>
              <a:t>Test Setup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980363"/>
            <a:ext cx="4408227" cy="5877637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533400" y="3886200"/>
            <a:ext cx="533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2743200" y="4152900"/>
            <a:ext cx="6858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152400" y="3578423"/>
            <a:ext cx="10668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CAMERA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115670" y="3845474"/>
            <a:ext cx="952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LASER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9" y="228600"/>
            <a:ext cx="4343400" cy="57912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5081259" y="3911221"/>
            <a:ext cx="914400" cy="655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6795759" y="4079785"/>
            <a:ext cx="0" cy="9744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7696200" y="4079785"/>
            <a:ext cx="0" cy="9744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340285" y="3911221"/>
            <a:ext cx="855774" cy="655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5233659" y="5278272"/>
            <a:ext cx="3733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OSU is oriented so the glow bars are facing the camera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719559" y="3637212"/>
            <a:ext cx="1752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Chamber 1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Measurement Locations- Chamber 1</a:t>
            </a:r>
            <a:endParaRPr lang="en-US" sz="3600" dirty="0"/>
          </a:p>
        </p:txBody>
      </p:sp>
      <p:pic>
        <p:nvPicPr>
          <p:cNvPr id="4" name="osu_burner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447800"/>
            <a:ext cx="829733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6560"/>
            <a:ext cx="8472488" cy="609600"/>
          </a:xfrm>
        </p:spPr>
        <p:txBody>
          <a:bodyPr/>
          <a:lstStyle/>
          <a:p>
            <a:r>
              <a:rPr lang="en-US" dirty="0" smtClean="0"/>
              <a:t>Bottom Chamber – Front View</a:t>
            </a:r>
            <a:br>
              <a:rPr lang="en-US" dirty="0" smtClean="0"/>
            </a:br>
            <a:r>
              <a:rPr lang="en-US" dirty="0" smtClean="0"/>
              <a:t>Current Test Setup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37612" r="7500" b="36509"/>
          <a:stretch/>
        </p:blipFill>
        <p:spPr>
          <a:xfrm>
            <a:off x="121444" y="2039680"/>
            <a:ext cx="9144000" cy="20265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0" t="73433" r="17015" b="13283"/>
          <a:stretch/>
        </p:blipFill>
        <p:spPr>
          <a:xfrm>
            <a:off x="2387901" y="4066261"/>
            <a:ext cx="4858603" cy="910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2379260" y="4977249"/>
            <a:ext cx="49450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Results shown are averages of 500 data images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008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2488" cy="609600"/>
          </a:xfrm>
        </p:spPr>
        <p:txBody>
          <a:bodyPr/>
          <a:lstStyle/>
          <a:p>
            <a:r>
              <a:rPr lang="en-US" dirty="0" smtClean="0"/>
              <a:t>Test Setup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457699" cy="5943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233"/>
            <a:ext cx="4324350" cy="5765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6324600" y="1524000"/>
            <a:ext cx="114300" cy="39624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V="1">
            <a:off x="4572000" y="2590800"/>
            <a:ext cx="1143000" cy="762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572000" y="3216133"/>
            <a:ext cx="1143000" cy="44146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15000" y="2590800"/>
            <a:ext cx="0" cy="62533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572000" y="2628900"/>
            <a:ext cx="0" cy="10287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650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72488" cy="609600"/>
          </a:xfrm>
        </p:spPr>
        <p:txBody>
          <a:bodyPr/>
          <a:lstStyle/>
          <a:p>
            <a:r>
              <a:rPr lang="en-US" dirty="0" smtClean="0"/>
              <a:t>Test Setup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9769" r="15141" b="7339"/>
          <a:stretch/>
        </p:blipFill>
        <p:spPr>
          <a:xfrm flipH="1">
            <a:off x="717270" y="913682"/>
            <a:ext cx="4284921" cy="5867400"/>
          </a:xfrm>
        </p:spPr>
      </p:pic>
      <p:sp>
        <p:nvSpPr>
          <p:cNvPr id="7" name="TextBox 6"/>
          <p:cNvSpPr txBox="1"/>
          <p:nvPr/>
        </p:nvSpPr>
        <p:spPr bwMode="auto">
          <a:xfrm>
            <a:off x="6051270" y="2057400"/>
            <a:ext cx="30927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/>
              <a:t>The PIV camera is aligned to see between the middle two glow bars</a:t>
            </a:r>
            <a:endParaRPr lang="en-US" sz="2000" b="1" dirty="0"/>
          </a:p>
        </p:txBody>
      </p:sp>
      <p:sp>
        <p:nvSpPr>
          <p:cNvPr id="16" name="Right Arrow 15"/>
          <p:cNvSpPr/>
          <p:nvPr/>
        </p:nvSpPr>
        <p:spPr bwMode="auto">
          <a:xfrm rot="9781629">
            <a:off x="4484875" y="2931682"/>
            <a:ext cx="1528791" cy="485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2497540" y="3316406"/>
            <a:ext cx="1460311" cy="436728"/>
          </a:xfrm>
          <a:custGeom>
            <a:avLst/>
            <a:gdLst>
              <a:gd name="connsiteX0" fmla="*/ 0 w 1460311"/>
              <a:gd name="connsiteY0" fmla="*/ 0 h 436728"/>
              <a:gd name="connsiteX1" fmla="*/ 13648 w 1460311"/>
              <a:gd name="connsiteY1" fmla="*/ 368490 h 436728"/>
              <a:gd name="connsiteX2" fmla="*/ 1446663 w 1460311"/>
              <a:gd name="connsiteY2" fmla="*/ 436728 h 436728"/>
              <a:gd name="connsiteX3" fmla="*/ 1460311 w 1460311"/>
              <a:gd name="connsiteY3" fmla="*/ 40943 h 436728"/>
              <a:gd name="connsiteX4" fmla="*/ 0 w 1460311"/>
              <a:gd name="connsiteY4" fmla="*/ 0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311" h="436728">
                <a:moveTo>
                  <a:pt x="0" y="0"/>
                </a:moveTo>
                <a:lnTo>
                  <a:pt x="13648" y="368490"/>
                </a:lnTo>
                <a:lnTo>
                  <a:pt x="1446663" y="436728"/>
                </a:lnTo>
                <a:lnTo>
                  <a:pt x="1460311" y="40943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72488" cy="609600"/>
          </a:xfrm>
        </p:spPr>
        <p:txBody>
          <a:bodyPr/>
          <a:lstStyle/>
          <a:p>
            <a:r>
              <a:rPr lang="en-US" dirty="0" smtClean="0"/>
              <a:t>Near Test Sample – Front View</a:t>
            </a:r>
            <a:br>
              <a:rPr lang="en-US" dirty="0" smtClean="0"/>
            </a:br>
            <a:r>
              <a:rPr lang="en-US" dirty="0" smtClean="0"/>
              <a:t>Current Test Setup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38618" r="8311" b="35274"/>
          <a:stretch/>
        </p:blipFill>
        <p:spPr>
          <a:xfrm>
            <a:off x="0" y="1981200"/>
            <a:ext cx="9144000" cy="217591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422" r="19104" b="15025"/>
          <a:stretch/>
        </p:blipFill>
        <p:spPr>
          <a:xfrm>
            <a:off x="2667000" y="4571996"/>
            <a:ext cx="4435523" cy="6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FAA_Office_2010_powerpoint_template_D</Template>
  <TotalTime>19718</TotalTime>
  <Words>329</Words>
  <Application>Microsoft Office PowerPoint</Application>
  <PresentationFormat>On-screen Show (4:3)</PresentationFormat>
  <Paragraphs>74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Helvetica Neue Medium</vt:lpstr>
      <vt:lpstr>Tahoma</vt:lpstr>
      <vt:lpstr>1_Custom Design</vt:lpstr>
      <vt:lpstr>2_Custom Design</vt:lpstr>
      <vt:lpstr>Flow Visualization in the OSU</vt:lpstr>
      <vt:lpstr>Introduction</vt:lpstr>
      <vt:lpstr>Test Setup</vt:lpstr>
      <vt:lpstr>Test Setup 1</vt:lpstr>
      <vt:lpstr>Measurement Locations- Chamber 1</vt:lpstr>
      <vt:lpstr>Bottom Chamber – Front View Current Test Setup</vt:lpstr>
      <vt:lpstr>Test Setup 2</vt:lpstr>
      <vt:lpstr>Test Setup 2</vt:lpstr>
      <vt:lpstr>Near Test Sample – Front View Current Test Setup</vt:lpstr>
      <vt:lpstr>Seeding Powder Collection</vt:lpstr>
      <vt:lpstr>New Setup Comparison</vt:lpstr>
      <vt:lpstr>New Bottom Chamber Comparison</vt:lpstr>
      <vt:lpstr>New Near Test Sample Comparison</vt:lpstr>
      <vt:lpstr>New Test Setup Middle Frame</vt:lpstr>
      <vt:lpstr>Ideas for Further Testing</vt:lpstr>
      <vt:lpstr>Ideas for Further Testing Cont.</vt:lpstr>
      <vt:lpstr>Questions or Comments?</vt:lpstr>
    </vt:vector>
  </TitlesOfParts>
  <Company>Fire Safety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Chamber 1 Center</dc:title>
  <dc:creator>Tina Emami</dc:creator>
  <cp:lastModifiedBy>Emami, Tina (FAA)</cp:lastModifiedBy>
  <cp:revision>151</cp:revision>
  <cp:lastPrinted>2018-02-27T19:33:16Z</cp:lastPrinted>
  <dcterms:created xsi:type="dcterms:W3CDTF">2017-12-22T13:02:57Z</dcterms:created>
  <dcterms:modified xsi:type="dcterms:W3CDTF">2018-03-02T15:57:15Z</dcterms:modified>
</cp:coreProperties>
</file>