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Default Extension="mp4" ContentType="video/mp4"/>
  <Default Extension="wmv" ContentType="video/x-ms-wmv"/>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7322" r:id="rId4"/>
  </p:sldMasterIdLst>
  <p:notesMasterIdLst>
    <p:notesMasterId r:id="rId19"/>
  </p:notesMasterIdLst>
  <p:handoutMasterIdLst>
    <p:handoutMasterId r:id="rId20"/>
  </p:handoutMasterIdLst>
  <p:sldIdLst>
    <p:sldId id="1329" r:id="rId5"/>
    <p:sldId id="1332" r:id="rId6"/>
    <p:sldId id="1361" r:id="rId7"/>
    <p:sldId id="1330" r:id="rId8"/>
    <p:sldId id="1331" r:id="rId9"/>
    <p:sldId id="1350" r:id="rId10"/>
    <p:sldId id="1338" r:id="rId11"/>
    <p:sldId id="1346" r:id="rId12"/>
    <p:sldId id="1340" r:id="rId13"/>
    <p:sldId id="1360" r:id="rId14"/>
    <p:sldId id="1349" r:id="rId15"/>
    <p:sldId id="1355" r:id="rId16"/>
    <p:sldId id="1356" r:id="rId17"/>
    <p:sldId id="1345" r:id="rId18"/>
  </p:sldIdLst>
  <p:sldSz cx="12192000" cy="6858000"/>
  <p:notesSz cx="7023100" cy="93091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8F8F8"/>
    <a:srgbClr val="D9D9D9"/>
    <a:srgbClr val="9999FF"/>
    <a:srgbClr val="000099"/>
    <a:srgbClr val="800000"/>
    <a:srgbClr val="FFFF99"/>
    <a:srgbClr val="CCFF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2076" autoAdjust="0"/>
    <p:restoredTop sz="91602" autoAdjust="0"/>
  </p:normalViewPr>
  <p:slideViewPr>
    <p:cSldViewPr>
      <p:cViewPr varScale="1">
        <p:scale>
          <a:sx n="90" d="100"/>
          <a:sy n="90" d="100"/>
        </p:scale>
        <p:origin x="1104" y="53"/>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notesViewPr>
    <p:cSldViewPr>
      <p:cViewPr varScale="1">
        <p:scale>
          <a:sx n="84" d="100"/>
          <a:sy n="84" d="100"/>
        </p:scale>
        <p:origin x="3870" y="10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773"/>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773"/>
          </a:xfrm>
          <a:prstGeom prst="rect">
            <a:avLst/>
          </a:prstGeom>
        </p:spPr>
        <p:txBody>
          <a:bodyPr vert="horz" lIns="92446" tIns="46223" rIns="92446" bIns="46223" rtlCol="0"/>
          <a:lstStyle>
            <a:lvl1pPr algn="r">
              <a:defRPr sz="1200"/>
            </a:lvl1pPr>
          </a:lstStyle>
          <a:p>
            <a:fld id="{F6364E5C-02B0-430F-8C92-B39BECC80F54}" type="datetimeFigureOut">
              <a:rPr lang="en-US" smtClean="0"/>
              <a:pPr/>
              <a:t>5/13/2019</a:t>
            </a:fld>
            <a:endParaRPr lang="en-US" dirty="0"/>
          </a:p>
        </p:txBody>
      </p:sp>
      <p:sp>
        <p:nvSpPr>
          <p:cNvPr id="4" name="Footer Placeholder 3"/>
          <p:cNvSpPr>
            <a:spLocks noGrp="1"/>
          </p:cNvSpPr>
          <p:nvPr>
            <p:ph type="ftr" sz="quarter" idx="2"/>
          </p:nvPr>
        </p:nvSpPr>
        <p:spPr>
          <a:xfrm>
            <a:off x="0" y="8841738"/>
            <a:ext cx="3043343" cy="465773"/>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1738"/>
            <a:ext cx="3043343" cy="465773"/>
          </a:xfrm>
          <a:prstGeom prst="rect">
            <a:avLst/>
          </a:prstGeom>
        </p:spPr>
        <p:txBody>
          <a:bodyPr vert="horz" lIns="92446" tIns="46223" rIns="92446" bIns="46223" rtlCol="0" anchor="b"/>
          <a:lstStyle>
            <a:lvl1pPr algn="r">
              <a:defRPr sz="1200"/>
            </a:lvl1pPr>
          </a:lstStyle>
          <a:p>
            <a:fld id="{1F0A5164-8BF6-48E8-A29A-690D6C098646}" type="slidenum">
              <a:rPr lang="en-US" smtClean="0"/>
              <a:pPr/>
              <a:t>‹#›</a:t>
            </a:fld>
            <a:endParaRPr lang="en-US" dirty="0"/>
          </a:p>
        </p:txBody>
      </p:sp>
    </p:spTree>
    <p:extLst>
      <p:ext uri="{BB962C8B-B14F-4D97-AF65-F5344CB8AC3E}">
        <p14:creationId xmlns:p14="http://schemas.microsoft.com/office/powerpoint/2010/main" val="29008221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2" y="0"/>
            <a:ext cx="3043979" cy="465773"/>
          </a:xfrm>
          <a:prstGeom prst="rect">
            <a:avLst/>
          </a:prstGeom>
          <a:noFill/>
          <a:ln w="9525">
            <a:noFill/>
            <a:miter lim="800000"/>
            <a:headEnd/>
            <a:tailEnd/>
          </a:ln>
          <a:effectLst/>
        </p:spPr>
        <p:txBody>
          <a:bodyPr vert="horz" wrap="square" lIns="94202" tIns="47101" rIns="94202" bIns="47101" numCol="1" anchor="t" anchorCtr="0" compatLnSpc="1">
            <a:prstTxWarp prst="textNoShape">
              <a:avLst/>
            </a:prstTxWarp>
          </a:bodyPr>
          <a:lstStyle>
            <a:lvl1pPr algn="l">
              <a:defRPr sz="1200" b="0">
                <a:latin typeface="Arial" pitchFamily="34" charset="0"/>
              </a:defRPr>
            </a:lvl1pPr>
          </a:lstStyle>
          <a:p>
            <a:pPr>
              <a:defRPr/>
            </a:pPr>
            <a:endParaRPr lang="en-US" dirty="0"/>
          </a:p>
        </p:txBody>
      </p:sp>
      <p:sp>
        <p:nvSpPr>
          <p:cNvPr id="30723" name="Rectangle 3"/>
          <p:cNvSpPr>
            <a:spLocks noGrp="1" noChangeArrowheads="1"/>
          </p:cNvSpPr>
          <p:nvPr>
            <p:ph type="dt" idx="1"/>
          </p:nvPr>
        </p:nvSpPr>
        <p:spPr bwMode="auto">
          <a:xfrm>
            <a:off x="3977532" y="0"/>
            <a:ext cx="3043979" cy="465773"/>
          </a:xfrm>
          <a:prstGeom prst="rect">
            <a:avLst/>
          </a:prstGeom>
          <a:noFill/>
          <a:ln w="9525">
            <a:noFill/>
            <a:miter lim="800000"/>
            <a:headEnd/>
            <a:tailEnd/>
          </a:ln>
          <a:effectLst/>
        </p:spPr>
        <p:txBody>
          <a:bodyPr vert="horz" wrap="square" lIns="94202" tIns="47101" rIns="94202" bIns="47101" numCol="1" anchor="t" anchorCtr="0" compatLnSpc="1">
            <a:prstTxWarp prst="textNoShape">
              <a:avLst/>
            </a:prstTxWarp>
          </a:bodyPr>
          <a:lstStyle>
            <a:lvl1pPr algn="r">
              <a:defRPr sz="1200" b="0">
                <a:latin typeface="Arial" pitchFamily="34" charset="0"/>
              </a:defRPr>
            </a:lvl1pPr>
          </a:lstStyle>
          <a:p>
            <a:pPr>
              <a:defRPr/>
            </a:pPr>
            <a:endParaRPr lang="en-US" dirty="0"/>
          </a:p>
        </p:txBody>
      </p:sp>
      <p:sp>
        <p:nvSpPr>
          <p:cNvPr id="27652" name="Rectangle 4"/>
          <p:cNvSpPr>
            <a:spLocks noGrp="1" noRot="1" noChangeAspect="1" noChangeArrowheads="1" noTextEdit="1"/>
          </p:cNvSpPr>
          <p:nvPr>
            <p:ph type="sldImg" idx="2"/>
          </p:nvPr>
        </p:nvSpPr>
        <p:spPr bwMode="auto">
          <a:xfrm>
            <a:off x="407988" y="698500"/>
            <a:ext cx="6207125" cy="3490913"/>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702946" y="4422460"/>
            <a:ext cx="5617208" cy="4188778"/>
          </a:xfrm>
          <a:prstGeom prst="rect">
            <a:avLst/>
          </a:prstGeom>
          <a:noFill/>
          <a:ln w="9525">
            <a:noFill/>
            <a:miter lim="800000"/>
            <a:headEnd/>
            <a:tailEnd/>
          </a:ln>
          <a:effectLst/>
        </p:spPr>
        <p:txBody>
          <a:bodyPr vert="horz" wrap="square" lIns="94202" tIns="47101" rIns="94202" bIns="4710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2" y="8841738"/>
            <a:ext cx="3043979" cy="465773"/>
          </a:xfrm>
          <a:prstGeom prst="rect">
            <a:avLst/>
          </a:prstGeom>
          <a:noFill/>
          <a:ln w="9525">
            <a:noFill/>
            <a:miter lim="800000"/>
            <a:headEnd/>
            <a:tailEnd/>
          </a:ln>
          <a:effectLst/>
        </p:spPr>
        <p:txBody>
          <a:bodyPr vert="horz" wrap="square" lIns="94202" tIns="47101" rIns="94202" bIns="47101" numCol="1" anchor="b" anchorCtr="0" compatLnSpc="1">
            <a:prstTxWarp prst="textNoShape">
              <a:avLst/>
            </a:prstTxWarp>
          </a:bodyPr>
          <a:lstStyle>
            <a:lvl1pPr algn="l">
              <a:defRPr sz="1200" b="0">
                <a:latin typeface="Arial" pitchFamily="34" charset="0"/>
              </a:defRPr>
            </a:lvl1pPr>
          </a:lstStyle>
          <a:p>
            <a:pPr>
              <a:defRPr/>
            </a:pPr>
            <a:endParaRPr lang="en-US" dirty="0"/>
          </a:p>
        </p:txBody>
      </p:sp>
      <p:sp>
        <p:nvSpPr>
          <p:cNvPr id="30727" name="Rectangle 7"/>
          <p:cNvSpPr>
            <a:spLocks noGrp="1" noChangeArrowheads="1"/>
          </p:cNvSpPr>
          <p:nvPr>
            <p:ph type="sldNum" sz="quarter" idx="5"/>
          </p:nvPr>
        </p:nvSpPr>
        <p:spPr bwMode="auto">
          <a:xfrm>
            <a:off x="3977532" y="8841738"/>
            <a:ext cx="3043979" cy="465773"/>
          </a:xfrm>
          <a:prstGeom prst="rect">
            <a:avLst/>
          </a:prstGeom>
          <a:noFill/>
          <a:ln w="9525">
            <a:noFill/>
            <a:miter lim="800000"/>
            <a:headEnd/>
            <a:tailEnd/>
          </a:ln>
          <a:effectLst/>
        </p:spPr>
        <p:txBody>
          <a:bodyPr vert="horz" wrap="square" lIns="94202" tIns="47101" rIns="94202" bIns="47101" numCol="1" anchor="b" anchorCtr="0" compatLnSpc="1">
            <a:prstTxWarp prst="textNoShape">
              <a:avLst/>
            </a:prstTxWarp>
          </a:bodyPr>
          <a:lstStyle>
            <a:lvl1pPr algn="r">
              <a:defRPr sz="1200" b="0">
                <a:latin typeface="Arial" pitchFamily="34" charset="0"/>
              </a:defRPr>
            </a:lvl1pPr>
          </a:lstStyle>
          <a:p>
            <a:pPr>
              <a:defRPr/>
            </a:pPr>
            <a:fld id="{0546DABD-0F7E-45FB-8EC5-97B34D90214F}" type="slidenum">
              <a:rPr lang="en-US"/>
              <a:pPr>
                <a:defRPr/>
              </a:pPr>
              <a:t>‹#›</a:t>
            </a:fld>
            <a:endParaRPr lang="en-US" dirty="0"/>
          </a:p>
        </p:txBody>
      </p:sp>
    </p:spTree>
    <p:extLst>
      <p:ext uri="{BB962C8B-B14F-4D97-AF65-F5344CB8AC3E}">
        <p14:creationId xmlns:p14="http://schemas.microsoft.com/office/powerpoint/2010/main" val="38208345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546DABD-0F7E-45FB-8EC5-97B34D90214F}" type="slidenum">
              <a:rPr lang="en-US" smtClean="0"/>
              <a:pPr>
                <a:defRPr/>
              </a:pPr>
              <a:t>1</a:t>
            </a:fld>
            <a:endParaRPr lang="en-US" dirty="0"/>
          </a:p>
        </p:txBody>
      </p:sp>
    </p:spTree>
    <p:extLst>
      <p:ext uri="{BB962C8B-B14F-4D97-AF65-F5344CB8AC3E}">
        <p14:creationId xmlns:p14="http://schemas.microsoft.com/office/powerpoint/2010/main" val="1236477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0546DABD-0F7E-45FB-8EC5-97B34D90214F}" type="slidenum">
              <a:rPr lang="en-US" smtClean="0"/>
              <a:pPr>
                <a:defRPr/>
              </a:pPr>
              <a:t>10</a:t>
            </a:fld>
            <a:endParaRPr lang="en-US" dirty="0"/>
          </a:p>
        </p:txBody>
      </p:sp>
    </p:spTree>
    <p:extLst>
      <p:ext uri="{BB962C8B-B14F-4D97-AF65-F5344CB8AC3E}">
        <p14:creationId xmlns:p14="http://schemas.microsoft.com/office/powerpoint/2010/main" val="3673857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0546DABD-0F7E-45FB-8EC5-97B34D90214F}" type="slidenum">
              <a:rPr lang="en-US" smtClean="0"/>
              <a:pPr>
                <a:defRPr/>
              </a:pPr>
              <a:t>11</a:t>
            </a:fld>
            <a:endParaRPr lang="en-US" dirty="0"/>
          </a:p>
        </p:txBody>
      </p:sp>
    </p:spTree>
    <p:extLst>
      <p:ext uri="{BB962C8B-B14F-4D97-AF65-F5344CB8AC3E}">
        <p14:creationId xmlns:p14="http://schemas.microsoft.com/office/powerpoint/2010/main" val="2144356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546DABD-0F7E-45FB-8EC5-97B34D90214F}" type="slidenum">
              <a:rPr lang="en-US" smtClean="0"/>
              <a:pPr>
                <a:defRPr/>
              </a:pPr>
              <a:t>12</a:t>
            </a:fld>
            <a:endParaRPr lang="en-US" dirty="0"/>
          </a:p>
        </p:txBody>
      </p:sp>
    </p:spTree>
    <p:extLst>
      <p:ext uri="{BB962C8B-B14F-4D97-AF65-F5344CB8AC3E}">
        <p14:creationId xmlns:p14="http://schemas.microsoft.com/office/powerpoint/2010/main" val="1587231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546DABD-0F7E-45FB-8EC5-97B34D90214F}" type="slidenum">
              <a:rPr lang="en-US" smtClean="0"/>
              <a:pPr>
                <a:defRPr/>
              </a:pPr>
              <a:t>13</a:t>
            </a:fld>
            <a:endParaRPr lang="en-US" dirty="0"/>
          </a:p>
        </p:txBody>
      </p:sp>
    </p:spTree>
    <p:extLst>
      <p:ext uri="{BB962C8B-B14F-4D97-AF65-F5344CB8AC3E}">
        <p14:creationId xmlns:p14="http://schemas.microsoft.com/office/powerpoint/2010/main" val="1446707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0546DABD-0F7E-45FB-8EC5-97B34D90214F}" type="slidenum">
              <a:rPr lang="en-US" smtClean="0"/>
              <a:pPr>
                <a:defRPr/>
              </a:pPr>
              <a:t>2</a:t>
            </a:fld>
            <a:endParaRPr lang="en-US" dirty="0"/>
          </a:p>
        </p:txBody>
      </p:sp>
    </p:spTree>
    <p:extLst>
      <p:ext uri="{BB962C8B-B14F-4D97-AF65-F5344CB8AC3E}">
        <p14:creationId xmlns:p14="http://schemas.microsoft.com/office/powerpoint/2010/main" val="140566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0546DABD-0F7E-45FB-8EC5-97B34D90214F}" type="slidenum">
              <a:rPr lang="en-US" smtClean="0"/>
              <a:pPr>
                <a:defRPr/>
              </a:pPr>
              <a:t>3</a:t>
            </a:fld>
            <a:endParaRPr lang="en-US" dirty="0"/>
          </a:p>
        </p:txBody>
      </p:sp>
    </p:spTree>
    <p:extLst>
      <p:ext uri="{BB962C8B-B14F-4D97-AF65-F5344CB8AC3E}">
        <p14:creationId xmlns:p14="http://schemas.microsoft.com/office/powerpoint/2010/main" val="1139817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0546DABD-0F7E-45FB-8EC5-97B34D90214F}" type="slidenum">
              <a:rPr lang="en-US" smtClean="0"/>
              <a:pPr>
                <a:defRPr/>
              </a:pPr>
              <a:t>4</a:t>
            </a:fld>
            <a:endParaRPr lang="en-US" dirty="0"/>
          </a:p>
        </p:txBody>
      </p:sp>
    </p:spTree>
    <p:extLst>
      <p:ext uri="{BB962C8B-B14F-4D97-AF65-F5344CB8AC3E}">
        <p14:creationId xmlns:p14="http://schemas.microsoft.com/office/powerpoint/2010/main" val="381747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546DABD-0F7E-45FB-8EC5-97B34D90214F}" type="slidenum">
              <a:rPr lang="en-US" smtClean="0"/>
              <a:pPr>
                <a:defRPr/>
              </a:pPr>
              <a:t>5</a:t>
            </a:fld>
            <a:endParaRPr lang="en-US" dirty="0"/>
          </a:p>
        </p:txBody>
      </p:sp>
    </p:spTree>
    <p:extLst>
      <p:ext uri="{BB962C8B-B14F-4D97-AF65-F5344CB8AC3E}">
        <p14:creationId xmlns:p14="http://schemas.microsoft.com/office/powerpoint/2010/main" val="4186085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546DABD-0F7E-45FB-8EC5-97B34D90214F}" type="slidenum">
              <a:rPr lang="en-US" smtClean="0"/>
              <a:pPr>
                <a:defRPr/>
              </a:pPr>
              <a:t>6</a:t>
            </a:fld>
            <a:endParaRPr lang="en-US" dirty="0"/>
          </a:p>
        </p:txBody>
      </p:sp>
    </p:spTree>
    <p:extLst>
      <p:ext uri="{BB962C8B-B14F-4D97-AF65-F5344CB8AC3E}">
        <p14:creationId xmlns:p14="http://schemas.microsoft.com/office/powerpoint/2010/main" val="3740099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pPr>
              <a:defRPr/>
            </a:pPr>
            <a:fld id="{0546DABD-0F7E-45FB-8EC5-97B34D90214F}" type="slidenum">
              <a:rPr lang="en-US" smtClean="0"/>
              <a:pPr>
                <a:defRPr/>
              </a:pPr>
              <a:t>7</a:t>
            </a:fld>
            <a:endParaRPr lang="en-US" dirty="0"/>
          </a:p>
        </p:txBody>
      </p:sp>
    </p:spTree>
    <p:extLst>
      <p:ext uri="{BB962C8B-B14F-4D97-AF65-F5344CB8AC3E}">
        <p14:creationId xmlns:p14="http://schemas.microsoft.com/office/powerpoint/2010/main" val="707083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546DABD-0F7E-45FB-8EC5-97B34D90214F}" type="slidenum">
              <a:rPr lang="en-US" smtClean="0"/>
              <a:pPr>
                <a:defRPr/>
              </a:pPr>
              <a:t>8</a:t>
            </a:fld>
            <a:endParaRPr lang="en-US" dirty="0"/>
          </a:p>
        </p:txBody>
      </p:sp>
    </p:spTree>
    <p:extLst>
      <p:ext uri="{BB962C8B-B14F-4D97-AF65-F5344CB8AC3E}">
        <p14:creationId xmlns:p14="http://schemas.microsoft.com/office/powerpoint/2010/main" val="1476611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546DABD-0F7E-45FB-8EC5-97B34D90214F}" type="slidenum">
              <a:rPr lang="en-US" smtClean="0"/>
              <a:pPr>
                <a:defRPr/>
              </a:pPr>
              <a:t>9</a:t>
            </a:fld>
            <a:endParaRPr lang="en-US" dirty="0"/>
          </a:p>
        </p:txBody>
      </p:sp>
    </p:spTree>
    <p:extLst>
      <p:ext uri="{BB962C8B-B14F-4D97-AF65-F5344CB8AC3E}">
        <p14:creationId xmlns:p14="http://schemas.microsoft.com/office/powerpoint/2010/main" val="14280120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 Black | Bombardier Challenger">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C8A1E556-6413-2748-8C90-1490CB30C34A}"/>
              </a:ext>
            </a:extLst>
          </p:cNvPr>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0" y="415"/>
            <a:ext cx="12192000" cy="6860032"/>
          </a:xfrm>
          <a:prstGeom prst="rect">
            <a:avLst/>
          </a:prstGeom>
        </p:spPr>
      </p:pic>
      <p:pic>
        <p:nvPicPr>
          <p:cNvPr id="10" name="Picture 9">
            <a:extLst>
              <a:ext uri="{FF2B5EF4-FFF2-40B4-BE49-F238E27FC236}">
                <a16:creationId xmlns="" xmlns:a16="http://schemas.microsoft.com/office/drawing/2014/main" id="{514FA836-F727-B344-91DC-D21741BAED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3149" y="6266574"/>
            <a:ext cx="1923625" cy="351631"/>
          </a:xfrm>
          <a:prstGeom prst="rect">
            <a:avLst/>
          </a:prstGeom>
        </p:spPr>
      </p:pic>
      <p:sp>
        <p:nvSpPr>
          <p:cNvPr id="2" name="Footer Placeholder 1">
            <a:extLst>
              <a:ext uri="{FF2B5EF4-FFF2-40B4-BE49-F238E27FC236}">
                <a16:creationId xmlns="" xmlns:a16="http://schemas.microsoft.com/office/drawing/2014/main" id="{8D8E1708-9243-4A88-A0A5-D260B7B623CC}"/>
              </a:ext>
            </a:extLst>
          </p:cNvPr>
          <p:cNvSpPr>
            <a:spLocks noGrp="1"/>
          </p:cNvSpPr>
          <p:nvPr>
            <p:ph type="ftr" sz="quarter" idx="10"/>
          </p:nvPr>
        </p:nvSpPr>
        <p:spPr/>
        <p:txBody>
          <a:bodyPr/>
          <a:lstStyle/>
          <a:p>
            <a:r>
              <a:rPr>
                <a:solidFill>
                  <a:srgbClr val="E4551F"/>
                </a:solidFill>
                <a:cs typeface="DIN-Light"/>
              </a:rPr>
              <a:t>Collins Aerospace Proprietary. This document contains no export controlled technical data.</a:t>
            </a:r>
            <a:endParaRPr>
              <a:solidFill>
                <a:srgbClr val="E4551F"/>
              </a:solidFill>
            </a:endParaRPr>
          </a:p>
        </p:txBody>
      </p:sp>
      <p:sp>
        <p:nvSpPr>
          <p:cNvPr id="8" name="Footer Placeholder 3">
            <a:extLst>
              <a:ext uri="{FF2B5EF4-FFF2-40B4-BE49-F238E27FC236}">
                <a16:creationId xmlns="" xmlns:a16="http://schemas.microsoft.com/office/drawing/2014/main" id="{7A93E8BB-E9BC-481A-B9A0-36A3661A3E51}"/>
              </a:ext>
            </a:extLst>
          </p:cNvPr>
          <p:cNvSpPr txBox="1">
            <a:spLocks/>
          </p:cNvSpPr>
          <p:nvPr userDrawn="1"/>
        </p:nvSpPr>
        <p:spPr>
          <a:xfrm>
            <a:off x="5341259" y="6279970"/>
            <a:ext cx="5997303" cy="183091"/>
          </a:xfrm>
          <a:prstGeom prst="rect">
            <a:avLst/>
          </a:prstGeom>
        </p:spPr>
        <p:txBody>
          <a:bodyPr vert="horz" lIns="0" tIns="0" rIns="0" bIns="0" rtlCol="0" anchor="ctr"/>
          <a:lstStyle>
            <a:defPPr>
              <a:defRPr lang="en-US"/>
            </a:defPPr>
            <a:lvl1pPr marL="0" algn="r" defTabSz="457200" rtl="0" eaLnBrk="1" latinLnBrk="0" hangingPunct="1">
              <a:defRPr sz="600" b="0" kern="800" spc="40" baseline="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sz="600" dirty="0">
                <a:solidFill>
                  <a:srgbClr val="000000"/>
                </a:solidFill>
                <a:cs typeface="DIN-Light"/>
              </a:rPr>
              <a:t>© 2018 </a:t>
            </a:r>
            <a:r>
              <a:rPr lang="en-US" sz="600" dirty="0">
                <a:solidFill>
                  <a:srgbClr val="000000"/>
                </a:solidFill>
              </a:rPr>
              <a:t>Collins Aerospace, a United Technologies company. All rights reserved.</a:t>
            </a:r>
            <a:endParaRPr lang="en-US" sz="600" dirty="0">
              <a:solidFill>
                <a:srgbClr val="000000"/>
              </a:solidFill>
              <a:cs typeface="DIN-Light"/>
              <a:sym typeface="Verdana"/>
            </a:endParaRPr>
          </a:p>
        </p:txBody>
      </p:sp>
      <p:sp>
        <p:nvSpPr>
          <p:cNvPr id="13" name="Title Placeholder 1"/>
          <p:cNvSpPr>
            <a:spLocks noGrp="1"/>
          </p:cNvSpPr>
          <p:nvPr>
            <p:ph type="title" hasCustomPrompt="1"/>
          </p:nvPr>
        </p:nvSpPr>
        <p:spPr>
          <a:xfrm>
            <a:off x="609600" y="466829"/>
            <a:ext cx="6495845" cy="1617613"/>
          </a:xfrm>
          <a:prstGeom prst="rect">
            <a:avLst/>
          </a:prstGeom>
        </p:spPr>
        <p:txBody>
          <a:bodyPr vert="horz" lIns="91440" tIns="45720" rIns="91440" bIns="45720" rtlCol="0" anchor="b">
            <a:noAutofit/>
          </a:bodyPr>
          <a:lstStyle>
            <a:lvl1pPr>
              <a:defRPr/>
            </a:lvl1pPr>
          </a:lstStyle>
          <a:p>
            <a:pPr lvl="0"/>
            <a:r>
              <a:rPr lang="en-US" dirty="0"/>
              <a:t>TITLE HERE. ALL CAPS. WHITE. 24 PT.</a:t>
            </a:r>
          </a:p>
        </p:txBody>
      </p:sp>
      <p:sp>
        <p:nvSpPr>
          <p:cNvPr id="11" name="Text Placeholder 17">
            <a:extLst>
              <a:ext uri="{FF2B5EF4-FFF2-40B4-BE49-F238E27FC236}">
                <a16:creationId xmlns="" xmlns:a16="http://schemas.microsoft.com/office/drawing/2014/main" id="{7397E52E-98A3-4984-931D-1E63DCDB9A33}"/>
              </a:ext>
            </a:extLst>
          </p:cNvPr>
          <p:cNvSpPr>
            <a:spLocks noGrp="1"/>
          </p:cNvSpPr>
          <p:nvPr>
            <p:ph type="body" sz="quarter" idx="28" hasCustomPrompt="1"/>
          </p:nvPr>
        </p:nvSpPr>
        <p:spPr>
          <a:xfrm>
            <a:off x="609600" y="2138820"/>
            <a:ext cx="6507888" cy="613853"/>
          </a:xfrm>
        </p:spPr>
        <p:txBody>
          <a:bodyPr anchor="t">
            <a:noAutofit/>
          </a:bodyPr>
          <a:lstStyle>
            <a:lvl1pPr marL="0" indent="0">
              <a:buNone/>
              <a:defRPr sz="1100" cap="all" spc="200" baseline="0">
                <a:solidFill>
                  <a:schemeClr val="accent1"/>
                </a:solidFill>
              </a:defRPr>
            </a:lvl1pPr>
          </a:lstStyle>
          <a:p>
            <a:pPr lvl="0"/>
            <a:r>
              <a:rPr lang="en-US" dirty="0"/>
              <a:t>SUBHEAD HERE. ALL CAPS. TERRA COTTA. 11 PT.</a:t>
            </a:r>
          </a:p>
        </p:txBody>
      </p:sp>
    </p:spTree>
    <p:extLst>
      <p:ext uri="{BB962C8B-B14F-4D97-AF65-F5344CB8AC3E}">
        <p14:creationId xmlns:p14="http://schemas.microsoft.com/office/powerpoint/2010/main" val="487072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ver Slide | Black | Boeing Jet">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710D3350-4D97-FC47-B22E-22F4608B8EEB}"/>
              </a:ext>
            </a:extLst>
          </p:cNvPr>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9" y="417"/>
            <a:ext cx="12192000" cy="6860032"/>
          </a:xfrm>
          <a:prstGeom prst="rect">
            <a:avLst/>
          </a:prstGeom>
        </p:spPr>
      </p:pic>
      <p:pic>
        <p:nvPicPr>
          <p:cNvPr id="9" name="Picture 8">
            <a:extLst>
              <a:ext uri="{FF2B5EF4-FFF2-40B4-BE49-F238E27FC236}">
                <a16:creationId xmlns="" xmlns:a16="http://schemas.microsoft.com/office/drawing/2014/main" id="{78C1337E-176E-D249-820B-95250D18CE2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3149" y="6266574"/>
            <a:ext cx="1923625" cy="351631"/>
          </a:xfrm>
          <a:prstGeom prst="rect">
            <a:avLst/>
          </a:prstGeom>
        </p:spPr>
      </p:pic>
      <p:sp>
        <p:nvSpPr>
          <p:cNvPr id="2" name="Footer Placeholder 1">
            <a:extLst>
              <a:ext uri="{FF2B5EF4-FFF2-40B4-BE49-F238E27FC236}">
                <a16:creationId xmlns="" xmlns:a16="http://schemas.microsoft.com/office/drawing/2014/main" id="{FDC90E3C-D267-416C-AE9A-5C84A5ECF902}"/>
              </a:ext>
            </a:extLst>
          </p:cNvPr>
          <p:cNvSpPr>
            <a:spLocks noGrp="1"/>
          </p:cNvSpPr>
          <p:nvPr>
            <p:ph type="ftr" sz="quarter" idx="10"/>
          </p:nvPr>
        </p:nvSpPr>
        <p:spPr/>
        <p:txBody>
          <a:bodyPr/>
          <a:lstStyle/>
          <a:p>
            <a:r>
              <a:rPr>
                <a:solidFill>
                  <a:srgbClr val="E4551F"/>
                </a:solidFill>
                <a:cs typeface="DIN-Light"/>
              </a:rPr>
              <a:t>Collins Aerospace Proprietary. This document contains no export controlled technical data.</a:t>
            </a:r>
            <a:endParaRPr>
              <a:solidFill>
                <a:srgbClr val="E4551F"/>
              </a:solidFill>
            </a:endParaRPr>
          </a:p>
        </p:txBody>
      </p:sp>
      <p:sp>
        <p:nvSpPr>
          <p:cNvPr id="8" name="Footer Placeholder 3">
            <a:extLst>
              <a:ext uri="{FF2B5EF4-FFF2-40B4-BE49-F238E27FC236}">
                <a16:creationId xmlns="" xmlns:a16="http://schemas.microsoft.com/office/drawing/2014/main" id="{5BFD534A-6FF3-4FD8-9AA3-E5F7DBD1F0B5}"/>
              </a:ext>
            </a:extLst>
          </p:cNvPr>
          <p:cNvSpPr txBox="1">
            <a:spLocks/>
          </p:cNvSpPr>
          <p:nvPr userDrawn="1"/>
        </p:nvSpPr>
        <p:spPr>
          <a:xfrm>
            <a:off x="5341259" y="6279970"/>
            <a:ext cx="5997303" cy="183091"/>
          </a:xfrm>
          <a:prstGeom prst="rect">
            <a:avLst/>
          </a:prstGeom>
        </p:spPr>
        <p:txBody>
          <a:bodyPr vert="horz" lIns="0" tIns="0" rIns="0" bIns="0" rtlCol="0" anchor="ctr"/>
          <a:lstStyle>
            <a:defPPr>
              <a:defRPr lang="en-US"/>
            </a:defPPr>
            <a:lvl1pPr marL="0" algn="r" defTabSz="457200" rtl="0" eaLnBrk="1" latinLnBrk="0" hangingPunct="1">
              <a:defRPr sz="600" b="0" kern="800" spc="40" baseline="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sz="600" dirty="0">
                <a:solidFill>
                  <a:srgbClr val="FFFFFF"/>
                </a:solidFill>
                <a:cs typeface="DIN-Light"/>
              </a:rPr>
              <a:t>© 2018 </a:t>
            </a:r>
            <a:r>
              <a:rPr lang="en-US" sz="600" dirty="0">
                <a:solidFill>
                  <a:srgbClr val="FFFFFF"/>
                </a:solidFill>
              </a:rPr>
              <a:t>Collins Aerospace, a United Technologies company. All rights reserved.</a:t>
            </a:r>
            <a:endParaRPr lang="en-US" sz="600" dirty="0">
              <a:solidFill>
                <a:srgbClr val="E4551F"/>
              </a:solidFill>
              <a:cs typeface="DIN-Light"/>
              <a:sym typeface="Verdana"/>
            </a:endParaRPr>
          </a:p>
        </p:txBody>
      </p:sp>
      <p:sp>
        <p:nvSpPr>
          <p:cNvPr id="11" name="Title Placeholder 1"/>
          <p:cNvSpPr>
            <a:spLocks noGrp="1"/>
          </p:cNvSpPr>
          <p:nvPr>
            <p:ph type="title" hasCustomPrompt="1"/>
          </p:nvPr>
        </p:nvSpPr>
        <p:spPr>
          <a:xfrm>
            <a:off x="609600" y="466829"/>
            <a:ext cx="6495845" cy="1617613"/>
          </a:xfrm>
          <a:prstGeom prst="rect">
            <a:avLst/>
          </a:prstGeom>
        </p:spPr>
        <p:txBody>
          <a:bodyPr vert="horz" lIns="91440" tIns="45720" rIns="91440" bIns="45720" rtlCol="0" anchor="b">
            <a:noAutofit/>
          </a:bodyPr>
          <a:lstStyle>
            <a:lvl1pPr>
              <a:defRPr/>
            </a:lvl1pPr>
          </a:lstStyle>
          <a:p>
            <a:pPr lvl="0"/>
            <a:r>
              <a:rPr lang="en-US" dirty="0"/>
              <a:t>TITLE HERE. ALL CAPS. WHITE. 24 PT.</a:t>
            </a:r>
          </a:p>
        </p:txBody>
      </p:sp>
      <p:sp>
        <p:nvSpPr>
          <p:cNvPr id="13" name="Text Placeholder 17">
            <a:extLst>
              <a:ext uri="{FF2B5EF4-FFF2-40B4-BE49-F238E27FC236}">
                <a16:creationId xmlns="" xmlns:a16="http://schemas.microsoft.com/office/drawing/2014/main" id="{F5201693-29EC-4219-ADE4-FAD486183409}"/>
              </a:ext>
            </a:extLst>
          </p:cNvPr>
          <p:cNvSpPr>
            <a:spLocks noGrp="1"/>
          </p:cNvSpPr>
          <p:nvPr>
            <p:ph type="body" sz="quarter" idx="28" hasCustomPrompt="1"/>
          </p:nvPr>
        </p:nvSpPr>
        <p:spPr>
          <a:xfrm>
            <a:off x="609600" y="2138820"/>
            <a:ext cx="6507888" cy="613853"/>
          </a:xfrm>
        </p:spPr>
        <p:txBody>
          <a:bodyPr anchor="t">
            <a:noAutofit/>
          </a:bodyPr>
          <a:lstStyle>
            <a:lvl1pPr marL="0" indent="0">
              <a:buNone/>
              <a:defRPr sz="1100" cap="all" spc="200" baseline="0">
                <a:solidFill>
                  <a:schemeClr val="accent1"/>
                </a:solidFill>
              </a:defRPr>
            </a:lvl1pPr>
          </a:lstStyle>
          <a:p>
            <a:pPr lvl="0"/>
            <a:r>
              <a:rPr lang="en-US" dirty="0"/>
              <a:t>SUBHEAD HERE. ALL CAPS. TERRA COTTA. 11 PT.</a:t>
            </a:r>
          </a:p>
        </p:txBody>
      </p:sp>
    </p:spTree>
    <p:extLst>
      <p:ext uri="{BB962C8B-B14F-4D97-AF65-F5344CB8AC3E}">
        <p14:creationId xmlns:p14="http://schemas.microsoft.com/office/powerpoint/2010/main" val="2016717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ver Slide | Black | Winglet">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C6310DC6-14A2-4E62-995F-EBA0786E4E7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990" t="15" b="15"/>
          <a:stretch/>
        </p:blipFill>
        <p:spPr>
          <a:xfrm>
            <a:off x="0" y="1"/>
            <a:ext cx="12192000" cy="6926580"/>
          </a:xfrm>
          <a:prstGeom prst="rect">
            <a:avLst/>
          </a:prstGeom>
        </p:spPr>
      </p:pic>
      <p:pic>
        <p:nvPicPr>
          <p:cNvPr id="8" name="Picture 7">
            <a:extLst>
              <a:ext uri="{FF2B5EF4-FFF2-40B4-BE49-F238E27FC236}">
                <a16:creationId xmlns="" xmlns:a16="http://schemas.microsoft.com/office/drawing/2014/main" id="{A3492328-EF45-C248-A3F6-4D657BDF654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3149" y="6266574"/>
            <a:ext cx="1923625" cy="351631"/>
          </a:xfrm>
          <a:prstGeom prst="rect">
            <a:avLst/>
          </a:prstGeom>
        </p:spPr>
      </p:pic>
      <p:sp>
        <p:nvSpPr>
          <p:cNvPr id="2" name="Footer Placeholder 1">
            <a:extLst>
              <a:ext uri="{FF2B5EF4-FFF2-40B4-BE49-F238E27FC236}">
                <a16:creationId xmlns="" xmlns:a16="http://schemas.microsoft.com/office/drawing/2014/main" id="{31DC0082-3DE0-4B04-BF48-7733CE217648}"/>
              </a:ext>
            </a:extLst>
          </p:cNvPr>
          <p:cNvSpPr>
            <a:spLocks noGrp="1"/>
          </p:cNvSpPr>
          <p:nvPr>
            <p:ph type="ftr" sz="quarter" idx="10"/>
          </p:nvPr>
        </p:nvSpPr>
        <p:spPr/>
        <p:txBody>
          <a:bodyPr/>
          <a:lstStyle/>
          <a:p>
            <a:r>
              <a:rPr>
                <a:solidFill>
                  <a:srgbClr val="E4551F"/>
                </a:solidFill>
                <a:cs typeface="DIN-Light"/>
              </a:rPr>
              <a:t>Collins Aerospace Proprietary. This document contains no export controlled technical data.</a:t>
            </a:r>
            <a:endParaRPr>
              <a:solidFill>
                <a:srgbClr val="E4551F"/>
              </a:solidFill>
            </a:endParaRPr>
          </a:p>
        </p:txBody>
      </p:sp>
      <p:sp>
        <p:nvSpPr>
          <p:cNvPr id="9" name="Footer Placeholder 3">
            <a:extLst>
              <a:ext uri="{FF2B5EF4-FFF2-40B4-BE49-F238E27FC236}">
                <a16:creationId xmlns="" xmlns:a16="http://schemas.microsoft.com/office/drawing/2014/main" id="{A7740651-10D3-4996-BF65-8CB70E457791}"/>
              </a:ext>
            </a:extLst>
          </p:cNvPr>
          <p:cNvSpPr txBox="1">
            <a:spLocks/>
          </p:cNvSpPr>
          <p:nvPr userDrawn="1"/>
        </p:nvSpPr>
        <p:spPr>
          <a:xfrm>
            <a:off x="5341259" y="6279970"/>
            <a:ext cx="5997303" cy="183091"/>
          </a:xfrm>
          <a:prstGeom prst="rect">
            <a:avLst/>
          </a:prstGeom>
        </p:spPr>
        <p:txBody>
          <a:bodyPr vert="horz" lIns="0" tIns="0" rIns="0" bIns="0" rtlCol="0" anchor="ctr"/>
          <a:lstStyle>
            <a:defPPr>
              <a:defRPr lang="en-US"/>
            </a:defPPr>
            <a:lvl1pPr marL="0" algn="r" defTabSz="457200" rtl="0" eaLnBrk="1" latinLnBrk="0" hangingPunct="1">
              <a:defRPr sz="600" b="0" kern="800" spc="40" baseline="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sz="600" dirty="0">
                <a:solidFill>
                  <a:srgbClr val="000000"/>
                </a:solidFill>
                <a:cs typeface="DIN-Light"/>
              </a:rPr>
              <a:t>© 2018 </a:t>
            </a:r>
            <a:r>
              <a:rPr lang="en-US" sz="600" dirty="0">
                <a:solidFill>
                  <a:srgbClr val="000000"/>
                </a:solidFill>
              </a:rPr>
              <a:t>Collins Aerospace, a United Technologies company. All rights reserved.</a:t>
            </a:r>
            <a:endParaRPr lang="en-US" sz="600" dirty="0">
              <a:solidFill>
                <a:srgbClr val="000000"/>
              </a:solidFill>
              <a:cs typeface="DIN-Light"/>
              <a:sym typeface="Verdana"/>
            </a:endParaRPr>
          </a:p>
        </p:txBody>
      </p:sp>
      <p:sp>
        <p:nvSpPr>
          <p:cNvPr id="11" name="Title Placeholder 1"/>
          <p:cNvSpPr>
            <a:spLocks noGrp="1"/>
          </p:cNvSpPr>
          <p:nvPr>
            <p:ph type="title" hasCustomPrompt="1"/>
          </p:nvPr>
        </p:nvSpPr>
        <p:spPr>
          <a:xfrm>
            <a:off x="609600" y="466829"/>
            <a:ext cx="6495845" cy="1617613"/>
          </a:xfrm>
          <a:prstGeom prst="rect">
            <a:avLst/>
          </a:prstGeom>
        </p:spPr>
        <p:txBody>
          <a:bodyPr vert="horz" lIns="91440" tIns="45720" rIns="91440" bIns="45720" rtlCol="0" anchor="b">
            <a:noAutofit/>
          </a:bodyPr>
          <a:lstStyle>
            <a:lvl1pPr>
              <a:defRPr/>
            </a:lvl1pPr>
          </a:lstStyle>
          <a:p>
            <a:pPr lvl="0"/>
            <a:r>
              <a:rPr lang="en-US" dirty="0"/>
              <a:t>TITLE HERE. ALL CAPS. WHITE. 24 PT.</a:t>
            </a:r>
          </a:p>
        </p:txBody>
      </p:sp>
      <p:sp>
        <p:nvSpPr>
          <p:cNvPr id="12" name="Text Placeholder 17">
            <a:extLst>
              <a:ext uri="{FF2B5EF4-FFF2-40B4-BE49-F238E27FC236}">
                <a16:creationId xmlns="" xmlns:a16="http://schemas.microsoft.com/office/drawing/2014/main" id="{733B4E5A-643B-48A7-9A15-65992C4B4255}"/>
              </a:ext>
            </a:extLst>
          </p:cNvPr>
          <p:cNvSpPr>
            <a:spLocks noGrp="1"/>
          </p:cNvSpPr>
          <p:nvPr>
            <p:ph type="body" sz="quarter" idx="28" hasCustomPrompt="1"/>
          </p:nvPr>
        </p:nvSpPr>
        <p:spPr>
          <a:xfrm>
            <a:off x="609600" y="2138820"/>
            <a:ext cx="6507888" cy="613853"/>
          </a:xfrm>
        </p:spPr>
        <p:txBody>
          <a:bodyPr anchor="t">
            <a:noAutofit/>
          </a:bodyPr>
          <a:lstStyle>
            <a:lvl1pPr marL="0" indent="0">
              <a:buNone/>
              <a:defRPr sz="1100" cap="all" spc="200" baseline="0">
                <a:solidFill>
                  <a:schemeClr val="accent1"/>
                </a:solidFill>
              </a:defRPr>
            </a:lvl1pPr>
          </a:lstStyle>
          <a:p>
            <a:pPr lvl="0"/>
            <a:r>
              <a:rPr lang="en-US" dirty="0"/>
              <a:t>SUBHEAD HERE. ALL CAPS. TERRA COTTA. 11 PT.</a:t>
            </a:r>
          </a:p>
        </p:txBody>
      </p:sp>
    </p:spTree>
    <p:extLst>
      <p:ext uri="{BB962C8B-B14F-4D97-AF65-F5344CB8AC3E}">
        <p14:creationId xmlns:p14="http://schemas.microsoft.com/office/powerpoint/2010/main" val="1998489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Slide | Black | Security Command and Control Center">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1DAC3ACB-CEF4-C348-B5E4-19B472DC77B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031558" y="124183"/>
            <a:ext cx="7825293" cy="6733823"/>
          </a:xfrm>
          <a:prstGeom prst="rect">
            <a:avLst/>
          </a:prstGeom>
        </p:spPr>
      </p:pic>
      <p:pic>
        <p:nvPicPr>
          <p:cNvPr id="8" name="Picture 7">
            <a:extLst>
              <a:ext uri="{FF2B5EF4-FFF2-40B4-BE49-F238E27FC236}">
                <a16:creationId xmlns="" xmlns:a16="http://schemas.microsoft.com/office/drawing/2014/main" id="{A3492328-EF45-C248-A3F6-4D657BDF654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3149" y="6266574"/>
            <a:ext cx="1923625" cy="351631"/>
          </a:xfrm>
          <a:prstGeom prst="rect">
            <a:avLst/>
          </a:prstGeom>
        </p:spPr>
      </p:pic>
      <p:sp>
        <p:nvSpPr>
          <p:cNvPr id="9" name="Footer Placeholder 3">
            <a:extLst>
              <a:ext uri="{FF2B5EF4-FFF2-40B4-BE49-F238E27FC236}">
                <a16:creationId xmlns="" xmlns:a16="http://schemas.microsoft.com/office/drawing/2014/main" id="{F83BE4FA-9633-459F-BE35-179379630BD0}"/>
              </a:ext>
            </a:extLst>
          </p:cNvPr>
          <p:cNvSpPr txBox="1">
            <a:spLocks/>
          </p:cNvSpPr>
          <p:nvPr userDrawn="1"/>
        </p:nvSpPr>
        <p:spPr>
          <a:xfrm>
            <a:off x="5341259" y="6279970"/>
            <a:ext cx="5997303" cy="183091"/>
          </a:xfrm>
          <a:prstGeom prst="rect">
            <a:avLst/>
          </a:prstGeom>
        </p:spPr>
        <p:txBody>
          <a:bodyPr vert="horz" lIns="0" tIns="0" rIns="0" bIns="0" rtlCol="0" anchor="ctr"/>
          <a:lstStyle>
            <a:defPPr>
              <a:defRPr lang="en-US"/>
            </a:defPPr>
            <a:lvl1pPr marL="0" algn="r" defTabSz="457200" rtl="0" eaLnBrk="1" latinLnBrk="0" hangingPunct="1">
              <a:defRPr sz="600" b="0" kern="800" spc="40" baseline="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sz="600" dirty="0">
                <a:solidFill>
                  <a:srgbClr val="FFFFFF"/>
                </a:solidFill>
                <a:cs typeface="DIN-Light"/>
              </a:rPr>
              <a:t>© 2018 </a:t>
            </a:r>
            <a:r>
              <a:rPr lang="en-US" sz="600" dirty="0">
                <a:solidFill>
                  <a:srgbClr val="FFFFFF"/>
                </a:solidFill>
              </a:rPr>
              <a:t>Collins Aerospace, a United Technologies company. All rights reserved.</a:t>
            </a:r>
            <a:endParaRPr lang="en-US" sz="600" dirty="0">
              <a:solidFill>
                <a:srgbClr val="E4551F"/>
              </a:solidFill>
              <a:cs typeface="DIN-Light"/>
              <a:sym typeface="Verdana"/>
            </a:endParaRPr>
          </a:p>
        </p:txBody>
      </p:sp>
      <p:sp>
        <p:nvSpPr>
          <p:cNvPr id="2" name="Footer Placeholder 1">
            <a:extLst>
              <a:ext uri="{FF2B5EF4-FFF2-40B4-BE49-F238E27FC236}">
                <a16:creationId xmlns="" xmlns:a16="http://schemas.microsoft.com/office/drawing/2014/main" id="{DF66D99F-B6D3-4373-92AA-35608433899F}"/>
              </a:ext>
            </a:extLst>
          </p:cNvPr>
          <p:cNvSpPr>
            <a:spLocks noGrp="1"/>
          </p:cNvSpPr>
          <p:nvPr>
            <p:ph type="ftr" sz="quarter" idx="10"/>
          </p:nvPr>
        </p:nvSpPr>
        <p:spPr/>
        <p:txBody>
          <a:bodyPr/>
          <a:lstStyle/>
          <a:p>
            <a:r>
              <a:rPr>
                <a:solidFill>
                  <a:srgbClr val="E4551F"/>
                </a:solidFill>
                <a:cs typeface="DIN-Light"/>
              </a:rPr>
              <a:t>Collins Aerospace Proprietary. This document contains no export controlled technical data.</a:t>
            </a:r>
            <a:endParaRPr>
              <a:solidFill>
                <a:srgbClr val="E4551F"/>
              </a:solidFill>
            </a:endParaRPr>
          </a:p>
        </p:txBody>
      </p:sp>
      <p:sp>
        <p:nvSpPr>
          <p:cNvPr id="11" name="Title Placeholder 1"/>
          <p:cNvSpPr>
            <a:spLocks noGrp="1"/>
          </p:cNvSpPr>
          <p:nvPr>
            <p:ph type="title" hasCustomPrompt="1"/>
          </p:nvPr>
        </p:nvSpPr>
        <p:spPr>
          <a:xfrm>
            <a:off x="609600" y="466829"/>
            <a:ext cx="6495845" cy="1617613"/>
          </a:xfrm>
          <a:prstGeom prst="rect">
            <a:avLst/>
          </a:prstGeom>
        </p:spPr>
        <p:txBody>
          <a:bodyPr vert="horz" lIns="91440" tIns="45720" rIns="91440" bIns="45720" rtlCol="0" anchor="b">
            <a:noAutofit/>
          </a:bodyPr>
          <a:lstStyle>
            <a:lvl1pPr>
              <a:defRPr/>
            </a:lvl1pPr>
          </a:lstStyle>
          <a:p>
            <a:pPr lvl="0"/>
            <a:r>
              <a:rPr lang="en-US" dirty="0"/>
              <a:t>TITLE HERE. ALL CAPS. WHITE. 24 PT.</a:t>
            </a:r>
          </a:p>
        </p:txBody>
      </p:sp>
      <p:sp>
        <p:nvSpPr>
          <p:cNvPr id="12" name="Text Placeholder 17">
            <a:extLst>
              <a:ext uri="{FF2B5EF4-FFF2-40B4-BE49-F238E27FC236}">
                <a16:creationId xmlns="" xmlns:a16="http://schemas.microsoft.com/office/drawing/2014/main" id="{04FB63CB-93FC-4AE3-9048-27495C40627B}"/>
              </a:ext>
            </a:extLst>
          </p:cNvPr>
          <p:cNvSpPr>
            <a:spLocks noGrp="1"/>
          </p:cNvSpPr>
          <p:nvPr>
            <p:ph type="body" sz="quarter" idx="28" hasCustomPrompt="1"/>
          </p:nvPr>
        </p:nvSpPr>
        <p:spPr>
          <a:xfrm>
            <a:off x="609600" y="2138820"/>
            <a:ext cx="6507888" cy="613853"/>
          </a:xfrm>
        </p:spPr>
        <p:txBody>
          <a:bodyPr anchor="t">
            <a:noAutofit/>
          </a:bodyPr>
          <a:lstStyle>
            <a:lvl1pPr marL="0" indent="0">
              <a:buNone/>
              <a:defRPr sz="1100" cap="all" spc="200" baseline="0">
                <a:solidFill>
                  <a:schemeClr val="accent1"/>
                </a:solidFill>
              </a:defRPr>
            </a:lvl1pPr>
          </a:lstStyle>
          <a:p>
            <a:pPr lvl="0"/>
            <a:r>
              <a:rPr lang="en-US" dirty="0"/>
              <a:t>SUBHEAD HERE. ALL CAPS. TERRA COTTA. 11 PT.</a:t>
            </a:r>
          </a:p>
        </p:txBody>
      </p:sp>
    </p:spTree>
    <p:extLst>
      <p:ext uri="{BB962C8B-B14F-4D97-AF65-F5344CB8AC3E}">
        <p14:creationId xmlns:p14="http://schemas.microsoft.com/office/powerpoint/2010/main" val="2510721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ver Slide | Black | Locomotiv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787181" y="347027"/>
            <a:ext cx="7105457" cy="5656503"/>
          </a:xfrm>
          <a:prstGeom prst="rect">
            <a:avLst/>
          </a:prstGeom>
        </p:spPr>
      </p:pic>
      <p:pic>
        <p:nvPicPr>
          <p:cNvPr id="8" name="Picture 7">
            <a:extLst>
              <a:ext uri="{FF2B5EF4-FFF2-40B4-BE49-F238E27FC236}">
                <a16:creationId xmlns="" xmlns:a16="http://schemas.microsoft.com/office/drawing/2014/main" id="{A3492328-EF45-C248-A3F6-4D657BDF654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3149" y="6266574"/>
            <a:ext cx="1923625" cy="351631"/>
          </a:xfrm>
          <a:prstGeom prst="rect">
            <a:avLst/>
          </a:prstGeom>
        </p:spPr>
      </p:pic>
      <p:sp>
        <p:nvSpPr>
          <p:cNvPr id="9" name="Footer Placeholder 3">
            <a:extLst>
              <a:ext uri="{FF2B5EF4-FFF2-40B4-BE49-F238E27FC236}">
                <a16:creationId xmlns="" xmlns:a16="http://schemas.microsoft.com/office/drawing/2014/main" id="{4AC524A5-0E0C-4F96-99A2-403EA3C95970}"/>
              </a:ext>
            </a:extLst>
          </p:cNvPr>
          <p:cNvSpPr txBox="1">
            <a:spLocks/>
          </p:cNvSpPr>
          <p:nvPr userDrawn="1"/>
        </p:nvSpPr>
        <p:spPr>
          <a:xfrm>
            <a:off x="5341259" y="6279970"/>
            <a:ext cx="5997303" cy="183091"/>
          </a:xfrm>
          <a:prstGeom prst="rect">
            <a:avLst/>
          </a:prstGeom>
        </p:spPr>
        <p:txBody>
          <a:bodyPr vert="horz" lIns="0" tIns="0" rIns="0" bIns="0" rtlCol="0" anchor="ctr"/>
          <a:lstStyle>
            <a:defPPr>
              <a:defRPr lang="en-US"/>
            </a:defPPr>
            <a:lvl1pPr marL="0" algn="r" defTabSz="457200" rtl="0" eaLnBrk="1" latinLnBrk="0" hangingPunct="1">
              <a:defRPr sz="600" b="0" kern="800" spc="40" baseline="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sz="600" dirty="0">
                <a:solidFill>
                  <a:srgbClr val="FFFFFF"/>
                </a:solidFill>
                <a:cs typeface="DIN-Light"/>
              </a:rPr>
              <a:t>© 2018 </a:t>
            </a:r>
            <a:r>
              <a:rPr lang="en-US" sz="600" dirty="0">
                <a:solidFill>
                  <a:srgbClr val="FFFFFF"/>
                </a:solidFill>
              </a:rPr>
              <a:t>Collins Aerospace, a United Technologies company. All rights reserved.</a:t>
            </a:r>
            <a:endParaRPr lang="en-US" sz="600" dirty="0">
              <a:solidFill>
                <a:srgbClr val="E4551F"/>
              </a:solidFill>
              <a:cs typeface="DIN-Light"/>
              <a:sym typeface="Verdana"/>
            </a:endParaRPr>
          </a:p>
        </p:txBody>
      </p:sp>
      <p:sp>
        <p:nvSpPr>
          <p:cNvPr id="3" name="Footer Placeholder 2">
            <a:extLst>
              <a:ext uri="{FF2B5EF4-FFF2-40B4-BE49-F238E27FC236}">
                <a16:creationId xmlns="" xmlns:a16="http://schemas.microsoft.com/office/drawing/2014/main" id="{20062EDE-CAB4-47B4-AF8B-72A834EADB15}"/>
              </a:ext>
            </a:extLst>
          </p:cNvPr>
          <p:cNvSpPr>
            <a:spLocks noGrp="1"/>
          </p:cNvSpPr>
          <p:nvPr>
            <p:ph type="ftr" sz="quarter" idx="10"/>
          </p:nvPr>
        </p:nvSpPr>
        <p:spPr/>
        <p:txBody>
          <a:bodyPr/>
          <a:lstStyle/>
          <a:p>
            <a:r>
              <a:rPr>
                <a:solidFill>
                  <a:srgbClr val="E4551F"/>
                </a:solidFill>
                <a:cs typeface="DIN-Light"/>
              </a:rPr>
              <a:t>Collins Aerospace Proprietary. This document contains no export controlled technical data.</a:t>
            </a:r>
            <a:endParaRPr>
              <a:solidFill>
                <a:srgbClr val="E4551F"/>
              </a:solidFill>
            </a:endParaRPr>
          </a:p>
        </p:txBody>
      </p:sp>
      <p:sp>
        <p:nvSpPr>
          <p:cNvPr id="13" name="Title Placeholder 1"/>
          <p:cNvSpPr>
            <a:spLocks noGrp="1"/>
          </p:cNvSpPr>
          <p:nvPr>
            <p:ph type="title" hasCustomPrompt="1"/>
          </p:nvPr>
        </p:nvSpPr>
        <p:spPr>
          <a:xfrm>
            <a:off x="609600" y="466829"/>
            <a:ext cx="6495845" cy="1617613"/>
          </a:xfrm>
          <a:prstGeom prst="rect">
            <a:avLst/>
          </a:prstGeom>
        </p:spPr>
        <p:txBody>
          <a:bodyPr vert="horz" lIns="91440" tIns="45720" rIns="91440" bIns="45720" rtlCol="0" anchor="b">
            <a:noAutofit/>
          </a:bodyPr>
          <a:lstStyle>
            <a:lvl1pPr>
              <a:defRPr/>
            </a:lvl1pPr>
          </a:lstStyle>
          <a:p>
            <a:pPr lvl="0"/>
            <a:r>
              <a:rPr lang="en-US" dirty="0"/>
              <a:t>TITLE HERE. ALL CAPS. WHITE. 24 PT.</a:t>
            </a:r>
          </a:p>
        </p:txBody>
      </p:sp>
      <p:sp>
        <p:nvSpPr>
          <p:cNvPr id="10" name="Text Placeholder 17">
            <a:extLst>
              <a:ext uri="{FF2B5EF4-FFF2-40B4-BE49-F238E27FC236}">
                <a16:creationId xmlns="" xmlns:a16="http://schemas.microsoft.com/office/drawing/2014/main" id="{77ECC5FB-2D20-4497-9909-145C51050D7D}"/>
              </a:ext>
            </a:extLst>
          </p:cNvPr>
          <p:cNvSpPr>
            <a:spLocks noGrp="1"/>
          </p:cNvSpPr>
          <p:nvPr>
            <p:ph type="body" sz="quarter" idx="28" hasCustomPrompt="1"/>
          </p:nvPr>
        </p:nvSpPr>
        <p:spPr>
          <a:xfrm>
            <a:off x="609600" y="2138820"/>
            <a:ext cx="6507888" cy="613853"/>
          </a:xfrm>
        </p:spPr>
        <p:txBody>
          <a:bodyPr anchor="t">
            <a:noAutofit/>
          </a:bodyPr>
          <a:lstStyle>
            <a:lvl1pPr marL="0" indent="0">
              <a:buNone/>
              <a:defRPr sz="1100" cap="all" spc="200" baseline="0">
                <a:solidFill>
                  <a:schemeClr val="accent1"/>
                </a:solidFill>
              </a:defRPr>
            </a:lvl1pPr>
          </a:lstStyle>
          <a:p>
            <a:pPr lvl="0"/>
            <a:r>
              <a:rPr lang="en-US" dirty="0"/>
              <a:t>SUBHEAD HERE. ALL CAPS. TERRA COTTA. 11 PT.</a:t>
            </a:r>
          </a:p>
        </p:txBody>
      </p:sp>
    </p:spTree>
    <p:extLst>
      <p:ext uri="{BB962C8B-B14F-4D97-AF65-F5344CB8AC3E}">
        <p14:creationId xmlns:p14="http://schemas.microsoft.com/office/powerpoint/2010/main" val="1638646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ver Slide | White | Boeing 737">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3D81D3C9-6688-CC45-BF54-30A4400776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71" y="11084"/>
            <a:ext cx="12193472" cy="6858000"/>
          </a:xfrm>
          <a:prstGeom prst="rect">
            <a:avLst/>
          </a:prstGeom>
        </p:spPr>
      </p:pic>
      <p:pic>
        <p:nvPicPr>
          <p:cNvPr id="6" name="Picture 5">
            <a:extLst>
              <a:ext uri="{FF2B5EF4-FFF2-40B4-BE49-F238E27FC236}">
                <a16:creationId xmlns="" xmlns:a16="http://schemas.microsoft.com/office/drawing/2014/main" id="{C79DE39F-1219-A44A-AB4A-D47C0435FBA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3149" y="6252924"/>
            <a:ext cx="1923625" cy="351631"/>
          </a:xfrm>
          <a:prstGeom prst="rect">
            <a:avLst/>
          </a:prstGeom>
        </p:spPr>
      </p:pic>
      <p:sp>
        <p:nvSpPr>
          <p:cNvPr id="3" name="Footer Placeholder 2">
            <a:extLst>
              <a:ext uri="{FF2B5EF4-FFF2-40B4-BE49-F238E27FC236}">
                <a16:creationId xmlns="" xmlns:a16="http://schemas.microsoft.com/office/drawing/2014/main" id="{6F131638-5313-45B8-9754-1FA7D04412BB}"/>
              </a:ext>
            </a:extLst>
          </p:cNvPr>
          <p:cNvSpPr>
            <a:spLocks noGrp="1"/>
          </p:cNvSpPr>
          <p:nvPr>
            <p:ph type="ftr" sz="quarter" idx="10"/>
          </p:nvPr>
        </p:nvSpPr>
        <p:spPr/>
        <p:txBody>
          <a:bodyPr/>
          <a:lstStyle/>
          <a:p>
            <a:r>
              <a:rPr>
                <a:solidFill>
                  <a:srgbClr val="E4551F"/>
                </a:solidFill>
                <a:cs typeface="DIN-Light"/>
              </a:rPr>
              <a:t>Collins Aerospace Proprietary. This document contains no export controlled technical data.</a:t>
            </a:r>
            <a:endParaRPr>
              <a:solidFill>
                <a:srgbClr val="E4551F"/>
              </a:solidFill>
            </a:endParaRPr>
          </a:p>
        </p:txBody>
      </p:sp>
      <p:sp>
        <p:nvSpPr>
          <p:cNvPr id="9" name="Footer Placeholder 3">
            <a:extLst>
              <a:ext uri="{FF2B5EF4-FFF2-40B4-BE49-F238E27FC236}">
                <a16:creationId xmlns="" xmlns:a16="http://schemas.microsoft.com/office/drawing/2014/main" id="{A98F9608-51B0-474D-BA5F-F9ECF64ABF5B}"/>
              </a:ext>
            </a:extLst>
          </p:cNvPr>
          <p:cNvSpPr txBox="1">
            <a:spLocks/>
          </p:cNvSpPr>
          <p:nvPr userDrawn="1"/>
        </p:nvSpPr>
        <p:spPr>
          <a:xfrm>
            <a:off x="5341259" y="6279970"/>
            <a:ext cx="5997303" cy="183091"/>
          </a:xfrm>
          <a:prstGeom prst="rect">
            <a:avLst/>
          </a:prstGeom>
        </p:spPr>
        <p:txBody>
          <a:bodyPr vert="horz" lIns="0" tIns="0" rIns="0" bIns="0" rtlCol="0" anchor="ctr"/>
          <a:lstStyle>
            <a:defPPr>
              <a:defRPr lang="en-US"/>
            </a:defPPr>
            <a:lvl1pPr marL="0" algn="r" defTabSz="457200" rtl="0" eaLnBrk="1" latinLnBrk="0" hangingPunct="1">
              <a:defRPr sz="600" b="0" kern="800" spc="40" baseline="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sz="600" dirty="0">
                <a:solidFill>
                  <a:srgbClr val="000000"/>
                </a:solidFill>
                <a:cs typeface="DIN-Light"/>
              </a:rPr>
              <a:t>© 2018 </a:t>
            </a:r>
            <a:r>
              <a:rPr lang="en-US" sz="600" dirty="0">
                <a:solidFill>
                  <a:srgbClr val="000000"/>
                </a:solidFill>
              </a:rPr>
              <a:t>Collins Aerospace, a United Technologies company. All rights reserved.</a:t>
            </a:r>
            <a:endParaRPr lang="en-US" sz="600" dirty="0">
              <a:solidFill>
                <a:srgbClr val="E4551F"/>
              </a:solidFill>
              <a:cs typeface="DIN-Light"/>
              <a:sym typeface="Verdana"/>
            </a:endParaRPr>
          </a:p>
        </p:txBody>
      </p:sp>
      <p:sp>
        <p:nvSpPr>
          <p:cNvPr id="10" name="Title Placeholder 1"/>
          <p:cNvSpPr>
            <a:spLocks noGrp="1"/>
          </p:cNvSpPr>
          <p:nvPr>
            <p:ph type="title"/>
          </p:nvPr>
        </p:nvSpPr>
        <p:spPr>
          <a:xfrm>
            <a:off x="609600" y="466829"/>
            <a:ext cx="6495845" cy="1617613"/>
          </a:xfrm>
          <a:prstGeom prst="rect">
            <a:avLst/>
          </a:prstGeom>
        </p:spPr>
        <p:txBody>
          <a:bodyPr vert="horz" lIns="91440" tIns="45720" rIns="91440" bIns="45720" rtlCol="0" anchor="b">
            <a:noAutofit/>
          </a:bodyPr>
          <a:lstStyle/>
          <a:p>
            <a:pPr lvl="0"/>
            <a:r>
              <a:rPr lang="en-US" smtClean="0"/>
              <a:t>Click to edit Master title style</a:t>
            </a:r>
            <a:endParaRPr lang="en-US" dirty="0"/>
          </a:p>
        </p:txBody>
      </p:sp>
      <p:sp>
        <p:nvSpPr>
          <p:cNvPr id="12" name="Text Placeholder 17">
            <a:extLst>
              <a:ext uri="{FF2B5EF4-FFF2-40B4-BE49-F238E27FC236}">
                <a16:creationId xmlns="" xmlns:a16="http://schemas.microsoft.com/office/drawing/2014/main" id="{67AA4070-7CFC-45F6-8A11-958B4586B16F}"/>
              </a:ext>
            </a:extLst>
          </p:cNvPr>
          <p:cNvSpPr>
            <a:spLocks noGrp="1"/>
          </p:cNvSpPr>
          <p:nvPr>
            <p:ph type="body" sz="quarter" idx="28" hasCustomPrompt="1"/>
          </p:nvPr>
        </p:nvSpPr>
        <p:spPr>
          <a:xfrm>
            <a:off x="609600" y="2138820"/>
            <a:ext cx="6507888" cy="613853"/>
          </a:xfrm>
        </p:spPr>
        <p:txBody>
          <a:bodyPr anchor="t">
            <a:noAutofit/>
          </a:bodyPr>
          <a:lstStyle>
            <a:lvl1pPr marL="0" indent="0">
              <a:buNone/>
              <a:defRPr sz="1100" cap="all" spc="200" baseline="0">
                <a:solidFill>
                  <a:schemeClr val="accent1"/>
                </a:solidFill>
              </a:defRPr>
            </a:lvl1pPr>
          </a:lstStyle>
          <a:p>
            <a:pPr lvl="0"/>
            <a:r>
              <a:rPr lang="en-US" dirty="0"/>
              <a:t>SUBHEAD HERE. ALL CAPS. TERRA COTTA. 11 PT.</a:t>
            </a:r>
          </a:p>
        </p:txBody>
      </p:sp>
    </p:spTree>
    <p:extLst>
      <p:ext uri="{BB962C8B-B14F-4D97-AF65-F5344CB8AC3E}">
        <p14:creationId xmlns:p14="http://schemas.microsoft.com/office/powerpoint/2010/main" val="74187450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ver Slide | White | Nacelle">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977C5CF0-9E37-7A47-9D82-B3A60502BE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73" y="0"/>
            <a:ext cx="12193473" cy="6858000"/>
          </a:xfrm>
          <a:prstGeom prst="rect">
            <a:avLst/>
          </a:prstGeom>
        </p:spPr>
      </p:pic>
      <p:pic>
        <p:nvPicPr>
          <p:cNvPr id="6" name="Picture 5">
            <a:extLst>
              <a:ext uri="{FF2B5EF4-FFF2-40B4-BE49-F238E27FC236}">
                <a16:creationId xmlns="" xmlns:a16="http://schemas.microsoft.com/office/drawing/2014/main" id="{7E30CC2B-A5A6-BB4A-A8F4-3B00AAEDF63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3149" y="6252924"/>
            <a:ext cx="1923625" cy="351631"/>
          </a:xfrm>
          <a:prstGeom prst="rect">
            <a:avLst/>
          </a:prstGeom>
        </p:spPr>
      </p:pic>
      <p:sp>
        <p:nvSpPr>
          <p:cNvPr id="3" name="Footer Placeholder 2">
            <a:extLst>
              <a:ext uri="{FF2B5EF4-FFF2-40B4-BE49-F238E27FC236}">
                <a16:creationId xmlns="" xmlns:a16="http://schemas.microsoft.com/office/drawing/2014/main" id="{03ECB854-D675-4012-A4AC-390DA62756B5}"/>
              </a:ext>
            </a:extLst>
          </p:cNvPr>
          <p:cNvSpPr>
            <a:spLocks noGrp="1"/>
          </p:cNvSpPr>
          <p:nvPr>
            <p:ph type="ftr" sz="quarter" idx="10"/>
          </p:nvPr>
        </p:nvSpPr>
        <p:spPr/>
        <p:txBody>
          <a:bodyPr/>
          <a:lstStyle/>
          <a:p>
            <a:r>
              <a:rPr>
                <a:solidFill>
                  <a:srgbClr val="E4551F"/>
                </a:solidFill>
                <a:cs typeface="DIN-Light"/>
              </a:rPr>
              <a:t>Collins Aerospace Proprietary. This document contains no export controlled technical data.</a:t>
            </a:r>
            <a:endParaRPr>
              <a:solidFill>
                <a:srgbClr val="E4551F"/>
              </a:solidFill>
            </a:endParaRPr>
          </a:p>
        </p:txBody>
      </p:sp>
      <p:sp>
        <p:nvSpPr>
          <p:cNvPr id="9" name="Footer Placeholder 3">
            <a:extLst>
              <a:ext uri="{FF2B5EF4-FFF2-40B4-BE49-F238E27FC236}">
                <a16:creationId xmlns="" xmlns:a16="http://schemas.microsoft.com/office/drawing/2014/main" id="{FADEC670-F06F-4CEE-A2D9-28252A625173}"/>
              </a:ext>
            </a:extLst>
          </p:cNvPr>
          <p:cNvSpPr txBox="1">
            <a:spLocks/>
          </p:cNvSpPr>
          <p:nvPr userDrawn="1"/>
        </p:nvSpPr>
        <p:spPr>
          <a:xfrm>
            <a:off x="5341259" y="6279970"/>
            <a:ext cx="5997303" cy="183091"/>
          </a:xfrm>
          <a:prstGeom prst="rect">
            <a:avLst/>
          </a:prstGeom>
        </p:spPr>
        <p:txBody>
          <a:bodyPr vert="horz" lIns="0" tIns="0" rIns="0" bIns="0" rtlCol="0" anchor="ctr"/>
          <a:lstStyle>
            <a:defPPr>
              <a:defRPr lang="en-US"/>
            </a:defPPr>
            <a:lvl1pPr marL="0" algn="r" defTabSz="457200" rtl="0" eaLnBrk="1" latinLnBrk="0" hangingPunct="1">
              <a:defRPr sz="600" b="0" kern="800" spc="40" baseline="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sz="600" dirty="0">
                <a:solidFill>
                  <a:srgbClr val="000000"/>
                </a:solidFill>
                <a:cs typeface="DIN-Light"/>
              </a:rPr>
              <a:t>© 2018 </a:t>
            </a:r>
            <a:r>
              <a:rPr lang="en-US" sz="600" dirty="0">
                <a:solidFill>
                  <a:srgbClr val="000000"/>
                </a:solidFill>
              </a:rPr>
              <a:t>Collins Aerospace, a United Technologies company. All rights reserved.</a:t>
            </a:r>
            <a:endParaRPr lang="en-US" sz="600" dirty="0">
              <a:solidFill>
                <a:srgbClr val="E4551F"/>
              </a:solidFill>
              <a:cs typeface="DIN-Light"/>
              <a:sym typeface="Verdana"/>
            </a:endParaRPr>
          </a:p>
        </p:txBody>
      </p:sp>
      <p:sp>
        <p:nvSpPr>
          <p:cNvPr id="10" name="Title Placeholder 1"/>
          <p:cNvSpPr>
            <a:spLocks noGrp="1"/>
          </p:cNvSpPr>
          <p:nvPr>
            <p:ph type="title"/>
          </p:nvPr>
        </p:nvSpPr>
        <p:spPr>
          <a:xfrm>
            <a:off x="609600" y="466829"/>
            <a:ext cx="6495845" cy="1617613"/>
          </a:xfrm>
          <a:prstGeom prst="rect">
            <a:avLst/>
          </a:prstGeom>
        </p:spPr>
        <p:txBody>
          <a:bodyPr vert="horz" lIns="91440" tIns="45720" rIns="91440" bIns="45720" rtlCol="0" anchor="b">
            <a:noAutofit/>
          </a:bodyPr>
          <a:lstStyle/>
          <a:p>
            <a:pPr lvl="0"/>
            <a:r>
              <a:rPr lang="en-US" smtClean="0"/>
              <a:t>Click to edit Master title style</a:t>
            </a:r>
            <a:endParaRPr lang="en-US" dirty="0"/>
          </a:p>
        </p:txBody>
      </p:sp>
      <p:sp>
        <p:nvSpPr>
          <p:cNvPr id="12" name="Text Placeholder 17">
            <a:extLst>
              <a:ext uri="{FF2B5EF4-FFF2-40B4-BE49-F238E27FC236}">
                <a16:creationId xmlns="" xmlns:a16="http://schemas.microsoft.com/office/drawing/2014/main" id="{38DCDD02-8449-418B-95C3-E9754A49AD92}"/>
              </a:ext>
            </a:extLst>
          </p:cNvPr>
          <p:cNvSpPr>
            <a:spLocks noGrp="1"/>
          </p:cNvSpPr>
          <p:nvPr>
            <p:ph type="body" sz="quarter" idx="28" hasCustomPrompt="1"/>
          </p:nvPr>
        </p:nvSpPr>
        <p:spPr>
          <a:xfrm>
            <a:off x="609600" y="2138820"/>
            <a:ext cx="6507888" cy="613853"/>
          </a:xfrm>
        </p:spPr>
        <p:txBody>
          <a:bodyPr anchor="t">
            <a:noAutofit/>
          </a:bodyPr>
          <a:lstStyle>
            <a:lvl1pPr marL="0" indent="0">
              <a:buNone/>
              <a:defRPr sz="1100" cap="all" spc="200" baseline="0">
                <a:solidFill>
                  <a:schemeClr val="accent1"/>
                </a:solidFill>
              </a:defRPr>
            </a:lvl1pPr>
          </a:lstStyle>
          <a:p>
            <a:pPr lvl="0"/>
            <a:r>
              <a:rPr lang="en-US" dirty="0"/>
              <a:t>SUBHEAD HERE. ALL CAPS. TERRA COTTA. 11 PT.</a:t>
            </a:r>
          </a:p>
        </p:txBody>
      </p:sp>
    </p:spTree>
    <p:extLst>
      <p:ext uri="{BB962C8B-B14F-4D97-AF65-F5344CB8AC3E}">
        <p14:creationId xmlns:p14="http://schemas.microsoft.com/office/powerpoint/2010/main" val="197444358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ver Slide | White | Sikorsky MH-60 Black Hawk">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768C3F82-8FA0-924D-8A57-29989F6A4B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 y="0"/>
            <a:ext cx="12192000" cy="6860032"/>
          </a:xfrm>
          <a:prstGeom prst="rect">
            <a:avLst/>
          </a:prstGeom>
        </p:spPr>
      </p:pic>
      <p:pic>
        <p:nvPicPr>
          <p:cNvPr id="6" name="Picture 5">
            <a:extLst>
              <a:ext uri="{FF2B5EF4-FFF2-40B4-BE49-F238E27FC236}">
                <a16:creationId xmlns="" xmlns:a16="http://schemas.microsoft.com/office/drawing/2014/main" id="{7D6474C2-E137-DC46-A951-0FBA354534D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3149" y="6252924"/>
            <a:ext cx="1923625" cy="351631"/>
          </a:xfrm>
          <a:prstGeom prst="rect">
            <a:avLst/>
          </a:prstGeom>
        </p:spPr>
      </p:pic>
      <p:sp>
        <p:nvSpPr>
          <p:cNvPr id="9" name="Footer Placeholder 3">
            <a:extLst>
              <a:ext uri="{FF2B5EF4-FFF2-40B4-BE49-F238E27FC236}">
                <a16:creationId xmlns="" xmlns:a16="http://schemas.microsoft.com/office/drawing/2014/main" id="{B1E88948-F082-46DD-BB94-5DCBA60EFCC8}"/>
              </a:ext>
            </a:extLst>
          </p:cNvPr>
          <p:cNvSpPr txBox="1">
            <a:spLocks/>
          </p:cNvSpPr>
          <p:nvPr userDrawn="1"/>
        </p:nvSpPr>
        <p:spPr>
          <a:xfrm>
            <a:off x="5341259" y="6279970"/>
            <a:ext cx="5997303" cy="183091"/>
          </a:xfrm>
          <a:prstGeom prst="rect">
            <a:avLst/>
          </a:prstGeom>
        </p:spPr>
        <p:txBody>
          <a:bodyPr vert="horz" lIns="0" tIns="0" rIns="0" bIns="0" rtlCol="0" anchor="ctr"/>
          <a:lstStyle>
            <a:defPPr>
              <a:defRPr lang="en-US"/>
            </a:defPPr>
            <a:lvl1pPr marL="0" algn="r" defTabSz="457200" rtl="0" eaLnBrk="1" latinLnBrk="0" hangingPunct="1">
              <a:defRPr sz="600" b="0" kern="800" spc="40" baseline="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sz="600" dirty="0">
                <a:solidFill>
                  <a:srgbClr val="000000"/>
                </a:solidFill>
                <a:cs typeface="DIN-Light"/>
              </a:rPr>
              <a:t>© 2018 </a:t>
            </a:r>
            <a:r>
              <a:rPr lang="en-US" sz="600" dirty="0">
                <a:solidFill>
                  <a:srgbClr val="000000"/>
                </a:solidFill>
              </a:rPr>
              <a:t>Collins Aerospace, a United Technologies company. All rights reserved.</a:t>
            </a:r>
            <a:endParaRPr lang="en-US" sz="600" dirty="0">
              <a:solidFill>
                <a:srgbClr val="E4551F"/>
              </a:solidFill>
              <a:cs typeface="DIN-Light"/>
              <a:sym typeface="Verdana"/>
            </a:endParaRPr>
          </a:p>
        </p:txBody>
      </p:sp>
      <p:sp>
        <p:nvSpPr>
          <p:cNvPr id="3" name="Footer Placeholder 2">
            <a:extLst>
              <a:ext uri="{FF2B5EF4-FFF2-40B4-BE49-F238E27FC236}">
                <a16:creationId xmlns="" xmlns:a16="http://schemas.microsoft.com/office/drawing/2014/main" id="{4617697A-EAFE-4135-8921-5431440E60A6}"/>
              </a:ext>
            </a:extLst>
          </p:cNvPr>
          <p:cNvSpPr>
            <a:spLocks noGrp="1"/>
          </p:cNvSpPr>
          <p:nvPr>
            <p:ph type="ftr" sz="quarter" idx="10"/>
          </p:nvPr>
        </p:nvSpPr>
        <p:spPr/>
        <p:txBody>
          <a:bodyPr/>
          <a:lstStyle/>
          <a:p>
            <a:r>
              <a:rPr>
                <a:solidFill>
                  <a:srgbClr val="E4551F"/>
                </a:solidFill>
                <a:cs typeface="DIN-Light"/>
              </a:rPr>
              <a:t>Collins Aerospace Proprietary. This document contains no export controlled technical data.</a:t>
            </a:r>
            <a:endParaRPr>
              <a:solidFill>
                <a:srgbClr val="E4551F"/>
              </a:solidFill>
            </a:endParaRPr>
          </a:p>
        </p:txBody>
      </p:sp>
      <p:sp>
        <p:nvSpPr>
          <p:cNvPr id="10" name="Title Placeholder 1"/>
          <p:cNvSpPr>
            <a:spLocks noGrp="1"/>
          </p:cNvSpPr>
          <p:nvPr>
            <p:ph type="title"/>
          </p:nvPr>
        </p:nvSpPr>
        <p:spPr>
          <a:xfrm>
            <a:off x="609600" y="3865063"/>
            <a:ext cx="6495845" cy="1617613"/>
          </a:xfrm>
          <a:prstGeom prst="rect">
            <a:avLst/>
          </a:prstGeom>
        </p:spPr>
        <p:txBody>
          <a:bodyPr vert="horz" lIns="91440" tIns="45720" rIns="91440" bIns="45720" rtlCol="0" anchor="b">
            <a:noAutofit/>
          </a:bodyPr>
          <a:lstStyle/>
          <a:p>
            <a:pPr lvl="0"/>
            <a:r>
              <a:rPr lang="en-US" smtClean="0"/>
              <a:t>Click to edit Master title style</a:t>
            </a:r>
            <a:endParaRPr lang="en-US" dirty="0"/>
          </a:p>
        </p:txBody>
      </p:sp>
      <p:sp>
        <p:nvSpPr>
          <p:cNvPr id="12" name="Text Placeholder 17">
            <a:extLst>
              <a:ext uri="{FF2B5EF4-FFF2-40B4-BE49-F238E27FC236}">
                <a16:creationId xmlns="" xmlns:a16="http://schemas.microsoft.com/office/drawing/2014/main" id="{F9EA1E71-B0DD-465E-9427-5EC5252786D0}"/>
              </a:ext>
            </a:extLst>
          </p:cNvPr>
          <p:cNvSpPr>
            <a:spLocks noGrp="1"/>
          </p:cNvSpPr>
          <p:nvPr>
            <p:ph type="body" sz="quarter" idx="28" hasCustomPrompt="1"/>
          </p:nvPr>
        </p:nvSpPr>
        <p:spPr>
          <a:xfrm>
            <a:off x="609600" y="5525555"/>
            <a:ext cx="6507888" cy="613853"/>
          </a:xfrm>
        </p:spPr>
        <p:txBody>
          <a:bodyPr anchor="t">
            <a:noAutofit/>
          </a:bodyPr>
          <a:lstStyle>
            <a:lvl1pPr marL="0" indent="0">
              <a:buNone/>
              <a:defRPr sz="1100" cap="all" spc="200" baseline="0">
                <a:solidFill>
                  <a:schemeClr val="accent1"/>
                </a:solidFill>
              </a:defRPr>
            </a:lvl1pPr>
          </a:lstStyle>
          <a:p>
            <a:pPr lvl="0"/>
            <a:r>
              <a:rPr lang="en-US" dirty="0"/>
              <a:t>SUBHEAD HERE. ALL CAPS. TERRA COTTA. 11 PT.</a:t>
            </a:r>
          </a:p>
        </p:txBody>
      </p:sp>
    </p:spTree>
    <p:extLst>
      <p:ext uri="{BB962C8B-B14F-4D97-AF65-F5344CB8AC3E}">
        <p14:creationId xmlns:p14="http://schemas.microsoft.com/office/powerpoint/2010/main" val="9135088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Slide | White | Tail">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F04FACE-BC53-0847-87C0-EF2E93991D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 y="0"/>
            <a:ext cx="12193473" cy="6858000"/>
          </a:xfrm>
          <a:prstGeom prst="rect">
            <a:avLst/>
          </a:prstGeom>
        </p:spPr>
      </p:pic>
      <p:pic>
        <p:nvPicPr>
          <p:cNvPr id="6" name="Picture 5">
            <a:extLst>
              <a:ext uri="{FF2B5EF4-FFF2-40B4-BE49-F238E27FC236}">
                <a16:creationId xmlns="" xmlns:a16="http://schemas.microsoft.com/office/drawing/2014/main" id="{A3C6D6F6-4941-9E41-A51D-53759FBC121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3149" y="6252924"/>
            <a:ext cx="1923625" cy="351631"/>
          </a:xfrm>
          <a:prstGeom prst="rect">
            <a:avLst/>
          </a:prstGeom>
        </p:spPr>
      </p:pic>
      <p:sp>
        <p:nvSpPr>
          <p:cNvPr id="9" name="Footer Placeholder 3">
            <a:extLst>
              <a:ext uri="{FF2B5EF4-FFF2-40B4-BE49-F238E27FC236}">
                <a16:creationId xmlns="" xmlns:a16="http://schemas.microsoft.com/office/drawing/2014/main" id="{8309BDAA-004B-4140-AABA-BB1364D8F610}"/>
              </a:ext>
            </a:extLst>
          </p:cNvPr>
          <p:cNvSpPr txBox="1">
            <a:spLocks/>
          </p:cNvSpPr>
          <p:nvPr userDrawn="1"/>
        </p:nvSpPr>
        <p:spPr>
          <a:xfrm>
            <a:off x="5341259" y="6279970"/>
            <a:ext cx="5997303" cy="183091"/>
          </a:xfrm>
          <a:prstGeom prst="rect">
            <a:avLst/>
          </a:prstGeom>
        </p:spPr>
        <p:txBody>
          <a:bodyPr vert="horz" lIns="0" tIns="0" rIns="0" bIns="0" rtlCol="0" anchor="ctr"/>
          <a:lstStyle>
            <a:defPPr>
              <a:defRPr lang="en-US"/>
            </a:defPPr>
            <a:lvl1pPr marL="0" algn="r" defTabSz="457200" rtl="0" eaLnBrk="1" latinLnBrk="0" hangingPunct="1">
              <a:defRPr sz="600" b="0" kern="800" spc="40" baseline="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sz="600" dirty="0">
                <a:solidFill>
                  <a:srgbClr val="000000"/>
                </a:solidFill>
                <a:cs typeface="DIN-Light"/>
              </a:rPr>
              <a:t>© 2018 </a:t>
            </a:r>
            <a:r>
              <a:rPr lang="en-US" sz="600" dirty="0">
                <a:solidFill>
                  <a:srgbClr val="000000"/>
                </a:solidFill>
              </a:rPr>
              <a:t>Collins Aerospace, a United Technologies company. All rights reserved.</a:t>
            </a:r>
            <a:endParaRPr lang="en-US" sz="600" dirty="0">
              <a:solidFill>
                <a:srgbClr val="E4551F"/>
              </a:solidFill>
              <a:cs typeface="DIN-Light"/>
              <a:sym typeface="Verdana"/>
            </a:endParaRPr>
          </a:p>
        </p:txBody>
      </p:sp>
      <p:sp>
        <p:nvSpPr>
          <p:cNvPr id="3" name="Footer Placeholder 2">
            <a:extLst>
              <a:ext uri="{FF2B5EF4-FFF2-40B4-BE49-F238E27FC236}">
                <a16:creationId xmlns="" xmlns:a16="http://schemas.microsoft.com/office/drawing/2014/main" id="{50D629FB-A82B-419D-8026-16AF265ACD90}"/>
              </a:ext>
            </a:extLst>
          </p:cNvPr>
          <p:cNvSpPr>
            <a:spLocks noGrp="1"/>
          </p:cNvSpPr>
          <p:nvPr>
            <p:ph type="ftr" sz="quarter" idx="10"/>
          </p:nvPr>
        </p:nvSpPr>
        <p:spPr/>
        <p:txBody>
          <a:bodyPr/>
          <a:lstStyle/>
          <a:p>
            <a:r>
              <a:rPr>
                <a:solidFill>
                  <a:srgbClr val="E4551F"/>
                </a:solidFill>
                <a:cs typeface="DIN-Light"/>
              </a:rPr>
              <a:t>Collins Aerospace Proprietary. This document contains no export controlled technical data.</a:t>
            </a:r>
            <a:endParaRPr>
              <a:solidFill>
                <a:srgbClr val="E4551F"/>
              </a:solidFill>
            </a:endParaRPr>
          </a:p>
        </p:txBody>
      </p:sp>
      <p:sp>
        <p:nvSpPr>
          <p:cNvPr id="10" name="Title Placeholder 1"/>
          <p:cNvSpPr>
            <a:spLocks noGrp="1"/>
          </p:cNvSpPr>
          <p:nvPr>
            <p:ph type="title"/>
          </p:nvPr>
        </p:nvSpPr>
        <p:spPr>
          <a:xfrm>
            <a:off x="609600" y="466829"/>
            <a:ext cx="6495845" cy="1617613"/>
          </a:xfrm>
          <a:prstGeom prst="rect">
            <a:avLst/>
          </a:prstGeom>
        </p:spPr>
        <p:txBody>
          <a:bodyPr vert="horz" lIns="91440" tIns="45720" rIns="91440" bIns="45720" rtlCol="0" anchor="b">
            <a:noAutofit/>
          </a:bodyPr>
          <a:lstStyle/>
          <a:p>
            <a:pPr lvl="0"/>
            <a:r>
              <a:rPr lang="en-US" smtClean="0"/>
              <a:t>Click to edit Master title style</a:t>
            </a:r>
            <a:endParaRPr lang="en-US" dirty="0"/>
          </a:p>
        </p:txBody>
      </p:sp>
      <p:sp>
        <p:nvSpPr>
          <p:cNvPr id="12" name="Text Placeholder 17">
            <a:extLst>
              <a:ext uri="{FF2B5EF4-FFF2-40B4-BE49-F238E27FC236}">
                <a16:creationId xmlns="" xmlns:a16="http://schemas.microsoft.com/office/drawing/2014/main" id="{463B4E96-5136-4A6F-B610-5993E3DD7E24}"/>
              </a:ext>
            </a:extLst>
          </p:cNvPr>
          <p:cNvSpPr>
            <a:spLocks noGrp="1"/>
          </p:cNvSpPr>
          <p:nvPr>
            <p:ph type="body" sz="quarter" idx="28" hasCustomPrompt="1"/>
          </p:nvPr>
        </p:nvSpPr>
        <p:spPr>
          <a:xfrm>
            <a:off x="609600" y="2138820"/>
            <a:ext cx="6507888" cy="613853"/>
          </a:xfrm>
        </p:spPr>
        <p:txBody>
          <a:bodyPr anchor="t">
            <a:noAutofit/>
          </a:bodyPr>
          <a:lstStyle>
            <a:lvl1pPr marL="0" indent="0">
              <a:buNone/>
              <a:defRPr sz="1100" cap="all" spc="200" baseline="0">
                <a:solidFill>
                  <a:schemeClr val="accent1"/>
                </a:solidFill>
              </a:defRPr>
            </a:lvl1pPr>
          </a:lstStyle>
          <a:p>
            <a:pPr lvl="0"/>
            <a:r>
              <a:rPr lang="en-US" dirty="0"/>
              <a:t>SUBHEAD HERE. ALL CAPS. TERRA COTTA. 11 PT.</a:t>
            </a:r>
          </a:p>
        </p:txBody>
      </p:sp>
    </p:spTree>
    <p:extLst>
      <p:ext uri="{BB962C8B-B14F-4D97-AF65-F5344CB8AC3E}">
        <p14:creationId xmlns:p14="http://schemas.microsoft.com/office/powerpoint/2010/main" val="1851706010"/>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ver Slide | White | Airbus A340">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9BF0AE72-72D5-774B-BB51-17A7F91B79B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28"/>
            <a:ext cx="12192000" cy="6860032"/>
          </a:xfrm>
          <a:prstGeom prst="rect">
            <a:avLst/>
          </a:prstGeom>
        </p:spPr>
      </p:pic>
      <p:pic>
        <p:nvPicPr>
          <p:cNvPr id="6" name="Picture 5">
            <a:extLst>
              <a:ext uri="{FF2B5EF4-FFF2-40B4-BE49-F238E27FC236}">
                <a16:creationId xmlns="" xmlns:a16="http://schemas.microsoft.com/office/drawing/2014/main" id="{888268C0-9BA9-8241-A64D-DC266399C48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3149" y="6252924"/>
            <a:ext cx="1923625" cy="351631"/>
          </a:xfrm>
          <a:prstGeom prst="rect">
            <a:avLst/>
          </a:prstGeom>
        </p:spPr>
      </p:pic>
      <p:sp>
        <p:nvSpPr>
          <p:cNvPr id="3" name="Footer Placeholder 2">
            <a:extLst>
              <a:ext uri="{FF2B5EF4-FFF2-40B4-BE49-F238E27FC236}">
                <a16:creationId xmlns="" xmlns:a16="http://schemas.microsoft.com/office/drawing/2014/main" id="{C9FB4238-3694-49D7-BE0D-0692B3D5F89A}"/>
              </a:ext>
            </a:extLst>
          </p:cNvPr>
          <p:cNvSpPr>
            <a:spLocks noGrp="1"/>
          </p:cNvSpPr>
          <p:nvPr>
            <p:ph type="ftr" sz="quarter" idx="10"/>
          </p:nvPr>
        </p:nvSpPr>
        <p:spPr/>
        <p:txBody>
          <a:bodyPr/>
          <a:lstStyle/>
          <a:p>
            <a:r>
              <a:rPr>
                <a:solidFill>
                  <a:srgbClr val="E4551F"/>
                </a:solidFill>
                <a:cs typeface="DIN-Light"/>
              </a:rPr>
              <a:t>Collins Aerospace Proprietary. This document contains no export controlled technical data.</a:t>
            </a:r>
            <a:endParaRPr>
              <a:solidFill>
                <a:srgbClr val="E4551F"/>
              </a:solidFill>
            </a:endParaRPr>
          </a:p>
        </p:txBody>
      </p:sp>
      <p:sp>
        <p:nvSpPr>
          <p:cNvPr id="9" name="Footer Placeholder 3">
            <a:extLst>
              <a:ext uri="{FF2B5EF4-FFF2-40B4-BE49-F238E27FC236}">
                <a16:creationId xmlns="" xmlns:a16="http://schemas.microsoft.com/office/drawing/2014/main" id="{19A03443-77FC-4401-A49C-B5A91E342565}"/>
              </a:ext>
            </a:extLst>
          </p:cNvPr>
          <p:cNvSpPr txBox="1">
            <a:spLocks/>
          </p:cNvSpPr>
          <p:nvPr userDrawn="1"/>
        </p:nvSpPr>
        <p:spPr>
          <a:xfrm>
            <a:off x="5341259" y="6279970"/>
            <a:ext cx="5997303" cy="183091"/>
          </a:xfrm>
          <a:prstGeom prst="rect">
            <a:avLst/>
          </a:prstGeom>
        </p:spPr>
        <p:txBody>
          <a:bodyPr vert="horz" lIns="0" tIns="0" rIns="0" bIns="0" rtlCol="0" anchor="ctr"/>
          <a:lstStyle>
            <a:defPPr>
              <a:defRPr lang="en-US"/>
            </a:defPPr>
            <a:lvl1pPr marL="0" algn="r" defTabSz="457200" rtl="0" eaLnBrk="1" latinLnBrk="0" hangingPunct="1">
              <a:defRPr sz="600" b="0" kern="800" spc="40" baseline="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sz="600" dirty="0">
                <a:solidFill>
                  <a:srgbClr val="FFFFFF"/>
                </a:solidFill>
                <a:cs typeface="DIN-Light"/>
              </a:rPr>
              <a:t>© 2018 </a:t>
            </a:r>
            <a:r>
              <a:rPr lang="en-US" sz="600" dirty="0">
                <a:solidFill>
                  <a:srgbClr val="FFFFFF"/>
                </a:solidFill>
              </a:rPr>
              <a:t>Collins Aerospace, a United Technologies company. All rights reserved.</a:t>
            </a:r>
            <a:endParaRPr lang="en-US" sz="600" dirty="0">
              <a:solidFill>
                <a:srgbClr val="FFFFFF"/>
              </a:solidFill>
              <a:cs typeface="DIN-Light"/>
              <a:sym typeface="Verdana"/>
            </a:endParaRPr>
          </a:p>
        </p:txBody>
      </p:sp>
      <p:sp>
        <p:nvSpPr>
          <p:cNvPr id="10" name="Title Placeholder 1"/>
          <p:cNvSpPr>
            <a:spLocks noGrp="1"/>
          </p:cNvSpPr>
          <p:nvPr>
            <p:ph type="title"/>
          </p:nvPr>
        </p:nvSpPr>
        <p:spPr>
          <a:xfrm>
            <a:off x="609600" y="466829"/>
            <a:ext cx="6495845" cy="1617613"/>
          </a:xfrm>
          <a:prstGeom prst="rect">
            <a:avLst/>
          </a:prstGeom>
        </p:spPr>
        <p:txBody>
          <a:bodyPr vert="horz" lIns="91440" tIns="45720" rIns="91440" bIns="45720" rtlCol="0" anchor="b">
            <a:noAutofit/>
          </a:bodyPr>
          <a:lstStyle/>
          <a:p>
            <a:pPr lvl="0"/>
            <a:r>
              <a:rPr lang="en-US" smtClean="0"/>
              <a:t>Click to edit Master title style</a:t>
            </a:r>
            <a:endParaRPr lang="en-US" dirty="0"/>
          </a:p>
        </p:txBody>
      </p:sp>
      <p:sp>
        <p:nvSpPr>
          <p:cNvPr id="12" name="Text Placeholder 17">
            <a:extLst>
              <a:ext uri="{FF2B5EF4-FFF2-40B4-BE49-F238E27FC236}">
                <a16:creationId xmlns="" xmlns:a16="http://schemas.microsoft.com/office/drawing/2014/main" id="{C085BA19-55C6-4C03-91B2-521DB5A34C4F}"/>
              </a:ext>
            </a:extLst>
          </p:cNvPr>
          <p:cNvSpPr>
            <a:spLocks noGrp="1"/>
          </p:cNvSpPr>
          <p:nvPr>
            <p:ph type="body" sz="quarter" idx="28" hasCustomPrompt="1"/>
          </p:nvPr>
        </p:nvSpPr>
        <p:spPr>
          <a:xfrm>
            <a:off x="609600" y="2138820"/>
            <a:ext cx="6507888" cy="613853"/>
          </a:xfrm>
        </p:spPr>
        <p:txBody>
          <a:bodyPr anchor="t">
            <a:noAutofit/>
          </a:bodyPr>
          <a:lstStyle>
            <a:lvl1pPr marL="0" indent="0">
              <a:buNone/>
              <a:defRPr sz="1100" cap="all" spc="200" baseline="0">
                <a:solidFill>
                  <a:schemeClr val="accent1"/>
                </a:solidFill>
              </a:defRPr>
            </a:lvl1pPr>
          </a:lstStyle>
          <a:p>
            <a:pPr lvl="0"/>
            <a:r>
              <a:rPr lang="en-US" dirty="0"/>
              <a:t>SUBHEAD HERE. ALL CAPS. TERRA COTTA. 11 PT.</a:t>
            </a:r>
          </a:p>
        </p:txBody>
      </p:sp>
    </p:spTree>
    <p:extLst>
      <p:ext uri="{BB962C8B-B14F-4D97-AF65-F5344CB8AC3E}">
        <p14:creationId xmlns:p14="http://schemas.microsoft.com/office/powerpoint/2010/main" val="2843001332"/>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ver Slide | White | Airbus M400">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EAA90811-AFCA-A945-9F77-046D8D2EF3D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 y="606673"/>
            <a:ext cx="11746271" cy="5997883"/>
          </a:xfrm>
          <a:prstGeom prst="rect">
            <a:avLst/>
          </a:prstGeom>
        </p:spPr>
      </p:pic>
      <p:pic>
        <p:nvPicPr>
          <p:cNvPr id="6" name="Picture 5">
            <a:extLst>
              <a:ext uri="{FF2B5EF4-FFF2-40B4-BE49-F238E27FC236}">
                <a16:creationId xmlns="" xmlns:a16="http://schemas.microsoft.com/office/drawing/2014/main" id="{5DF0FDA2-4D72-8E46-8787-DB5122FE5A4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3149" y="6252924"/>
            <a:ext cx="1923625" cy="351631"/>
          </a:xfrm>
          <a:prstGeom prst="rect">
            <a:avLst/>
          </a:prstGeom>
        </p:spPr>
      </p:pic>
      <p:sp>
        <p:nvSpPr>
          <p:cNvPr id="3" name="Footer Placeholder 2">
            <a:extLst>
              <a:ext uri="{FF2B5EF4-FFF2-40B4-BE49-F238E27FC236}">
                <a16:creationId xmlns="" xmlns:a16="http://schemas.microsoft.com/office/drawing/2014/main" id="{30D7E615-EA42-44EE-A1B7-C23B714284FC}"/>
              </a:ext>
            </a:extLst>
          </p:cNvPr>
          <p:cNvSpPr>
            <a:spLocks noGrp="1"/>
          </p:cNvSpPr>
          <p:nvPr>
            <p:ph type="ftr" sz="quarter" idx="10"/>
          </p:nvPr>
        </p:nvSpPr>
        <p:spPr/>
        <p:txBody>
          <a:bodyPr/>
          <a:lstStyle/>
          <a:p>
            <a:r>
              <a:rPr>
                <a:solidFill>
                  <a:srgbClr val="E4551F"/>
                </a:solidFill>
                <a:cs typeface="DIN-Light"/>
              </a:rPr>
              <a:t>Collins Aerospace Proprietary. This document contains no export controlled technical data.</a:t>
            </a:r>
            <a:endParaRPr>
              <a:solidFill>
                <a:srgbClr val="E4551F"/>
              </a:solidFill>
            </a:endParaRPr>
          </a:p>
        </p:txBody>
      </p:sp>
      <p:sp>
        <p:nvSpPr>
          <p:cNvPr id="9" name="Footer Placeholder 3">
            <a:extLst>
              <a:ext uri="{FF2B5EF4-FFF2-40B4-BE49-F238E27FC236}">
                <a16:creationId xmlns="" xmlns:a16="http://schemas.microsoft.com/office/drawing/2014/main" id="{77B64A35-DFC2-4D2A-911D-4C3FE2C78629}"/>
              </a:ext>
            </a:extLst>
          </p:cNvPr>
          <p:cNvSpPr txBox="1">
            <a:spLocks/>
          </p:cNvSpPr>
          <p:nvPr userDrawn="1"/>
        </p:nvSpPr>
        <p:spPr>
          <a:xfrm>
            <a:off x="5341259" y="6279970"/>
            <a:ext cx="5997303" cy="183091"/>
          </a:xfrm>
          <a:prstGeom prst="rect">
            <a:avLst/>
          </a:prstGeom>
        </p:spPr>
        <p:txBody>
          <a:bodyPr vert="horz" lIns="0" tIns="0" rIns="0" bIns="0" rtlCol="0" anchor="ctr"/>
          <a:lstStyle>
            <a:defPPr>
              <a:defRPr lang="en-US"/>
            </a:defPPr>
            <a:lvl1pPr marL="0" algn="r" defTabSz="457200" rtl="0" eaLnBrk="1" latinLnBrk="0" hangingPunct="1">
              <a:defRPr sz="600" b="0" kern="800" spc="40" baseline="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sz="600" dirty="0">
                <a:solidFill>
                  <a:srgbClr val="000000"/>
                </a:solidFill>
                <a:cs typeface="DIN-Light"/>
              </a:rPr>
              <a:t>© 2018 </a:t>
            </a:r>
            <a:r>
              <a:rPr lang="en-US" sz="600" dirty="0">
                <a:solidFill>
                  <a:srgbClr val="000000"/>
                </a:solidFill>
              </a:rPr>
              <a:t>Collins Aerospace, a United Technologies company. All rights reserved.</a:t>
            </a:r>
            <a:endParaRPr lang="en-US" sz="600" dirty="0">
              <a:solidFill>
                <a:srgbClr val="E4551F"/>
              </a:solidFill>
              <a:cs typeface="DIN-Light"/>
              <a:sym typeface="Verdana"/>
            </a:endParaRPr>
          </a:p>
        </p:txBody>
      </p:sp>
      <p:sp>
        <p:nvSpPr>
          <p:cNvPr id="10" name="Title Placeholder 1"/>
          <p:cNvSpPr>
            <a:spLocks noGrp="1"/>
          </p:cNvSpPr>
          <p:nvPr>
            <p:ph type="title"/>
          </p:nvPr>
        </p:nvSpPr>
        <p:spPr>
          <a:xfrm>
            <a:off x="609600" y="466829"/>
            <a:ext cx="6495845" cy="1617613"/>
          </a:xfrm>
          <a:prstGeom prst="rect">
            <a:avLst/>
          </a:prstGeom>
        </p:spPr>
        <p:txBody>
          <a:bodyPr vert="horz" lIns="91440" tIns="45720" rIns="91440" bIns="45720" rtlCol="0" anchor="b">
            <a:noAutofit/>
          </a:bodyPr>
          <a:lstStyle/>
          <a:p>
            <a:pPr lvl="0"/>
            <a:r>
              <a:rPr lang="en-US" smtClean="0"/>
              <a:t>Click to edit Master title style</a:t>
            </a:r>
            <a:endParaRPr lang="en-US" dirty="0"/>
          </a:p>
        </p:txBody>
      </p:sp>
      <p:sp>
        <p:nvSpPr>
          <p:cNvPr id="12" name="Text Placeholder 17">
            <a:extLst>
              <a:ext uri="{FF2B5EF4-FFF2-40B4-BE49-F238E27FC236}">
                <a16:creationId xmlns="" xmlns:a16="http://schemas.microsoft.com/office/drawing/2014/main" id="{29A2BD2B-7056-4FE1-BC33-69B2480A5C12}"/>
              </a:ext>
            </a:extLst>
          </p:cNvPr>
          <p:cNvSpPr>
            <a:spLocks noGrp="1"/>
          </p:cNvSpPr>
          <p:nvPr>
            <p:ph type="body" sz="quarter" idx="28" hasCustomPrompt="1"/>
          </p:nvPr>
        </p:nvSpPr>
        <p:spPr>
          <a:xfrm>
            <a:off x="609600" y="2138820"/>
            <a:ext cx="6507888" cy="613853"/>
          </a:xfrm>
        </p:spPr>
        <p:txBody>
          <a:bodyPr anchor="t">
            <a:noAutofit/>
          </a:bodyPr>
          <a:lstStyle>
            <a:lvl1pPr marL="0" indent="0">
              <a:buNone/>
              <a:defRPr sz="1100" cap="all" spc="200" baseline="0">
                <a:solidFill>
                  <a:schemeClr val="accent1"/>
                </a:solidFill>
              </a:defRPr>
            </a:lvl1pPr>
          </a:lstStyle>
          <a:p>
            <a:pPr lvl="0"/>
            <a:r>
              <a:rPr lang="en-US" dirty="0"/>
              <a:t>SUBHEAD HERE. ALL CAPS. TERRA COTTA. 11 PT.</a:t>
            </a:r>
          </a:p>
        </p:txBody>
      </p:sp>
    </p:spTree>
    <p:extLst>
      <p:ext uri="{BB962C8B-B14F-4D97-AF65-F5344CB8AC3E}">
        <p14:creationId xmlns:p14="http://schemas.microsoft.com/office/powerpoint/2010/main" val="4989651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 Black | IDVS">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C8A1E556-6413-2748-8C90-1490CB30C3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6"/>
            <a:ext cx="12192000" cy="6860032"/>
          </a:xfrm>
          <a:prstGeom prst="rect">
            <a:avLst/>
          </a:prstGeom>
        </p:spPr>
      </p:pic>
      <p:pic>
        <p:nvPicPr>
          <p:cNvPr id="9" name="Picture 8">
            <a:extLst>
              <a:ext uri="{FF2B5EF4-FFF2-40B4-BE49-F238E27FC236}">
                <a16:creationId xmlns="" xmlns:a16="http://schemas.microsoft.com/office/drawing/2014/main" id="{78C1337E-176E-D249-820B-95250D18CE2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3149" y="6266574"/>
            <a:ext cx="1923625" cy="351631"/>
          </a:xfrm>
          <a:prstGeom prst="rect">
            <a:avLst/>
          </a:prstGeom>
        </p:spPr>
      </p:pic>
      <p:sp>
        <p:nvSpPr>
          <p:cNvPr id="2" name="Footer Placeholder 1">
            <a:extLst>
              <a:ext uri="{FF2B5EF4-FFF2-40B4-BE49-F238E27FC236}">
                <a16:creationId xmlns="" xmlns:a16="http://schemas.microsoft.com/office/drawing/2014/main" id="{A8BECCCF-F3B2-48A4-9301-3BA7B371C619}"/>
              </a:ext>
            </a:extLst>
          </p:cNvPr>
          <p:cNvSpPr>
            <a:spLocks noGrp="1"/>
          </p:cNvSpPr>
          <p:nvPr>
            <p:ph type="ftr" sz="quarter" idx="10"/>
          </p:nvPr>
        </p:nvSpPr>
        <p:spPr/>
        <p:txBody>
          <a:bodyPr/>
          <a:lstStyle/>
          <a:p>
            <a:r>
              <a:rPr>
                <a:solidFill>
                  <a:srgbClr val="E4551F"/>
                </a:solidFill>
                <a:cs typeface="DIN-Light"/>
              </a:rPr>
              <a:t>Collins Aerospace Proprietary. This document contains no export controlled technical data.</a:t>
            </a:r>
            <a:endParaRPr>
              <a:solidFill>
                <a:srgbClr val="E4551F"/>
              </a:solidFill>
            </a:endParaRPr>
          </a:p>
        </p:txBody>
      </p:sp>
      <p:sp>
        <p:nvSpPr>
          <p:cNvPr id="10" name="Footer Placeholder 3">
            <a:extLst>
              <a:ext uri="{FF2B5EF4-FFF2-40B4-BE49-F238E27FC236}">
                <a16:creationId xmlns="" xmlns:a16="http://schemas.microsoft.com/office/drawing/2014/main" id="{635752E6-0B15-4060-9233-9EA0618FA601}"/>
              </a:ext>
            </a:extLst>
          </p:cNvPr>
          <p:cNvSpPr txBox="1">
            <a:spLocks/>
          </p:cNvSpPr>
          <p:nvPr userDrawn="1"/>
        </p:nvSpPr>
        <p:spPr>
          <a:xfrm>
            <a:off x="5341259" y="6279970"/>
            <a:ext cx="5997303" cy="183091"/>
          </a:xfrm>
          <a:prstGeom prst="rect">
            <a:avLst/>
          </a:prstGeom>
        </p:spPr>
        <p:txBody>
          <a:bodyPr vert="horz" lIns="0" tIns="0" rIns="0" bIns="0" rtlCol="0" anchor="ctr"/>
          <a:lstStyle>
            <a:defPPr>
              <a:defRPr lang="en-US"/>
            </a:defPPr>
            <a:lvl1pPr marL="0" algn="r" defTabSz="457200" rtl="0" eaLnBrk="1" latinLnBrk="0" hangingPunct="1">
              <a:defRPr sz="600" b="0" kern="800" spc="40" baseline="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sz="600" dirty="0">
                <a:solidFill>
                  <a:srgbClr val="FFFFFF"/>
                </a:solidFill>
                <a:cs typeface="DIN-Light"/>
              </a:rPr>
              <a:t>© 2018 </a:t>
            </a:r>
            <a:r>
              <a:rPr lang="en-US" sz="600" dirty="0">
                <a:solidFill>
                  <a:srgbClr val="FFFFFF"/>
                </a:solidFill>
              </a:rPr>
              <a:t>Collins Aerospace, a United Technologies company. All rights reserved.</a:t>
            </a:r>
            <a:endParaRPr lang="en-US" sz="600" dirty="0">
              <a:solidFill>
                <a:srgbClr val="E4551F"/>
              </a:solidFill>
              <a:cs typeface="DIN-Light"/>
              <a:sym typeface="Verdana"/>
            </a:endParaRPr>
          </a:p>
        </p:txBody>
      </p:sp>
      <p:sp>
        <p:nvSpPr>
          <p:cNvPr id="12" name="Title Placeholder 1"/>
          <p:cNvSpPr>
            <a:spLocks noGrp="1"/>
          </p:cNvSpPr>
          <p:nvPr>
            <p:ph type="title" hasCustomPrompt="1"/>
          </p:nvPr>
        </p:nvSpPr>
        <p:spPr>
          <a:xfrm>
            <a:off x="609600" y="466829"/>
            <a:ext cx="6495845" cy="1617613"/>
          </a:xfrm>
          <a:prstGeom prst="rect">
            <a:avLst/>
          </a:prstGeom>
        </p:spPr>
        <p:txBody>
          <a:bodyPr vert="horz" lIns="91440" tIns="45720" rIns="91440" bIns="45720" rtlCol="0" anchor="b">
            <a:noAutofit/>
          </a:bodyPr>
          <a:lstStyle>
            <a:lvl1pPr>
              <a:defRPr/>
            </a:lvl1pPr>
          </a:lstStyle>
          <a:p>
            <a:pPr lvl="0"/>
            <a:r>
              <a:rPr lang="en-US" dirty="0"/>
              <a:t>TITLE HERE. ALL CAPS. WHITE. 24 PT.</a:t>
            </a:r>
          </a:p>
        </p:txBody>
      </p:sp>
      <p:sp>
        <p:nvSpPr>
          <p:cNvPr id="11" name="Text Placeholder 17">
            <a:extLst>
              <a:ext uri="{FF2B5EF4-FFF2-40B4-BE49-F238E27FC236}">
                <a16:creationId xmlns="" xmlns:a16="http://schemas.microsoft.com/office/drawing/2014/main" id="{3A958031-A2A3-44EA-8C57-8DB0B453EA19}"/>
              </a:ext>
            </a:extLst>
          </p:cNvPr>
          <p:cNvSpPr>
            <a:spLocks noGrp="1"/>
          </p:cNvSpPr>
          <p:nvPr>
            <p:ph type="body" sz="quarter" idx="28" hasCustomPrompt="1"/>
          </p:nvPr>
        </p:nvSpPr>
        <p:spPr>
          <a:xfrm>
            <a:off x="609600" y="2138820"/>
            <a:ext cx="6507888" cy="613853"/>
          </a:xfrm>
        </p:spPr>
        <p:txBody>
          <a:bodyPr anchor="t">
            <a:noAutofit/>
          </a:bodyPr>
          <a:lstStyle>
            <a:lvl1pPr marL="0" indent="0">
              <a:buNone/>
              <a:defRPr sz="1100" cap="all" spc="200" baseline="0">
                <a:solidFill>
                  <a:schemeClr val="accent1"/>
                </a:solidFill>
              </a:defRPr>
            </a:lvl1pPr>
          </a:lstStyle>
          <a:p>
            <a:pPr lvl="0"/>
            <a:r>
              <a:rPr lang="en-US" dirty="0"/>
              <a:t>SUBHEAD HERE. ALL CAPS. TERRA COTTA. 11 PT.</a:t>
            </a:r>
          </a:p>
        </p:txBody>
      </p:sp>
    </p:spTree>
    <p:extLst>
      <p:ext uri="{BB962C8B-B14F-4D97-AF65-F5344CB8AC3E}">
        <p14:creationId xmlns:p14="http://schemas.microsoft.com/office/powerpoint/2010/main" val="23694564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ver Slide | White | JTAC">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 xmlns:a16="http://schemas.microsoft.com/office/drawing/2014/main" id="{502C6A80-4394-6040-85A5-335D259C0BB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3149" y="6252924"/>
            <a:ext cx="1923625" cy="351631"/>
          </a:xfrm>
          <a:prstGeom prst="rect">
            <a:avLst/>
          </a:prstGeom>
        </p:spPr>
      </p:pic>
      <p:sp>
        <p:nvSpPr>
          <p:cNvPr id="3" name="Footer Placeholder 2">
            <a:extLst>
              <a:ext uri="{FF2B5EF4-FFF2-40B4-BE49-F238E27FC236}">
                <a16:creationId xmlns="" xmlns:a16="http://schemas.microsoft.com/office/drawing/2014/main" id="{20ADBD5E-9EDA-4683-8F44-A72EA9E87448}"/>
              </a:ext>
            </a:extLst>
          </p:cNvPr>
          <p:cNvSpPr>
            <a:spLocks noGrp="1"/>
          </p:cNvSpPr>
          <p:nvPr>
            <p:ph type="ftr" sz="quarter" idx="10"/>
          </p:nvPr>
        </p:nvSpPr>
        <p:spPr/>
        <p:txBody>
          <a:bodyPr/>
          <a:lstStyle/>
          <a:p>
            <a:r>
              <a:rPr>
                <a:solidFill>
                  <a:srgbClr val="E4551F"/>
                </a:solidFill>
                <a:cs typeface="DIN-Light"/>
              </a:rPr>
              <a:t>Collins Aerospace Proprietary. This document contains no export controlled technical data.</a:t>
            </a:r>
            <a:endParaRPr>
              <a:solidFill>
                <a:srgbClr val="E4551F"/>
              </a:solidFill>
            </a:endParaRPr>
          </a:p>
        </p:txBody>
      </p:sp>
      <p:sp>
        <p:nvSpPr>
          <p:cNvPr id="9" name="Footer Placeholder 3">
            <a:extLst>
              <a:ext uri="{FF2B5EF4-FFF2-40B4-BE49-F238E27FC236}">
                <a16:creationId xmlns="" xmlns:a16="http://schemas.microsoft.com/office/drawing/2014/main" id="{4D0EAC14-8D6E-48EF-A9FA-01AC98D7E162}"/>
              </a:ext>
            </a:extLst>
          </p:cNvPr>
          <p:cNvSpPr txBox="1">
            <a:spLocks/>
          </p:cNvSpPr>
          <p:nvPr userDrawn="1"/>
        </p:nvSpPr>
        <p:spPr>
          <a:xfrm>
            <a:off x="5341259" y="6279970"/>
            <a:ext cx="5997303" cy="183091"/>
          </a:xfrm>
          <a:prstGeom prst="rect">
            <a:avLst/>
          </a:prstGeom>
        </p:spPr>
        <p:txBody>
          <a:bodyPr vert="horz" lIns="0" tIns="0" rIns="0" bIns="0" rtlCol="0" anchor="ctr"/>
          <a:lstStyle>
            <a:defPPr>
              <a:defRPr lang="en-US"/>
            </a:defPPr>
            <a:lvl1pPr marL="0" algn="r" defTabSz="457200" rtl="0" eaLnBrk="1" latinLnBrk="0" hangingPunct="1">
              <a:defRPr sz="600" b="0" kern="800" spc="40" baseline="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sz="600" dirty="0">
                <a:solidFill>
                  <a:srgbClr val="FFFFFF"/>
                </a:solidFill>
                <a:cs typeface="DIN-Light"/>
              </a:rPr>
              <a:t>© 2018 </a:t>
            </a:r>
            <a:r>
              <a:rPr lang="en-US" sz="600" dirty="0">
                <a:solidFill>
                  <a:srgbClr val="FFFFFF"/>
                </a:solidFill>
              </a:rPr>
              <a:t>Collins Aerospace, a United Technologies company. All rights reserved.</a:t>
            </a:r>
            <a:endParaRPr lang="en-US" sz="600" dirty="0">
              <a:solidFill>
                <a:srgbClr val="FFFFFF"/>
              </a:solidFill>
              <a:cs typeface="DIN-Light"/>
              <a:sym typeface="Verdana"/>
            </a:endParaRPr>
          </a:p>
        </p:txBody>
      </p:sp>
      <p:sp>
        <p:nvSpPr>
          <p:cNvPr id="11" name="Title Placeholder 1"/>
          <p:cNvSpPr>
            <a:spLocks noGrp="1"/>
          </p:cNvSpPr>
          <p:nvPr>
            <p:ph type="title"/>
          </p:nvPr>
        </p:nvSpPr>
        <p:spPr>
          <a:xfrm>
            <a:off x="609600" y="466829"/>
            <a:ext cx="6495845" cy="1617613"/>
          </a:xfrm>
          <a:prstGeom prst="rect">
            <a:avLst/>
          </a:prstGeom>
        </p:spPr>
        <p:txBody>
          <a:bodyPr vert="horz" lIns="91440" tIns="45720" rIns="91440" bIns="45720" rtlCol="0" anchor="b">
            <a:noAutofit/>
          </a:bodyPr>
          <a:lstStyle/>
          <a:p>
            <a:pPr lvl="0"/>
            <a:r>
              <a:rPr lang="en-US" smtClean="0"/>
              <a:t>Click to edit Master title style</a:t>
            </a:r>
            <a:endParaRPr lang="en-US" dirty="0"/>
          </a:p>
        </p:txBody>
      </p:sp>
      <p:sp>
        <p:nvSpPr>
          <p:cNvPr id="13" name="Text Placeholder 17">
            <a:extLst>
              <a:ext uri="{FF2B5EF4-FFF2-40B4-BE49-F238E27FC236}">
                <a16:creationId xmlns="" xmlns:a16="http://schemas.microsoft.com/office/drawing/2014/main" id="{5D03DC87-026F-491E-BD43-AF2688C4C408}"/>
              </a:ext>
            </a:extLst>
          </p:cNvPr>
          <p:cNvSpPr>
            <a:spLocks noGrp="1"/>
          </p:cNvSpPr>
          <p:nvPr>
            <p:ph type="body" sz="quarter" idx="28" hasCustomPrompt="1"/>
          </p:nvPr>
        </p:nvSpPr>
        <p:spPr>
          <a:xfrm>
            <a:off x="609600" y="2138820"/>
            <a:ext cx="6507888" cy="613853"/>
          </a:xfrm>
        </p:spPr>
        <p:txBody>
          <a:bodyPr anchor="t">
            <a:noAutofit/>
          </a:bodyPr>
          <a:lstStyle>
            <a:lvl1pPr marL="0" indent="0">
              <a:buNone/>
              <a:defRPr sz="1100" cap="all" spc="200" baseline="0">
                <a:solidFill>
                  <a:schemeClr val="accent1"/>
                </a:solidFill>
              </a:defRPr>
            </a:lvl1pPr>
          </a:lstStyle>
          <a:p>
            <a:pPr lvl="0"/>
            <a:r>
              <a:rPr lang="en-US" dirty="0"/>
              <a:t>SUBHEAD HERE. ALL CAPS. TERRA COTTA. 11 PT.</a:t>
            </a:r>
          </a:p>
        </p:txBody>
      </p:sp>
    </p:spTree>
    <p:extLst>
      <p:ext uri="{BB962C8B-B14F-4D97-AF65-F5344CB8AC3E}">
        <p14:creationId xmlns:p14="http://schemas.microsoft.com/office/powerpoint/2010/main" val="2322745562"/>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ver Slide | White | Airbus A320">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Picture 7">
            <a:extLst>
              <a:ext uri="{FF2B5EF4-FFF2-40B4-BE49-F238E27FC236}">
                <a16:creationId xmlns="" xmlns:a16="http://schemas.microsoft.com/office/drawing/2014/main" id="{117AE78D-5B24-2D4A-9B7D-A74F88E58E3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3149" y="6266574"/>
            <a:ext cx="1923625" cy="351631"/>
          </a:xfrm>
          <a:prstGeom prst="rect">
            <a:avLst/>
          </a:prstGeom>
        </p:spPr>
      </p:pic>
      <p:sp>
        <p:nvSpPr>
          <p:cNvPr id="9" name="Footer Placeholder 3">
            <a:extLst>
              <a:ext uri="{FF2B5EF4-FFF2-40B4-BE49-F238E27FC236}">
                <a16:creationId xmlns="" xmlns:a16="http://schemas.microsoft.com/office/drawing/2014/main" id="{B634C8E1-A684-455A-BF70-B7DA8CA9FB72}"/>
              </a:ext>
            </a:extLst>
          </p:cNvPr>
          <p:cNvSpPr txBox="1">
            <a:spLocks/>
          </p:cNvSpPr>
          <p:nvPr userDrawn="1"/>
        </p:nvSpPr>
        <p:spPr>
          <a:xfrm>
            <a:off x="5341259" y="6279970"/>
            <a:ext cx="5997303" cy="183091"/>
          </a:xfrm>
          <a:prstGeom prst="rect">
            <a:avLst/>
          </a:prstGeom>
        </p:spPr>
        <p:txBody>
          <a:bodyPr vert="horz" lIns="0" tIns="0" rIns="0" bIns="0" rtlCol="0" anchor="ctr"/>
          <a:lstStyle>
            <a:defPPr>
              <a:defRPr lang="en-US"/>
            </a:defPPr>
            <a:lvl1pPr marL="0" algn="r" defTabSz="457200" rtl="0" eaLnBrk="1" latinLnBrk="0" hangingPunct="1">
              <a:defRPr sz="600" b="0" kern="800" spc="40" baseline="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sz="600" dirty="0">
                <a:solidFill>
                  <a:srgbClr val="000000"/>
                </a:solidFill>
                <a:cs typeface="DIN-Light"/>
              </a:rPr>
              <a:t>© 2018 </a:t>
            </a:r>
            <a:r>
              <a:rPr lang="en-US" sz="600" dirty="0">
                <a:solidFill>
                  <a:srgbClr val="000000"/>
                </a:solidFill>
              </a:rPr>
              <a:t>Collins Aerospace, a United Technologies company. All rights reserved.</a:t>
            </a:r>
            <a:endParaRPr lang="en-US" sz="600" dirty="0">
              <a:solidFill>
                <a:srgbClr val="E4551F"/>
              </a:solidFill>
              <a:cs typeface="DIN-Light"/>
              <a:sym typeface="Verdana"/>
            </a:endParaRPr>
          </a:p>
        </p:txBody>
      </p:sp>
      <p:sp>
        <p:nvSpPr>
          <p:cNvPr id="3" name="Footer Placeholder 2">
            <a:extLst>
              <a:ext uri="{FF2B5EF4-FFF2-40B4-BE49-F238E27FC236}">
                <a16:creationId xmlns="" xmlns:a16="http://schemas.microsoft.com/office/drawing/2014/main" id="{3715698D-7197-494D-B3D5-DE75B5BDC37E}"/>
              </a:ext>
            </a:extLst>
          </p:cNvPr>
          <p:cNvSpPr>
            <a:spLocks noGrp="1"/>
          </p:cNvSpPr>
          <p:nvPr>
            <p:ph type="ftr" sz="quarter" idx="10"/>
          </p:nvPr>
        </p:nvSpPr>
        <p:spPr/>
        <p:txBody>
          <a:bodyPr/>
          <a:lstStyle/>
          <a:p>
            <a:r>
              <a:rPr>
                <a:solidFill>
                  <a:srgbClr val="E4551F"/>
                </a:solidFill>
                <a:cs typeface="DIN-Light"/>
              </a:rPr>
              <a:t>Collins Aerospace Proprietary. This document contains no export controlled technical data.</a:t>
            </a:r>
            <a:endParaRPr>
              <a:solidFill>
                <a:srgbClr val="E4551F"/>
              </a:solidFill>
            </a:endParaRPr>
          </a:p>
        </p:txBody>
      </p:sp>
      <p:sp>
        <p:nvSpPr>
          <p:cNvPr id="11" name="Title Placeholder 1"/>
          <p:cNvSpPr>
            <a:spLocks noGrp="1"/>
          </p:cNvSpPr>
          <p:nvPr>
            <p:ph type="title"/>
          </p:nvPr>
        </p:nvSpPr>
        <p:spPr>
          <a:xfrm>
            <a:off x="609600" y="466829"/>
            <a:ext cx="6495845" cy="1617613"/>
          </a:xfrm>
          <a:prstGeom prst="rect">
            <a:avLst/>
          </a:prstGeom>
        </p:spPr>
        <p:txBody>
          <a:bodyPr vert="horz" lIns="91440" tIns="45720" rIns="91440" bIns="45720" rtlCol="0" anchor="b">
            <a:noAutofit/>
          </a:bodyPr>
          <a:lstStyle/>
          <a:p>
            <a:pPr lvl="0"/>
            <a:r>
              <a:rPr lang="en-US" smtClean="0"/>
              <a:t>Click to edit Master title style</a:t>
            </a:r>
            <a:endParaRPr lang="en-US" dirty="0"/>
          </a:p>
        </p:txBody>
      </p:sp>
      <p:sp>
        <p:nvSpPr>
          <p:cNvPr id="13" name="Text Placeholder 17">
            <a:extLst>
              <a:ext uri="{FF2B5EF4-FFF2-40B4-BE49-F238E27FC236}">
                <a16:creationId xmlns="" xmlns:a16="http://schemas.microsoft.com/office/drawing/2014/main" id="{6A9606B8-3A9E-4A99-93A9-80FF04DC5DA6}"/>
              </a:ext>
            </a:extLst>
          </p:cNvPr>
          <p:cNvSpPr>
            <a:spLocks noGrp="1"/>
          </p:cNvSpPr>
          <p:nvPr>
            <p:ph type="body" sz="quarter" idx="28" hasCustomPrompt="1"/>
          </p:nvPr>
        </p:nvSpPr>
        <p:spPr>
          <a:xfrm>
            <a:off x="609600" y="2138820"/>
            <a:ext cx="6507888" cy="613853"/>
          </a:xfrm>
        </p:spPr>
        <p:txBody>
          <a:bodyPr anchor="t">
            <a:noAutofit/>
          </a:bodyPr>
          <a:lstStyle>
            <a:lvl1pPr marL="0" indent="0">
              <a:buNone/>
              <a:defRPr sz="1100" cap="all" spc="200" baseline="0">
                <a:solidFill>
                  <a:schemeClr val="accent1"/>
                </a:solidFill>
              </a:defRPr>
            </a:lvl1pPr>
          </a:lstStyle>
          <a:p>
            <a:pPr lvl="0"/>
            <a:r>
              <a:rPr lang="en-US" dirty="0"/>
              <a:t>SUBHEAD HERE. ALL CAPS. TERRA COTTA. 11 PT.</a:t>
            </a:r>
          </a:p>
        </p:txBody>
      </p:sp>
    </p:spTree>
    <p:extLst>
      <p:ext uri="{BB962C8B-B14F-4D97-AF65-F5344CB8AC3E}">
        <p14:creationId xmlns:p14="http://schemas.microsoft.com/office/powerpoint/2010/main" val="31304393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lt Cover Slide | Solid | Black">
    <p:bg>
      <p:bgRef idx="1001">
        <a:schemeClr val="bg1"/>
      </p:bgRef>
    </p:bg>
    <p:spTree>
      <p:nvGrpSpPr>
        <p:cNvPr id="1" name=""/>
        <p:cNvGrpSpPr/>
        <p:nvPr/>
      </p:nvGrpSpPr>
      <p:grpSpPr>
        <a:xfrm>
          <a:off x="0" y="0"/>
          <a:ext cx="0" cy="0"/>
          <a:chOff x="0" y="0"/>
          <a:chExt cx="0" cy="0"/>
        </a:xfrm>
      </p:grpSpPr>
      <p:sp>
        <p:nvSpPr>
          <p:cNvPr id="21" name="Title 1">
            <a:extLst>
              <a:ext uri="{FF2B5EF4-FFF2-40B4-BE49-F238E27FC236}">
                <a16:creationId xmlns="" xmlns:a16="http://schemas.microsoft.com/office/drawing/2014/main" id="{F4A54FD8-B531-0B4E-8934-C853C4D67D98}"/>
              </a:ext>
            </a:extLst>
          </p:cNvPr>
          <p:cNvSpPr>
            <a:spLocks noGrp="1"/>
          </p:cNvSpPr>
          <p:nvPr>
            <p:ph type="title" hasCustomPrompt="1"/>
          </p:nvPr>
        </p:nvSpPr>
        <p:spPr>
          <a:xfrm>
            <a:off x="609601" y="2697277"/>
            <a:ext cx="6906408" cy="1617613"/>
          </a:xfrm>
          <a:prstGeom prst="rect">
            <a:avLst/>
          </a:prstGeom>
        </p:spPr>
        <p:txBody>
          <a:bodyPr anchor="b"/>
          <a:lstStyle>
            <a:lvl1pPr marL="0" marR="0" indent="0" algn="l" defTabSz="457178" rtl="0" eaLnBrk="1" fontAlgn="auto" latinLnBrk="0" hangingPunct="1">
              <a:lnSpc>
                <a:spcPct val="100000"/>
              </a:lnSpc>
              <a:spcBef>
                <a:spcPct val="0"/>
              </a:spcBef>
              <a:spcAft>
                <a:spcPts val="0"/>
              </a:spcAft>
              <a:buClrTx/>
              <a:buSzTx/>
              <a:buFontTx/>
              <a:buNone/>
              <a:tabLst/>
              <a:defRPr>
                <a:solidFill>
                  <a:schemeClr val="tx1"/>
                </a:solidFill>
              </a:defRPr>
            </a:lvl1pPr>
          </a:lstStyle>
          <a:p>
            <a:pPr marL="0" marR="0" lvl="0" indent="0" algn="l" defTabSz="457178" rtl="0" eaLnBrk="1" fontAlgn="auto" latinLnBrk="0" hangingPunct="1">
              <a:lnSpc>
                <a:spcPct val="100000"/>
              </a:lnSpc>
              <a:spcBef>
                <a:spcPct val="0"/>
              </a:spcBef>
              <a:spcAft>
                <a:spcPts val="0"/>
              </a:spcAft>
              <a:buClrTx/>
              <a:buSzTx/>
              <a:buFontTx/>
              <a:buNone/>
              <a:tabLst/>
              <a:defRPr/>
            </a:pPr>
            <a:r>
              <a:rPr lang="en-US" dirty="0"/>
              <a:t>title HERE. ALL CAPS. white. 24 PT.</a:t>
            </a:r>
          </a:p>
        </p:txBody>
      </p:sp>
      <p:sp>
        <p:nvSpPr>
          <p:cNvPr id="24" name="Text Placeholder 17">
            <a:extLst>
              <a:ext uri="{FF2B5EF4-FFF2-40B4-BE49-F238E27FC236}">
                <a16:creationId xmlns="" xmlns:a16="http://schemas.microsoft.com/office/drawing/2014/main" id="{D31D793F-8D60-444C-B182-F47C65D2738F}"/>
              </a:ext>
            </a:extLst>
          </p:cNvPr>
          <p:cNvSpPr>
            <a:spLocks noGrp="1"/>
          </p:cNvSpPr>
          <p:nvPr>
            <p:ph type="body" sz="quarter" idx="28" hasCustomPrompt="1"/>
          </p:nvPr>
        </p:nvSpPr>
        <p:spPr>
          <a:xfrm>
            <a:off x="609601" y="4376177"/>
            <a:ext cx="6906408" cy="613853"/>
          </a:xfrm>
        </p:spPr>
        <p:txBody>
          <a:bodyPr anchor="t">
            <a:noAutofit/>
          </a:bodyPr>
          <a:lstStyle>
            <a:lvl1pPr marL="0" indent="0">
              <a:buNone/>
              <a:defRPr sz="1100" cap="all" spc="200" baseline="0">
                <a:solidFill>
                  <a:schemeClr val="accent1"/>
                </a:solidFill>
              </a:defRPr>
            </a:lvl1pPr>
          </a:lstStyle>
          <a:p>
            <a:pPr lvl="0"/>
            <a:r>
              <a:rPr lang="en-US" dirty="0"/>
              <a:t>SUBHEAD HERE. ALL CAPS. TERRA COTTA. 11 PT.</a:t>
            </a:r>
          </a:p>
        </p:txBody>
      </p:sp>
      <p:cxnSp>
        <p:nvCxnSpPr>
          <p:cNvPr id="23" name="Straight Connector 22"/>
          <p:cNvCxnSpPr/>
          <p:nvPr userDrawn="1"/>
        </p:nvCxnSpPr>
        <p:spPr>
          <a:xfrm>
            <a:off x="609600" y="609600"/>
            <a:ext cx="11582400" cy="0"/>
          </a:xfrm>
          <a:prstGeom prst="line">
            <a:avLst/>
          </a:prstGeom>
          <a:ln w="6350" cap="sq">
            <a:solidFill>
              <a:schemeClr val="accent1"/>
            </a:solidFill>
            <a:headEnd type="oval" w="sm" len="sm"/>
          </a:ln>
          <a:effectLst/>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 xmlns:a16="http://schemas.microsoft.com/office/drawing/2014/main" id="{A9C5333A-B230-47F1-B645-49DD0F86AF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3149" y="6266574"/>
            <a:ext cx="1923625" cy="351631"/>
          </a:xfrm>
          <a:prstGeom prst="rect">
            <a:avLst/>
          </a:prstGeom>
        </p:spPr>
      </p:pic>
      <p:sp>
        <p:nvSpPr>
          <p:cNvPr id="2" name="Footer Placeholder 1">
            <a:extLst>
              <a:ext uri="{FF2B5EF4-FFF2-40B4-BE49-F238E27FC236}">
                <a16:creationId xmlns="" xmlns:a16="http://schemas.microsoft.com/office/drawing/2014/main" id="{95AAEC19-A6B2-4318-8059-930560E2463A}"/>
              </a:ext>
            </a:extLst>
          </p:cNvPr>
          <p:cNvSpPr>
            <a:spLocks noGrp="1"/>
          </p:cNvSpPr>
          <p:nvPr>
            <p:ph type="ftr" sz="quarter" idx="29"/>
          </p:nvPr>
        </p:nvSpPr>
        <p:spPr/>
        <p:txBody>
          <a:bodyPr/>
          <a:lstStyle/>
          <a:p>
            <a:r>
              <a:rPr>
                <a:solidFill>
                  <a:srgbClr val="E4551F"/>
                </a:solidFill>
              </a:rPr>
              <a:t>Collins Aerospace Proprietary. This document contains no export controlled technical data.</a:t>
            </a:r>
          </a:p>
        </p:txBody>
      </p:sp>
      <p:sp>
        <p:nvSpPr>
          <p:cNvPr id="3" name="Slide Number Placeholder 2">
            <a:extLst>
              <a:ext uri="{FF2B5EF4-FFF2-40B4-BE49-F238E27FC236}">
                <a16:creationId xmlns="" xmlns:a16="http://schemas.microsoft.com/office/drawing/2014/main" id="{2BB0D61B-C032-47A0-817B-E65EADC178ED}"/>
              </a:ext>
            </a:extLst>
          </p:cNvPr>
          <p:cNvSpPr>
            <a:spLocks noGrp="1"/>
          </p:cNvSpPr>
          <p:nvPr>
            <p:ph type="sldNum" sz="quarter" idx="30"/>
          </p:nvPr>
        </p:nvSpPr>
        <p:spPr/>
        <p:txBody>
          <a:bodyPr/>
          <a:lstStyle/>
          <a:p>
            <a:pPr algn="r"/>
            <a:fld id="{01517C5A-21C8-4A78-AA4B-D0D5DD5ADE52}" type="slidenum">
              <a:rPr>
                <a:solidFill>
                  <a:srgbClr val="FFFFFF"/>
                </a:solidFill>
              </a:rPr>
              <a:pPr algn="r"/>
              <a:t>‹#›</a:t>
            </a:fld>
            <a:endParaRPr>
              <a:solidFill>
                <a:srgbClr val="FFFFFF"/>
              </a:solidFill>
            </a:endParaRPr>
          </a:p>
        </p:txBody>
      </p:sp>
    </p:spTree>
    <p:extLst>
      <p:ext uri="{BB962C8B-B14F-4D97-AF65-F5344CB8AC3E}">
        <p14:creationId xmlns:p14="http://schemas.microsoft.com/office/powerpoint/2010/main" val="2776084070"/>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lt Cover Slide | Solid | White">
    <p:bg>
      <p:bgRef idx="1001">
        <a:schemeClr val="bg1"/>
      </p:bgRef>
    </p:bg>
    <p:spTree>
      <p:nvGrpSpPr>
        <p:cNvPr id="1" name=""/>
        <p:cNvGrpSpPr/>
        <p:nvPr/>
      </p:nvGrpSpPr>
      <p:grpSpPr>
        <a:xfrm>
          <a:off x="0" y="0"/>
          <a:ext cx="0" cy="0"/>
          <a:chOff x="0" y="0"/>
          <a:chExt cx="0" cy="0"/>
        </a:xfrm>
      </p:grpSpPr>
      <p:sp>
        <p:nvSpPr>
          <p:cNvPr id="21" name="Title 1">
            <a:extLst>
              <a:ext uri="{FF2B5EF4-FFF2-40B4-BE49-F238E27FC236}">
                <a16:creationId xmlns="" xmlns:a16="http://schemas.microsoft.com/office/drawing/2014/main" id="{F4A54FD8-B531-0B4E-8934-C853C4D67D98}"/>
              </a:ext>
            </a:extLst>
          </p:cNvPr>
          <p:cNvSpPr>
            <a:spLocks noGrp="1"/>
          </p:cNvSpPr>
          <p:nvPr>
            <p:ph type="title" hasCustomPrompt="1"/>
          </p:nvPr>
        </p:nvSpPr>
        <p:spPr>
          <a:xfrm>
            <a:off x="609601" y="2697277"/>
            <a:ext cx="6906408" cy="1617613"/>
          </a:xfrm>
          <a:prstGeom prst="rect">
            <a:avLst/>
          </a:prstGeom>
        </p:spPr>
        <p:txBody>
          <a:bodyPr anchor="b"/>
          <a:lstStyle>
            <a:lvl1pPr marL="0" marR="0" indent="0" algn="l" defTabSz="457178" rtl="0" eaLnBrk="1" fontAlgn="auto" latinLnBrk="0" hangingPunct="1">
              <a:lnSpc>
                <a:spcPct val="100000"/>
              </a:lnSpc>
              <a:spcBef>
                <a:spcPct val="0"/>
              </a:spcBef>
              <a:spcAft>
                <a:spcPts val="0"/>
              </a:spcAft>
              <a:buClrTx/>
              <a:buSzTx/>
              <a:buFontTx/>
              <a:buNone/>
              <a:tabLst/>
              <a:defRPr>
                <a:solidFill>
                  <a:schemeClr val="tx1"/>
                </a:solidFill>
              </a:defRPr>
            </a:lvl1pPr>
          </a:lstStyle>
          <a:p>
            <a:pPr marL="0" marR="0" lvl="0" indent="0" algn="l" defTabSz="457178" rtl="0" eaLnBrk="1" fontAlgn="auto" latinLnBrk="0" hangingPunct="1">
              <a:lnSpc>
                <a:spcPct val="100000"/>
              </a:lnSpc>
              <a:spcBef>
                <a:spcPct val="0"/>
              </a:spcBef>
              <a:spcAft>
                <a:spcPts val="0"/>
              </a:spcAft>
              <a:buClrTx/>
              <a:buSzTx/>
              <a:buFontTx/>
              <a:buNone/>
              <a:tabLst/>
              <a:defRPr/>
            </a:pPr>
            <a:r>
              <a:rPr lang="en-US" dirty="0"/>
              <a:t>title HERE. ALL CAPS. black. 24 PT.</a:t>
            </a:r>
          </a:p>
        </p:txBody>
      </p:sp>
      <p:sp>
        <p:nvSpPr>
          <p:cNvPr id="24" name="Text Placeholder 17">
            <a:extLst>
              <a:ext uri="{FF2B5EF4-FFF2-40B4-BE49-F238E27FC236}">
                <a16:creationId xmlns="" xmlns:a16="http://schemas.microsoft.com/office/drawing/2014/main" id="{D31D793F-8D60-444C-B182-F47C65D2738F}"/>
              </a:ext>
            </a:extLst>
          </p:cNvPr>
          <p:cNvSpPr>
            <a:spLocks noGrp="1"/>
          </p:cNvSpPr>
          <p:nvPr>
            <p:ph type="body" sz="quarter" idx="28" hasCustomPrompt="1"/>
          </p:nvPr>
        </p:nvSpPr>
        <p:spPr>
          <a:xfrm>
            <a:off x="609603" y="4376177"/>
            <a:ext cx="6906408" cy="613853"/>
          </a:xfrm>
        </p:spPr>
        <p:txBody>
          <a:bodyPr anchor="t">
            <a:noAutofit/>
          </a:bodyPr>
          <a:lstStyle>
            <a:lvl1pPr marL="0" indent="0">
              <a:buNone/>
              <a:defRPr sz="1100" cap="all" spc="200" baseline="0">
                <a:solidFill>
                  <a:schemeClr val="accent1"/>
                </a:solidFill>
              </a:defRPr>
            </a:lvl1pPr>
          </a:lstStyle>
          <a:p>
            <a:pPr lvl="0"/>
            <a:r>
              <a:rPr lang="en-US" dirty="0"/>
              <a:t>SUBHEAD HERE. ALL CAPS. TERRA COTTA. 11 PT.</a:t>
            </a:r>
          </a:p>
        </p:txBody>
      </p:sp>
      <p:pic>
        <p:nvPicPr>
          <p:cNvPr id="9" name="Picture 8">
            <a:extLst>
              <a:ext uri="{FF2B5EF4-FFF2-40B4-BE49-F238E27FC236}">
                <a16:creationId xmlns="" xmlns:a16="http://schemas.microsoft.com/office/drawing/2014/main" id="{A45E5816-AD7B-6F48-B91A-2A8D449EE7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3149" y="6252924"/>
            <a:ext cx="1923625" cy="351631"/>
          </a:xfrm>
          <a:prstGeom prst="rect">
            <a:avLst/>
          </a:prstGeom>
        </p:spPr>
      </p:pic>
      <p:cxnSp>
        <p:nvCxnSpPr>
          <p:cNvPr id="8" name="Straight Connector 7"/>
          <p:cNvCxnSpPr/>
          <p:nvPr userDrawn="1"/>
        </p:nvCxnSpPr>
        <p:spPr>
          <a:xfrm>
            <a:off x="609600" y="609600"/>
            <a:ext cx="11582400" cy="9912"/>
          </a:xfrm>
          <a:prstGeom prst="line">
            <a:avLst/>
          </a:prstGeom>
          <a:ln w="6350" cap="sq">
            <a:solidFill>
              <a:schemeClr val="accent1"/>
            </a:solidFill>
            <a:headEnd type="oval" w="sm" len="sm"/>
          </a:ln>
          <a:effectLst/>
        </p:spPr>
        <p:style>
          <a:lnRef idx="2">
            <a:schemeClr val="accent1"/>
          </a:lnRef>
          <a:fillRef idx="0">
            <a:schemeClr val="accent1"/>
          </a:fillRef>
          <a:effectRef idx="1">
            <a:schemeClr val="accent1"/>
          </a:effectRef>
          <a:fontRef idx="minor">
            <a:schemeClr val="tx1"/>
          </a:fontRef>
        </p:style>
      </p:cxnSp>
      <p:sp>
        <p:nvSpPr>
          <p:cNvPr id="2" name="Footer Placeholder 1">
            <a:extLst>
              <a:ext uri="{FF2B5EF4-FFF2-40B4-BE49-F238E27FC236}">
                <a16:creationId xmlns="" xmlns:a16="http://schemas.microsoft.com/office/drawing/2014/main" id="{5A4A3360-5419-403A-BF9A-FFDBE6F34F28}"/>
              </a:ext>
            </a:extLst>
          </p:cNvPr>
          <p:cNvSpPr>
            <a:spLocks noGrp="1"/>
          </p:cNvSpPr>
          <p:nvPr>
            <p:ph type="ftr" sz="quarter" idx="29"/>
          </p:nvPr>
        </p:nvSpPr>
        <p:spPr/>
        <p:txBody>
          <a:bodyPr/>
          <a:lstStyle/>
          <a:p>
            <a:r>
              <a:rPr>
                <a:solidFill>
                  <a:srgbClr val="E4551F"/>
                </a:solidFill>
              </a:rPr>
              <a:t>Collins Aerospace Proprietary. This document contains no export controlled technical data.</a:t>
            </a:r>
          </a:p>
        </p:txBody>
      </p:sp>
      <p:sp>
        <p:nvSpPr>
          <p:cNvPr id="3" name="Slide Number Placeholder 2">
            <a:extLst>
              <a:ext uri="{FF2B5EF4-FFF2-40B4-BE49-F238E27FC236}">
                <a16:creationId xmlns="" xmlns:a16="http://schemas.microsoft.com/office/drawing/2014/main" id="{558E21A3-FD86-4B24-9BF4-D756D4A8106C}"/>
              </a:ext>
            </a:extLst>
          </p:cNvPr>
          <p:cNvSpPr>
            <a:spLocks noGrp="1"/>
          </p:cNvSpPr>
          <p:nvPr>
            <p:ph type="sldNum" sz="quarter" idx="30"/>
          </p:nvPr>
        </p:nvSpPr>
        <p:spPr/>
        <p:txBody>
          <a:bodyPr/>
          <a:lstStyle/>
          <a:p>
            <a:pPr algn="r"/>
            <a:fld id="{01517C5A-21C8-4A78-AA4B-D0D5DD5ADE52}" type="slidenum">
              <a:rPr>
                <a:solidFill>
                  <a:srgbClr val="000000"/>
                </a:solidFill>
              </a:rPr>
              <a:pPr algn="r"/>
              <a:t>‹#›</a:t>
            </a:fld>
            <a:endParaRPr>
              <a:solidFill>
                <a:srgbClr val="000000"/>
              </a:solidFill>
            </a:endParaRPr>
          </a:p>
        </p:txBody>
      </p:sp>
    </p:spTree>
    <p:extLst>
      <p:ext uri="{BB962C8B-B14F-4D97-AF65-F5344CB8AC3E}">
        <p14:creationId xmlns:p14="http://schemas.microsoft.com/office/powerpoint/2010/main" val="94161897"/>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lt Cover Slide | Solid | Terra Cotta">
    <p:bg>
      <p:bgPr>
        <a:solidFill>
          <a:schemeClr val="accent1"/>
        </a:solidFill>
        <a:effectLst/>
      </p:bgPr>
    </p:bg>
    <p:spTree>
      <p:nvGrpSpPr>
        <p:cNvPr id="1" name=""/>
        <p:cNvGrpSpPr/>
        <p:nvPr/>
      </p:nvGrpSpPr>
      <p:grpSpPr>
        <a:xfrm>
          <a:off x="0" y="0"/>
          <a:ext cx="0" cy="0"/>
          <a:chOff x="0" y="0"/>
          <a:chExt cx="0" cy="0"/>
        </a:xfrm>
      </p:grpSpPr>
      <p:sp>
        <p:nvSpPr>
          <p:cNvPr id="21" name="Title 1">
            <a:extLst>
              <a:ext uri="{FF2B5EF4-FFF2-40B4-BE49-F238E27FC236}">
                <a16:creationId xmlns="" xmlns:a16="http://schemas.microsoft.com/office/drawing/2014/main" id="{F4A54FD8-B531-0B4E-8934-C853C4D67D98}"/>
              </a:ext>
            </a:extLst>
          </p:cNvPr>
          <p:cNvSpPr>
            <a:spLocks noGrp="1"/>
          </p:cNvSpPr>
          <p:nvPr>
            <p:ph type="title" hasCustomPrompt="1"/>
          </p:nvPr>
        </p:nvSpPr>
        <p:spPr>
          <a:xfrm>
            <a:off x="609601" y="2697277"/>
            <a:ext cx="6906408" cy="1617613"/>
          </a:xfrm>
          <a:prstGeom prst="rect">
            <a:avLst/>
          </a:prstGeom>
        </p:spPr>
        <p:txBody>
          <a:bodyPr anchor="b"/>
          <a:lstStyle>
            <a:lvl1pPr marL="0" marR="0" indent="0" algn="l" defTabSz="457178" rtl="0" eaLnBrk="1" fontAlgn="auto" latinLnBrk="0" hangingPunct="1">
              <a:lnSpc>
                <a:spcPct val="100000"/>
              </a:lnSpc>
              <a:spcBef>
                <a:spcPct val="0"/>
              </a:spcBef>
              <a:spcAft>
                <a:spcPts val="0"/>
              </a:spcAft>
              <a:buClrTx/>
              <a:buSzTx/>
              <a:buFontTx/>
              <a:buNone/>
              <a:tabLst/>
              <a:defRPr>
                <a:solidFill>
                  <a:schemeClr val="tx1"/>
                </a:solidFill>
              </a:defRPr>
            </a:lvl1pPr>
          </a:lstStyle>
          <a:p>
            <a:pPr marL="0" marR="0" lvl="0" indent="0" algn="l" defTabSz="457178" rtl="0" eaLnBrk="1" fontAlgn="auto" latinLnBrk="0" hangingPunct="1">
              <a:lnSpc>
                <a:spcPct val="100000"/>
              </a:lnSpc>
              <a:spcBef>
                <a:spcPct val="0"/>
              </a:spcBef>
              <a:spcAft>
                <a:spcPts val="0"/>
              </a:spcAft>
              <a:buClrTx/>
              <a:buSzTx/>
              <a:buFontTx/>
              <a:buNone/>
              <a:tabLst/>
              <a:defRPr/>
            </a:pPr>
            <a:r>
              <a:rPr lang="en-US" dirty="0"/>
              <a:t>title HERE. ALL CAPS. WHITE. 24 PT.</a:t>
            </a:r>
          </a:p>
        </p:txBody>
      </p:sp>
      <p:sp>
        <p:nvSpPr>
          <p:cNvPr id="24" name="Text Placeholder 17">
            <a:extLst>
              <a:ext uri="{FF2B5EF4-FFF2-40B4-BE49-F238E27FC236}">
                <a16:creationId xmlns="" xmlns:a16="http://schemas.microsoft.com/office/drawing/2014/main" id="{D31D793F-8D60-444C-B182-F47C65D2738F}"/>
              </a:ext>
            </a:extLst>
          </p:cNvPr>
          <p:cNvSpPr>
            <a:spLocks noGrp="1"/>
          </p:cNvSpPr>
          <p:nvPr>
            <p:ph type="body" sz="quarter" idx="28" hasCustomPrompt="1"/>
          </p:nvPr>
        </p:nvSpPr>
        <p:spPr>
          <a:xfrm>
            <a:off x="609603" y="4376177"/>
            <a:ext cx="6906408" cy="613853"/>
          </a:xfrm>
        </p:spPr>
        <p:txBody>
          <a:bodyPr anchor="t">
            <a:noAutofit/>
          </a:bodyPr>
          <a:lstStyle>
            <a:lvl1pPr marL="0" indent="0">
              <a:buNone/>
              <a:defRPr sz="1100" cap="all" spc="200" baseline="0">
                <a:solidFill>
                  <a:schemeClr val="tx1"/>
                </a:solidFill>
              </a:defRPr>
            </a:lvl1pPr>
          </a:lstStyle>
          <a:p>
            <a:pPr lvl="0"/>
            <a:r>
              <a:rPr lang="en-US" dirty="0"/>
              <a:t>SUBHEAD HERE. ALL CAPS. white. 11 PT.</a:t>
            </a:r>
          </a:p>
        </p:txBody>
      </p:sp>
      <p:cxnSp>
        <p:nvCxnSpPr>
          <p:cNvPr id="8" name="Straight Connector 7"/>
          <p:cNvCxnSpPr/>
          <p:nvPr userDrawn="1"/>
        </p:nvCxnSpPr>
        <p:spPr>
          <a:xfrm>
            <a:off x="609600" y="609600"/>
            <a:ext cx="11582400" cy="9912"/>
          </a:xfrm>
          <a:prstGeom prst="line">
            <a:avLst/>
          </a:prstGeom>
          <a:ln w="6350" cap="sq">
            <a:solidFill>
              <a:schemeClr val="tx1"/>
            </a:solidFill>
            <a:headEnd type="oval" w="sm" len="sm"/>
          </a:ln>
          <a:effectLst/>
        </p:spPr>
        <p:style>
          <a:lnRef idx="2">
            <a:schemeClr val="accent1"/>
          </a:lnRef>
          <a:fillRef idx="0">
            <a:schemeClr val="accent1"/>
          </a:fillRef>
          <a:effectRef idx="1">
            <a:schemeClr val="accent1"/>
          </a:effectRef>
          <a:fontRef idx="minor">
            <a:schemeClr val="tx1"/>
          </a:fontRef>
        </p:style>
      </p:cxnSp>
      <p:sp>
        <p:nvSpPr>
          <p:cNvPr id="2" name="Footer Placeholder 1">
            <a:extLst>
              <a:ext uri="{FF2B5EF4-FFF2-40B4-BE49-F238E27FC236}">
                <a16:creationId xmlns="" xmlns:a16="http://schemas.microsoft.com/office/drawing/2014/main" id="{024E10CE-6D19-4A8A-AAD8-85840FDD8F3C}"/>
              </a:ext>
            </a:extLst>
          </p:cNvPr>
          <p:cNvSpPr>
            <a:spLocks noGrp="1"/>
          </p:cNvSpPr>
          <p:nvPr>
            <p:ph type="ftr" sz="quarter" idx="29"/>
          </p:nvPr>
        </p:nvSpPr>
        <p:spPr/>
        <p:txBody>
          <a:bodyPr/>
          <a:lstStyle>
            <a:lvl1pPr>
              <a:defRPr>
                <a:solidFill>
                  <a:schemeClr val="bg1"/>
                </a:solidFill>
              </a:defRPr>
            </a:lvl1pPr>
          </a:lstStyle>
          <a:p>
            <a:r>
              <a:rPr>
                <a:solidFill>
                  <a:srgbClr val="000000"/>
                </a:solidFill>
              </a:rPr>
              <a:t>Collins Aerospace Proprietary. This document contains no export controlled technical data.</a:t>
            </a:r>
            <a:endParaRPr dirty="0">
              <a:solidFill>
                <a:srgbClr val="000000"/>
              </a:solidFill>
            </a:endParaRPr>
          </a:p>
        </p:txBody>
      </p:sp>
      <p:sp>
        <p:nvSpPr>
          <p:cNvPr id="3" name="Slide Number Placeholder 2">
            <a:extLst>
              <a:ext uri="{FF2B5EF4-FFF2-40B4-BE49-F238E27FC236}">
                <a16:creationId xmlns="" xmlns:a16="http://schemas.microsoft.com/office/drawing/2014/main" id="{9E4D1D29-7C65-4277-A32E-2FD693FAC8A7}"/>
              </a:ext>
            </a:extLst>
          </p:cNvPr>
          <p:cNvSpPr>
            <a:spLocks noGrp="1"/>
          </p:cNvSpPr>
          <p:nvPr>
            <p:ph type="sldNum" sz="quarter" idx="30"/>
          </p:nvPr>
        </p:nvSpPr>
        <p:spPr/>
        <p:txBody>
          <a:bodyPr/>
          <a:lstStyle/>
          <a:p>
            <a:pPr algn="r"/>
            <a:fld id="{01517C5A-21C8-4A78-AA4B-D0D5DD5ADE52}" type="slidenum">
              <a:rPr>
                <a:solidFill>
                  <a:srgbClr val="FFFFFF"/>
                </a:solidFill>
              </a:rPr>
              <a:pPr algn="r"/>
              <a:t>‹#›</a:t>
            </a:fld>
            <a:endParaRPr>
              <a:solidFill>
                <a:srgbClr val="FFFFFF"/>
              </a:solidFill>
            </a:endParaRPr>
          </a:p>
        </p:txBody>
      </p:sp>
    </p:spTree>
    <p:extLst>
      <p:ext uri="{BB962C8B-B14F-4D97-AF65-F5344CB8AC3E}">
        <p14:creationId xmlns:p14="http://schemas.microsoft.com/office/powerpoint/2010/main" val="323808219"/>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Divider | Solid | Black">
    <p:bg>
      <p:bgRef idx="1001">
        <a:schemeClr val="bg1"/>
      </p:bgRef>
    </p:bg>
    <p:spTree>
      <p:nvGrpSpPr>
        <p:cNvPr id="1" name=""/>
        <p:cNvGrpSpPr/>
        <p:nvPr/>
      </p:nvGrpSpPr>
      <p:grpSpPr>
        <a:xfrm>
          <a:off x="0" y="0"/>
          <a:ext cx="0" cy="0"/>
          <a:chOff x="0" y="0"/>
          <a:chExt cx="0" cy="0"/>
        </a:xfrm>
      </p:grpSpPr>
      <p:sp>
        <p:nvSpPr>
          <p:cNvPr id="14" name="Freeform 13">
            <a:extLst>
              <a:ext uri="{FF2B5EF4-FFF2-40B4-BE49-F238E27FC236}">
                <a16:creationId xmlns="" xmlns:a16="http://schemas.microsoft.com/office/drawing/2014/main" id="{9CF9688B-74D5-7B40-871D-F5EADB2DA9E6}"/>
              </a:ext>
            </a:extLst>
          </p:cNvPr>
          <p:cNvSpPr/>
          <p:nvPr userDrawn="1"/>
        </p:nvSpPr>
        <p:spPr>
          <a:xfrm>
            <a:off x="348901" y="345062"/>
            <a:ext cx="11494220" cy="5647183"/>
          </a:xfrm>
          <a:custGeom>
            <a:avLst/>
            <a:gdLst>
              <a:gd name="connsiteX0" fmla="*/ 385314 w 8620665"/>
              <a:gd name="connsiteY0" fmla="*/ 0 h 4014159"/>
              <a:gd name="connsiteX1" fmla="*/ 8620665 w 8620665"/>
              <a:gd name="connsiteY1" fmla="*/ 0 h 4014159"/>
              <a:gd name="connsiteX2" fmla="*/ 8620665 w 8620665"/>
              <a:gd name="connsiteY2" fmla="*/ 4014159 h 4014159"/>
              <a:gd name="connsiteX3" fmla="*/ 0 w 8620665"/>
              <a:gd name="connsiteY3" fmla="*/ 4014159 h 4014159"/>
              <a:gd name="connsiteX4" fmla="*/ 0 w 8620665"/>
              <a:gd name="connsiteY4" fmla="*/ 408317 h 4014159"/>
              <a:gd name="connsiteX0" fmla="*/ 304632 w 8620665"/>
              <a:gd name="connsiteY0" fmla="*/ 8965 h 4014159"/>
              <a:gd name="connsiteX1" fmla="*/ 8620665 w 8620665"/>
              <a:gd name="connsiteY1" fmla="*/ 0 h 4014159"/>
              <a:gd name="connsiteX2" fmla="*/ 8620665 w 8620665"/>
              <a:gd name="connsiteY2" fmla="*/ 4014159 h 4014159"/>
              <a:gd name="connsiteX3" fmla="*/ 0 w 8620665"/>
              <a:gd name="connsiteY3" fmla="*/ 4014159 h 4014159"/>
              <a:gd name="connsiteX4" fmla="*/ 0 w 8620665"/>
              <a:gd name="connsiteY4" fmla="*/ 408317 h 4014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0665" h="4014159">
                <a:moveTo>
                  <a:pt x="304632" y="8965"/>
                </a:moveTo>
                <a:lnTo>
                  <a:pt x="8620665" y="0"/>
                </a:lnTo>
                <a:lnTo>
                  <a:pt x="8620665" y="4014159"/>
                </a:lnTo>
                <a:lnTo>
                  <a:pt x="0" y="4014159"/>
                </a:lnTo>
                <a:lnTo>
                  <a:pt x="0" y="408317"/>
                </a:lnTo>
              </a:path>
            </a:pathLst>
          </a:custGeom>
          <a:noFill/>
          <a:ln w="15875">
            <a:solidFill>
              <a:schemeClr val="tx1"/>
            </a:solidFill>
            <a:headEnd type="oval"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b="0" dirty="0">
              <a:solidFill>
                <a:srgbClr val="FFFFFF"/>
              </a:solidFill>
            </a:endParaRPr>
          </a:p>
        </p:txBody>
      </p:sp>
      <p:sp>
        <p:nvSpPr>
          <p:cNvPr id="8" name="Text Placeholder 17">
            <a:extLst>
              <a:ext uri="{FF2B5EF4-FFF2-40B4-BE49-F238E27FC236}">
                <a16:creationId xmlns="" xmlns:a16="http://schemas.microsoft.com/office/drawing/2014/main" id="{D77F097C-CB5B-3641-B30F-3DA07CE8FD38}"/>
              </a:ext>
            </a:extLst>
          </p:cNvPr>
          <p:cNvSpPr>
            <a:spLocks noGrp="1"/>
          </p:cNvSpPr>
          <p:nvPr>
            <p:ph type="body" sz="quarter" idx="28" hasCustomPrompt="1"/>
          </p:nvPr>
        </p:nvSpPr>
        <p:spPr>
          <a:xfrm>
            <a:off x="602509" y="5407142"/>
            <a:ext cx="6913501" cy="417931"/>
          </a:xfrm>
        </p:spPr>
        <p:txBody>
          <a:bodyPr anchor="t">
            <a:noAutofit/>
          </a:bodyPr>
          <a:lstStyle>
            <a:lvl1pPr marL="0" indent="0">
              <a:buNone/>
              <a:defRPr sz="1100" cap="all" spc="200" baseline="0">
                <a:solidFill>
                  <a:schemeClr val="accent1"/>
                </a:solidFill>
              </a:defRPr>
            </a:lvl1pPr>
          </a:lstStyle>
          <a:p>
            <a:pPr lvl="0"/>
            <a:r>
              <a:rPr lang="en-US" dirty="0"/>
              <a:t>SUBHEAD HERE. ALL CAPS. TERRA COTTA. 11 PT.</a:t>
            </a:r>
          </a:p>
        </p:txBody>
      </p:sp>
      <p:pic>
        <p:nvPicPr>
          <p:cNvPr id="11" name="Picture 10">
            <a:extLst>
              <a:ext uri="{FF2B5EF4-FFF2-40B4-BE49-F238E27FC236}">
                <a16:creationId xmlns="" xmlns:a16="http://schemas.microsoft.com/office/drawing/2014/main" id="{88775191-E448-4A35-BD8D-CDF8EAEF46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3149" y="6266574"/>
            <a:ext cx="1923625" cy="351631"/>
          </a:xfrm>
          <a:prstGeom prst="rect">
            <a:avLst/>
          </a:prstGeom>
        </p:spPr>
      </p:pic>
      <p:sp>
        <p:nvSpPr>
          <p:cNvPr id="2" name="Title 1">
            <a:extLst>
              <a:ext uri="{FF2B5EF4-FFF2-40B4-BE49-F238E27FC236}">
                <a16:creationId xmlns="" xmlns:a16="http://schemas.microsoft.com/office/drawing/2014/main" id="{A3EE988F-F066-469F-B9DB-250959693269}"/>
              </a:ext>
            </a:extLst>
          </p:cNvPr>
          <p:cNvSpPr>
            <a:spLocks noGrp="1"/>
          </p:cNvSpPr>
          <p:nvPr>
            <p:ph type="title" hasCustomPrompt="1"/>
          </p:nvPr>
        </p:nvSpPr>
        <p:spPr>
          <a:xfrm>
            <a:off x="604499" y="2061405"/>
            <a:ext cx="10984992" cy="3345736"/>
          </a:xfrm>
        </p:spPr>
        <p:txBody>
          <a:bodyPr vert="horz" lIns="91440" tIns="45720" rIns="91440" bIns="45720" rtlCol="0" anchor="b">
            <a:noAutofit/>
          </a:bodyPr>
          <a:lstStyle>
            <a:lvl1pPr>
              <a:defRPr lang="en-US" sz="4500" spc="500">
                <a:ea typeface="+mn-ea"/>
              </a:defRPr>
            </a:lvl1pPr>
          </a:lstStyle>
          <a:p>
            <a:pPr lvl="0"/>
            <a:r>
              <a:rPr lang="en-US" dirty="0"/>
              <a:t>TRANSITION TITLE. </a:t>
            </a:r>
            <a:br>
              <a:rPr lang="en-US" dirty="0"/>
            </a:br>
            <a:r>
              <a:rPr lang="en-US" dirty="0"/>
              <a:t>ALL CAPS. WHITE. </a:t>
            </a:r>
            <a:br>
              <a:rPr lang="en-US" dirty="0"/>
            </a:br>
            <a:r>
              <a:rPr lang="en-US" dirty="0"/>
              <a:t>45 PT.</a:t>
            </a:r>
          </a:p>
        </p:txBody>
      </p:sp>
      <p:sp>
        <p:nvSpPr>
          <p:cNvPr id="3" name="Footer Placeholder 2">
            <a:extLst>
              <a:ext uri="{FF2B5EF4-FFF2-40B4-BE49-F238E27FC236}">
                <a16:creationId xmlns="" xmlns:a16="http://schemas.microsoft.com/office/drawing/2014/main" id="{FEDB6529-7FFC-481C-8C50-839650D8F5EB}"/>
              </a:ext>
            </a:extLst>
          </p:cNvPr>
          <p:cNvSpPr>
            <a:spLocks noGrp="1"/>
          </p:cNvSpPr>
          <p:nvPr>
            <p:ph type="ftr" sz="quarter" idx="29"/>
          </p:nvPr>
        </p:nvSpPr>
        <p:spPr/>
        <p:txBody>
          <a:bodyPr/>
          <a:lstStyle/>
          <a:p>
            <a:r>
              <a:rPr>
                <a:solidFill>
                  <a:srgbClr val="E4551F"/>
                </a:solidFill>
              </a:rPr>
              <a:t>Collins Aerospace Proprietary. This document contains no export controlled technical data.</a:t>
            </a:r>
          </a:p>
        </p:txBody>
      </p:sp>
      <p:sp>
        <p:nvSpPr>
          <p:cNvPr id="4" name="Slide Number Placeholder 3">
            <a:extLst>
              <a:ext uri="{FF2B5EF4-FFF2-40B4-BE49-F238E27FC236}">
                <a16:creationId xmlns="" xmlns:a16="http://schemas.microsoft.com/office/drawing/2014/main" id="{E2130380-8D6C-48ED-B960-5D3CA89888CE}"/>
              </a:ext>
            </a:extLst>
          </p:cNvPr>
          <p:cNvSpPr>
            <a:spLocks noGrp="1"/>
          </p:cNvSpPr>
          <p:nvPr>
            <p:ph type="sldNum" sz="quarter" idx="30"/>
          </p:nvPr>
        </p:nvSpPr>
        <p:spPr/>
        <p:txBody>
          <a:bodyPr/>
          <a:lstStyle/>
          <a:p>
            <a:pPr algn="r"/>
            <a:fld id="{01517C5A-21C8-4A78-AA4B-D0D5DD5ADE52}" type="slidenum">
              <a:rPr>
                <a:solidFill>
                  <a:srgbClr val="FFFFFF"/>
                </a:solidFill>
              </a:rPr>
              <a:pPr algn="r"/>
              <a:t>‹#›</a:t>
            </a:fld>
            <a:endParaRPr>
              <a:solidFill>
                <a:srgbClr val="FFFFFF"/>
              </a:solidFill>
            </a:endParaRPr>
          </a:p>
        </p:txBody>
      </p:sp>
    </p:spTree>
    <p:extLst>
      <p:ext uri="{BB962C8B-B14F-4D97-AF65-F5344CB8AC3E}">
        <p14:creationId xmlns:p14="http://schemas.microsoft.com/office/powerpoint/2010/main" val="2020654464"/>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Divider | Solid | White">
    <p:bg>
      <p:bgRef idx="1001">
        <a:schemeClr val="bg1"/>
      </p:bgRef>
    </p:bg>
    <p:spTree>
      <p:nvGrpSpPr>
        <p:cNvPr id="1" name=""/>
        <p:cNvGrpSpPr/>
        <p:nvPr/>
      </p:nvGrpSpPr>
      <p:grpSpPr>
        <a:xfrm>
          <a:off x="0" y="0"/>
          <a:ext cx="0" cy="0"/>
          <a:chOff x="0" y="0"/>
          <a:chExt cx="0" cy="0"/>
        </a:xfrm>
      </p:grpSpPr>
      <p:sp>
        <p:nvSpPr>
          <p:cNvPr id="14" name="Freeform 13">
            <a:extLst>
              <a:ext uri="{FF2B5EF4-FFF2-40B4-BE49-F238E27FC236}">
                <a16:creationId xmlns="" xmlns:a16="http://schemas.microsoft.com/office/drawing/2014/main" id="{9CF9688B-74D5-7B40-871D-F5EADB2DA9E6}"/>
              </a:ext>
            </a:extLst>
          </p:cNvPr>
          <p:cNvSpPr/>
          <p:nvPr userDrawn="1"/>
        </p:nvSpPr>
        <p:spPr>
          <a:xfrm>
            <a:off x="348901" y="345062"/>
            <a:ext cx="11494220" cy="5647183"/>
          </a:xfrm>
          <a:custGeom>
            <a:avLst/>
            <a:gdLst>
              <a:gd name="connsiteX0" fmla="*/ 385314 w 8620665"/>
              <a:gd name="connsiteY0" fmla="*/ 0 h 4014159"/>
              <a:gd name="connsiteX1" fmla="*/ 8620665 w 8620665"/>
              <a:gd name="connsiteY1" fmla="*/ 0 h 4014159"/>
              <a:gd name="connsiteX2" fmla="*/ 8620665 w 8620665"/>
              <a:gd name="connsiteY2" fmla="*/ 4014159 h 4014159"/>
              <a:gd name="connsiteX3" fmla="*/ 0 w 8620665"/>
              <a:gd name="connsiteY3" fmla="*/ 4014159 h 4014159"/>
              <a:gd name="connsiteX4" fmla="*/ 0 w 8620665"/>
              <a:gd name="connsiteY4" fmla="*/ 408317 h 4014159"/>
              <a:gd name="connsiteX0" fmla="*/ 304632 w 8620665"/>
              <a:gd name="connsiteY0" fmla="*/ 8965 h 4014159"/>
              <a:gd name="connsiteX1" fmla="*/ 8620665 w 8620665"/>
              <a:gd name="connsiteY1" fmla="*/ 0 h 4014159"/>
              <a:gd name="connsiteX2" fmla="*/ 8620665 w 8620665"/>
              <a:gd name="connsiteY2" fmla="*/ 4014159 h 4014159"/>
              <a:gd name="connsiteX3" fmla="*/ 0 w 8620665"/>
              <a:gd name="connsiteY3" fmla="*/ 4014159 h 4014159"/>
              <a:gd name="connsiteX4" fmla="*/ 0 w 8620665"/>
              <a:gd name="connsiteY4" fmla="*/ 408317 h 4014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0665" h="4014159">
                <a:moveTo>
                  <a:pt x="304632" y="8965"/>
                </a:moveTo>
                <a:lnTo>
                  <a:pt x="8620665" y="0"/>
                </a:lnTo>
                <a:lnTo>
                  <a:pt x="8620665" y="4014159"/>
                </a:lnTo>
                <a:lnTo>
                  <a:pt x="0" y="4014159"/>
                </a:lnTo>
                <a:lnTo>
                  <a:pt x="0" y="408317"/>
                </a:lnTo>
              </a:path>
            </a:pathLst>
          </a:custGeom>
          <a:noFill/>
          <a:ln w="15875">
            <a:solidFill>
              <a:schemeClr val="tx1"/>
            </a:solidFill>
            <a:headEnd type="oval"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b="0" dirty="0">
              <a:solidFill>
                <a:srgbClr val="FFFFFF"/>
              </a:solidFill>
            </a:endParaRPr>
          </a:p>
        </p:txBody>
      </p:sp>
      <p:sp>
        <p:nvSpPr>
          <p:cNvPr id="8" name="Text Placeholder 17">
            <a:extLst>
              <a:ext uri="{FF2B5EF4-FFF2-40B4-BE49-F238E27FC236}">
                <a16:creationId xmlns="" xmlns:a16="http://schemas.microsoft.com/office/drawing/2014/main" id="{D77F097C-CB5B-3641-B30F-3DA07CE8FD38}"/>
              </a:ext>
            </a:extLst>
          </p:cNvPr>
          <p:cNvSpPr>
            <a:spLocks noGrp="1"/>
          </p:cNvSpPr>
          <p:nvPr>
            <p:ph type="body" sz="quarter" idx="28" hasCustomPrompt="1"/>
          </p:nvPr>
        </p:nvSpPr>
        <p:spPr>
          <a:xfrm>
            <a:off x="602509" y="5407142"/>
            <a:ext cx="6913501" cy="417931"/>
          </a:xfrm>
        </p:spPr>
        <p:txBody>
          <a:bodyPr anchor="t">
            <a:noAutofit/>
          </a:bodyPr>
          <a:lstStyle>
            <a:lvl1pPr marL="0" indent="0">
              <a:buNone/>
              <a:defRPr sz="1100" cap="all" spc="200" baseline="0">
                <a:solidFill>
                  <a:schemeClr val="accent1"/>
                </a:solidFill>
              </a:defRPr>
            </a:lvl1pPr>
          </a:lstStyle>
          <a:p>
            <a:pPr lvl="0"/>
            <a:r>
              <a:rPr lang="en-US" dirty="0"/>
              <a:t>SUBHEAD HERE. ALL CAPS. TERRA COTTA. 11 PT.</a:t>
            </a:r>
          </a:p>
        </p:txBody>
      </p:sp>
      <p:pic>
        <p:nvPicPr>
          <p:cNvPr id="7" name="Picture 6">
            <a:extLst>
              <a:ext uri="{FF2B5EF4-FFF2-40B4-BE49-F238E27FC236}">
                <a16:creationId xmlns="" xmlns:a16="http://schemas.microsoft.com/office/drawing/2014/main" id="{3B602C9D-8D7C-4247-A742-B5A6A7EBC5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3149" y="6252924"/>
            <a:ext cx="1923625" cy="351631"/>
          </a:xfrm>
          <a:prstGeom prst="rect">
            <a:avLst/>
          </a:prstGeom>
        </p:spPr>
      </p:pic>
      <p:sp>
        <p:nvSpPr>
          <p:cNvPr id="6" name="Title 1">
            <a:extLst>
              <a:ext uri="{FF2B5EF4-FFF2-40B4-BE49-F238E27FC236}">
                <a16:creationId xmlns="" xmlns:a16="http://schemas.microsoft.com/office/drawing/2014/main" id="{E8A2C1F3-FA25-47B6-8A37-E9A0CD151D98}"/>
              </a:ext>
            </a:extLst>
          </p:cNvPr>
          <p:cNvSpPr>
            <a:spLocks noGrp="1"/>
          </p:cNvSpPr>
          <p:nvPr>
            <p:ph type="title" hasCustomPrompt="1"/>
          </p:nvPr>
        </p:nvSpPr>
        <p:spPr>
          <a:xfrm>
            <a:off x="604499" y="2061405"/>
            <a:ext cx="10984992" cy="3345736"/>
          </a:xfrm>
        </p:spPr>
        <p:txBody>
          <a:bodyPr vert="horz" lIns="91440" tIns="45720" rIns="91440" bIns="45720" rtlCol="0" anchor="b">
            <a:noAutofit/>
          </a:bodyPr>
          <a:lstStyle>
            <a:lvl1pPr>
              <a:defRPr lang="en-US" sz="4500" spc="500">
                <a:ea typeface="+mn-ea"/>
              </a:defRPr>
            </a:lvl1pPr>
          </a:lstStyle>
          <a:p>
            <a:pPr lvl="0"/>
            <a:r>
              <a:rPr lang="en-US" dirty="0"/>
              <a:t>TRANSITION TITLE. </a:t>
            </a:r>
            <a:br>
              <a:rPr lang="en-US" dirty="0"/>
            </a:br>
            <a:r>
              <a:rPr lang="en-US" dirty="0"/>
              <a:t>ALL CAPS. Black. </a:t>
            </a:r>
            <a:br>
              <a:rPr lang="en-US" dirty="0"/>
            </a:br>
            <a:r>
              <a:rPr lang="en-US" dirty="0"/>
              <a:t>45 PT.</a:t>
            </a:r>
          </a:p>
        </p:txBody>
      </p:sp>
      <p:sp>
        <p:nvSpPr>
          <p:cNvPr id="2" name="Footer Placeholder 1">
            <a:extLst>
              <a:ext uri="{FF2B5EF4-FFF2-40B4-BE49-F238E27FC236}">
                <a16:creationId xmlns="" xmlns:a16="http://schemas.microsoft.com/office/drawing/2014/main" id="{BC2BE83E-D886-418F-9C93-2D5DEA9C3484}"/>
              </a:ext>
            </a:extLst>
          </p:cNvPr>
          <p:cNvSpPr>
            <a:spLocks noGrp="1"/>
          </p:cNvSpPr>
          <p:nvPr>
            <p:ph type="ftr" sz="quarter" idx="29"/>
          </p:nvPr>
        </p:nvSpPr>
        <p:spPr/>
        <p:txBody>
          <a:bodyPr/>
          <a:lstStyle/>
          <a:p>
            <a:r>
              <a:rPr>
                <a:solidFill>
                  <a:srgbClr val="E4551F"/>
                </a:solidFill>
              </a:rPr>
              <a:t>Collins Aerospace Proprietary. This document contains no export controlled technical data.</a:t>
            </a:r>
          </a:p>
        </p:txBody>
      </p:sp>
      <p:sp>
        <p:nvSpPr>
          <p:cNvPr id="3" name="Slide Number Placeholder 2">
            <a:extLst>
              <a:ext uri="{FF2B5EF4-FFF2-40B4-BE49-F238E27FC236}">
                <a16:creationId xmlns="" xmlns:a16="http://schemas.microsoft.com/office/drawing/2014/main" id="{78A2071B-2C30-49B6-95FF-C5CCFE8BAA73}"/>
              </a:ext>
            </a:extLst>
          </p:cNvPr>
          <p:cNvSpPr>
            <a:spLocks noGrp="1"/>
          </p:cNvSpPr>
          <p:nvPr>
            <p:ph type="sldNum" sz="quarter" idx="30"/>
          </p:nvPr>
        </p:nvSpPr>
        <p:spPr/>
        <p:txBody>
          <a:bodyPr/>
          <a:lstStyle/>
          <a:p>
            <a:pPr algn="r"/>
            <a:fld id="{01517C5A-21C8-4A78-AA4B-D0D5DD5ADE52}" type="slidenum">
              <a:rPr>
                <a:solidFill>
                  <a:srgbClr val="000000"/>
                </a:solidFill>
              </a:rPr>
              <a:pPr algn="r"/>
              <a:t>‹#›</a:t>
            </a:fld>
            <a:endParaRPr>
              <a:solidFill>
                <a:srgbClr val="000000"/>
              </a:solidFill>
            </a:endParaRPr>
          </a:p>
        </p:txBody>
      </p:sp>
    </p:spTree>
    <p:extLst>
      <p:ext uri="{BB962C8B-B14F-4D97-AF65-F5344CB8AC3E}">
        <p14:creationId xmlns:p14="http://schemas.microsoft.com/office/powerpoint/2010/main" val="3496508688"/>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Divider | Solid | Terra Cotta">
    <p:bg>
      <p:bgPr>
        <a:solidFill>
          <a:schemeClr val="accent1"/>
        </a:solidFill>
        <a:effectLst/>
      </p:bgPr>
    </p:bg>
    <p:spTree>
      <p:nvGrpSpPr>
        <p:cNvPr id="1" name=""/>
        <p:cNvGrpSpPr/>
        <p:nvPr/>
      </p:nvGrpSpPr>
      <p:grpSpPr>
        <a:xfrm>
          <a:off x="0" y="0"/>
          <a:ext cx="0" cy="0"/>
          <a:chOff x="0" y="0"/>
          <a:chExt cx="0" cy="0"/>
        </a:xfrm>
      </p:grpSpPr>
      <p:sp>
        <p:nvSpPr>
          <p:cNvPr id="14" name="Freeform 13">
            <a:extLst>
              <a:ext uri="{FF2B5EF4-FFF2-40B4-BE49-F238E27FC236}">
                <a16:creationId xmlns="" xmlns:a16="http://schemas.microsoft.com/office/drawing/2014/main" id="{9CF9688B-74D5-7B40-871D-F5EADB2DA9E6}"/>
              </a:ext>
            </a:extLst>
          </p:cNvPr>
          <p:cNvSpPr/>
          <p:nvPr userDrawn="1"/>
        </p:nvSpPr>
        <p:spPr>
          <a:xfrm>
            <a:off x="348901" y="345062"/>
            <a:ext cx="11494220" cy="5647183"/>
          </a:xfrm>
          <a:custGeom>
            <a:avLst/>
            <a:gdLst>
              <a:gd name="connsiteX0" fmla="*/ 385314 w 8620665"/>
              <a:gd name="connsiteY0" fmla="*/ 0 h 4014159"/>
              <a:gd name="connsiteX1" fmla="*/ 8620665 w 8620665"/>
              <a:gd name="connsiteY1" fmla="*/ 0 h 4014159"/>
              <a:gd name="connsiteX2" fmla="*/ 8620665 w 8620665"/>
              <a:gd name="connsiteY2" fmla="*/ 4014159 h 4014159"/>
              <a:gd name="connsiteX3" fmla="*/ 0 w 8620665"/>
              <a:gd name="connsiteY3" fmla="*/ 4014159 h 4014159"/>
              <a:gd name="connsiteX4" fmla="*/ 0 w 8620665"/>
              <a:gd name="connsiteY4" fmla="*/ 408317 h 4014159"/>
              <a:gd name="connsiteX0" fmla="*/ 304632 w 8620665"/>
              <a:gd name="connsiteY0" fmla="*/ 8965 h 4014159"/>
              <a:gd name="connsiteX1" fmla="*/ 8620665 w 8620665"/>
              <a:gd name="connsiteY1" fmla="*/ 0 h 4014159"/>
              <a:gd name="connsiteX2" fmla="*/ 8620665 w 8620665"/>
              <a:gd name="connsiteY2" fmla="*/ 4014159 h 4014159"/>
              <a:gd name="connsiteX3" fmla="*/ 0 w 8620665"/>
              <a:gd name="connsiteY3" fmla="*/ 4014159 h 4014159"/>
              <a:gd name="connsiteX4" fmla="*/ 0 w 8620665"/>
              <a:gd name="connsiteY4" fmla="*/ 408317 h 4014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0665" h="4014159">
                <a:moveTo>
                  <a:pt x="304632" y="8965"/>
                </a:moveTo>
                <a:lnTo>
                  <a:pt x="8620665" y="0"/>
                </a:lnTo>
                <a:lnTo>
                  <a:pt x="8620665" y="4014159"/>
                </a:lnTo>
                <a:lnTo>
                  <a:pt x="0" y="4014159"/>
                </a:lnTo>
                <a:lnTo>
                  <a:pt x="0" y="408317"/>
                </a:lnTo>
              </a:path>
            </a:pathLst>
          </a:custGeom>
          <a:noFill/>
          <a:ln w="15875">
            <a:solidFill>
              <a:schemeClr val="tx1"/>
            </a:solidFill>
            <a:headEnd type="oval"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b="0" dirty="0">
              <a:solidFill>
                <a:srgbClr val="FFFFFF"/>
              </a:solidFill>
            </a:endParaRPr>
          </a:p>
        </p:txBody>
      </p:sp>
      <p:sp>
        <p:nvSpPr>
          <p:cNvPr id="8" name="Text Placeholder 17">
            <a:extLst>
              <a:ext uri="{FF2B5EF4-FFF2-40B4-BE49-F238E27FC236}">
                <a16:creationId xmlns="" xmlns:a16="http://schemas.microsoft.com/office/drawing/2014/main" id="{D77F097C-CB5B-3641-B30F-3DA07CE8FD38}"/>
              </a:ext>
            </a:extLst>
          </p:cNvPr>
          <p:cNvSpPr>
            <a:spLocks noGrp="1"/>
          </p:cNvSpPr>
          <p:nvPr>
            <p:ph type="body" sz="quarter" idx="28" hasCustomPrompt="1"/>
          </p:nvPr>
        </p:nvSpPr>
        <p:spPr>
          <a:xfrm>
            <a:off x="602509" y="5407142"/>
            <a:ext cx="6913501" cy="417931"/>
          </a:xfrm>
        </p:spPr>
        <p:txBody>
          <a:bodyPr anchor="t">
            <a:noAutofit/>
          </a:bodyPr>
          <a:lstStyle>
            <a:lvl1pPr marL="0" indent="0">
              <a:buNone/>
              <a:defRPr sz="1100" cap="all" spc="200" baseline="0">
                <a:solidFill>
                  <a:schemeClr val="tx1"/>
                </a:solidFill>
              </a:defRPr>
            </a:lvl1pPr>
          </a:lstStyle>
          <a:p>
            <a:pPr lvl="0"/>
            <a:r>
              <a:rPr lang="en-US" dirty="0"/>
              <a:t>SUBHEAD HERE. ALL CAPS. white. 11 PT.</a:t>
            </a:r>
          </a:p>
        </p:txBody>
      </p:sp>
      <p:sp>
        <p:nvSpPr>
          <p:cNvPr id="12" name="Title 1">
            <a:extLst>
              <a:ext uri="{FF2B5EF4-FFF2-40B4-BE49-F238E27FC236}">
                <a16:creationId xmlns="" xmlns:a16="http://schemas.microsoft.com/office/drawing/2014/main" id="{491C7030-7C21-4D01-94C3-78400167FE0D}"/>
              </a:ext>
            </a:extLst>
          </p:cNvPr>
          <p:cNvSpPr>
            <a:spLocks noGrp="1"/>
          </p:cNvSpPr>
          <p:nvPr>
            <p:ph type="title" hasCustomPrompt="1"/>
          </p:nvPr>
        </p:nvSpPr>
        <p:spPr>
          <a:xfrm>
            <a:off x="604499" y="2061405"/>
            <a:ext cx="10984992" cy="3345736"/>
          </a:xfrm>
        </p:spPr>
        <p:txBody>
          <a:bodyPr vert="horz" lIns="91440" tIns="45720" rIns="91440" bIns="45720" rtlCol="0" anchor="b">
            <a:noAutofit/>
          </a:bodyPr>
          <a:lstStyle>
            <a:lvl1pPr>
              <a:defRPr lang="en-US" sz="4500" spc="500">
                <a:solidFill>
                  <a:schemeClr val="tx1"/>
                </a:solidFill>
                <a:ea typeface="+mn-ea"/>
              </a:defRPr>
            </a:lvl1pPr>
          </a:lstStyle>
          <a:p>
            <a:pPr lvl="0"/>
            <a:r>
              <a:rPr lang="en-US" dirty="0"/>
              <a:t>TRANSITION TITLE. </a:t>
            </a:r>
            <a:br>
              <a:rPr lang="en-US" dirty="0"/>
            </a:br>
            <a:r>
              <a:rPr lang="en-US" dirty="0"/>
              <a:t>ALL CAPS. WHITE. </a:t>
            </a:r>
            <a:br>
              <a:rPr lang="en-US" dirty="0"/>
            </a:br>
            <a:r>
              <a:rPr lang="en-US" dirty="0"/>
              <a:t>45 PT.</a:t>
            </a:r>
          </a:p>
        </p:txBody>
      </p:sp>
      <p:sp>
        <p:nvSpPr>
          <p:cNvPr id="2" name="Footer Placeholder 1">
            <a:extLst>
              <a:ext uri="{FF2B5EF4-FFF2-40B4-BE49-F238E27FC236}">
                <a16:creationId xmlns="" xmlns:a16="http://schemas.microsoft.com/office/drawing/2014/main" id="{BB9FA3B2-D0F0-46D2-9466-44B642FC905B}"/>
              </a:ext>
            </a:extLst>
          </p:cNvPr>
          <p:cNvSpPr>
            <a:spLocks noGrp="1"/>
          </p:cNvSpPr>
          <p:nvPr>
            <p:ph type="ftr" sz="quarter" idx="29"/>
          </p:nvPr>
        </p:nvSpPr>
        <p:spPr/>
        <p:txBody>
          <a:bodyPr/>
          <a:lstStyle>
            <a:lvl1pPr>
              <a:defRPr>
                <a:solidFill>
                  <a:schemeClr val="bg1"/>
                </a:solidFill>
              </a:defRPr>
            </a:lvl1pPr>
          </a:lstStyle>
          <a:p>
            <a:r>
              <a:rPr>
                <a:solidFill>
                  <a:srgbClr val="000000"/>
                </a:solidFill>
              </a:rPr>
              <a:t>Collins Aerospace Proprietary. This document contains no export controlled technical data.</a:t>
            </a:r>
          </a:p>
        </p:txBody>
      </p:sp>
      <p:sp>
        <p:nvSpPr>
          <p:cNvPr id="3" name="Slide Number Placeholder 2">
            <a:extLst>
              <a:ext uri="{FF2B5EF4-FFF2-40B4-BE49-F238E27FC236}">
                <a16:creationId xmlns="" xmlns:a16="http://schemas.microsoft.com/office/drawing/2014/main" id="{053A297C-A2D6-40CA-AD99-EEB809D81A83}"/>
              </a:ext>
            </a:extLst>
          </p:cNvPr>
          <p:cNvSpPr>
            <a:spLocks noGrp="1"/>
          </p:cNvSpPr>
          <p:nvPr>
            <p:ph type="sldNum" sz="quarter" idx="30"/>
          </p:nvPr>
        </p:nvSpPr>
        <p:spPr/>
        <p:txBody>
          <a:bodyPr/>
          <a:lstStyle/>
          <a:p>
            <a:pPr algn="r"/>
            <a:fld id="{01517C5A-21C8-4A78-AA4B-D0D5DD5ADE52}" type="slidenum">
              <a:rPr>
                <a:solidFill>
                  <a:srgbClr val="FFFFFF"/>
                </a:solidFill>
              </a:rPr>
              <a:pPr algn="r"/>
              <a:t>‹#›</a:t>
            </a:fld>
            <a:endParaRPr>
              <a:solidFill>
                <a:srgbClr val="FFFFFF"/>
              </a:solidFill>
            </a:endParaRPr>
          </a:p>
        </p:txBody>
      </p:sp>
    </p:spTree>
    <p:extLst>
      <p:ext uri="{BB962C8B-B14F-4D97-AF65-F5344CB8AC3E}">
        <p14:creationId xmlns:p14="http://schemas.microsoft.com/office/powerpoint/2010/main" val="32612997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 Headline + Sub + Body | White">
    <p:bg>
      <p:bgRef idx="1">
        <a:schemeClr val="bg1"/>
      </p:bgRef>
    </p:bg>
    <p:spTree>
      <p:nvGrpSpPr>
        <p:cNvPr id="1" name=""/>
        <p:cNvGrpSpPr/>
        <p:nvPr/>
      </p:nvGrpSpPr>
      <p:grpSpPr>
        <a:xfrm>
          <a:off x="0" y="0"/>
          <a:ext cx="0" cy="0"/>
          <a:chOff x="0" y="0"/>
          <a:chExt cx="0" cy="0"/>
        </a:xfrm>
      </p:grpSpPr>
      <p:sp>
        <p:nvSpPr>
          <p:cNvPr id="2" name="Text Placeholder 2">
            <a:extLst>
              <a:ext uri="{FF2B5EF4-FFF2-40B4-BE49-F238E27FC236}">
                <a16:creationId xmlns="" xmlns:a16="http://schemas.microsoft.com/office/drawing/2014/main" id="{7E5225AB-9C68-48C0-B481-4F436A3B7308}"/>
              </a:ext>
            </a:extLst>
          </p:cNvPr>
          <p:cNvSpPr>
            <a:spLocks noGrp="1"/>
          </p:cNvSpPr>
          <p:nvPr>
            <p:ph type="body" idx="2" hasCustomPrompt="1"/>
          </p:nvPr>
        </p:nvSpPr>
        <p:spPr>
          <a:xfrm>
            <a:off x="609600" y="1166707"/>
            <a:ext cx="10972800" cy="411740"/>
          </a:xfrm>
          <a:prstGeom prst="rect">
            <a:avLst/>
          </a:prstGeom>
        </p:spPr>
        <p:txBody>
          <a:bodyPr anchor="t">
            <a:normAutofit/>
          </a:bodyPr>
          <a:lstStyle>
            <a:lvl1pPr marL="0" marR="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sz="1100" b="0" cap="all" spc="200" baseline="0">
                <a:solidFill>
                  <a:schemeClr val="accent1"/>
                </a:solidFill>
              </a:defRPr>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marL="0" marR="0" lvl="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a:pPr>
            <a:r>
              <a:rPr lang="en-US" dirty="0"/>
              <a:t>SUBHEAD HERE. ALL CAPS. TERRA COTTA. 11 PT.</a:t>
            </a:r>
          </a:p>
        </p:txBody>
      </p:sp>
      <p:sp>
        <p:nvSpPr>
          <p:cNvPr id="5" name="Title 4">
            <a:extLst>
              <a:ext uri="{FF2B5EF4-FFF2-40B4-BE49-F238E27FC236}">
                <a16:creationId xmlns="" xmlns:a16="http://schemas.microsoft.com/office/drawing/2014/main" id="{BAFBE7D4-FDCA-0F4E-B63D-291E8DDF9D8B}"/>
              </a:ext>
            </a:extLst>
          </p:cNvPr>
          <p:cNvSpPr>
            <a:spLocks noGrp="1"/>
          </p:cNvSpPr>
          <p:nvPr>
            <p:ph type="title" hasCustomPrompt="1"/>
          </p:nvPr>
        </p:nvSpPr>
        <p:spPr>
          <a:xfrm>
            <a:off x="609600" y="466827"/>
            <a:ext cx="10972800" cy="758500"/>
          </a:xfrm>
        </p:spPr>
        <p:txBody>
          <a:bodyPr/>
          <a:lstStyle>
            <a:lvl1pPr>
              <a:defRPr/>
            </a:lvl1pPr>
          </a:lstStyle>
          <a:p>
            <a:r>
              <a:rPr lang="en-US" dirty="0"/>
              <a:t>TITLE HERE. ALL CAPS. BLACK. 24 PT.</a:t>
            </a:r>
          </a:p>
        </p:txBody>
      </p:sp>
      <p:sp>
        <p:nvSpPr>
          <p:cNvPr id="4" name="Content Placeholder 3">
            <a:extLst>
              <a:ext uri="{FF2B5EF4-FFF2-40B4-BE49-F238E27FC236}">
                <a16:creationId xmlns="" xmlns:a16="http://schemas.microsoft.com/office/drawing/2014/main" id="{7948355C-FA3B-4066-92A2-32029C5A1754}"/>
              </a:ext>
            </a:extLst>
          </p:cNvPr>
          <p:cNvSpPr>
            <a:spLocks noGrp="1"/>
          </p:cNvSpPr>
          <p:nvPr>
            <p:ph sz="half" idx="10" hasCustomPrompt="1"/>
          </p:nvPr>
        </p:nvSpPr>
        <p:spPr>
          <a:xfrm>
            <a:off x="609600" y="1682496"/>
            <a:ext cx="10972800" cy="4401760"/>
          </a:xfrm>
          <a:prstGeom prst="rect">
            <a:avLst/>
          </a:prstGeom>
        </p:spPr>
        <p:txBody>
          <a:bodyPr>
            <a:noAutofit/>
          </a:bodyPr>
          <a:lstStyle>
            <a:lvl1pPr marL="233363" indent="-225425">
              <a:buClr>
                <a:schemeClr val="accent1"/>
              </a:buClr>
              <a:buFont typeface="Arial" panose="020B0604020202020204" pitchFamily="34" charset="0"/>
              <a:buChar char="•"/>
              <a:tabLst/>
              <a:defRPr sz="1600">
                <a:solidFill>
                  <a:schemeClr val="tx1"/>
                </a:solidFill>
              </a:defRPr>
            </a:lvl1pPr>
            <a:lvl2pPr marL="685800" indent="-225425">
              <a:buClr>
                <a:schemeClr val="accent1"/>
              </a:buClr>
              <a:buFont typeface="Arial" panose="020B0604020202020204" pitchFamily="34" charset="0"/>
              <a:buChar char="•"/>
              <a:tabLst/>
              <a:defRPr sz="1400">
                <a:solidFill>
                  <a:schemeClr val="tx1"/>
                </a:solidFill>
              </a:defRPr>
            </a:lvl2pPr>
            <a:lvl3pPr marL="1142944" indent="-228588">
              <a:buClr>
                <a:schemeClr val="accent1"/>
              </a:buClr>
              <a:buFont typeface="Arial" panose="020B0604020202020204" pitchFamily="34" charset="0"/>
              <a:buChar char="•"/>
              <a:defRPr sz="1200">
                <a:solidFill>
                  <a:schemeClr val="tx1"/>
                </a:solidFill>
              </a:defRPr>
            </a:lvl3pPr>
            <a:lvl4pPr>
              <a:defRPr sz="1200">
                <a:solidFill>
                  <a:srgbClr val="FFFFFF"/>
                </a:solidFill>
              </a:defRPr>
            </a:lvl4pPr>
            <a:lvl5pPr>
              <a:defRPr sz="1200">
                <a:solidFill>
                  <a:srgbClr val="FFFFFF"/>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3" name="Footer Placeholder 2">
            <a:extLst>
              <a:ext uri="{FF2B5EF4-FFF2-40B4-BE49-F238E27FC236}">
                <a16:creationId xmlns="" xmlns:a16="http://schemas.microsoft.com/office/drawing/2014/main" id="{A2FC8824-0868-4FA8-BAE4-101D6897D21C}"/>
              </a:ext>
            </a:extLst>
          </p:cNvPr>
          <p:cNvSpPr>
            <a:spLocks noGrp="1"/>
          </p:cNvSpPr>
          <p:nvPr>
            <p:ph type="ftr" sz="quarter" idx="11"/>
          </p:nvPr>
        </p:nvSpPr>
        <p:spPr/>
        <p:txBody>
          <a:bodyPr/>
          <a:lstStyle/>
          <a:p>
            <a:r>
              <a:rPr>
                <a:solidFill>
                  <a:srgbClr val="E4551F"/>
                </a:solidFill>
              </a:rPr>
              <a:t>Collins Aerospace Proprietary. This document contains no export controlled technical data.</a:t>
            </a:r>
          </a:p>
        </p:txBody>
      </p:sp>
      <p:pic>
        <p:nvPicPr>
          <p:cNvPr id="7" name="Picture 6">
            <a:extLst>
              <a:ext uri="{FF2B5EF4-FFF2-40B4-BE49-F238E27FC236}">
                <a16:creationId xmlns="" xmlns:a16="http://schemas.microsoft.com/office/drawing/2014/main" id="{6ABBC995-616B-7C4C-B85E-C9DB4F03F7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3149" y="6252924"/>
            <a:ext cx="1923625" cy="351631"/>
          </a:xfrm>
          <a:prstGeom prst="rect">
            <a:avLst/>
          </a:prstGeom>
        </p:spPr>
      </p:pic>
      <p:sp>
        <p:nvSpPr>
          <p:cNvPr id="6" name="Slide Number Placeholder 5">
            <a:extLst>
              <a:ext uri="{FF2B5EF4-FFF2-40B4-BE49-F238E27FC236}">
                <a16:creationId xmlns="" xmlns:a16="http://schemas.microsoft.com/office/drawing/2014/main" id="{7CE6730C-B129-4981-BDF8-FCCAB3B25DA4}"/>
              </a:ext>
            </a:extLst>
          </p:cNvPr>
          <p:cNvSpPr>
            <a:spLocks noGrp="1"/>
          </p:cNvSpPr>
          <p:nvPr>
            <p:ph type="sldNum" sz="quarter" idx="12"/>
          </p:nvPr>
        </p:nvSpPr>
        <p:spPr/>
        <p:txBody>
          <a:bodyPr/>
          <a:lstStyle/>
          <a:p>
            <a:pPr algn="r"/>
            <a:fld id="{01517C5A-21C8-4A78-AA4B-D0D5DD5ADE52}" type="slidenum">
              <a:rPr>
                <a:solidFill>
                  <a:srgbClr val="000000"/>
                </a:solidFill>
              </a:rPr>
              <a:pPr algn="r"/>
              <a:t>‹#›</a:t>
            </a:fld>
            <a:endParaRPr>
              <a:solidFill>
                <a:srgbClr val="000000"/>
              </a:solidFill>
            </a:endParaRPr>
          </a:p>
        </p:txBody>
      </p:sp>
      <p:sp>
        <p:nvSpPr>
          <p:cNvPr id="8" name="Footer Placeholder 3"/>
          <p:cNvSpPr txBox="1">
            <a:spLocks/>
          </p:cNvSpPr>
          <p:nvPr userDrawn="1"/>
        </p:nvSpPr>
        <p:spPr>
          <a:xfrm>
            <a:off x="7239000" y="6644640"/>
            <a:ext cx="4119372" cy="137160"/>
          </a:xfrm>
          <a:prstGeom prst="rect">
            <a:avLst/>
          </a:prstGeom>
        </p:spPr>
        <p:txBody>
          <a:bodyPr vert="horz" lIns="0" tIns="0" rIns="0" bIns="0" rtlCol="0" anchor="ctr" anchorCtr="0"/>
          <a:lstStyle>
            <a:defPPr>
              <a:defRPr lang="en-US"/>
            </a:defPPr>
            <a:lvl1pPr algn="r" rtl="0" fontAlgn="base">
              <a:spcBef>
                <a:spcPct val="0"/>
              </a:spcBef>
              <a:spcAft>
                <a:spcPct val="0"/>
              </a:spcAft>
              <a:defRPr lang="en-US" sz="600" b="1" kern="1200" spc="0" baseline="0" dirty="0">
                <a:solidFill>
                  <a:schemeClr val="accent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r>
              <a:rPr lang="en-US" dirty="0" smtClean="0"/>
              <a:t>U.S. Export Classification: EAR 9E991</a:t>
            </a:r>
            <a:endParaRPr lang="en-US" dirty="0"/>
          </a:p>
        </p:txBody>
      </p:sp>
    </p:spTree>
    <p:extLst>
      <p:ext uri="{BB962C8B-B14F-4D97-AF65-F5344CB8AC3E}">
        <p14:creationId xmlns:p14="http://schemas.microsoft.com/office/powerpoint/2010/main" val="815031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 Headline + Body | White">
    <p:bg>
      <p:bgRef idx="1001">
        <a:schemeClr val="bg1"/>
      </p:bgRef>
    </p:bg>
    <p:spTree>
      <p:nvGrpSpPr>
        <p:cNvPr id="1" name=""/>
        <p:cNvGrpSpPr/>
        <p:nvPr/>
      </p:nvGrpSpPr>
      <p:grpSpPr>
        <a:xfrm>
          <a:off x="0" y="0"/>
          <a:ext cx="0" cy="0"/>
          <a:chOff x="0" y="0"/>
          <a:chExt cx="0" cy="0"/>
        </a:xfrm>
      </p:grpSpPr>
      <p:sp>
        <p:nvSpPr>
          <p:cNvPr id="10" name="Content Placeholder 3">
            <a:extLst>
              <a:ext uri="{FF2B5EF4-FFF2-40B4-BE49-F238E27FC236}">
                <a16:creationId xmlns="" xmlns:a16="http://schemas.microsoft.com/office/drawing/2014/main" id="{BECF2EFB-1FFD-0640-A59A-CE7F22635474}"/>
              </a:ext>
            </a:extLst>
          </p:cNvPr>
          <p:cNvSpPr>
            <a:spLocks noGrp="1"/>
          </p:cNvSpPr>
          <p:nvPr>
            <p:ph sz="half" idx="2" hasCustomPrompt="1"/>
          </p:nvPr>
        </p:nvSpPr>
        <p:spPr>
          <a:xfrm>
            <a:off x="609600" y="1402078"/>
            <a:ext cx="10972800" cy="4708975"/>
          </a:xfrm>
          <a:prstGeom prst="rect">
            <a:avLst/>
          </a:prstGeom>
        </p:spPr>
        <p:txBody>
          <a:bodyPr>
            <a:noAutofit/>
          </a:bodyPr>
          <a:lstStyle>
            <a:lvl1pPr marL="233363" indent="-225425">
              <a:buClr>
                <a:schemeClr val="accent1"/>
              </a:buClr>
              <a:buFont typeface="Arial" panose="020B0604020202020204" pitchFamily="34" charset="0"/>
              <a:buChar char="•"/>
              <a:tabLst/>
              <a:defRPr sz="1600">
                <a:solidFill>
                  <a:schemeClr val="tx1"/>
                </a:solidFill>
              </a:defRPr>
            </a:lvl1pPr>
            <a:lvl2pPr marL="685800" indent="-225425">
              <a:buClr>
                <a:schemeClr val="accent1"/>
              </a:buClr>
              <a:buFont typeface="Arial" panose="020B0604020202020204" pitchFamily="34" charset="0"/>
              <a:buChar char="•"/>
              <a:tabLst/>
              <a:defRPr sz="1400">
                <a:solidFill>
                  <a:schemeClr val="tx1"/>
                </a:solidFill>
              </a:defRPr>
            </a:lvl2pPr>
            <a:lvl3pPr marL="1142944" indent="-228588">
              <a:buClr>
                <a:schemeClr val="accent1"/>
              </a:buClr>
              <a:buFont typeface="Arial" panose="020B0604020202020204" pitchFamily="34" charset="0"/>
              <a:buChar char="•"/>
              <a:defRPr sz="1200">
                <a:solidFill>
                  <a:schemeClr val="tx1"/>
                </a:solidFill>
              </a:defRPr>
            </a:lvl3pPr>
            <a:lvl4pPr>
              <a:defRPr sz="1200">
                <a:solidFill>
                  <a:srgbClr val="FFFFFF"/>
                </a:solidFill>
              </a:defRPr>
            </a:lvl4pPr>
            <a:lvl5pPr>
              <a:defRPr sz="1200">
                <a:solidFill>
                  <a:srgbClr val="FFFFFF"/>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itle 4">
            <a:extLst>
              <a:ext uri="{FF2B5EF4-FFF2-40B4-BE49-F238E27FC236}">
                <a16:creationId xmlns="" xmlns:a16="http://schemas.microsoft.com/office/drawing/2014/main" id="{A539C789-234B-0041-B311-916160AEFC21}"/>
              </a:ext>
            </a:extLst>
          </p:cNvPr>
          <p:cNvSpPr>
            <a:spLocks noGrp="1"/>
          </p:cNvSpPr>
          <p:nvPr>
            <p:ph type="title" hasCustomPrompt="1"/>
          </p:nvPr>
        </p:nvSpPr>
        <p:spPr/>
        <p:txBody>
          <a:bodyPr/>
          <a:lstStyle>
            <a:lvl1pPr>
              <a:defRPr/>
            </a:lvl1pPr>
          </a:lstStyle>
          <a:p>
            <a:r>
              <a:rPr lang="en-US" dirty="0"/>
              <a:t>TITLE HERE. ALL CAPS. BLACK. 24 PT.</a:t>
            </a:r>
          </a:p>
        </p:txBody>
      </p:sp>
      <p:pic>
        <p:nvPicPr>
          <p:cNvPr id="7" name="Picture 6">
            <a:extLst>
              <a:ext uri="{FF2B5EF4-FFF2-40B4-BE49-F238E27FC236}">
                <a16:creationId xmlns="" xmlns:a16="http://schemas.microsoft.com/office/drawing/2014/main" id="{6ABBC995-616B-7C4C-B85E-C9DB4F03F7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3149" y="6252924"/>
            <a:ext cx="1923625" cy="351631"/>
          </a:xfrm>
          <a:prstGeom prst="rect">
            <a:avLst/>
          </a:prstGeom>
        </p:spPr>
      </p:pic>
      <p:sp>
        <p:nvSpPr>
          <p:cNvPr id="3" name="Slide Number Placeholder 2">
            <a:extLst>
              <a:ext uri="{FF2B5EF4-FFF2-40B4-BE49-F238E27FC236}">
                <a16:creationId xmlns="" xmlns:a16="http://schemas.microsoft.com/office/drawing/2014/main" id="{A66F1E04-0B6C-4B81-9C54-243FC5DE3EB1}"/>
              </a:ext>
            </a:extLst>
          </p:cNvPr>
          <p:cNvSpPr>
            <a:spLocks noGrp="1"/>
          </p:cNvSpPr>
          <p:nvPr>
            <p:ph type="sldNum" sz="quarter" idx="11"/>
          </p:nvPr>
        </p:nvSpPr>
        <p:spPr/>
        <p:txBody>
          <a:bodyPr/>
          <a:lstStyle/>
          <a:p>
            <a:pPr algn="r"/>
            <a:fld id="{01517C5A-21C8-4A78-AA4B-D0D5DD5ADE52}" type="slidenum">
              <a:rPr>
                <a:solidFill>
                  <a:srgbClr val="000000"/>
                </a:solidFill>
              </a:rPr>
              <a:pPr algn="r"/>
              <a:t>‹#›</a:t>
            </a:fld>
            <a:endParaRPr>
              <a:solidFill>
                <a:srgbClr val="000000"/>
              </a:solidFill>
            </a:endParaRPr>
          </a:p>
        </p:txBody>
      </p:sp>
      <p:sp>
        <p:nvSpPr>
          <p:cNvPr id="8" name="Footer Placeholder 3"/>
          <p:cNvSpPr txBox="1">
            <a:spLocks/>
          </p:cNvSpPr>
          <p:nvPr userDrawn="1"/>
        </p:nvSpPr>
        <p:spPr>
          <a:xfrm>
            <a:off x="7239000" y="6644640"/>
            <a:ext cx="4119372" cy="137160"/>
          </a:xfrm>
          <a:prstGeom prst="rect">
            <a:avLst/>
          </a:prstGeom>
        </p:spPr>
        <p:txBody>
          <a:bodyPr vert="horz" lIns="0" tIns="0" rIns="0" bIns="0" rtlCol="0" anchor="ctr" anchorCtr="0"/>
          <a:lstStyle>
            <a:defPPr>
              <a:defRPr lang="en-US"/>
            </a:defPPr>
            <a:lvl1pPr algn="r" rtl="0" fontAlgn="base">
              <a:spcBef>
                <a:spcPct val="0"/>
              </a:spcBef>
              <a:spcAft>
                <a:spcPct val="0"/>
              </a:spcAft>
              <a:defRPr lang="en-US" sz="600" b="1" kern="1200" spc="0" baseline="0" dirty="0">
                <a:solidFill>
                  <a:schemeClr val="accent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r>
              <a:rPr lang="en-US" dirty="0" smtClean="0"/>
              <a:t>U.S. Export Classification: EAR 9E991</a:t>
            </a:r>
            <a:endParaRPr lang="en-US" dirty="0"/>
          </a:p>
        </p:txBody>
      </p:sp>
    </p:spTree>
    <p:extLst>
      <p:ext uri="{BB962C8B-B14F-4D97-AF65-F5344CB8AC3E}">
        <p14:creationId xmlns:p14="http://schemas.microsoft.com/office/powerpoint/2010/main" val="211654050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Black | Gemini Astronaut">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4F1A4537-480B-F54B-9F7B-CCC28597570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3475" cy="6858000"/>
          </a:xfrm>
          <a:prstGeom prst="rect">
            <a:avLst/>
          </a:prstGeom>
        </p:spPr>
      </p:pic>
      <p:pic>
        <p:nvPicPr>
          <p:cNvPr id="12" name="Picture 11">
            <a:extLst>
              <a:ext uri="{FF2B5EF4-FFF2-40B4-BE49-F238E27FC236}">
                <a16:creationId xmlns="" xmlns:a16="http://schemas.microsoft.com/office/drawing/2014/main" id="{A69CD399-D091-A64F-8D0A-CC99E50DE9C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3149" y="6266574"/>
            <a:ext cx="1923625" cy="351631"/>
          </a:xfrm>
          <a:prstGeom prst="rect">
            <a:avLst/>
          </a:prstGeom>
        </p:spPr>
      </p:pic>
      <p:sp>
        <p:nvSpPr>
          <p:cNvPr id="2" name="Footer Placeholder 1">
            <a:extLst>
              <a:ext uri="{FF2B5EF4-FFF2-40B4-BE49-F238E27FC236}">
                <a16:creationId xmlns="" xmlns:a16="http://schemas.microsoft.com/office/drawing/2014/main" id="{2A0C929E-624C-4FE4-9C75-DD3EF37E9070}"/>
              </a:ext>
            </a:extLst>
          </p:cNvPr>
          <p:cNvSpPr>
            <a:spLocks noGrp="1"/>
          </p:cNvSpPr>
          <p:nvPr>
            <p:ph type="ftr" sz="quarter" idx="10"/>
          </p:nvPr>
        </p:nvSpPr>
        <p:spPr/>
        <p:txBody>
          <a:bodyPr/>
          <a:lstStyle/>
          <a:p>
            <a:r>
              <a:rPr>
                <a:solidFill>
                  <a:srgbClr val="E4551F"/>
                </a:solidFill>
                <a:cs typeface="DIN-Light"/>
              </a:rPr>
              <a:t>Collins Aerospace Proprietary. This document contains no export controlled technical data.</a:t>
            </a:r>
            <a:endParaRPr>
              <a:solidFill>
                <a:srgbClr val="E4551F"/>
              </a:solidFill>
            </a:endParaRPr>
          </a:p>
        </p:txBody>
      </p:sp>
      <p:sp>
        <p:nvSpPr>
          <p:cNvPr id="9" name="Footer Placeholder 3">
            <a:extLst>
              <a:ext uri="{FF2B5EF4-FFF2-40B4-BE49-F238E27FC236}">
                <a16:creationId xmlns="" xmlns:a16="http://schemas.microsoft.com/office/drawing/2014/main" id="{BBE68B8C-A1CD-405B-BDC2-C61FD93BAE27}"/>
              </a:ext>
            </a:extLst>
          </p:cNvPr>
          <p:cNvSpPr txBox="1">
            <a:spLocks/>
          </p:cNvSpPr>
          <p:nvPr userDrawn="1"/>
        </p:nvSpPr>
        <p:spPr>
          <a:xfrm>
            <a:off x="5341259" y="6279970"/>
            <a:ext cx="5997303" cy="183091"/>
          </a:xfrm>
          <a:prstGeom prst="rect">
            <a:avLst/>
          </a:prstGeom>
        </p:spPr>
        <p:txBody>
          <a:bodyPr vert="horz" lIns="0" tIns="0" rIns="0" bIns="0" rtlCol="0" anchor="ctr"/>
          <a:lstStyle>
            <a:defPPr>
              <a:defRPr lang="en-US"/>
            </a:defPPr>
            <a:lvl1pPr marL="0" algn="r" defTabSz="457200" rtl="0" eaLnBrk="1" latinLnBrk="0" hangingPunct="1">
              <a:defRPr sz="600" b="0" kern="800" spc="40" baseline="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sz="600" dirty="0">
                <a:solidFill>
                  <a:srgbClr val="FFFFFF"/>
                </a:solidFill>
                <a:cs typeface="DIN-Light"/>
              </a:rPr>
              <a:t>© 2018 </a:t>
            </a:r>
            <a:r>
              <a:rPr lang="en-US" sz="600" dirty="0">
                <a:solidFill>
                  <a:srgbClr val="FFFFFF"/>
                </a:solidFill>
              </a:rPr>
              <a:t>Collins Aerospace, a United Technologies company. All rights reserved.</a:t>
            </a:r>
            <a:endParaRPr lang="en-US" sz="600" dirty="0">
              <a:solidFill>
                <a:srgbClr val="E4551F"/>
              </a:solidFill>
              <a:cs typeface="DIN-Light"/>
              <a:sym typeface="Verdana"/>
            </a:endParaRPr>
          </a:p>
        </p:txBody>
      </p:sp>
      <p:sp>
        <p:nvSpPr>
          <p:cNvPr id="10" name="Title Placeholder 1"/>
          <p:cNvSpPr>
            <a:spLocks noGrp="1"/>
          </p:cNvSpPr>
          <p:nvPr>
            <p:ph type="title" hasCustomPrompt="1"/>
          </p:nvPr>
        </p:nvSpPr>
        <p:spPr>
          <a:xfrm>
            <a:off x="609600" y="466829"/>
            <a:ext cx="6495845" cy="1617613"/>
          </a:xfrm>
          <a:prstGeom prst="rect">
            <a:avLst/>
          </a:prstGeom>
        </p:spPr>
        <p:txBody>
          <a:bodyPr vert="horz" lIns="91440" tIns="45720" rIns="91440" bIns="45720" rtlCol="0" anchor="b">
            <a:noAutofit/>
          </a:bodyPr>
          <a:lstStyle>
            <a:lvl1pPr>
              <a:defRPr/>
            </a:lvl1pPr>
          </a:lstStyle>
          <a:p>
            <a:pPr lvl="0"/>
            <a:r>
              <a:rPr lang="en-US" dirty="0"/>
              <a:t>TITLE HERE. ALL CAPS. WHITE. 24 PT.</a:t>
            </a:r>
          </a:p>
        </p:txBody>
      </p:sp>
      <p:sp>
        <p:nvSpPr>
          <p:cNvPr id="11" name="Text Placeholder 17">
            <a:extLst>
              <a:ext uri="{FF2B5EF4-FFF2-40B4-BE49-F238E27FC236}">
                <a16:creationId xmlns="" xmlns:a16="http://schemas.microsoft.com/office/drawing/2014/main" id="{3C090984-216A-4A23-8537-89008586DB82}"/>
              </a:ext>
            </a:extLst>
          </p:cNvPr>
          <p:cNvSpPr>
            <a:spLocks noGrp="1"/>
          </p:cNvSpPr>
          <p:nvPr>
            <p:ph type="body" sz="quarter" idx="28" hasCustomPrompt="1"/>
          </p:nvPr>
        </p:nvSpPr>
        <p:spPr>
          <a:xfrm>
            <a:off x="609600" y="2138820"/>
            <a:ext cx="6507888" cy="613853"/>
          </a:xfrm>
        </p:spPr>
        <p:txBody>
          <a:bodyPr anchor="t">
            <a:noAutofit/>
          </a:bodyPr>
          <a:lstStyle>
            <a:lvl1pPr marL="0" indent="0">
              <a:buNone/>
              <a:defRPr sz="1100" cap="all" spc="200" baseline="0">
                <a:solidFill>
                  <a:schemeClr val="accent1"/>
                </a:solidFill>
              </a:defRPr>
            </a:lvl1pPr>
          </a:lstStyle>
          <a:p>
            <a:pPr lvl="0"/>
            <a:r>
              <a:rPr lang="en-US" dirty="0"/>
              <a:t>SUBHEAD HERE. ALL CAPS. TERRA COTTA. 11 PT.</a:t>
            </a:r>
          </a:p>
        </p:txBody>
      </p:sp>
    </p:spTree>
    <p:extLst>
      <p:ext uri="{BB962C8B-B14F-4D97-AF65-F5344CB8AC3E}">
        <p14:creationId xmlns:p14="http://schemas.microsoft.com/office/powerpoint/2010/main" val="20212676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 Headline + Sub | White">
    <p:bg>
      <p:bgRef idx="1001">
        <a:schemeClr val="bg1"/>
      </p:bgRef>
    </p:bg>
    <p:spTree>
      <p:nvGrpSpPr>
        <p:cNvPr id="1" name=""/>
        <p:cNvGrpSpPr/>
        <p:nvPr/>
      </p:nvGrpSpPr>
      <p:grpSpPr>
        <a:xfrm>
          <a:off x="0" y="0"/>
          <a:ext cx="0" cy="0"/>
          <a:chOff x="0" y="0"/>
          <a:chExt cx="0" cy="0"/>
        </a:xfrm>
      </p:grpSpPr>
      <p:sp>
        <p:nvSpPr>
          <p:cNvPr id="5" name="Text Placeholder 2">
            <a:extLst>
              <a:ext uri="{FF2B5EF4-FFF2-40B4-BE49-F238E27FC236}">
                <a16:creationId xmlns="" xmlns:a16="http://schemas.microsoft.com/office/drawing/2014/main" id="{D387E6DC-BC84-4C86-A9DE-0160AC1C9D99}"/>
              </a:ext>
            </a:extLst>
          </p:cNvPr>
          <p:cNvSpPr>
            <a:spLocks noGrp="1"/>
          </p:cNvSpPr>
          <p:nvPr>
            <p:ph type="body" idx="1" hasCustomPrompt="1"/>
          </p:nvPr>
        </p:nvSpPr>
        <p:spPr>
          <a:xfrm>
            <a:off x="609600" y="1166707"/>
            <a:ext cx="10972800" cy="411740"/>
          </a:xfrm>
          <a:prstGeom prst="rect">
            <a:avLst/>
          </a:prstGeom>
        </p:spPr>
        <p:txBody>
          <a:bodyPr anchor="t">
            <a:normAutofit/>
          </a:bodyPr>
          <a:lstStyle>
            <a:lvl1pPr marL="0" marR="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sz="1100" b="0" cap="all" spc="200" baseline="0">
                <a:solidFill>
                  <a:schemeClr val="accent1"/>
                </a:solidFill>
              </a:defRPr>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marL="0" marR="0" lvl="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a:pPr>
            <a:r>
              <a:rPr lang="en-US" dirty="0"/>
              <a:t>SUBHEAD HERE. ALL CAPS. TERRA COTTA. 11 PT.</a:t>
            </a:r>
          </a:p>
        </p:txBody>
      </p:sp>
      <p:sp>
        <p:nvSpPr>
          <p:cNvPr id="4" name="Title 3">
            <a:extLst>
              <a:ext uri="{FF2B5EF4-FFF2-40B4-BE49-F238E27FC236}">
                <a16:creationId xmlns="" xmlns:a16="http://schemas.microsoft.com/office/drawing/2014/main" id="{EE33CA67-2743-BE45-A4E6-B088ACBBAB8E}"/>
              </a:ext>
            </a:extLst>
          </p:cNvPr>
          <p:cNvSpPr>
            <a:spLocks noGrp="1"/>
          </p:cNvSpPr>
          <p:nvPr>
            <p:ph type="title" hasCustomPrompt="1"/>
          </p:nvPr>
        </p:nvSpPr>
        <p:spPr/>
        <p:txBody>
          <a:bodyPr/>
          <a:lstStyle>
            <a:lvl1pPr>
              <a:defRPr/>
            </a:lvl1pPr>
          </a:lstStyle>
          <a:p>
            <a:r>
              <a:rPr lang="en-US" dirty="0"/>
              <a:t>TITLE HERE. ALL CAPS. Black. 24 PT.</a:t>
            </a:r>
          </a:p>
        </p:txBody>
      </p:sp>
      <p:sp>
        <p:nvSpPr>
          <p:cNvPr id="2" name="Footer Placeholder 1">
            <a:extLst>
              <a:ext uri="{FF2B5EF4-FFF2-40B4-BE49-F238E27FC236}">
                <a16:creationId xmlns="" xmlns:a16="http://schemas.microsoft.com/office/drawing/2014/main" id="{FDAD5D2E-A2AC-4899-90EB-41A4D9D5211C}"/>
              </a:ext>
            </a:extLst>
          </p:cNvPr>
          <p:cNvSpPr>
            <a:spLocks noGrp="1"/>
          </p:cNvSpPr>
          <p:nvPr>
            <p:ph type="ftr" sz="quarter" idx="10"/>
          </p:nvPr>
        </p:nvSpPr>
        <p:spPr/>
        <p:txBody>
          <a:bodyPr/>
          <a:lstStyle/>
          <a:p>
            <a:r>
              <a:rPr>
                <a:solidFill>
                  <a:srgbClr val="E4551F"/>
                </a:solidFill>
              </a:rPr>
              <a:t>Collins Aerospace Proprietary. This document contains no export controlled technical data.</a:t>
            </a:r>
          </a:p>
        </p:txBody>
      </p:sp>
      <p:pic>
        <p:nvPicPr>
          <p:cNvPr id="7" name="Picture 6">
            <a:extLst>
              <a:ext uri="{FF2B5EF4-FFF2-40B4-BE49-F238E27FC236}">
                <a16:creationId xmlns="" xmlns:a16="http://schemas.microsoft.com/office/drawing/2014/main" id="{6ABBC995-616B-7C4C-B85E-C9DB4F03F7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3149" y="6252924"/>
            <a:ext cx="1923625" cy="351631"/>
          </a:xfrm>
          <a:prstGeom prst="rect">
            <a:avLst/>
          </a:prstGeom>
        </p:spPr>
      </p:pic>
      <p:sp>
        <p:nvSpPr>
          <p:cNvPr id="3" name="Slide Number Placeholder 2">
            <a:extLst>
              <a:ext uri="{FF2B5EF4-FFF2-40B4-BE49-F238E27FC236}">
                <a16:creationId xmlns="" xmlns:a16="http://schemas.microsoft.com/office/drawing/2014/main" id="{A43E2829-C632-4D45-94B3-B004173EEE88}"/>
              </a:ext>
            </a:extLst>
          </p:cNvPr>
          <p:cNvSpPr>
            <a:spLocks noGrp="1"/>
          </p:cNvSpPr>
          <p:nvPr>
            <p:ph type="sldNum" sz="quarter" idx="11"/>
          </p:nvPr>
        </p:nvSpPr>
        <p:spPr/>
        <p:txBody>
          <a:bodyPr/>
          <a:lstStyle/>
          <a:p>
            <a:pPr algn="r"/>
            <a:fld id="{01517C5A-21C8-4A78-AA4B-D0D5DD5ADE52}" type="slidenum">
              <a:rPr>
                <a:solidFill>
                  <a:srgbClr val="000000"/>
                </a:solidFill>
              </a:rPr>
              <a:pPr algn="r"/>
              <a:t>‹#›</a:t>
            </a:fld>
            <a:endParaRPr>
              <a:solidFill>
                <a:srgbClr val="000000"/>
              </a:solidFill>
            </a:endParaRPr>
          </a:p>
        </p:txBody>
      </p:sp>
    </p:spTree>
    <p:extLst>
      <p:ext uri="{BB962C8B-B14F-4D97-AF65-F5344CB8AC3E}">
        <p14:creationId xmlns:p14="http://schemas.microsoft.com/office/powerpoint/2010/main" val="26355797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 Headline | White">
    <p:bg>
      <p:bgRef idx="1001">
        <a:schemeClr val="bg1"/>
      </p:bgRef>
    </p:bg>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B7D42A82-65F5-9643-8C5E-E126C1F2FFB1}"/>
              </a:ext>
            </a:extLst>
          </p:cNvPr>
          <p:cNvSpPr>
            <a:spLocks noGrp="1"/>
          </p:cNvSpPr>
          <p:nvPr>
            <p:ph type="title" hasCustomPrompt="1"/>
          </p:nvPr>
        </p:nvSpPr>
        <p:spPr/>
        <p:txBody>
          <a:bodyPr/>
          <a:lstStyle>
            <a:lvl1pPr>
              <a:defRPr/>
            </a:lvl1pPr>
          </a:lstStyle>
          <a:p>
            <a:r>
              <a:rPr lang="en-US" dirty="0"/>
              <a:t>TITLE HERE. ALL CAPS. Black. 24 PT.</a:t>
            </a:r>
          </a:p>
        </p:txBody>
      </p:sp>
      <p:sp>
        <p:nvSpPr>
          <p:cNvPr id="2" name="Footer Placeholder 1">
            <a:extLst>
              <a:ext uri="{FF2B5EF4-FFF2-40B4-BE49-F238E27FC236}">
                <a16:creationId xmlns="" xmlns:a16="http://schemas.microsoft.com/office/drawing/2014/main" id="{C385A6D3-BFB1-4C67-96C5-155EB52E9927}"/>
              </a:ext>
            </a:extLst>
          </p:cNvPr>
          <p:cNvSpPr>
            <a:spLocks noGrp="1"/>
          </p:cNvSpPr>
          <p:nvPr>
            <p:ph type="ftr" sz="quarter" idx="10"/>
          </p:nvPr>
        </p:nvSpPr>
        <p:spPr/>
        <p:txBody>
          <a:bodyPr/>
          <a:lstStyle/>
          <a:p>
            <a:r>
              <a:rPr>
                <a:solidFill>
                  <a:srgbClr val="E4551F"/>
                </a:solidFill>
              </a:rPr>
              <a:t>Collins Aerospace Proprietary. This document contains no export controlled technical data.</a:t>
            </a:r>
          </a:p>
        </p:txBody>
      </p:sp>
      <p:pic>
        <p:nvPicPr>
          <p:cNvPr id="6" name="Picture 5">
            <a:extLst>
              <a:ext uri="{FF2B5EF4-FFF2-40B4-BE49-F238E27FC236}">
                <a16:creationId xmlns="" xmlns:a16="http://schemas.microsoft.com/office/drawing/2014/main" id="{6ABBC995-616B-7C4C-B85E-C9DB4F03F7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3149" y="6252924"/>
            <a:ext cx="1923625" cy="351631"/>
          </a:xfrm>
          <a:prstGeom prst="rect">
            <a:avLst/>
          </a:prstGeom>
        </p:spPr>
      </p:pic>
      <p:sp>
        <p:nvSpPr>
          <p:cNvPr id="3" name="Slide Number Placeholder 2">
            <a:extLst>
              <a:ext uri="{FF2B5EF4-FFF2-40B4-BE49-F238E27FC236}">
                <a16:creationId xmlns="" xmlns:a16="http://schemas.microsoft.com/office/drawing/2014/main" id="{834C15CF-47DB-495F-9FCC-9F29980C5D44}"/>
              </a:ext>
            </a:extLst>
          </p:cNvPr>
          <p:cNvSpPr>
            <a:spLocks noGrp="1"/>
          </p:cNvSpPr>
          <p:nvPr>
            <p:ph type="sldNum" sz="quarter" idx="11"/>
          </p:nvPr>
        </p:nvSpPr>
        <p:spPr/>
        <p:txBody>
          <a:bodyPr/>
          <a:lstStyle/>
          <a:p>
            <a:pPr algn="r"/>
            <a:fld id="{01517C5A-21C8-4A78-AA4B-D0D5DD5ADE52}" type="slidenum">
              <a:rPr>
                <a:solidFill>
                  <a:srgbClr val="000000"/>
                </a:solidFill>
              </a:rPr>
              <a:pPr algn="r"/>
              <a:t>‹#›</a:t>
            </a:fld>
            <a:endParaRPr>
              <a:solidFill>
                <a:srgbClr val="000000"/>
              </a:solidFill>
            </a:endParaRPr>
          </a:p>
        </p:txBody>
      </p:sp>
    </p:spTree>
    <p:extLst>
      <p:ext uri="{BB962C8B-B14F-4D97-AF65-F5344CB8AC3E}">
        <p14:creationId xmlns:p14="http://schemas.microsoft.com/office/powerpoint/2010/main" val="36553958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 3 Collage + Sub | White ">
    <p:bg>
      <p:bgPr>
        <a:solidFill>
          <a:schemeClr val="bg1"/>
        </a:solid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 xmlns:a16="http://schemas.microsoft.com/office/drawing/2014/main" id="{845A6B3B-BED3-47B7-ABC7-94D4715C5117}"/>
              </a:ext>
            </a:extLst>
          </p:cNvPr>
          <p:cNvSpPr>
            <a:spLocks noGrp="1"/>
          </p:cNvSpPr>
          <p:nvPr>
            <p:ph type="body" idx="1" hasCustomPrompt="1"/>
          </p:nvPr>
        </p:nvSpPr>
        <p:spPr>
          <a:xfrm>
            <a:off x="609600" y="1166707"/>
            <a:ext cx="10972800" cy="411740"/>
          </a:xfrm>
          <a:prstGeom prst="rect">
            <a:avLst/>
          </a:prstGeom>
        </p:spPr>
        <p:txBody>
          <a:bodyPr anchor="t">
            <a:normAutofit/>
          </a:bodyPr>
          <a:lstStyle>
            <a:lvl1pPr marL="0" marR="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sz="1100" b="0" cap="all" spc="200" baseline="0">
                <a:solidFill>
                  <a:schemeClr val="accent1"/>
                </a:solidFill>
              </a:defRPr>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marL="0" marR="0" lvl="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a:pPr>
            <a:r>
              <a:rPr lang="en-US" dirty="0"/>
              <a:t>SUBHEAD HERE. ALL CAPS. TERRA COTTA. 11 PT.</a:t>
            </a:r>
          </a:p>
        </p:txBody>
      </p:sp>
      <p:sp>
        <p:nvSpPr>
          <p:cNvPr id="4" name="Title 3">
            <a:extLst>
              <a:ext uri="{FF2B5EF4-FFF2-40B4-BE49-F238E27FC236}">
                <a16:creationId xmlns="" xmlns:a16="http://schemas.microsoft.com/office/drawing/2014/main" id="{1CAFF837-9556-424F-BF3B-DC25B3885715}"/>
              </a:ext>
            </a:extLst>
          </p:cNvPr>
          <p:cNvSpPr>
            <a:spLocks noGrp="1"/>
          </p:cNvSpPr>
          <p:nvPr>
            <p:ph type="title" hasCustomPrompt="1"/>
          </p:nvPr>
        </p:nvSpPr>
        <p:spPr/>
        <p:txBody>
          <a:bodyPr/>
          <a:lstStyle>
            <a:lvl1pPr>
              <a:defRPr/>
            </a:lvl1pPr>
          </a:lstStyle>
          <a:p>
            <a:r>
              <a:rPr lang="en-US" dirty="0"/>
              <a:t>TITLE HERE. ALL CAPS. BLACK. 24 PT.</a:t>
            </a:r>
          </a:p>
        </p:txBody>
      </p:sp>
      <p:sp>
        <p:nvSpPr>
          <p:cNvPr id="2" name="Footer Placeholder 1">
            <a:extLst>
              <a:ext uri="{FF2B5EF4-FFF2-40B4-BE49-F238E27FC236}">
                <a16:creationId xmlns="" xmlns:a16="http://schemas.microsoft.com/office/drawing/2014/main" id="{F0F5C344-815E-4E6C-A632-35A2661C7C86}"/>
              </a:ext>
            </a:extLst>
          </p:cNvPr>
          <p:cNvSpPr>
            <a:spLocks noGrp="1"/>
          </p:cNvSpPr>
          <p:nvPr>
            <p:ph type="ftr" sz="quarter" idx="18"/>
          </p:nvPr>
        </p:nvSpPr>
        <p:spPr/>
        <p:txBody>
          <a:bodyPr/>
          <a:lstStyle/>
          <a:p>
            <a:r>
              <a:rPr>
                <a:solidFill>
                  <a:srgbClr val="E4551F"/>
                </a:solidFill>
              </a:rPr>
              <a:t>Collins Aerospace Proprietary. This document contains no export controlled technical data.</a:t>
            </a:r>
          </a:p>
        </p:txBody>
      </p:sp>
      <p:sp>
        <p:nvSpPr>
          <p:cNvPr id="9" name="Picture Placeholder 3">
            <a:extLst>
              <a:ext uri="{FF2B5EF4-FFF2-40B4-BE49-F238E27FC236}">
                <a16:creationId xmlns="" xmlns:a16="http://schemas.microsoft.com/office/drawing/2014/main" id="{EFF72F07-E416-4EC9-BFB1-4C53521819A2}"/>
              </a:ext>
            </a:extLst>
          </p:cNvPr>
          <p:cNvSpPr>
            <a:spLocks noGrp="1"/>
          </p:cNvSpPr>
          <p:nvPr>
            <p:ph type="pic" sz="quarter" idx="10" hasCustomPrompt="1"/>
          </p:nvPr>
        </p:nvSpPr>
        <p:spPr>
          <a:xfrm>
            <a:off x="0" y="1973738"/>
            <a:ext cx="4145280" cy="913107"/>
          </a:xfrm>
          <a:prstGeom prst="rect">
            <a:avLst/>
          </a:prstGeom>
          <a:ln>
            <a:solidFill>
              <a:schemeClr val="bg1"/>
            </a:solidFill>
          </a:ln>
        </p:spPr>
        <p:txBody>
          <a:bodyPr anchor="ctr"/>
          <a:lstStyle>
            <a:lvl1pPr marL="0" indent="0" algn="ctr">
              <a:buNone/>
              <a:defRPr/>
            </a:lvl1pPr>
          </a:lstStyle>
          <a:p>
            <a:r>
              <a:rPr lang="en-US" dirty="0"/>
              <a:t>INSERT PHOTO HERE</a:t>
            </a:r>
          </a:p>
        </p:txBody>
      </p:sp>
      <p:sp>
        <p:nvSpPr>
          <p:cNvPr id="10" name="Picture Placeholder 3">
            <a:extLst>
              <a:ext uri="{FF2B5EF4-FFF2-40B4-BE49-F238E27FC236}">
                <a16:creationId xmlns="" xmlns:a16="http://schemas.microsoft.com/office/drawing/2014/main" id="{B604ED8E-155F-4A46-8432-A06E849BF6DE}"/>
              </a:ext>
            </a:extLst>
          </p:cNvPr>
          <p:cNvSpPr>
            <a:spLocks noGrp="1"/>
          </p:cNvSpPr>
          <p:nvPr>
            <p:ph type="pic" sz="quarter" idx="14" hasCustomPrompt="1"/>
          </p:nvPr>
        </p:nvSpPr>
        <p:spPr>
          <a:xfrm>
            <a:off x="4130412" y="1973737"/>
            <a:ext cx="8046720" cy="3717557"/>
          </a:xfrm>
          <a:prstGeom prst="rect">
            <a:avLst/>
          </a:prstGeom>
          <a:ln>
            <a:solidFill>
              <a:schemeClr val="bg1"/>
            </a:solidFill>
          </a:ln>
        </p:spPr>
        <p:txBody>
          <a:bodyPr anchor="ctr"/>
          <a:lstStyle>
            <a:lvl1pPr marL="0" indent="0" algn="ctr">
              <a:buNone/>
              <a:defRPr/>
            </a:lvl1pPr>
          </a:lstStyle>
          <a:p>
            <a:r>
              <a:rPr lang="en-US" dirty="0"/>
              <a:t>INSERT PHOTO HERE</a:t>
            </a:r>
          </a:p>
        </p:txBody>
      </p:sp>
      <p:sp>
        <p:nvSpPr>
          <p:cNvPr id="11" name="Picture Placeholder 3">
            <a:extLst>
              <a:ext uri="{FF2B5EF4-FFF2-40B4-BE49-F238E27FC236}">
                <a16:creationId xmlns="" xmlns:a16="http://schemas.microsoft.com/office/drawing/2014/main" id="{B83E9807-3886-4F79-9EE8-B285427DC91C}"/>
              </a:ext>
            </a:extLst>
          </p:cNvPr>
          <p:cNvSpPr>
            <a:spLocks noGrp="1"/>
          </p:cNvSpPr>
          <p:nvPr>
            <p:ph type="pic" sz="quarter" idx="17" hasCustomPrompt="1"/>
          </p:nvPr>
        </p:nvSpPr>
        <p:spPr>
          <a:xfrm>
            <a:off x="0" y="2886846"/>
            <a:ext cx="4145280" cy="2804449"/>
          </a:xfrm>
          <a:prstGeom prst="rect">
            <a:avLst/>
          </a:prstGeom>
          <a:ln>
            <a:solidFill>
              <a:schemeClr val="bg1"/>
            </a:solidFill>
          </a:ln>
        </p:spPr>
        <p:txBody>
          <a:bodyPr anchor="ctr"/>
          <a:lstStyle>
            <a:lvl1pPr marL="0" indent="0" algn="ctr">
              <a:buNone/>
              <a:defRPr/>
            </a:lvl1pPr>
          </a:lstStyle>
          <a:p>
            <a:r>
              <a:rPr lang="en-US" dirty="0"/>
              <a:t>INSERT PHOTO HERE</a:t>
            </a:r>
          </a:p>
        </p:txBody>
      </p:sp>
      <p:pic>
        <p:nvPicPr>
          <p:cNvPr id="12" name="Picture 11">
            <a:extLst>
              <a:ext uri="{FF2B5EF4-FFF2-40B4-BE49-F238E27FC236}">
                <a16:creationId xmlns="" xmlns:a16="http://schemas.microsoft.com/office/drawing/2014/main" id="{6ABBC995-616B-7C4C-B85E-C9DB4F03F7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3149" y="6252924"/>
            <a:ext cx="1923625" cy="351631"/>
          </a:xfrm>
          <a:prstGeom prst="rect">
            <a:avLst/>
          </a:prstGeom>
        </p:spPr>
      </p:pic>
      <p:sp>
        <p:nvSpPr>
          <p:cNvPr id="3" name="Slide Number Placeholder 2">
            <a:extLst>
              <a:ext uri="{FF2B5EF4-FFF2-40B4-BE49-F238E27FC236}">
                <a16:creationId xmlns="" xmlns:a16="http://schemas.microsoft.com/office/drawing/2014/main" id="{EFEC55EE-56F3-4C86-AA4D-E940CBB8B9F7}"/>
              </a:ext>
            </a:extLst>
          </p:cNvPr>
          <p:cNvSpPr>
            <a:spLocks noGrp="1"/>
          </p:cNvSpPr>
          <p:nvPr>
            <p:ph type="sldNum" sz="quarter" idx="19"/>
          </p:nvPr>
        </p:nvSpPr>
        <p:spPr/>
        <p:txBody>
          <a:bodyPr/>
          <a:lstStyle/>
          <a:p>
            <a:pPr algn="r"/>
            <a:fld id="{01517C5A-21C8-4A78-AA4B-D0D5DD5ADE52}" type="slidenum">
              <a:rPr>
                <a:solidFill>
                  <a:srgbClr val="000000"/>
                </a:solidFill>
              </a:rPr>
              <a:pPr algn="r"/>
              <a:t>‹#›</a:t>
            </a:fld>
            <a:endParaRPr>
              <a:solidFill>
                <a:srgbClr val="000000"/>
              </a:solidFill>
            </a:endParaRPr>
          </a:p>
        </p:txBody>
      </p:sp>
    </p:spTree>
    <p:extLst>
      <p:ext uri="{BB962C8B-B14F-4D97-AF65-F5344CB8AC3E}">
        <p14:creationId xmlns:p14="http://schemas.microsoft.com/office/powerpoint/2010/main" val="7580092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 3 Collage | White ">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2A98B6A-953C-CB4D-B187-26021C9C7CD2}"/>
              </a:ext>
            </a:extLst>
          </p:cNvPr>
          <p:cNvSpPr>
            <a:spLocks noGrp="1"/>
          </p:cNvSpPr>
          <p:nvPr>
            <p:ph type="title" hasCustomPrompt="1"/>
          </p:nvPr>
        </p:nvSpPr>
        <p:spPr/>
        <p:txBody>
          <a:bodyPr/>
          <a:lstStyle>
            <a:lvl1pPr>
              <a:defRPr/>
            </a:lvl1pPr>
          </a:lstStyle>
          <a:p>
            <a:r>
              <a:rPr lang="en-US" dirty="0"/>
              <a:t>TITLE HERE. ALL CAPS. BLACK. 24 PT.</a:t>
            </a:r>
          </a:p>
        </p:txBody>
      </p:sp>
      <p:sp>
        <p:nvSpPr>
          <p:cNvPr id="2" name="Footer Placeholder 1">
            <a:extLst>
              <a:ext uri="{FF2B5EF4-FFF2-40B4-BE49-F238E27FC236}">
                <a16:creationId xmlns="" xmlns:a16="http://schemas.microsoft.com/office/drawing/2014/main" id="{C595D5D8-5FFC-44B7-B3F9-A60157051E28}"/>
              </a:ext>
            </a:extLst>
          </p:cNvPr>
          <p:cNvSpPr>
            <a:spLocks noGrp="1"/>
          </p:cNvSpPr>
          <p:nvPr>
            <p:ph type="ftr" sz="quarter" idx="18"/>
          </p:nvPr>
        </p:nvSpPr>
        <p:spPr/>
        <p:txBody>
          <a:bodyPr/>
          <a:lstStyle/>
          <a:p>
            <a:r>
              <a:rPr>
                <a:solidFill>
                  <a:srgbClr val="E4551F"/>
                </a:solidFill>
              </a:rPr>
              <a:t>Collins Aerospace Proprietary. This document contains no export controlled technical data.</a:t>
            </a:r>
          </a:p>
        </p:txBody>
      </p:sp>
      <p:sp>
        <p:nvSpPr>
          <p:cNvPr id="8" name="Picture Placeholder 3">
            <a:extLst>
              <a:ext uri="{FF2B5EF4-FFF2-40B4-BE49-F238E27FC236}">
                <a16:creationId xmlns="" xmlns:a16="http://schemas.microsoft.com/office/drawing/2014/main" id="{B9372DE6-DCF8-476C-A783-0468C556516F}"/>
              </a:ext>
            </a:extLst>
          </p:cNvPr>
          <p:cNvSpPr>
            <a:spLocks noGrp="1"/>
          </p:cNvSpPr>
          <p:nvPr>
            <p:ph type="pic" sz="quarter" idx="10" hasCustomPrompt="1"/>
          </p:nvPr>
        </p:nvSpPr>
        <p:spPr>
          <a:xfrm>
            <a:off x="0" y="1552919"/>
            <a:ext cx="4145280" cy="1221812"/>
          </a:xfrm>
          <a:prstGeom prst="rect">
            <a:avLst/>
          </a:prstGeom>
          <a:ln>
            <a:solidFill>
              <a:schemeClr val="bg1"/>
            </a:solidFill>
          </a:ln>
        </p:spPr>
        <p:txBody>
          <a:bodyPr anchor="ctr"/>
          <a:lstStyle>
            <a:lvl1pPr marL="0" indent="0" algn="ctr">
              <a:buNone/>
              <a:defRPr/>
            </a:lvl1pPr>
          </a:lstStyle>
          <a:p>
            <a:r>
              <a:rPr lang="en-US" dirty="0"/>
              <a:t>INSERT PHOTO HERE</a:t>
            </a:r>
          </a:p>
        </p:txBody>
      </p:sp>
      <p:sp>
        <p:nvSpPr>
          <p:cNvPr id="9" name="Picture Placeholder 3">
            <a:extLst>
              <a:ext uri="{FF2B5EF4-FFF2-40B4-BE49-F238E27FC236}">
                <a16:creationId xmlns="" xmlns:a16="http://schemas.microsoft.com/office/drawing/2014/main" id="{A05D7251-2D12-4ED9-B64E-0883A8600CE4}"/>
              </a:ext>
            </a:extLst>
          </p:cNvPr>
          <p:cNvSpPr>
            <a:spLocks noGrp="1"/>
          </p:cNvSpPr>
          <p:nvPr>
            <p:ph type="pic" sz="quarter" idx="16" hasCustomPrompt="1"/>
          </p:nvPr>
        </p:nvSpPr>
        <p:spPr>
          <a:xfrm>
            <a:off x="4130412" y="1555531"/>
            <a:ext cx="8046720" cy="4081300"/>
          </a:xfrm>
          <a:prstGeom prst="rect">
            <a:avLst/>
          </a:prstGeom>
          <a:ln>
            <a:solidFill>
              <a:schemeClr val="bg1"/>
            </a:solidFill>
          </a:ln>
        </p:spPr>
        <p:txBody>
          <a:bodyPr anchor="ctr"/>
          <a:lstStyle>
            <a:lvl1pPr marL="0" indent="0" algn="ctr">
              <a:buNone/>
              <a:defRPr/>
            </a:lvl1pPr>
          </a:lstStyle>
          <a:p>
            <a:r>
              <a:rPr lang="en-US" dirty="0"/>
              <a:t>INSERT PHOTO HERE</a:t>
            </a:r>
          </a:p>
        </p:txBody>
      </p:sp>
      <p:sp>
        <p:nvSpPr>
          <p:cNvPr id="10" name="Picture Placeholder 3">
            <a:extLst>
              <a:ext uri="{FF2B5EF4-FFF2-40B4-BE49-F238E27FC236}">
                <a16:creationId xmlns="" xmlns:a16="http://schemas.microsoft.com/office/drawing/2014/main" id="{A891B195-2B7F-4952-BE48-9C09438F1A3D}"/>
              </a:ext>
            </a:extLst>
          </p:cNvPr>
          <p:cNvSpPr>
            <a:spLocks noGrp="1"/>
          </p:cNvSpPr>
          <p:nvPr>
            <p:ph type="pic" sz="quarter" idx="17" hasCustomPrompt="1"/>
          </p:nvPr>
        </p:nvSpPr>
        <p:spPr>
          <a:xfrm>
            <a:off x="0" y="2774731"/>
            <a:ext cx="4145280" cy="2862100"/>
          </a:xfrm>
          <a:prstGeom prst="rect">
            <a:avLst/>
          </a:prstGeom>
          <a:ln>
            <a:solidFill>
              <a:schemeClr val="bg1"/>
            </a:solidFill>
          </a:ln>
        </p:spPr>
        <p:txBody>
          <a:bodyPr anchor="ctr"/>
          <a:lstStyle>
            <a:lvl1pPr marL="0" indent="0" algn="ctr">
              <a:buNone/>
              <a:defRPr/>
            </a:lvl1pPr>
          </a:lstStyle>
          <a:p>
            <a:r>
              <a:rPr lang="en-US" dirty="0"/>
              <a:t>INSERT PHOTO HERE</a:t>
            </a:r>
          </a:p>
        </p:txBody>
      </p:sp>
      <p:pic>
        <p:nvPicPr>
          <p:cNvPr id="11" name="Picture 10">
            <a:extLst>
              <a:ext uri="{FF2B5EF4-FFF2-40B4-BE49-F238E27FC236}">
                <a16:creationId xmlns="" xmlns:a16="http://schemas.microsoft.com/office/drawing/2014/main" id="{6ABBC995-616B-7C4C-B85E-C9DB4F03F7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3149" y="6252924"/>
            <a:ext cx="1923625" cy="351631"/>
          </a:xfrm>
          <a:prstGeom prst="rect">
            <a:avLst/>
          </a:prstGeom>
        </p:spPr>
      </p:pic>
      <p:sp>
        <p:nvSpPr>
          <p:cNvPr id="3" name="Slide Number Placeholder 2">
            <a:extLst>
              <a:ext uri="{FF2B5EF4-FFF2-40B4-BE49-F238E27FC236}">
                <a16:creationId xmlns="" xmlns:a16="http://schemas.microsoft.com/office/drawing/2014/main" id="{FD13834E-16A5-4F30-87AB-A27ECFD0766B}"/>
              </a:ext>
            </a:extLst>
          </p:cNvPr>
          <p:cNvSpPr>
            <a:spLocks noGrp="1"/>
          </p:cNvSpPr>
          <p:nvPr>
            <p:ph type="sldNum" sz="quarter" idx="19"/>
          </p:nvPr>
        </p:nvSpPr>
        <p:spPr/>
        <p:txBody>
          <a:bodyPr/>
          <a:lstStyle/>
          <a:p>
            <a:pPr algn="r"/>
            <a:fld id="{01517C5A-21C8-4A78-AA4B-D0D5DD5ADE52}" type="slidenum">
              <a:rPr>
                <a:solidFill>
                  <a:srgbClr val="000000"/>
                </a:solidFill>
              </a:rPr>
              <a:pPr algn="r"/>
              <a:t>‹#›</a:t>
            </a:fld>
            <a:endParaRPr>
              <a:solidFill>
                <a:srgbClr val="000000"/>
              </a:solidFill>
            </a:endParaRPr>
          </a:p>
        </p:txBody>
      </p:sp>
    </p:spTree>
    <p:extLst>
      <p:ext uri="{BB962C8B-B14F-4D97-AF65-F5344CB8AC3E}">
        <p14:creationId xmlns:p14="http://schemas.microsoft.com/office/powerpoint/2010/main" val="42841647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 Two Columns | White">
    <p:bg>
      <p:bgRef idx="1001">
        <a:schemeClr val="bg1"/>
      </p:bgRef>
    </p:bg>
    <p:spTree>
      <p:nvGrpSpPr>
        <p:cNvPr id="1" name=""/>
        <p:cNvGrpSpPr/>
        <p:nvPr/>
      </p:nvGrpSpPr>
      <p:grpSpPr>
        <a:xfrm>
          <a:off x="0" y="0"/>
          <a:ext cx="0" cy="0"/>
          <a:chOff x="0" y="0"/>
          <a:chExt cx="0" cy="0"/>
        </a:xfrm>
      </p:grpSpPr>
      <p:sp>
        <p:nvSpPr>
          <p:cNvPr id="11" name="Text Placeholder 2">
            <a:extLst>
              <a:ext uri="{FF2B5EF4-FFF2-40B4-BE49-F238E27FC236}">
                <a16:creationId xmlns="" xmlns:a16="http://schemas.microsoft.com/office/drawing/2014/main" id="{CDB3C81C-40F3-42DA-9512-9E80A45B2215}"/>
              </a:ext>
            </a:extLst>
          </p:cNvPr>
          <p:cNvSpPr>
            <a:spLocks noGrp="1"/>
          </p:cNvSpPr>
          <p:nvPr>
            <p:ph type="body" idx="1" hasCustomPrompt="1"/>
          </p:nvPr>
        </p:nvSpPr>
        <p:spPr>
          <a:xfrm>
            <a:off x="609600" y="1166707"/>
            <a:ext cx="10972800" cy="411740"/>
          </a:xfrm>
          <a:prstGeom prst="rect">
            <a:avLst/>
          </a:prstGeom>
        </p:spPr>
        <p:txBody>
          <a:bodyPr anchor="t">
            <a:normAutofit/>
          </a:bodyPr>
          <a:lstStyle>
            <a:lvl1pPr marL="0" marR="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sz="1100" b="0" cap="all" spc="200" baseline="0">
                <a:solidFill>
                  <a:schemeClr val="accent1"/>
                </a:solidFill>
              </a:defRPr>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marL="0" marR="0" lvl="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a:pPr>
            <a:r>
              <a:rPr lang="en-US" dirty="0"/>
              <a:t>SUBHEAD HERE. ALL CAPS. TERRA COTTA. 11 PT.</a:t>
            </a:r>
          </a:p>
        </p:txBody>
      </p:sp>
      <p:sp>
        <p:nvSpPr>
          <p:cNvPr id="3" name="Title 2">
            <a:extLst>
              <a:ext uri="{FF2B5EF4-FFF2-40B4-BE49-F238E27FC236}">
                <a16:creationId xmlns="" xmlns:a16="http://schemas.microsoft.com/office/drawing/2014/main" id="{670FBF85-F908-9543-AF8C-C05EF7A1286E}"/>
              </a:ext>
            </a:extLst>
          </p:cNvPr>
          <p:cNvSpPr>
            <a:spLocks noGrp="1"/>
          </p:cNvSpPr>
          <p:nvPr>
            <p:ph type="title" hasCustomPrompt="1"/>
          </p:nvPr>
        </p:nvSpPr>
        <p:spPr/>
        <p:txBody>
          <a:bodyPr/>
          <a:lstStyle>
            <a:lvl1pPr>
              <a:defRPr/>
            </a:lvl1pPr>
          </a:lstStyle>
          <a:p>
            <a:r>
              <a:rPr lang="en-US" dirty="0"/>
              <a:t>TITLE HERE. ALL CAPS. BLACK. 24 PT.</a:t>
            </a:r>
          </a:p>
        </p:txBody>
      </p:sp>
      <p:sp>
        <p:nvSpPr>
          <p:cNvPr id="2" name="Footer Placeholder 1">
            <a:extLst>
              <a:ext uri="{FF2B5EF4-FFF2-40B4-BE49-F238E27FC236}">
                <a16:creationId xmlns="" xmlns:a16="http://schemas.microsoft.com/office/drawing/2014/main" id="{449D82DC-4516-4CFC-A86F-BFEA28FF5E60}"/>
              </a:ext>
            </a:extLst>
          </p:cNvPr>
          <p:cNvSpPr>
            <a:spLocks noGrp="1"/>
          </p:cNvSpPr>
          <p:nvPr>
            <p:ph type="ftr" sz="quarter" idx="10"/>
          </p:nvPr>
        </p:nvSpPr>
        <p:spPr/>
        <p:txBody>
          <a:bodyPr/>
          <a:lstStyle/>
          <a:p>
            <a:r>
              <a:rPr>
                <a:solidFill>
                  <a:srgbClr val="E4551F"/>
                </a:solidFill>
              </a:rPr>
              <a:t>Collins Aerospace Proprietary. This document contains no export controlled technical data.</a:t>
            </a:r>
          </a:p>
        </p:txBody>
      </p:sp>
      <p:pic>
        <p:nvPicPr>
          <p:cNvPr id="10" name="Picture 9">
            <a:extLst>
              <a:ext uri="{FF2B5EF4-FFF2-40B4-BE49-F238E27FC236}">
                <a16:creationId xmlns="" xmlns:a16="http://schemas.microsoft.com/office/drawing/2014/main" id="{6ABBC995-616B-7C4C-B85E-C9DB4F03F7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3149" y="6252924"/>
            <a:ext cx="1923625" cy="351631"/>
          </a:xfrm>
          <a:prstGeom prst="rect">
            <a:avLst/>
          </a:prstGeom>
        </p:spPr>
      </p:pic>
      <p:sp>
        <p:nvSpPr>
          <p:cNvPr id="12" name="Content Placeholder 4">
            <a:extLst>
              <a:ext uri="{FF2B5EF4-FFF2-40B4-BE49-F238E27FC236}">
                <a16:creationId xmlns="" xmlns:a16="http://schemas.microsoft.com/office/drawing/2014/main" id="{4C5A4B9D-E5EB-4E0B-9B27-98BCC447BCEE}"/>
              </a:ext>
            </a:extLst>
          </p:cNvPr>
          <p:cNvSpPr>
            <a:spLocks noGrp="1"/>
          </p:cNvSpPr>
          <p:nvPr>
            <p:ph sz="quarter" idx="11"/>
          </p:nvPr>
        </p:nvSpPr>
        <p:spPr>
          <a:xfrm>
            <a:off x="609600" y="1753432"/>
            <a:ext cx="5386917" cy="43726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8">
            <a:extLst>
              <a:ext uri="{FF2B5EF4-FFF2-40B4-BE49-F238E27FC236}">
                <a16:creationId xmlns="" xmlns:a16="http://schemas.microsoft.com/office/drawing/2014/main" id="{F1C83059-51E5-4C78-98F2-FD7F352BC5B4}"/>
              </a:ext>
            </a:extLst>
          </p:cNvPr>
          <p:cNvSpPr>
            <a:spLocks noGrp="1"/>
          </p:cNvSpPr>
          <p:nvPr>
            <p:ph sz="quarter" idx="12"/>
          </p:nvPr>
        </p:nvSpPr>
        <p:spPr>
          <a:xfrm>
            <a:off x="6193367" y="1754662"/>
            <a:ext cx="5386917" cy="43639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a:extLst>
              <a:ext uri="{FF2B5EF4-FFF2-40B4-BE49-F238E27FC236}">
                <a16:creationId xmlns="" xmlns:a16="http://schemas.microsoft.com/office/drawing/2014/main" id="{7DD22D29-83B6-4887-8B46-FACDF1A79E7A}"/>
              </a:ext>
            </a:extLst>
          </p:cNvPr>
          <p:cNvSpPr>
            <a:spLocks noGrp="1"/>
          </p:cNvSpPr>
          <p:nvPr>
            <p:ph type="sldNum" sz="quarter" idx="13"/>
          </p:nvPr>
        </p:nvSpPr>
        <p:spPr/>
        <p:txBody>
          <a:bodyPr/>
          <a:lstStyle/>
          <a:p>
            <a:pPr algn="r"/>
            <a:fld id="{01517C5A-21C8-4A78-AA4B-D0D5DD5ADE52}" type="slidenum">
              <a:rPr>
                <a:solidFill>
                  <a:srgbClr val="000000"/>
                </a:solidFill>
              </a:rPr>
              <a:pPr algn="r"/>
              <a:t>‹#›</a:t>
            </a:fld>
            <a:endParaRPr>
              <a:solidFill>
                <a:srgbClr val="000000"/>
              </a:solidFill>
            </a:endParaRPr>
          </a:p>
        </p:txBody>
      </p:sp>
    </p:spTree>
    <p:extLst>
      <p:ext uri="{BB962C8B-B14F-4D97-AF65-F5344CB8AC3E}">
        <p14:creationId xmlns:p14="http://schemas.microsoft.com/office/powerpoint/2010/main" val="515749387"/>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 Three Columns | White">
    <p:bg>
      <p:bgRef idx="1001">
        <a:schemeClr val="bg1"/>
      </p:bgRef>
    </p:bg>
    <p:spTree>
      <p:nvGrpSpPr>
        <p:cNvPr id="1" name=""/>
        <p:cNvGrpSpPr/>
        <p:nvPr/>
      </p:nvGrpSpPr>
      <p:grpSpPr>
        <a:xfrm>
          <a:off x="0" y="0"/>
          <a:ext cx="0" cy="0"/>
          <a:chOff x="0" y="0"/>
          <a:chExt cx="0" cy="0"/>
        </a:xfrm>
      </p:grpSpPr>
      <p:sp>
        <p:nvSpPr>
          <p:cNvPr id="7" name="Text Placeholder 2">
            <a:extLst>
              <a:ext uri="{FF2B5EF4-FFF2-40B4-BE49-F238E27FC236}">
                <a16:creationId xmlns="" xmlns:a16="http://schemas.microsoft.com/office/drawing/2014/main" id="{6958B17C-FE6E-4F59-A161-671D59ABF973}"/>
              </a:ext>
            </a:extLst>
          </p:cNvPr>
          <p:cNvSpPr>
            <a:spLocks noGrp="1"/>
          </p:cNvSpPr>
          <p:nvPr>
            <p:ph type="body" idx="13" hasCustomPrompt="1"/>
          </p:nvPr>
        </p:nvSpPr>
        <p:spPr>
          <a:xfrm>
            <a:off x="609600" y="1166707"/>
            <a:ext cx="10972800" cy="411740"/>
          </a:xfrm>
          <a:prstGeom prst="rect">
            <a:avLst/>
          </a:prstGeom>
        </p:spPr>
        <p:txBody>
          <a:bodyPr anchor="t">
            <a:normAutofit/>
          </a:bodyPr>
          <a:lstStyle>
            <a:lvl1pPr marL="0" marR="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sz="1100" b="0" cap="all" spc="200" baseline="0">
                <a:solidFill>
                  <a:schemeClr val="accent1"/>
                </a:solidFill>
              </a:defRPr>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marL="0" marR="0" lvl="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a:pPr>
            <a:r>
              <a:rPr lang="en-US" dirty="0"/>
              <a:t>SUBHEAD HERE. ALL CAPS. TERRA COTTA. 11 PT.</a:t>
            </a:r>
          </a:p>
        </p:txBody>
      </p:sp>
      <p:sp>
        <p:nvSpPr>
          <p:cNvPr id="3" name="Title 2">
            <a:extLst>
              <a:ext uri="{FF2B5EF4-FFF2-40B4-BE49-F238E27FC236}">
                <a16:creationId xmlns="" xmlns:a16="http://schemas.microsoft.com/office/drawing/2014/main" id="{7F82CE58-32D5-3345-8D45-4B2911CEFF06}"/>
              </a:ext>
            </a:extLst>
          </p:cNvPr>
          <p:cNvSpPr>
            <a:spLocks noGrp="1"/>
          </p:cNvSpPr>
          <p:nvPr>
            <p:ph type="title" hasCustomPrompt="1"/>
          </p:nvPr>
        </p:nvSpPr>
        <p:spPr/>
        <p:txBody>
          <a:bodyPr/>
          <a:lstStyle>
            <a:lvl1pPr>
              <a:defRPr/>
            </a:lvl1pPr>
          </a:lstStyle>
          <a:p>
            <a:r>
              <a:rPr lang="en-US" dirty="0"/>
              <a:t>TITLE HERE. ALL CAPS. BLACK. 24 PT.</a:t>
            </a:r>
          </a:p>
        </p:txBody>
      </p:sp>
      <p:sp>
        <p:nvSpPr>
          <p:cNvPr id="2" name="Footer Placeholder 1">
            <a:extLst>
              <a:ext uri="{FF2B5EF4-FFF2-40B4-BE49-F238E27FC236}">
                <a16:creationId xmlns="" xmlns:a16="http://schemas.microsoft.com/office/drawing/2014/main" id="{2CD36293-A803-4765-A0C6-F9722EFE8E97}"/>
              </a:ext>
            </a:extLst>
          </p:cNvPr>
          <p:cNvSpPr>
            <a:spLocks noGrp="1"/>
          </p:cNvSpPr>
          <p:nvPr>
            <p:ph type="ftr" sz="quarter" idx="14"/>
          </p:nvPr>
        </p:nvSpPr>
        <p:spPr/>
        <p:txBody>
          <a:bodyPr/>
          <a:lstStyle/>
          <a:p>
            <a:r>
              <a:rPr>
                <a:solidFill>
                  <a:srgbClr val="E4551F"/>
                </a:solidFill>
              </a:rPr>
              <a:t>Collins Aerospace Proprietary. This document contains no export controlled technical data.</a:t>
            </a:r>
          </a:p>
        </p:txBody>
      </p:sp>
      <p:pic>
        <p:nvPicPr>
          <p:cNvPr id="12" name="Picture 11">
            <a:extLst>
              <a:ext uri="{FF2B5EF4-FFF2-40B4-BE49-F238E27FC236}">
                <a16:creationId xmlns="" xmlns:a16="http://schemas.microsoft.com/office/drawing/2014/main" id="{6ABBC995-616B-7C4C-B85E-C9DB4F03F7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3149" y="6252924"/>
            <a:ext cx="1923625" cy="351631"/>
          </a:xfrm>
          <a:prstGeom prst="rect">
            <a:avLst/>
          </a:prstGeom>
        </p:spPr>
      </p:pic>
      <p:sp>
        <p:nvSpPr>
          <p:cNvPr id="13" name="Content Placeholder 2"/>
          <p:cNvSpPr>
            <a:spLocks noGrp="1"/>
          </p:cNvSpPr>
          <p:nvPr>
            <p:ph sz="half" idx="1" hasCustomPrompt="1"/>
          </p:nvPr>
        </p:nvSpPr>
        <p:spPr>
          <a:xfrm>
            <a:off x="609600" y="1688176"/>
            <a:ext cx="3535680" cy="4407824"/>
          </a:xfrm>
        </p:spPr>
        <p:txBody>
          <a:bodyPr>
            <a:noAutofit/>
          </a:bodyPr>
          <a:lstStyle>
            <a:lvl1pPr>
              <a:buClr>
                <a:schemeClr val="accent1"/>
              </a:buClr>
              <a:defRPr sz="1600"/>
            </a:lvl1pPr>
            <a:lvl2pPr>
              <a:buClr>
                <a:schemeClr val="accent1"/>
              </a:buClr>
              <a:defRPr sz="1400"/>
            </a:lvl2pPr>
            <a:lvl3pPr>
              <a:buClr>
                <a:schemeClr val="accent1"/>
              </a:buClr>
              <a:defRPr sz="1200"/>
            </a:lvl3pPr>
            <a:lvl4pPr marL="1371532" indent="0">
              <a:buClr>
                <a:schemeClr val="bg2"/>
              </a:buClr>
              <a:buNone/>
              <a:defRPr sz="1200"/>
            </a:lvl4pPr>
            <a:lvl5pPr>
              <a:buClr>
                <a:schemeClr val="bg2"/>
              </a:buCl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4" name="Content Placeholder 3"/>
          <p:cNvSpPr>
            <a:spLocks noGrp="1"/>
          </p:cNvSpPr>
          <p:nvPr>
            <p:ph sz="half" idx="2" hasCustomPrompt="1"/>
          </p:nvPr>
        </p:nvSpPr>
        <p:spPr>
          <a:xfrm>
            <a:off x="8046720" y="1688176"/>
            <a:ext cx="3535680" cy="4407824"/>
          </a:xfrm>
        </p:spPr>
        <p:txBody>
          <a:bodyPr>
            <a:noAutofit/>
          </a:bodyPr>
          <a:lstStyle>
            <a:lvl1pPr>
              <a:buClr>
                <a:schemeClr val="accent1"/>
              </a:buClr>
              <a:defRPr sz="1600"/>
            </a:lvl1pPr>
            <a:lvl2pPr>
              <a:buClr>
                <a:schemeClr val="accent1"/>
              </a:buClr>
              <a:defRPr sz="1400"/>
            </a:lvl2pPr>
            <a:lvl3pPr>
              <a:buClr>
                <a:schemeClr val="accent1"/>
              </a:buClr>
              <a:defRPr sz="1200"/>
            </a:lvl3pPr>
            <a:lvl4pPr>
              <a:buClr>
                <a:schemeClr val="bg2"/>
              </a:buClr>
              <a:defRPr sz="1200"/>
            </a:lvl4pPr>
            <a:lvl5pPr>
              <a:buClr>
                <a:schemeClr val="bg2"/>
              </a:buCl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5" name="Content Placeholder 3"/>
          <p:cNvSpPr>
            <a:spLocks noGrp="1"/>
          </p:cNvSpPr>
          <p:nvPr>
            <p:ph sz="half" idx="12" hasCustomPrompt="1"/>
          </p:nvPr>
        </p:nvSpPr>
        <p:spPr>
          <a:xfrm>
            <a:off x="4328160" y="1688176"/>
            <a:ext cx="3535680" cy="4407824"/>
          </a:xfrm>
        </p:spPr>
        <p:txBody>
          <a:bodyPr>
            <a:noAutofit/>
          </a:bodyPr>
          <a:lstStyle>
            <a:lvl1pPr>
              <a:buClr>
                <a:schemeClr val="accent1"/>
              </a:buClr>
              <a:defRPr sz="1600"/>
            </a:lvl1pPr>
            <a:lvl2pPr>
              <a:buClr>
                <a:schemeClr val="accent1"/>
              </a:buClr>
              <a:defRPr sz="1400"/>
            </a:lvl2pPr>
            <a:lvl3pPr>
              <a:buClr>
                <a:schemeClr val="accent1"/>
              </a:buClr>
              <a:defRPr sz="1200"/>
            </a:lvl3pPr>
            <a:lvl4pPr>
              <a:buClr>
                <a:schemeClr val="bg2"/>
              </a:buClr>
              <a:defRPr sz="1200"/>
            </a:lvl4pPr>
            <a:lvl5pPr>
              <a:buClr>
                <a:schemeClr val="bg2"/>
              </a:buCl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Slide Number Placeholder 3">
            <a:extLst>
              <a:ext uri="{FF2B5EF4-FFF2-40B4-BE49-F238E27FC236}">
                <a16:creationId xmlns="" xmlns:a16="http://schemas.microsoft.com/office/drawing/2014/main" id="{37C4BAAF-F2D1-459C-AC12-D3DB70C08661}"/>
              </a:ext>
            </a:extLst>
          </p:cNvPr>
          <p:cNvSpPr>
            <a:spLocks noGrp="1"/>
          </p:cNvSpPr>
          <p:nvPr>
            <p:ph type="sldNum" sz="quarter" idx="15"/>
          </p:nvPr>
        </p:nvSpPr>
        <p:spPr/>
        <p:txBody>
          <a:bodyPr/>
          <a:lstStyle/>
          <a:p>
            <a:pPr algn="r"/>
            <a:fld id="{01517C5A-21C8-4A78-AA4B-D0D5DD5ADE52}" type="slidenum">
              <a:rPr>
                <a:solidFill>
                  <a:srgbClr val="000000"/>
                </a:solidFill>
              </a:rPr>
              <a:pPr algn="r"/>
              <a:t>‹#›</a:t>
            </a:fld>
            <a:endParaRPr>
              <a:solidFill>
                <a:srgbClr val="000000"/>
              </a:solidFill>
            </a:endParaRPr>
          </a:p>
        </p:txBody>
      </p:sp>
    </p:spTree>
    <p:extLst>
      <p:ext uri="{BB962C8B-B14F-4D97-AF65-F5344CB8AC3E}">
        <p14:creationId xmlns:p14="http://schemas.microsoft.com/office/powerpoint/2010/main" val="4237687552"/>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 You | Whit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7D2D24D-4C09-1045-A1DC-71AFF869A4D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2193"/>
          <a:stretch/>
        </p:blipFill>
        <p:spPr>
          <a:xfrm rot="5400000">
            <a:off x="-619035" y="619037"/>
            <a:ext cx="6858001" cy="5619932"/>
          </a:xfrm>
          <a:prstGeom prst="rect">
            <a:avLst/>
          </a:prstGeom>
        </p:spPr>
      </p:pic>
      <p:sp>
        <p:nvSpPr>
          <p:cNvPr id="8" name="Content Placeholder 2">
            <a:extLst>
              <a:ext uri="{FF2B5EF4-FFF2-40B4-BE49-F238E27FC236}">
                <a16:creationId xmlns="" xmlns:a16="http://schemas.microsoft.com/office/drawing/2014/main" id="{3BF84B69-E00D-6C48-AA83-A9DA1295FCF5}"/>
              </a:ext>
            </a:extLst>
          </p:cNvPr>
          <p:cNvSpPr>
            <a:spLocks noGrp="1"/>
          </p:cNvSpPr>
          <p:nvPr>
            <p:ph idx="1" hasCustomPrompt="1"/>
          </p:nvPr>
        </p:nvSpPr>
        <p:spPr>
          <a:xfrm>
            <a:off x="6798842" y="3741417"/>
            <a:ext cx="4871151" cy="497624"/>
          </a:xfrm>
          <a:prstGeom prst="rect">
            <a:avLst/>
          </a:prstGeom>
        </p:spPr>
        <p:txBody>
          <a:bodyPr anchor="ctr"/>
          <a:lstStyle>
            <a:lvl1pPr marL="0" indent="0">
              <a:buFont typeface="Arial"/>
              <a:buNone/>
              <a:defRPr b="0">
                <a:solidFill>
                  <a:schemeClr val="tx1"/>
                </a:solidFill>
              </a:defRPr>
            </a:lvl1pPr>
            <a:lvl2pPr marL="742913" indent="-285736">
              <a:buFont typeface="Arial"/>
              <a:buChar char="•"/>
              <a:defRPr>
                <a:solidFill>
                  <a:schemeClr val="bg1"/>
                </a:solidFill>
              </a:defRPr>
            </a:lvl2pPr>
            <a:lvl3pPr marL="1200090" indent="-285736">
              <a:buFont typeface="Arial"/>
              <a:buChar char="•"/>
              <a:defRPr>
                <a:solidFill>
                  <a:schemeClr val="bg1"/>
                </a:solidFill>
              </a:defRPr>
            </a:lvl3pPr>
            <a:lvl4pPr marL="1657268" indent="-285736">
              <a:buFont typeface="Arial"/>
              <a:buChar char="•"/>
              <a:defRPr>
                <a:solidFill>
                  <a:schemeClr val="bg1"/>
                </a:solidFill>
              </a:defRPr>
            </a:lvl4pPr>
            <a:lvl5pPr marL="2114445" indent="-285736">
              <a:buFont typeface="Arial"/>
              <a:buChar char="•"/>
              <a:defRPr>
                <a:solidFill>
                  <a:schemeClr val="bg1"/>
                </a:solidFill>
              </a:defRPr>
            </a:lvl5pPr>
          </a:lstStyle>
          <a:p>
            <a:pPr lvl="0"/>
            <a:r>
              <a:rPr lang="en-US" dirty="0"/>
              <a:t>Click to add name</a:t>
            </a:r>
          </a:p>
        </p:txBody>
      </p:sp>
      <p:sp>
        <p:nvSpPr>
          <p:cNvPr id="10" name="Content Placeholder 2">
            <a:extLst>
              <a:ext uri="{FF2B5EF4-FFF2-40B4-BE49-F238E27FC236}">
                <a16:creationId xmlns="" xmlns:a16="http://schemas.microsoft.com/office/drawing/2014/main" id="{66563264-7759-FA45-9A58-015466D60321}"/>
              </a:ext>
            </a:extLst>
          </p:cNvPr>
          <p:cNvSpPr>
            <a:spLocks noGrp="1"/>
          </p:cNvSpPr>
          <p:nvPr>
            <p:ph idx="19" hasCustomPrompt="1"/>
          </p:nvPr>
        </p:nvSpPr>
        <p:spPr>
          <a:xfrm>
            <a:off x="6798842" y="4239041"/>
            <a:ext cx="4871151" cy="497624"/>
          </a:xfrm>
          <a:prstGeom prst="rect">
            <a:avLst/>
          </a:prstGeom>
        </p:spPr>
        <p:txBody>
          <a:bodyPr anchor="ctr"/>
          <a:lstStyle>
            <a:lvl1pPr marL="0" indent="0">
              <a:buFont typeface="Arial"/>
              <a:buNone/>
              <a:defRPr baseline="0">
                <a:solidFill>
                  <a:schemeClr val="tx1"/>
                </a:solidFill>
              </a:defRPr>
            </a:lvl1pPr>
            <a:lvl2pPr marL="742913" indent="-285736">
              <a:buFont typeface="Arial"/>
              <a:buChar char="•"/>
              <a:defRPr>
                <a:solidFill>
                  <a:schemeClr val="bg1"/>
                </a:solidFill>
              </a:defRPr>
            </a:lvl2pPr>
            <a:lvl3pPr marL="1200090" indent="-285736">
              <a:buFont typeface="Arial"/>
              <a:buChar char="•"/>
              <a:defRPr>
                <a:solidFill>
                  <a:schemeClr val="bg1"/>
                </a:solidFill>
              </a:defRPr>
            </a:lvl3pPr>
            <a:lvl4pPr marL="1657268" indent="-285736">
              <a:buFont typeface="Arial"/>
              <a:buChar char="•"/>
              <a:defRPr>
                <a:solidFill>
                  <a:schemeClr val="bg1"/>
                </a:solidFill>
              </a:defRPr>
            </a:lvl4pPr>
            <a:lvl5pPr marL="2114445" indent="-285736">
              <a:buFont typeface="Arial"/>
              <a:buChar char="•"/>
              <a:defRPr>
                <a:solidFill>
                  <a:schemeClr val="bg1"/>
                </a:solidFill>
              </a:defRPr>
            </a:lvl5pPr>
          </a:lstStyle>
          <a:p>
            <a:pPr lvl="0"/>
            <a:r>
              <a:rPr lang="en-US" dirty="0"/>
              <a:t>Click to add title</a:t>
            </a:r>
          </a:p>
        </p:txBody>
      </p:sp>
      <p:sp>
        <p:nvSpPr>
          <p:cNvPr id="12" name="Content Placeholder 2">
            <a:extLst>
              <a:ext uri="{FF2B5EF4-FFF2-40B4-BE49-F238E27FC236}">
                <a16:creationId xmlns="" xmlns:a16="http://schemas.microsoft.com/office/drawing/2014/main" id="{85C073DC-BC1C-4940-80D4-3F38B2AD95E9}"/>
              </a:ext>
            </a:extLst>
          </p:cNvPr>
          <p:cNvSpPr>
            <a:spLocks noGrp="1"/>
          </p:cNvSpPr>
          <p:nvPr>
            <p:ph idx="20" hasCustomPrompt="1"/>
          </p:nvPr>
        </p:nvSpPr>
        <p:spPr>
          <a:xfrm>
            <a:off x="6798842" y="4736665"/>
            <a:ext cx="4871151" cy="497624"/>
          </a:xfrm>
          <a:prstGeom prst="rect">
            <a:avLst/>
          </a:prstGeom>
        </p:spPr>
        <p:txBody>
          <a:bodyPr anchor="ctr"/>
          <a:lstStyle>
            <a:lvl1pPr marL="0" indent="0">
              <a:buFont typeface="Arial"/>
              <a:buNone/>
              <a:defRPr baseline="0">
                <a:solidFill>
                  <a:schemeClr val="tx1"/>
                </a:solidFill>
              </a:defRPr>
            </a:lvl1pPr>
            <a:lvl2pPr marL="742913" indent="-285736">
              <a:buFont typeface="Arial"/>
              <a:buChar char="•"/>
              <a:defRPr>
                <a:solidFill>
                  <a:schemeClr val="bg1"/>
                </a:solidFill>
              </a:defRPr>
            </a:lvl2pPr>
            <a:lvl3pPr marL="1200090" indent="-285736">
              <a:buFont typeface="Arial"/>
              <a:buChar char="•"/>
              <a:defRPr>
                <a:solidFill>
                  <a:schemeClr val="bg1"/>
                </a:solidFill>
              </a:defRPr>
            </a:lvl3pPr>
            <a:lvl4pPr marL="1657268" indent="-285736">
              <a:buFont typeface="Arial"/>
              <a:buChar char="•"/>
              <a:defRPr>
                <a:solidFill>
                  <a:schemeClr val="bg1"/>
                </a:solidFill>
              </a:defRPr>
            </a:lvl4pPr>
            <a:lvl5pPr marL="2114445" indent="-285736">
              <a:buFont typeface="Arial"/>
              <a:buChar char="•"/>
              <a:defRPr>
                <a:solidFill>
                  <a:schemeClr val="bg1"/>
                </a:solidFill>
              </a:defRPr>
            </a:lvl5pPr>
          </a:lstStyle>
          <a:p>
            <a:pPr lvl="0"/>
            <a:r>
              <a:rPr lang="en-US" dirty="0"/>
              <a:t>Click to add phone number</a:t>
            </a:r>
          </a:p>
        </p:txBody>
      </p:sp>
      <p:sp>
        <p:nvSpPr>
          <p:cNvPr id="14" name="Content Placeholder 2">
            <a:extLst>
              <a:ext uri="{FF2B5EF4-FFF2-40B4-BE49-F238E27FC236}">
                <a16:creationId xmlns="" xmlns:a16="http://schemas.microsoft.com/office/drawing/2014/main" id="{6B218102-057F-FF40-966C-013A6C221BE1}"/>
              </a:ext>
            </a:extLst>
          </p:cNvPr>
          <p:cNvSpPr>
            <a:spLocks noGrp="1"/>
          </p:cNvSpPr>
          <p:nvPr>
            <p:ph idx="21" hasCustomPrompt="1"/>
          </p:nvPr>
        </p:nvSpPr>
        <p:spPr>
          <a:xfrm>
            <a:off x="6798842" y="5234289"/>
            <a:ext cx="4871151" cy="497624"/>
          </a:xfrm>
          <a:prstGeom prst="rect">
            <a:avLst/>
          </a:prstGeom>
        </p:spPr>
        <p:txBody>
          <a:bodyPr anchor="ctr"/>
          <a:lstStyle>
            <a:lvl1pPr marL="0" indent="0">
              <a:buFont typeface="Arial"/>
              <a:buNone/>
              <a:defRPr baseline="0">
                <a:solidFill>
                  <a:schemeClr val="tx1"/>
                </a:solidFill>
              </a:defRPr>
            </a:lvl1pPr>
            <a:lvl2pPr marL="742913" indent="-285736">
              <a:buFont typeface="Arial"/>
              <a:buChar char="•"/>
              <a:defRPr>
                <a:solidFill>
                  <a:schemeClr val="bg1"/>
                </a:solidFill>
              </a:defRPr>
            </a:lvl2pPr>
            <a:lvl3pPr marL="1200090" indent="-285736">
              <a:buFont typeface="Arial"/>
              <a:buChar char="•"/>
              <a:defRPr>
                <a:solidFill>
                  <a:schemeClr val="bg1"/>
                </a:solidFill>
              </a:defRPr>
            </a:lvl3pPr>
            <a:lvl4pPr marL="1657268" indent="-285736">
              <a:buFont typeface="Arial"/>
              <a:buChar char="•"/>
              <a:defRPr>
                <a:solidFill>
                  <a:schemeClr val="bg1"/>
                </a:solidFill>
              </a:defRPr>
            </a:lvl4pPr>
            <a:lvl5pPr marL="2114445" indent="-285736">
              <a:buFont typeface="Arial"/>
              <a:buChar char="•"/>
              <a:defRPr>
                <a:solidFill>
                  <a:schemeClr val="bg1"/>
                </a:solidFill>
              </a:defRPr>
            </a:lvl5pPr>
          </a:lstStyle>
          <a:p>
            <a:pPr lvl="0"/>
            <a:r>
              <a:rPr lang="en-US" dirty="0"/>
              <a:t>Click to add email</a:t>
            </a:r>
          </a:p>
        </p:txBody>
      </p:sp>
      <p:sp>
        <p:nvSpPr>
          <p:cNvPr id="2" name="TextBox 1">
            <a:extLst>
              <a:ext uri="{FF2B5EF4-FFF2-40B4-BE49-F238E27FC236}">
                <a16:creationId xmlns="" xmlns:a16="http://schemas.microsoft.com/office/drawing/2014/main" id="{771AFDEE-92E8-CE48-A6CF-DFDDF3E12574}"/>
              </a:ext>
            </a:extLst>
          </p:cNvPr>
          <p:cNvSpPr txBox="1"/>
          <p:nvPr userDrawn="1"/>
        </p:nvSpPr>
        <p:spPr>
          <a:xfrm>
            <a:off x="6798838" y="3121230"/>
            <a:ext cx="2700611" cy="461665"/>
          </a:xfrm>
          <a:prstGeom prst="rect">
            <a:avLst/>
          </a:prstGeom>
          <a:noFill/>
        </p:spPr>
        <p:txBody>
          <a:bodyPr wrap="none" rtlCol="0">
            <a:spAutoFit/>
          </a:bodyPr>
          <a:lstStyle/>
          <a:p>
            <a:pPr defTabSz="457200" fontAlgn="auto">
              <a:spcBef>
                <a:spcPts val="0"/>
              </a:spcBef>
              <a:spcAft>
                <a:spcPts val="0"/>
              </a:spcAft>
            </a:pPr>
            <a:r>
              <a:rPr lang="en-US" sz="2400" b="0" cap="all" spc="500" dirty="0">
                <a:solidFill>
                  <a:srgbClr val="E4551F"/>
                </a:solidFill>
                <a:latin typeface="Arial" panose="020B0604020202020204" pitchFamily="34" charset="0"/>
                <a:cs typeface="Arial" panose="020B0604020202020204" pitchFamily="34" charset="0"/>
              </a:rPr>
              <a:t>THANK YOU.</a:t>
            </a:r>
          </a:p>
        </p:txBody>
      </p:sp>
      <p:pic>
        <p:nvPicPr>
          <p:cNvPr id="13" name="Picture 12">
            <a:extLst>
              <a:ext uri="{FF2B5EF4-FFF2-40B4-BE49-F238E27FC236}">
                <a16:creationId xmlns="" xmlns:a16="http://schemas.microsoft.com/office/drawing/2014/main" id="{89D38C1D-56BF-4D49-B2FD-ECDD69907AD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3149" y="6252924"/>
            <a:ext cx="1923625" cy="351631"/>
          </a:xfrm>
          <a:prstGeom prst="rect">
            <a:avLst/>
          </a:prstGeom>
        </p:spPr>
      </p:pic>
      <p:sp>
        <p:nvSpPr>
          <p:cNvPr id="3" name="Footer Placeholder 2">
            <a:extLst>
              <a:ext uri="{FF2B5EF4-FFF2-40B4-BE49-F238E27FC236}">
                <a16:creationId xmlns="" xmlns:a16="http://schemas.microsoft.com/office/drawing/2014/main" id="{B4E77BC2-6090-4087-8B29-C898F11D7762}"/>
              </a:ext>
            </a:extLst>
          </p:cNvPr>
          <p:cNvSpPr>
            <a:spLocks noGrp="1"/>
          </p:cNvSpPr>
          <p:nvPr>
            <p:ph type="ftr" sz="quarter" idx="22"/>
          </p:nvPr>
        </p:nvSpPr>
        <p:spPr/>
        <p:txBody>
          <a:bodyPr/>
          <a:lstStyle/>
          <a:p>
            <a:r>
              <a:rPr>
                <a:solidFill>
                  <a:srgbClr val="E4551F"/>
                </a:solidFill>
              </a:rPr>
              <a:t>Collins Aerospace Proprietary. This document contains no export controlled technical data.</a:t>
            </a:r>
          </a:p>
        </p:txBody>
      </p:sp>
      <p:sp>
        <p:nvSpPr>
          <p:cNvPr id="5" name="Slide Number Placeholder 4">
            <a:extLst>
              <a:ext uri="{FF2B5EF4-FFF2-40B4-BE49-F238E27FC236}">
                <a16:creationId xmlns="" xmlns:a16="http://schemas.microsoft.com/office/drawing/2014/main" id="{032706B3-B467-43B9-BA08-701CC04B987C}"/>
              </a:ext>
            </a:extLst>
          </p:cNvPr>
          <p:cNvSpPr>
            <a:spLocks noGrp="1"/>
          </p:cNvSpPr>
          <p:nvPr>
            <p:ph type="sldNum" sz="quarter" idx="23"/>
          </p:nvPr>
        </p:nvSpPr>
        <p:spPr/>
        <p:txBody>
          <a:bodyPr/>
          <a:lstStyle/>
          <a:p>
            <a:pPr algn="r"/>
            <a:fld id="{01517C5A-21C8-4A78-AA4B-D0D5DD5ADE52}" type="slidenum">
              <a:rPr>
                <a:solidFill>
                  <a:srgbClr val="000000"/>
                </a:solidFill>
              </a:rPr>
              <a:pPr algn="r"/>
              <a:t>‹#›</a:t>
            </a:fld>
            <a:endParaRPr>
              <a:solidFill>
                <a:srgbClr val="000000"/>
              </a:solidFill>
            </a:endParaRPr>
          </a:p>
        </p:txBody>
      </p:sp>
    </p:spTree>
    <p:extLst>
      <p:ext uri="{BB962C8B-B14F-4D97-AF65-F5344CB8AC3E}">
        <p14:creationId xmlns:p14="http://schemas.microsoft.com/office/powerpoint/2010/main" val="3517597538"/>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 Whit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6ABBC995-616B-7C4C-B85E-C9DB4F03F7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3149" y="6252924"/>
            <a:ext cx="1923625" cy="351631"/>
          </a:xfrm>
          <a:prstGeom prst="rect">
            <a:avLst/>
          </a:prstGeom>
        </p:spPr>
      </p:pic>
      <p:sp>
        <p:nvSpPr>
          <p:cNvPr id="3" name="Slide Number Placeholder 2">
            <a:extLst>
              <a:ext uri="{FF2B5EF4-FFF2-40B4-BE49-F238E27FC236}">
                <a16:creationId xmlns="" xmlns:a16="http://schemas.microsoft.com/office/drawing/2014/main" id="{6F882028-C1CE-4B82-A985-EB48E9AC23E1}"/>
              </a:ext>
            </a:extLst>
          </p:cNvPr>
          <p:cNvSpPr>
            <a:spLocks noGrp="1"/>
          </p:cNvSpPr>
          <p:nvPr>
            <p:ph type="sldNum" sz="quarter" idx="11"/>
          </p:nvPr>
        </p:nvSpPr>
        <p:spPr/>
        <p:txBody>
          <a:bodyPr/>
          <a:lstStyle/>
          <a:p>
            <a:pPr algn="r"/>
            <a:fld id="{01517C5A-21C8-4A78-AA4B-D0D5DD5ADE52}" type="slidenum">
              <a:rPr>
                <a:solidFill>
                  <a:srgbClr val="000000"/>
                </a:solidFill>
              </a:rPr>
              <a:pPr algn="r"/>
              <a:t>‹#›</a:t>
            </a:fld>
            <a:endParaRPr>
              <a:solidFill>
                <a:srgbClr val="000000"/>
              </a:solidFill>
            </a:endParaRPr>
          </a:p>
        </p:txBody>
      </p:sp>
      <p:sp>
        <p:nvSpPr>
          <p:cNvPr id="5" name="Footer Placeholder 3"/>
          <p:cNvSpPr txBox="1">
            <a:spLocks/>
          </p:cNvSpPr>
          <p:nvPr userDrawn="1"/>
        </p:nvSpPr>
        <p:spPr>
          <a:xfrm>
            <a:off x="6858000" y="6604555"/>
            <a:ext cx="4119372" cy="137160"/>
          </a:xfrm>
          <a:prstGeom prst="rect">
            <a:avLst/>
          </a:prstGeom>
        </p:spPr>
        <p:txBody>
          <a:bodyPr vert="horz" lIns="0" tIns="0" rIns="0" bIns="0" rtlCol="0" anchor="ctr" anchorCtr="0"/>
          <a:lstStyle>
            <a:defPPr>
              <a:defRPr lang="en-US"/>
            </a:defPPr>
            <a:lvl1pPr algn="r" rtl="0" fontAlgn="base">
              <a:spcBef>
                <a:spcPct val="0"/>
              </a:spcBef>
              <a:spcAft>
                <a:spcPct val="0"/>
              </a:spcAft>
              <a:defRPr lang="en-US" sz="600" b="1" kern="1200" spc="0" baseline="0" dirty="0">
                <a:solidFill>
                  <a:schemeClr val="accent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r>
              <a:rPr lang="en-US" dirty="0" smtClean="0"/>
              <a:t>U.S. Export Classification: EAR 9E991</a:t>
            </a:r>
            <a:endParaRPr lang="en-US" dirty="0"/>
          </a:p>
        </p:txBody>
      </p:sp>
    </p:spTree>
    <p:extLst>
      <p:ext uri="{BB962C8B-B14F-4D97-AF65-F5344CB8AC3E}">
        <p14:creationId xmlns:p14="http://schemas.microsoft.com/office/powerpoint/2010/main" val="14507455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Blank | White | No Logo">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65DB0995-EA19-4990-AF4B-4097FA44D966}"/>
              </a:ext>
            </a:extLst>
          </p:cNvPr>
          <p:cNvSpPr>
            <a:spLocks noGrp="1"/>
          </p:cNvSpPr>
          <p:nvPr>
            <p:ph type="sldNum" sz="quarter" idx="11"/>
          </p:nvPr>
        </p:nvSpPr>
        <p:spPr/>
        <p:txBody>
          <a:bodyPr/>
          <a:lstStyle/>
          <a:p>
            <a:pPr algn="r"/>
            <a:fld id="{01517C5A-21C8-4A78-AA4B-D0D5DD5ADE52}" type="slidenum">
              <a:rPr>
                <a:solidFill>
                  <a:srgbClr val="000000"/>
                </a:solidFill>
              </a:rPr>
              <a:pPr algn="r"/>
              <a:t>‹#›</a:t>
            </a:fld>
            <a:endParaRPr>
              <a:solidFill>
                <a:srgbClr val="000000"/>
              </a:solidFill>
            </a:endParaRPr>
          </a:p>
        </p:txBody>
      </p:sp>
      <p:pic>
        <p:nvPicPr>
          <p:cNvPr id="6" name="Picture 5">
            <a:extLst>
              <a:ext uri="{FF2B5EF4-FFF2-40B4-BE49-F238E27FC236}">
                <a16:creationId xmlns="" xmlns:a16="http://schemas.microsoft.com/office/drawing/2014/main" id="{6ABBC995-616B-7C4C-B85E-C9DB4F03F7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3149" y="6252924"/>
            <a:ext cx="1923625" cy="351631"/>
          </a:xfrm>
          <a:prstGeom prst="rect">
            <a:avLst/>
          </a:prstGeom>
        </p:spPr>
      </p:pic>
      <p:sp>
        <p:nvSpPr>
          <p:cNvPr id="7" name="Footer Placeholder 3"/>
          <p:cNvSpPr txBox="1">
            <a:spLocks/>
          </p:cNvSpPr>
          <p:nvPr userDrawn="1"/>
        </p:nvSpPr>
        <p:spPr>
          <a:xfrm>
            <a:off x="7239000" y="6644640"/>
            <a:ext cx="4119372" cy="137160"/>
          </a:xfrm>
          <a:prstGeom prst="rect">
            <a:avLst/>
          </a:prstGeom>
        </p:spPr>
        <p:txBody>
          <a:bodyPr vert="horz" lIns="0" tIns="0" rIns="0" bIns="0" rtlCol="0" anchor="ctr" anchorCtr="0"/>
          <a:lstStyle>
            <a:defPPr>
              <a:defRPr lang="en-US"/>
            </a:defPPr>
            <a:lvl1pPr algn="r" rtl="0" fontAlgn="base">
              <a:spcBef>
                <a:spcPct val="0"/>
              </a:spcBef>
              <a:spcAft>
                <a:spcPct val="0"/>
              </a:spcAft>
              <a:defRPr lang="en-US" sz="600" b="1" kern="1200" spc="0" baseline="0" dirty="0">
                <a:solidFill>
                  <a:schemeClr val="accent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r>
              <a:rPr lang="en-US" dirty="0" smtClean="0"/>
              <a:t>U.S. Export Classification: EAR 9E991</a:t>
            </a:r>
            <a:endParaRPr lang="en-US" dirty="0"/>
          </a:p>
        </p:txBody>
      </p:sp>
    </p:spTree>
    <p:extLst>
      <p:ext uri="{BB962C8B-B14F-4D97-AF65-F5344CB8AC3E}">
        <p14:creationId xmlns:p14="http://schemas.microsoft.com/office/powerpoint/2010/main" val="5138699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 Headline + Sub + Body | Black">
    <p:spTree>
      <p:nvGrpSpPr>
        <p:cNvPr id="1" name=""/>
        <p:cNvGrpSpPr/>
        <p:nvPr/>
      </p:nvGrpSpPr>
      <p:grpSpPr>
        <a:xfrm>
          <a:off x="0" y="0"/>
          <a:ext cx="0" cy="0"/>
          <a:chOff x="0" y="0"/>
          <a:chExt cx="0" cy="0"/>
        </a:xfrm>
      </p:grpSpPr>
      <p:sp>
        <p:nvSpPr>
          <p:cNvPr id="6" name="Content Placeholder 3">
            <a:extLst>
              <a:ext uri="{FF2B5EF4-FFF2-40B4-BE49-F238E27FC236}">
                <a16:creationId xmlns="" xmlns:a16="http://schemas.microsoft.com/office/drawing/2014/main" id="{D61B13AE-08FF-4182-B13B-7EB8F4FA0536}"/>
              </a:ext>
            </a:extLst>
          </p:cNvPr>
          <p:cNvSpPr>
            <a:spLocks noGrp="1"/>
          </p:cNvSpPr>
          <p:nvPr>
            <p:ph sz="half" idx="2" hasCustomPrompt="1"/>
          </p:nvPr>
        </p:nvSpPr>
        <p:spPr>
          <a:xfrm>
            <a:off x="609600" y="1895352"/>
            <a:ext cx="10972800" cy="4188904"/>
          </a:xfrm>
        </p:spPr>
        <p:txBody>
          <a:bodyPr>
            <a:noAutofit/>
          </a:bodyPr>
          <a:lstStyle>
            <a:lvl1pPr marL="233363" indent="-225425">
              <a:buClr>
                <a:schemeClr val="accent1"/>
              </a:buClr>
              <a:buFont typeface="Arial" panose="020B0604020202020204" pitchFamily="34" charset="0"/>
              <a:buChar char="•"/>
              <a:tabLst/>
              <a:defRPr sz="1600">
                <a:solidFill>
                  <a:schemeClr val="tx1"/>
                </a:solidFill>
              </a:defRPr>
            </a:lvl1pPr>
            <a:lvl2pPr marL="685800" indent="-225425">
              <a:buClr>
                <a:schemeClr val="accent1"/>
              </a:buClr>
              <a:buFont typeface="Arial" panose="020B0604020202020204" pitchFamily="34" charset="0"/>
              <a:buChar char="•"/>
              <a:tabLst/>
              <a:defRPr sz="1400">
                <a:solidFill>
                  <a:schemeClr val="tx1"/>
                </a:solidFill>
              </a:defRPr>
            </a:lvl2pPr>
            <a:lvl3pPr marL="1142944" indent="-228588">
              <a:buClr>
                <a:schemeClr val="accent1"/>
              </a:buClr>
              <a:buFont typeface="Arial" panose="020B0604020202020204" pitchFamily="34" charset="0"/>
              <a:buChar char="•"/>
              <a:defRPr sz="1200">
                <a:solidFill>
                  <a:schemeClr val="tx1"/>
                </a:solidFill>
              </a:defRPr>
            </a:lvl3pPr>
            <a:lvl4pPr>
              <a:defRPr sz="1200">
                <a:solidFill>
                  <a:srgbClr val="FFFFFF"/>
                </a:solidFill>
              </a:defRPr>
            </a:lvl4pPr>
            <a:lvl5pPr>
              <a:defRPr sz="1200">
                <a:solidFill>
                  <a:srgbClr val="FFFFFF"/>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7" name="Text Placeholder 2">
            <a:extLst>
              <a:ext uri="{FF2B5EF4-FFF2-40B4-BE49-F238E27FC236}">
                <a16:creationId xmlns="" xmlns:a16="http://schemas.microsoft.com/office/drawing/2014/main" id="{6F01E6AB-8035-CC44-8226-FB6BA86CD6B6}"/>
              </a:ext>
            </a:extLst>
          </p:cNvPr>
          <p:cNvSpPr>
            <a:spLocks noGrp="1"/>
          </p:cNvSpPr>
          <p:nvPr>
            <p:ph type="body" idx="1" hasCustomPrompt="1"/>
          </p:nvPr>
        </p:nvSpPr>
        <p:spPr>
          <a:xfrm>
            <a:off x="609600" y="1166707"/>
            <a:ext cx="10972800" cy="411740"/>
          </a:xfrm>
        </p:spPr>
        <p:txBody>
          <a:bodyPr anchor="t">
            <a:normAutofit/>
          </a:bodyPr>
          <a:lstStyle>
            <a:lvl1pPr marL="0" indent="0">
              <a:buNone/>
              <a:defRPr sz="1100" b="0" cap="all" spc="200" baseline="0">
                <a:solidFill>
                  <a:schemeClr val="accent1"/>
                </a:solidFill>
              </a:defRPr>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dirty="0"/>
              <a:t>SUBTITLE | ALL CAPS | TERRA COTTA | 11 PT</a:t>
            </a:r>
          </a:p>
        </p:txBody>
      </p:sp>
      <p:sp>
        <p:nvSpPr>
          <p:cNvPr id="5" name="Title 4">
            <a:extLst>
              <a:ext uri="{FF2B5EF4-FFF2-40B4-BE49-F238E27FC236}">
                <a16:creationId xmlns="" xmlns:a16="http://schemas.microsoft.com/office/drawing/2014/main" id="{BAFBE7D4-FDCA-0F4E-B63D-291E8DDF9D8B}"/>
              </a:ext>
            </a:extLst>
          </p:cNvPr>
          <p:cNvSpPr>
            <a:spLocks noGrp="1"/>
          </p:cNvSpPr>
          <p:nvPr>
            <p:ph type="title" hasCustomPrompt="1"/>
          </p:nvPr>
        </p:nvSpPr>
        <p:spPr/>
        <p:txBody>
          <a:bodyPr/>
          <a:lstStyle>
            <a:lvl1pPr>
              <a:defRPr/>
            </a:lvl1pPr>
          </a:lstStyle>
          <a:p>
            <a:r>
              <a:rPr lang="en-US" dirty="0"/>
              <a:t>TITLE HERE. ALL CAPS. WHITE. 24 PT.</a:t>
            </a:r>
          </a:p>
        </p:txBody>
      </p:sp>
      <p:sp>
        <p:nvSpPr>
          <p:cNvPr id="2" name="Footer Placeholder 1">
            <a:extLst>
              <a:ext uri="{FF2B5EF4-FFF2-40B4-BE49-F238E27FC236}">
                <a16:creationId xmlns="" xmlns:a16="http://schemas.microsoft.com/office/drawing/2014/main" id="{698CEBD0-B598-4282-959B-6D2209CB9E5E}"/>
              </a:ext>
            </a:extLst>
          </p:cNvPr>
          <p:cNvSpPr>
            <a:spLocks noGrp="1"/>
          </p:cNvSpPr>
          <p:nvPr>
            <p:ph type="ftr" sz="quarter" idx="10"/>
          </p:nvPr>
        </p:nvSpPr>
        <p:spPr/>
        <p:txBody>
          <a:bodyPr/>
          <a:lstStyle/>
          <a:p>
            <a:r>
              <a:rPr>
                <a:solidFill>
                  <a:srgbClr val="E4551F"/>
                </a:solidFill>
              </a:rPr>
              <a:t>Collins Aerospace Proprietary. This document contains no export controlled technical data.</a:t>
            </a:r>
          </a:p>
        </p:txBody>
      </p:sp>
      <p:sp>
        <p:nvSpPr>
          <p:cNvPr id="3" name="Slide Number Placeholder 2">
            <a:extLst>
              <a:ext uri="{FF2B5EF4-FFF2-40B4-BE49-F238E27FC236}">
                <a16:creationId xmlns="" xmlns:a16="http://schemas.microsoft.com/office/drawing/2014/main" id="{75D98B8D-DCA3-4BD6-A11A-ED3B7B2C6A53}"/>
              </a:ext>
            </a:extLst>
          </p:cNvPr>
          <p:cNvSpPr>
            <a:spLocks noGrp="1"/>
          </p:cNvSpPr>
          <p:nvPr>
            <p:ph type="sldNum" sz="quarter" idx="11"/>
          </p:nvPr>
        </p:nvSpPr>
        <p:spPr/>
        <p:txBody>
          <a:bodyPr/>
          <a:lstStyle/>
          <a:p>
            <a:pPr algn="r"/>
            <a:fld id="{01517C5A-21C8-4A78-AA4B-D0D5DD5ADE52}" type="slidenum">
              <a:rPr>
                <a:solidFill>
                  <a:srgbClr val="FFFFFF"/>
                </a:solidFill>
              </a:rPr>
              <a:pPr algn="r"/>
              <a:t>‹#›</a:t>
            </a:fld>
            <a:endParaRPr>
              <a:solidFill>
                <a:srgbClr val="FFFFFF"/>
              </a:solidFill>
            </a:endParaRPr>
          </a:p>
        </p:txBody>
      </p:sp>
    </p:spTree>
    <p:extLst>
      <p:ext uri="{BB962C8B-B14F-4D97-AF65-F5344CB8AC3E}">
        <p14:creationId xmlns:p14="http://schemas.microsoft.com/office/powerpoint/2010/main" val="10997802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Slide | Black | Airbus A320">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5CAF6273-37A3-B740-A7A8-1320539097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415"/>
            <a:ext cx="12192000" cy="6860032"/>
          </a:xfrm>
          <a:prstGeom prst="rect">
            <a:avLst/>
          </a:prstGeom>
        </p:spPr>
      </p:pic>
      <p:pic>
        <p:nvPicPr>
          <p:cNvPr id="7" name="Picture 6">
            <a:extLst>
              <a:ext uri="{FF2B5EF4-FFF2-40B4-BE49-F238E27FC236}">
                <a16:creationId xmlns="" xmlns:a16="http://schemas.microsoft.com/office/drawing/2014/main" id="{6E33522C-82FB-D942-B60E-F0869B3555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3149" y="6266574"/>
            <a:ext cx="1923625" cy="351631"/>
          </a:xfrm>
          <a:prstGeom prst="rect">
            <a:avLst/>
          </a:prstGeom>
        </p:spPr>
      </p:pic>
      <p:sp>
        <p:nvSpPr>
          <p:cNvPr id="2" name="Footer Placeholder 1">
            <a:extLst>
              <a:ext uri="{FF2B5EF4-FFF2-40B4-BE49-F238E27FC236}">
                <a16:creationId xmlns="" xmlns:a16="http://schemas.microsoft.com/office/drawing/2014/main" id="{F103811E-C557-4BCE-838E-CBE868A581D8}"/>
              </a:ext>
            </a:extLst>
          </p:cNvPr>
          <p:cNvSpPr>
            <a:spLocks noGrp="1"/>
          </p:cNvSpPr>
          <p:nvPr>
            <p:ph type="ftr" sz="quarter" idx="10"/>
          </p:nvPr>
        </p:nvSpPr>
        <p:spPr/>
        <p:txBody>
          <a:bodyPr/>
          <a:lstStyle/>
          <a:p>
            <a:r>
              <a:rPr>
                <a:solidFill>
                  <a:srgbClr val="E4551F"/>
                </a:solidFill>
                <a:cs typeface="DIN-Light"/>
              </a:rPr>
              <a:t>Collins Aerospace Proprietary. This document contains no export controlled technical data.</a:t>
            </a:r>
            <a:endParaRPr>
              <a:solidFill>
                <a:srgbClr val="E4551F"/>
              </a:solidFill>
            </a:endParaRPr>
          </a:p>
        </p:txBody>
      </p:sp>
      <p:sp>
        <p:nvSpPr>
          <p:cNvPr id="10" name="Footer Placeholder 3">
            <a:extLst>
              <a:ext uri="{FF2B5EF4-FFF2-40B4-BE49-F238E27FC236}">
                <a16:creationId xmlns="" xmlns:a16="http://schemas.microsoft.com/office/drawing/2014/main" id="{617EE491-6BA7-4E47-B28D-A3D807A2ACC6}"/>
              </a:ext>
            </a:extLst>
          </p:cNvPr>
          <p:cNvSpPr txBox="1">
            <a:spLocks/>
          </p:cNvSpPr>
          <p:nvPr userDrawn="1"/>
        </p:nvSpPr>
        <p:spPr>
          <a:xfrm>
            <a:off x="5341259" y="6279970"/>
            <a:ext cx="5997303" cy="183091"/>
          </a:xfrm>
          <a:prstGeom prst="rect">
            <a:avLst/>
          </a:prstGeom>
        </p:spPr>
        <p:txBody>
          <a:bodyPr vert="horz" lIns="0" tIns="0" rIns="0" bIns="0" rtlCol="0" anchor="ctr"/>
          <a:lstStyle>
            <a:defPPr>
              <a:defRPr lang="en-US"/>
            </a:defPPr>
            <a:lvl1pPr marL="0" algn="r" defTabSz="457200" rtl="0" eaLnBrk="1" latinLnBrk="0" hangingPunct="1">
              <a:defRPr sz="600" b="0" kern="800" spc="40" baseline="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sz="600" dirty="0">
                <a:solidFill>
                  <a:srgbClr val="FFFFFF"/>
                </a:solidFill>
                <a:cs typeface="DIN-Light"/>
              </a:rPr>
              <a:t>© 2018 </a:t>
            </a:r>
            <a:r>
              <a:rPr lang="en-US" sz="600" dirty="0">
                <a:solidFill>
                  <a:srgbClr val="FFFFFF"/>
                </a:solidFill>
              </a:rPr>
              <a:t>Collins Aerospace, a United Technologies company. All rights reserved.</a:t>
            </a:r>
            <a:endParaRPr lang="en-US" sz="600" dirty="0">
              <a:solidFill>
                <a:srgbClr val="E4551F"/>
              </a:solidFill>
              <a:cs typeface="DIN-Light"/>
              <a:sym typeface="Verdana"/>
            </a:endParaRPr>
          </a:p>
        </p:txBody>
      </p:sp>
      <p:sp>
        <p:nvSpPr>
          <p:cNvPr id="11" name="Title Placeholder 1"/>
          <p:cNvSpPr>
            <a:spLocks noGrp="1"/>
          </p:cNvSpPr>
          <p:nvPr>
            <p:ph type="title" hasCustomPrompt="1"/>
          </p:nvPr>
        </p:nvSpPr>
        <p:spPr>
          <a:xfrm>
            <a:off x="609600" y="3865063"/>
            <a:ext cx="6495845" cy="1617613"/>
          </a:xfrm>
          <a:prstGeom prst="rect">
            <a:avLst/>
          </a:prstGeom>
        </p:spPr>
        <p:txBody>
          <a:bodyPr vert="horz" lIns="91440" tIns="45720" rIns="91440" bIns="45720" rtlCol="0" anchor="b">
            <a:noAutofit/>
          </a:bodyPr>
          <a:lstStyle>
            <a:lvl1pPr>
              <a:defRPr/>
            </a:lvl1pPr>
          </a:lstStyle>
          <a:p>
            <a:pPr lvl="0"/>
            <a:r>
              <a:rPr lang="en-US" dirty="0"/>
              <a:t>TITLE HERE. ALL CAPS. WHITE. 24 PT.</a:t>
            </a:r>
          </a:p>
        </p:txBody>
      </p:sp>
      <p:sp>
        <p:nvSpPr>
          <p:cNvPr id="14" name="Text Placeholder 17">
            <a:extLst>
              <a:ext uri="{FF2B5EF4-FFF2-40B4-BE49-F238E27FC236}">
                <a16:creationId xmlns="" xmlns:a16="http://schemas.microsoft.com/office/drawing/2014/main" id="{BA7CE48C-440A-4B45-A999-82FB3F90250A}"/>
              </a:ext>
            </a:extLst>
          </p:cNvPr>
          <p:cNvSpPr>
            <a:spLocks noGrp="1"/>
          </p:cNvSpPr>
          <p:nvPr>
            <p:ph type="body" sz="quarter" idx="28" hasCustomPrompt="1"/>
          </p:nvPr>
        </p:nvSpPr>
        <p:spPr>
          <a:xfrm>
            <a:off x="609600" y="5541583"/>
            <a:ext cx="6507888" cy="613853"/>
          </a:xfrm>
        </p:spPr>
        <p:txBody>
          <a:bodyPr anchor="t">
            <a:noAutofit/>
          </a:bodyPr>
          <a:lstStyle>
            <a:lvl1pPr marL="0" indent="0">
              <a:buNone/>
              <a:defRPr sz="1100" cap="all" spc="200" baseline="0">
                <a:solidFill>
                  <a:schemeClr val="accent1"/>
                </a:solidFill>
              </a:defRPr>
            </a:lvl1pPr>
          </a:lstStyle>
          <a:p>
            <a:pPr lvl="0"/>
            <a:r>
              <a:rPr lang="en-US" dirty="0"/>
              <a:t>SUBHEAD HERE. ALL CAPS. TERRA COTTA. 11 PT.</a:t>
            </a:r>
          </a:p>
        </p:txBody>
      </p:sp>
    </p:spTree>
    <p:extLst>
      <p:ext uri="{BB962C8B-B14F-4D97-AF65-F5344CB8AC3E}">
        <p14:creationId xmlns:p14="http://schemas.microsoft.com/office/powerpoint/2010/main" val="33003032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 Headline + Body | Black">
    <p:spTree>
      <p:nvGrpSpPr>
        <p:cNvPr id="1" name=""/>
        <p:cNvGrpSpPr/>
        <p:nvPr/>
      </p:nvGrpSpPr>
      <p:grpSpPr>
        <a:xfrm>
          <a:off x="0" y="0"/>
          <a:ext cx="0" cy="0"/>
          <a:chOff x="0" y="0"/>
          <a:chExt cx="0" cy="0"/>
        </a:xfrm>
      </p:grpSpPr>
      <p:sp>
        <p:nvSpPr>
          <p:cNvPr id="10" name="Content Placeholder 3">
            <a:extLst>
              <a:ext uri="{FF2B5EF4-FFF2-40B4-BE49-F238E27FC236}">
                <a16:creationId xmlns="" xmlns:a16="http://schemas.microsoft.com/office/drawing/2014/main" id="{BECF2EFB-1FFD-0640-A59A-CE7F22635474}"/>
              </a:ext>
            </a:extLst>
          </p:cNvPr>
          <p:cNvSpPr>
            <a:spLocks noGrp="1"/>
          </p:cNvSpPr>
          <p:nvPr>
            <p:ph sz="half" idx="2" hasCustomPrompt="1"/>
          </p:nvPr>
        </p:nvSpPr>
        <p:spPr>
          <a:xfrm>
            <a:off x="609600" y="1401380"/>
            <a:ext cx="10972800" cy="4664517"/>
          </a:xfrm>
        </p:spPr>
        <p:txBody>
          <a:bodyPr>
            <a:noAutofit/>
          </a:bodyPr>
          <a:lstStyle>
            <a:lvl1pPr marL="233363" indent="-233363">
              <a:buClr>
                <a:schemeClr val="accent1"/>
              </a:buClr>
              <a:buFont typeface="Arial" panose="020B0604020202020204" pitchFamily="34" charset="0"/>
              <a:buChar char="•"/>
              <a:tabLst/>
              <a:defRPr sz="1600">
                <a:solidFill>
                  <a:schemeClr val="tx1"/>
                </a:solidFill>
              </a:defRPr>
            </a:lvl1pPr>
            <a:lvl2pPr marL="685800" indent="-225425">
              <a:buClr>
                <a:schemeClr val="accent1"/>
              </a:buClr>
              <a:buFont typeface="Arial" panose="020B0604020202020204" pitchFamily="34" charset="0"/>
              <a:buChar char="•"/>
              <a:tabLst/>
              <a:defRPr sz="1400">
                <a:solidFill>
                  <a:schemeClr val="tx1"/>
                </a:solidFill>
              </a:defRPr>
            </a:lvl2pPr>
            <a:lvl3pPr marL="1142944" indent="-228588">
              <a:buClr>
                <a:schemeClr val="accent1"/>
              </a:buClr>
              <a:buFont typeface="Arial" panose="020B0604020202020204" pitchFamily="34" charset="0"/>
              <a:buChar char="•"/>
              <a:defRPr sz="1200">
                <a:solidFill>
                  <a:schemeClr val="tx1"/>
                </a:solidFill>
              </a:defRPr>
            </a:lvl3pPr>
            <a:lvl4pPr>
              <a:defRPr sz="1200">
                <a:solidFill>
                  <a:srgbClr val="FFFFFF"/>
                </a:solidFill>
              </a:defRPr>
            </a:lvl4pPr>
            <a:lvl5pPr>
              <a:defRPr sz="1200">
                <a:solidFill>
                  <a:srgbClr val="FFFFFF"/>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itle 4">
            <a:extLst>
              <a:ext uri="{FF2B5EF4-FFF2-40B4-BE49-F238E27FC236}">
                <a16:creationId xmlns="" xmlns:a16="http://schemas.microsoft.com/office/drawing/2014/main" id="{A539C789-234B-0041-B311-916160AEFC21}"/>
              </a:ext>
            </a:extLst>
          </p:cNvPr>
          <p:cNvSpPr>
            <a:spLocks noGrp="1"/>
          </p:cNvSpPr>
          <p:nvPr>
            <p:ph type="title" hasCustomPrompt="1"/>
          </p:nvPr>
        </p:nvSpPr>
        <p:spPr/>
        <p:txBody>
          <a:bodyPr/>
          <a:lstStyle>
            <a:lvl1pPr>
              <a:defRPr/>
            </a:lvl1pPr>
          </a:lstStyle>
          <a:p>
            <a:r>
              <a:rPr lang="en-US" dirty="0"/>
              <a:t>TITLE HERE. ALL CAPS. WHITE. 24 PT.</a:t>
            </a:r>
          </a:p>
        </p:txBody>
      </p:sp>
      <p:sp>
        <p:nvSpPr>
          <p:cNvPr id="2" name="Footer Placeholder 1">
            <a:extLst>
              <a:ext uri="{FF2B5EF4-FFF2-40B4-BE49-F238E27FC236}">
                <a16:creationId xmlns="" xmlns:a16="http://schemas.microsoft.com/office/drawing/2014/main" id="{349B8D00-5DA5-4638-B20A-F06736E623DE}"/>
              </a:ext>
            </a:extLst>
          </p:cNvPr>
          <p:cNvSpPr>
            <a:spLocks noGrp="1"/>
          </p:cNvSpPr>
          <p:nvPr>
            <p:ph type="ftr" sz="quarter" idx="10"/>
          </p:nvPr>
        </p:nvSpPr>
        <p:spPr/>
        <p:txBody>
          <a:bodyPr/>
          <a:lstStyle/>
          <a:p>
            <a:r>
              <a:rPr>
                <a:solidFill>
                  <a:srgbClr val="E4551F"/>
                </a:solidFill>
              </a:rPr>
              <a:t>Collins Aerospace Proprietary. This document contains no export controlled technical data.</a:t>
            </a:r>
          </a:p>
        </p:txBody>
      </p:sp>
      <p:sp>
        <p:nvSpPr>
          <p:cNvPr id="3" name="Slide Number Placeholder 2">
            <a:extLst>
              <a:ext uri="{FF2B5EF4-FFF2-40B4-BE49-F238E27FC236}">
                <a16:creationId xmlns="" xmlns:a16="http://schemas.microsoft.com/office/drawing/2014/main" id="{14805BD7-0FC8-4CFC-8B71-3CC33B9FBFE6}"/>
              </a:ext>
            </a:extLst>
          </p:cNvPr>
          <p:cNvSpPr>
            <a:spLocks noGrp="1"/>
          </p:cNvSpPr>
          <p:nvPr>
            <p:ph type="sldNum" sz="quarter" idx="11"/>
          </p:nvPr>
        </p:nvSpPr>
        <p:spPr/>
        <p:txBody>
          <a:bodyPr/>
          <a:lstStyle/>
          <a:p>
            <a:pPr algn="r"/>
            <a:fld id="{01517C5A-21C8-4A78-AA4B-D0D5DD5ADE52}" type="slidenum">
              <a:rPr>
                <a:solidFill>
                  <a:srgbClr val="FFFFFF"/>
                </a:solidFill>
              </a:rPr>
              <a:pPr algn="r"/>
              <a:t>‹#›</a:t>
            </a:fld>
            <a:endParaRPr>
              <a:solidFill>
                <a:srgbClr val="FFFFFF"/>
              </a:solidFill>
            </a:endParaRPr>
          </a:p>
        </p:txBody>
      </p:sp>
    </p:spTree>
    <p:extLst>
      <p:ext uri="{BB962C8B-B14F-4D97-AF65-F5344CB8AC3E}">
        <p14:creationId xmlns:p14="http://schemas.microsoft.com/office/powerpoint/2010/main" val="41689300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 Headline + Sub | Black">
    <p:spTree>
      <p:nvGrpSpPr>
        <p:cNvPr id="1" name=""/>
        <p:cNvGrpSpPr/>
        <p:nvPr/>
      </p:nvGrpSpPr>
      <p:grpSpPr>
        <a:xfrm>
          <a:off x="0" y="0"/>
          <a:ext cx="0" cy="0"/>
          <a:chOff x="0" y="0"/>
          <a:chExt cx="0" cy="0"/>
        </a:xfrm>
      </p:grpSpPr>
      <p:sp>
        <p:nvSpPr>
          <p:cNvPr id="5" name="Text Placeholder 2">
            <a:extLst>
              <a:ext uri="{FF2B5EF4-FFF2-40B4-BE49-F238E27FC236}">
                <a16:creationId xmlns="" xmlns:a16="http://schemas.microsoft.com/office/drawing/2014/main" id="{CA13725E-EEC9-A541-A129-451A9DC79538}"/>
              </a:ext>
            </a:extLst>
          </p:cNvPr>
          <p:cNvSpPr>
            <a:spLocks noGrp="1"/>
          </p:cNvSpPr>
          <p:nvPr>
            <p:ph type="body" idx="1" hasCustomPrompt="1"/>
          </p:nvPr>
        </p:nvSpPr>
        <p:spPr>
          <a:xfrm>
            <a:off x="609600" y="1166707"/>
            <a:ext cx="10972800" cy="411740"/>
          </a:xfrm>
        </p:spPr>
        <p:txBody>
          <a:bodyPr anchor="t">
            <a:normAutofit/>
          </a:bodyPr>
          <a:lstStyle>
            <a:lvl1pPr marL="0" indent="0">
              <a:buNone/>
              <a:defRPr sz="1100" b="0" cap="all" spc="200" baseline="0">
                <a:solidFill>
                  <a:schemeClr val="accent1"/>
                </a:solidFill>
              </a:defRPr>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dirty="0"/>
              <a:t>SUBTITLE | ALL CAPS | TERRA COTTA | 11 PT</a:t>
            </a:r>
          </a:p>
        </p:txBody>
      </p:sp>
      <p:sp>
        <p:nvSpPr>
          <p:cNvPr id="4" name="Title 3">
            <a:extLst>
              <a:ext uri="{FF2B5EF4-FFF2-40B4-BE49-F238E27FC236}">
                <a16:creationId xmlns="" xmlns:a16="http://schemas.microsoft.com/office/drawing/2014/main" id="{EE33CA67-2743-BE45-A4E6-B088ACBBAB8E}"/>
              </a:ext>
            </a:extLst>
          </p:cNvPr>
          <p:cNvSpPr>
            <a:spLocks noGrp="1"/>
          </p:cNvSpPr>
          <p:nvPr>
            <p:ph type="title" hasCustomPrompt="1"/>
          </p:nvPr>
        </p:nvSpPr>
        <p:spPr/>
        <p:txBody>
          <a:bodyPr/>
          <a:lstStyle>
            <a:lvl1pPr>
              <a:defRPr/>
            </a:lvl1pPr>
          </a:lstStyle>
          <a:p>
            <a:r>
              <a:rPr lang="en-US" dirty="0"/>
              <a:t>TITLE HERE. ALL CAPS. WHITE. 24 PT.</a:t>
            </a:r>
          </a:p>
        </p:txBody>
      </p:sp>
      <p:sp>
        <p:nvSpPr>
          <p:cNvPr id="2" name="Footer Placeholder 1">
            <a:extLst>
              <a:ext uri="{FF2B5EF4-FFF2-40B4-BE49-F238E27FC236}">
                <a16:creationId xmlns="" xmlns:a16="http://schemas.microsoft.com/office/drawing/2014/main" id="{8DD23D9B-E365-4390-B4C2-73EC374CAB60}"/>
              </a:ext>
            </a:extLst>
          </p:cNvPr>
          <p:cNvSpPr>
            <a:spLocks noGrp="1"/>
          </p:cNvSpPr>
          <p:nvPr>
            <p:ph type="ftr" sz="quarter" idx="10"/>
          </p:nvPr>
        </p:nvSpPr>
        <p:spPr/>
        <p:txBody>
          <a:bodyPr/>
          <a:lstStyle/>
          <a:p>
            <a:r>
              <a:rPr>
                <a:solidFill>
                  <a:srgbClr val="E4551F"/>
                </a:solidFill>
              </a:rPr>
              <a:t>Collins Aerospace Proprietary. This document contains no export controlled technical data.</a:t>
            </a:r>
          </a:p>
        </p:txBody>
      </p:sp>
      <p:sp>
        <p:nvSpPr>
          <p:cNvPr id="3" name="Slide Number Placeholder 2">
            <a:extLst>
              <a:ext uri="{FF2B5EF4-FFF2-40B4-BE49-F238E27FC236}">
                <a16:creationId xmlns="" xmlns:a16="http://schemas.microsoft.com/office/drawing/2014/main" id="{E04FBCDF-CD63-4BEF-BE6A-CD05B51514E3}"/>
              </a:ext>
            </a:extLst>
          </p:cNvPr>
          <p:cNvSpPr>
            <a:spLocks noGrp="1"/>
          </p:cNvSpPr>
          <p:nvPr>
            <p:ph type="sldNum" sz="quarter" idx="11"/>
          </p:nvPr>
        </p:nvSpPr>
        <p:spPr/>
        <p:txBody>
          <a:bodyPr/>
          <a:lstStyle/>
          <a:p>
            <a:pPr algn="r"/>
            <a:fld id="{01517C5A-21C8-4A78-AA4B-D0D5DD5ADE52}" type="slidenum">
              <a:rPr>
                <a:solidFill>
                  <a:srgbClr val="FFFFFF"/>
                </a:solidFill>
              </a:rPr>
              <a:pPr algn="r"/>
              <a:t>‹#›</a:t>
            </a:fld>
            <a:endParaRPr>
              <a:solidFill>
                <a:srgbClr val="FFFFFF"/>
              </a:solidFill>
            </a:endParaRPr>
          </a:p>
        </p:txBody>
      </p:sp>
    </p:spTree>
    <p:extLst>
      <p:ext uri="{BB962C8B-B14F-4D97-AF65-F5344CB8AC3E}">
        <p14:creationId xmlns:p14="http://schemas.microsoft.com/office/powerpoint/2010/main" val="35827413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 Headline | Black">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B7D42A82-65F5-9643-8C5E-E126C1F2FFB1}"/>
              </a:ext>
            </a:extLst>
          </p:cNvPr>
          <p:cNvSpPr>
            <a:spLocks noGrp="1"/>
          </p:cNvSpPr>
          <p:nvPr>
            <p:ph type="title" hasCustomPrompt="1"/>
          </p:nvPr>
        </p:nvSpPr>
        <p:spPr/>
        <p:txBody>
          <a:bodyPr/>
          <a:lstStyle>
            <a:lvl1pPr>
              <a:defRPr/>
            </a:lvl1pPr>
          </a:lstStyle>
          <a:p>
            <a:r>
              <a:rPr lang="en-US" dirty="0"/>
              <a:t>TITLE HERE. ALL CAPS. WHITE. 24 PT.</a:t>
            </a:r>
          </a:p>
        </p:txBody>
      </p:sp>
      <p:sp>
        <p:nvSpPr>
          <p:cNvPr id="2" name="Footer Placeholder 1">
            <a:extLst>
              <a:ext uri="{FF2B5EF4-FFF2-40B4-BE49-F238E27FC236}">
                <a16:creationId xmlns="" xmlns:a16="http://schemas.microsoft.com/office/drawing/2014/main" id="{A24F9EE2-4406-4C21-92F4-F3E5A020A8E6}"/>
              </a:ext>
            </a:extLst>
          </p:cNvPr>
          <p:cNvSpPr>
            <a:spLocks noGrp="1"/>
          </p:cNvSpPr>
          <p:nvPr>
            <p:ph type="ftr" sz="quarter" idx="10"/>
          </p:nvPr>
        </p:nvSpPr>
        <p:spPr/>
        <p:txBody>
          <a:bodyPr/>
          <a:lstStyle/>
          <a:p>
            <a:r>
              <a:rPr>
                <a:solidFill>
                  <a:srgbClr val="E4551F"/>
                </a:solidFill>
              </a:rPr>
              <a:t>Collins Aerospace Proprietary. This document contains no export controlled technical data.</a:t>
            </a:r>
          </a:p>
        </p:txBody>
      </p:sp>
      <p:sp>
        <p:nvSpPr>
          <p:cNvPr id="3" name="Slide Number Placeholder 2">
            <a:extLst>
              <a:ext uri="{FF2B5EF4-FFF2-40B4-BE49-F238E27FC236}">
                <a16:creationId xmlns="" xmlns:a16="http://schemas.microsoft.com/office/drawing/2014/main" id="{8EDD45E3-18F7-4B84-9FB9-181D23BECAE6}"/>
              </a:ext>
            </a:extLst>
          </p:cNvPr>
          <p:cNvSpPr>
            <a:spLocks noGrp="1"/>
          </p:cNvSpPr>
          <p:nvPr>
            <p:ph type="sldNum" sz="quarter" idx="11"/>
          </p:nvPr>
        </p:nvSpPr>
        <p:spPr/>
        <p:txBody>
          <a:bodyPr/>
          <a:lstStyle/>
          <a:p>
            <a:pPr algn="r"/>
            <a:fld id="{01517C5A-21C8-4A78-AA4B-D0D5DD5ADE52}" type="slidenum">
              <a:rPr>
                <a:solidFill>
                  <a:srgbClr val="FFFFFF"/>
                </a:solidFill>
              </a:rPr>
              <a:pPr algn="r"/>
              <a:t>‹#›</a:t>
            </a:fld>
            <a:endParaRPr>
              <a:solidFill>
                <a:srgbClr val="FFFFFF"/>
              </a:solidFill>
            </a:endParaRPr>
          </a:p>
        </p:txBody>
      </p:sp>
    </p:spTree>
    <p:extLst>
      <p:ext uri="{BB962C8B-B14F-4D97-AF65-F5344CB8AC3E}">
        <p14:creationId xmlns:p14="http://schemas.microsoft.com/office/powerpoint/2010/main" val="3330848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 3 Collage + Sub | Black">
    <p:spTree>
      <p:nvGrpSpPr>
        <p:cNvPr id="1" name=""/>
        <p:cNvGrpSpPr/>
        <p:nvPr/>
      </p:nvGrpSpPr>
      <p:grpSpPr>
        <a:xfrm>
          <a:off x="0" y="0"/>
          <a:ext cx="0" cy="0"/>
          <a:chOff x="0" y="0"/>
          <a:chExt cx="0" cy="0"/>
        </a:xfrm>
      </p:grpSpPr>
      <p:sp>
        <p:nvSpPr>
          <p:cNvPr id="17" name="Picture Placeholder 3">
            <a:extLst>
              <a:ext uri="{FF2B5EF4-FFF2-40B4-BE49-F238E27FC236}">
                <a16:creationId xmlns="" xmlns:a16="http://schemas.microsoft.com/office/drawing/2014/main" id="{77EED0EA-774D-0F41-A218-DE820FFCF144}"/>
              </a:ext>
            </a:extLst>
          </p:cNvPr>
          <p:cNvSpPr>
            <a:spLocks noGrp="1"/>
          </p:cNvSpPr>
          <p:nvPr>
            <p:ph type="pic" sz="quarter" idx="10" hasCustomPrompt="1"/>
          </p:nvPr>
        </p:nvSpPr>
        <p:spPr>
          <a:xfrm>
            <a:off x="0" y="1973738"/>
            <a:ext cx="4145280" cy="913107"/>
          </a:xfrm>
          <a:ln>
            <a:solidFill>
              <a:schemeClr val="bg1"/>
            </a:solidFill>
          </a:ln>
        </p:spPr>
        <p:txBody>
          <a:bodyPr anchor="ctr"/>
          <a:lstStyle>
            <a:lvl1pPr marL="0" indent="0" algn="ctr">
              <a:buNone/>
              <a:defRPr/>
            </a:lvl1pPr>
          </a:lstStyle>
          <a:p>
            <a:r>
              <a:rPr lang="en-US" dirty="0"/>
              <a:t>INSERT PHOTO HERE</a:t>
            </a:r>
          </a:p>
        </p:txBody>
      </p:sp>
      <p:sp>
        <p:nvSpPr>
          <p:cNvPr id="18" name="Picture Placeholder 3">
            <a:extLst>
              <a:ext uri="{FF2B5EF4-FFF2-40B4-BE49-F238E27FC236}">
                <a16:creationId xmlns="" xmlns:a16="http://schemas.microsoft.com/office/drawing/2014/main" id="{AA25B962-B6D5-E443-8523-A4362723BE09}"/>
              </a:ext>
            </a:extLst>
          </p:cNvPr>
          <p:cNvSpPr>
            <a:spLocks noGrp="1"/>
          </p:cNvSpPr>
          <p:nvPr>
            <p:ph type="pic" sz="quarter" idx="14" hasCustomPrompt="1"/>
          </p:nvPr>
        </p:nvSpPr>
        <p:spPr>
          <a:xfrm>
            <a:off x="4130412" y="1973736"/>
            <a:ext cx="8046720" cy="4142672"/>
          </a:xfrm>
          <a:ln>
            <a:solidFill>
              <a:schemeClr val="bg1"/>
            </a:solidFill>
          </a:ln>
        </p:spPr>
        <p:txBody>
          <a:bodyPr anchor="ctr"/>
          <a:lstStyle>
            <a:lvl1pPr marL="0" indent="0" algn="ctr">
              <a:buNone/>
              <a:defRPr/>
            </a:lvl1pPr>
          </a:lstStyle>
          <a:p>
            <a:r>
              <a:rPr lang="en-US" dirty="0"/>
              <a:t>INSERT PHOTO HERE</a:t>
            </a:r>
          </a:p>
        </p:txBody>
      </p:sp>
      <p:sp>
        <p:nvSpPr>
          <p:cNvPr id="28" name="Picture Placeholder 3">
            <a:extLst>
              <a:ext uri="{FF2B5EF4-FFF2-40B4-BE49-F238E27FC236}">
                <a16:creationId xmlns="" xmlns:a16="http://schemas.microsoft.com/office/drawing/2014/main" id="{9303EEA9-2941-B74E-9117-7A9AD13BCAF1}"/>
              </a:ext>
            </a:extLst>
          </p:cNvPr>
          <p:cNvSpPr>
            <a:spLocks noGrp="1"/>
          </p:cNvSpPr>
          <p:nvPr>
            <p:ph type="pic" sz="quarter" idx="17" hasCustomPrompt="1"/>
          </p:nvPr>
        </p:nvSpPr>
        <p:spPr>
          <a:xfrm>
            <a:off x="0" y="2886845"/>
            <a:ext cx="4145280" cy="3229565"/>
          </a:xfrm>
          <a:ln>
            <a:solidFill>
              <a:schemeClr val="bg1"/>
            </a:solidFill>
          </a:ln>
        </p:spPr>
        <p:txBody>
          <a:bodyPr anchor="ctr"/>
          <a:lstStyle>
            <a:lvl1pPr marL="0" indent="0" algn="ctr">
              <a:buNone/>
              <a:defRPr/>
            </a:lvl1pPr>
          </a:lstStyle>
          <a:p>
            <a:r>
              <a:rPr lang="en-US" dirty="0"/>
              <a:t>INSERT PHOTO HERE</a:t>
            </a:r>
          </a:p>
        </p:txBody>
      </p:sp>
      <p:sp>
        <p:nvSpPr>
          <p:cNvPr id="8" name="Text Placeholder 2">
            <a:extLst>
              <a:ext uri="{FF2B5EF4-FFF2-40B4-BE49-F238E27FC236}">
                <a16:creationId xmlns="" xmlns:a16="http://schemas.microsoft.com/office/drawing/2014/main" id="{3109CE1B-EC33-4340-989A-4E157D4BA7D2}"/>
              </a:ext>
            </a:extLst>
          </p:cNvPr>
          <p:cNvSpPr>
            <a:spLocks noGrp="1"/>
          </p:cNvSpPr>
          <p:nvPr>
            <p:ph type="body" idx="1" hasCustomPrompt="1"/>
          </p:nvPr>
        </p:nvSpPr>
        <p:spPr>
          <a:xfrm>
            <a:off x="609600" y="1166707"/>
            <a:ext cx="10972800" cy="411740"/>
          </a:xfrm>
        </p:spPr>
        <p:txBody>
          <a:bodyPr anchor="t">
            <a:normAutofit/>
          </a:bodyPr>
          <a:lstStyle>
            <a:lvl1pPr marL="0" indent="0">
              <a:buNone/>
              <a:defRPr sz="1100" b="0" cap="all" spc="200" baseline="0">
                <a:solidFill>
                  <a:schemeClr val="accent1"/>
                </a:solidFill>
              </a:defRPr>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dirty="0"/>
              <a:t>SUBTITLE | ALL CAPS | TERRA COTTA | 11 PT</a:t>
            </a:r>
          </a:p>
        </p:txBody>
      </p:sp>
      <p:sp>
        <p:nvSpPr>
          <p:cNvPr id="4" name="Title 3">
            <a:extLst>
              <a:ext uri="{FF2B5EF4-FFF2-40B4-BE49-F238E27FC236}">
                <a16:creationId xmlns="" xmlns:a16="http://schemas.microsoft.com/office/drawing/2014/main" id="{1CAFF837-9556-424F-BF3B-DC25B3885715}"/>
              </a:ext>
            </a:extLst>
          </p:cNvPr>
          <p:cNvSpPr>
            <a:spLocks noGrp="1"/>
          </p:cNvSpPr>
          <p:nvPr>
            <p:ph type="title" hasCustomPrompt="1"/>
          </p:nvPr>
        </p:nvSpPr>
        <p:spPr/>
        <p:txBody>
          <a:bodyPr/>
          <a:lstStyle>
            <a:lvl1pPr>
              <a:defRPr/>
            </a:lvl1pPr>
          </a:lstStyle>
          <a:p>
            <a:r>
              <a:rPr lang="en-US" dirty="0"/>
              <a:t>TITLE HERE. ALL CAPS. WHITE. 24 PT.</a:t>
            </a:r>
          </a:p>
        </p:txBody>
      </p:sp>
      <p:sp>
        <p:nvSpPr>
          <p:cNvPr id="2" name="Footer Placeholder 1">
            <a:extLst>
              <a:ext uri="{FF2B5EF4-FFF2-40B4-BE49-F238E27FC236}">
                <a16:creationId xmlns="" xmlns:a16="http://schemas.microsoft.com/office/drawing/2014/main" id="{794FD6C8-43BC-4102-ACE7-BF469C8BBAFF}"/>
              </a:ext>
            </a:extLst>
          </p:cNvPr>
          <p:cNvSpPr>
            <a:spLocks noGrp="1"/>
          </p:cNvSpPr>
          <p:nvPr>
            <p:ph type="ftr" sz="quarter" idx="18"/>
          </p:nvPr>
        </p:nvSpPr>
        <p:spPr/>
        <p:txBody>
          <a:bodyPr/>
          <a:lstStyle/>
          <a:p>
            <a:r>
              <a:rPr>
                <a:solidFill>
                  <a:srgbClr val="E4551F"/>
                </a:solidFill>
              </a:rPr>
              <a:t>Collins Aerospace Proprietary. This document contains no export controlled technical data.</a:t>
            </a:r>
          </a:p>
        </p:txBody>
      </p:sp>
      <p:sp>
        <p:nvSpPr>
          <p:cNvPr id="3" name="Slide Number Placeholder 2">
            <a:extLst>
              <a:ext uri="{FF2B5EF4-FFF2-40B4-BE49-F238E27FC236}">
                <a16:creationId xmlns="" xmlns:a16="http://schemas.microsoft.com/office/drawing/2014/main" id="{D21BDE68-94B6-4E33-A15B-7D0201FF59A2}"/>
              </a:ext>
            </a:extLst>
          </p:cNvPr>
          <p:cNvSpPr>
            <a:spLocks noGrp="1"/>
          </p:cNvSpPr>
          <p:nvPr>
            <p:ph type="sldNum" sz="quarter" idx="19"/>
          </p:nvPr>
        </p:nvSpPr>
        <p:spPr/>
        <p:txBody>
          <a:bodyPr/>
          <a:lstStyle/>
          <a:p>
            <a:pPr algn="r"/>
            <a:fld id="{01517C5A-21C8-4A78-AA4B-D0D5DD5ADE52}" type="slidenum">
              <a:rPr>
                <a:solidFill>
                  <a:srgbClr val="FFFFFF"/>
                </a:solidFill>
              </a:rPr>
              <a:pPr algn="r"/>
              <a:t>‹#›</a:t>
            </a:fld>
            <a:endParaRPr>
              <a:solidFill>
                <a:srgbClr val="FFFFFF"/>
              </a:solidFill>
            </a:endParaRPr>
          </a:p>
        </p:txBody>
      </p:sp>
    </p:spTree>
    <p:extLst>
      <p:ext uri="{BB962C8B-B14F-4D97-AF65-F5344CB8AC3E}">
        <p14:creationId xmlns:p14="http://schemas.microsoft.com/office/powerpoint/2010/main" val="1785721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 3 Collage | Black">
    <p:spTree>
      <p:nvGrpSpPr>
        <p:cNvPr id="1" name=""/>
        <p:cNvGrpSpPr/>
        <p:nvPr/>
      </p:nvGrpSpPr>
      <p:grpSpPr>
        <a:xfrm>
          <a:off x="0" y="0"/>
          <a:ext cx="0" cy="0"/>
          <a:chOff x="0" y="0"/>
          <a:chExt cx="0" cy="0"/>
        </a:xfrm>
      </p:grpSpPr>
      <p:sp>
        <p:nvSpPr>
          <p:cNvPr id="14" name="Picture Placeholder 3">
            <a:extLst>
              <a:ext uri="{FF2B5EF4-FFF2-40B4-BE49-F238E27FC236}">
                <a16:creationId xmlns="" xmlns:a16="http://schemas.microsoft.com/office/drawing/2014/main" id="{BF40DBD9-649C-9E44-A365-E9AF1300ECB3}"/>
              </a:ext>
            </a:extLst>
          </p:cNvPr>
          <p:cNvSpPr>
            <a:spLocks noGrp="1"/>
          </p:cNvSpPr>
          <p:nvPr>
            <p:ph type="pic" sz="quarter" idx="10" hasCustomPrompt="1"/>
          </p:nvPr>
        </p:nvSpPr>
        <p:spPr>
          <a:xfrm>
            <a:off x="0" y="1552919"/>
            <a:ext cx="4145280" cy="1221812"/>
          </a:xfrm>
          <a:ln>
            <a:solidFill>
              <a:schemeClr val="bg1"/>
            </a:solidFill>
          </a:ln>
        </p:spPr>
        <p:txBody>
          <a:bodyPr anchor="ctr"/>
          <a:lstStyle>
            <a:lvl1pPr marL="0" indent="0" algn="ctr">
              <a:buNone/>
              <a:defRPr/>
            </a:lvl1pPr>
          </a:lstStyle>
          <a:p>
            <a:r>
              <a:rPr lang="en-US" dirty="0"/>
              <a:t>INSERT PHOTO HERE</a:t>
            </a:r>
          </a:p>
        </p:txBody>
      </p:sp>
      <p:sp>
        <p:nvSpPr>
          <p:cNvPr id="17" name="Picture Placeholder 3">
            <a:extLst>
              <a:ext uri="{FF2B5EF4-FFF2-40B4-BE49-F238E27FC236}">
                <a16:creationId xmlns="" xmlns:a16="http://schemas.microsoft.com/office/drawing/2014/main" id="{1115DFFC-CD2E-F041-805B-96932B19DA14}"/>
              </a:ext>
            </a:extLst>
          </p:cNvPr>
          <p:cNvSpPr>
            <a:spLocks noGrp="1"/>
          </p:cNvSpPr>
          <p:nvPr>
            <p:ph type="pic" sz="quarter" idx="16" hasCustomPrompt="1"/>
          </p:nvPr>
        </p:nvSpPr>
        <p:spPr>
          <a:xfrm>
            <a:off x="4130412" y="1555531"/>
            <a:ext cx="8046720" cy="4560876"/>
          </a:xfrm>
          <a:ln>
            <a:solidFill>
              <a:schemeClr val="bg1"/>
            </a:solidFill>
          </a:ln>
        </p:spPr>
        <p:txBody>
          <a:bodyPr anchor="ctr"/>
          <a:lstStyle>
            <a:lvl1pPr marL="0" indent="0" algn="ctr">
              <a:buNone/>
              <a:defRPr/>
            </a:lvl1pPr>
          </a:lstStyle>
          <a:p>
            <a:r>
              <a:rPr lang="en-US" dirty="0"/>
              <a:t>INSERT PHOTO HERE</a:t>
            </a:r>
          </a:p>
        </p:txBody>
      </p:sp>
      <p:sp>
        <p:nvSpPr>
          <p:cNvPr id="18" name="Picture Placeholder 3">
            <a:extLst>
              <a:ext uri="{FF2B5EF4-FFF2-40B4-BE49-F238E27FC236}">
                <a16:creationId xmlns="" xmlns:a16="http://schemas.microsoft.com/office/drawing/2014/main" id="{5025509D-C23E-E24C-9625-BD927A967CA9}"/>
              </a:ext>
            </a:extLst>
          </p:cNvPr>
          <p:cNvSpPr>
            <a:spLocks noGrp="1"/>
          </p:cNvSpPr>
          <p:nvPr>
            <p:ph type="pic" sz="quarter" idx="17" hasCustomPrompt="1"/>
          </p:nvPr>
        </p:nvSpPr>
        <p:spPr>
          <a:xfrm>
            <a:off x="0" y="2774731"/>
            <a:ext cx="4145280" cy="3341676"/>
          </a:xfrm>
          <a:ln>
            <a:solidFill>
              <a:schemeClr val="bg1"/>
            </a:solidFill>
          </a:ln>
        </p:spPr>
        <p:txBody>
          <a:bodyPr anchor="ctr"/>
          <a:lstStyle>
            <a:lvl1pPr marL="0" indent="0" algn="ctr">
              <a:buNone/>
              <a:defRPr/>
            </a:lvl1pPr>
          </a:lstStyle>
          <a:p>
            <a:r>
              <a:rPr lang="en-US" dirty="0"/>
              <a:t>INSERT PHOTO HERE</a:t>
            </a:r>
          </a:p>
        </p:txBody>
      </p:sp>
      <p:sp>
        <p:nvSpPr>
          <p:cNvPr id="4" name="Title 3">
            <a:extLst>
              <a:ext uri="{FF2B5EF4-FFF2-40B4-BE49-F238E27FC236}">
                <a16:creationId xmlns="" xmlns:a16="http://schemas.microsoft.com/office/drawing/2014/main" id="{A2A98B6A-953C-CB4D-B187-26021C9C7CD2}"/>
              </a:ext>
            </a:extLst>
          </p:cNvPr>
          <p:cNvSpPr>
            <a:spLocks noGrp="1"/>
          </p:cNvSpPr>
          <p:nvPr>
            <p:ph type="title" hasCustomPrompt="1"/>
          </p:nvPr>
        </p:nvSpPr>
        <p:spPr/>
        <p:txBody>
          <a:bodyPr/>
          <a:lstStyle>
            <a:lvl1pPr>
              <a:defRPr/>
            </a:lvl1pPr>
          </a:lstStyle>
          <a:p>
            <a:r>
              <a:rPr lang="en-US" dirty="0"/>
              <a:t>TITLE HERE. ALL CAPS. WHITE. 24 PT.</a:t>
            </a:r>
          </a:p>
        </p:txBody>
      </p:sp>
      <p:sp>
        <p:nvSpPr>
          <p:cNvPr id="2" name="Footer Placeholder 1">
            <a:extLst>
              <a:ext uri="{FF2B5EF4-FFF2-40B4-BE49-F238E27FC236}">
                <a16:creationId xmlns="" xmlns:a16="http://schemas.microsoft.com/office/drawing/2014/main" id="{1821283D-BD12-4875-AF80-4F52F686B3DF}"/>
              </a:ext>
            </a:extLst>
          </p:cNvPr>
          <p:cNvSpPr>
            <a:spLocks noGrp="1"/>
          </p:cNvSpPr>
          <p:nvPr>
            <p:ph type="ftr" sz="quarter" idx="18"/>
          </p:nvPr>
        </p:nvSpPr>
        <p:spPr/>
        <p:txBody>
          <a:bodyPr/>
          <a:lstStyle/>
          <a:p>
            <a:r>
              <a:rPr>
                <a:solidFill>
                  <a:srgbClr val="E4551F"/>
                </a:solidFill>
              </a:rPr>
              <a:t>Collins Aerospace Proprietary. This document contains no export controlled technical data.</a:t>
            </a:r>
          </a:p>
        </p:txBody>
      </p:sp>
      <p:sp>
        <p:nvSpPr>
          <p:cNvPr id="3" name="Slide Number Placeholder 2">
            <a:extLst>
              <a:ext uri="{FF2B5EF4-FFF2-40B4-BE49-F238E27FC236}">
                <a16:creationId xmlns="" xmlns:a16="http://schemas.microsoft.com/office/drawing/2014/main" id="{E0CF32B8-F448-4736-85DD-63E5A177F60E}"/>
              </a:ext>
            </a:extLst>
          </p:cNvPr>
          <p:cNvSpPr>
            <a:spLocks noGrp="1"/>
          </p:cNvSpPr>
          <p:nvPr>
            <p:ph type="sldNum" sz="quarter" idx="19"/>
          </p:nvPr>
        </p:nvSpPr>
        <p:spPr/>
        <p:txBody>
          <a:bodyPr/>
          <a:lstStyle/>
          <a:p>
            <a:pPr algn="r"/>
            <a:fld id="{01517C5A-21C8-4A78-AA4B-D0D5DD5ADE52}" type="slidenum">
              <a:rPr>
                <a:solidFill>
                  <a:srgbClr val="FFFFFF"/>
                </a:solidFill>
              </a:rPr>
              <a:pPr algn="r"/>
              <a:t>‹#›</a:t>
            </a:fld>
            <a:endParaRPr>
              <a:solidFill>
                <a:srgbClr val="FFFFFF"/>
              </a:solidFill>
            </a:endParaRPr>
          </a:p>
        </p:txBody>
      </p:sp>
    </p:spTree>
    <p:extLst>
      <p:ext uri="{BB962C8B-B14F-4D97-AF65-F5344CB8AC3E}">
        <p14:creationId xmlns:p14="http://schemas.microsoft.com/office/powerpoint/2010/main" val="32519429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 Two Columns | Black">
    <p:spTree>
      <p:nvGrpSpPr>
        <p:cNvPr id="1" name=""/>
        <p:cNvGrpSpPr/>
        <p:nvPr/>
      </p:nvGrpSpPr>
      <p:grpSpPr>
        <a:xfrm>
          <a:off x="0" y="0"/>
          <a:ext cx="0" cy="0"/>
          <a:chOff x="0" y="0"/>
          <a:chExt cx="0" cy="0"/>
        </a:xfrm>
      </p:grpSpPr>
      <p:sp>
        <p:nvSpPr>
          <p:cNvPr id="7" name="Text Placeholder 2">
            <a:extLst>
              <a:ext uri="{FF2B5EF4-FFF2-40B4-BE49-F238E27FC236}">
                <a16:creationId xmlns="" xmlns:a16="http://schemas.microsoft.com/office/drawing/2014/main" id="{6044BBBB-5C96-3A4C-B91C-AC2AB125BBA5}"/>
              </a:ext>
            </a:extLst>
          </p:cNvPr>
          <p:cNvSpPr>
            <a:spLocks noGrp="1"/>
          </p:cNvSpPr>
          <p:nvPr>
            <p:ph type="body" idx="1" hasCustomPrompt="1"/>
          </p:nvPr>
        </p:nvSpPr>
        <p:spPr>
          <a:xfrm>
            <a:off x="609600" y="1166707"/>
            <a:ext cx="10972800" cy="411740"/>
          </a:xfrm>
        </p:spPr>
        <p:txBody>
          <a:bodyPr anchor="t">
            <a:normAutofit/>
          </a:bodyPr>
          <a:lstStyle>
            <a:lvl1pPr marL="0" indent="0">
              <a:buNone/>
              <a:defRPr sz="1100" b="0" cap="all" spc="200" baseline="0">
                <a:solidFill>
                  <a:schemeClr val="accent1"/>
                </a:solidFill>
              </a:defRPr>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dirty="0"/>
              <a:t>SUBTITLE | ALL CAPS | TERRA COTTA | 11 PT</a:t>
            </a:r>
          </a:p>
        </p:txBody>
      </p:sp>
      <p:sp>
        <p:nvSpPr>
          <p:cNvPr id="3" name="Title 2">
            <a:extLst>
              <a:ext uri="{FF2B5EF4-FFF2-40B4-BE49-F238E27FC236}">
                <a16:creationId xmlns="" xmlns:a16="http://schemas.microsoft.com/office/drawing/2014/main" id="{670FBF85-F908-9543-AF8C-C05EF7A1286E}"/>
              </a:ext>
            </a:extLst>
          </p:cNvPr>
          <p:cNvSpPr>
            <a:spLocks noGrp="1"/>
          </p:cNvSpPr>
          <p:nvPr>
            <p:ph type="title" hasCustomPrompt="1"/>
          </p:nvPr>
        </p:nvSpPr>
        <p:spPr/>
        <p:txBody>
          <a:bodyPr/>
          <a:lstStyle>
            <a:lvl1pPr>
              <a:defRPr/>
            </a:lvl1pPr>
          </a:lstStyle>
          <a:p>
            <a:r>
              <a:rPr lang="en-US" dirty="0"/>
              <a:t>TITLE HERE. ALL CAPS. WHITE. 24 PT.</a:t>
            </a:r>
          </a:p>
        </p:txBody>
      </p:sp>
      <p:sp>
        <p:nvSpPr>
          <p:cNvPr id="2" name="Footer Placeholder 1">
            <a:extLst>
              <a:ext uri="{FF2B5EF4-FFF2-40B4-BE49-F238E27FC236}">
                <a16:creationId xmlns="" xmlns:a16="http://schemas.microsoft.com/office/drawing/2014/main" id="{7D401187-5DE5-46F5-BE19-2596CA0E38C0}"/>
              </a:ext>
            </a:extLst>
          </p:cNvPr>
          <p:cNvSpPr>
            <a:spLocks noGrp="1"/>
          </p:cNvSpPr>
          <p:nvPr>
            <p:ph type="ftr" sz="quarter" idx="12"/>
          </p:nvPr>
        </p:nvSpPr>
        <p:spPr/>
        <p:txBody>
          <a:bodyPr/>
          <a:lstStyle/>
          <a:p>
            <a:r>
              <a:rPr>
                <a:solidFill>
                  <a:srgbClr val="E4551F"/>
                </a:solidFill>
              </a:rPr>
              <a:t>Collins Aerospace Proprietary. This document contains no export controlled technical data.</a:t>
            </a:r>
          </a:p>
        </p:txBody>
      </p:sp>
      <p:sp>
        <p:nvSpPr>
          <p:cNvPr id="11" name="Content Placeholder 4">
            <a:extLst>
              <a:ext uri="{FF2B5EF4-FFF2-40B4-BE49-F238E27FC236}">
                <a16:creationId xmlns="" xmlns:a16="http://schemas.microsoft.com/office/drawing/2014/main" id="{4C5A4B9D-E5EB-4E0B-9B27-98BCC447BCEE}"/>
              </a:ext>
            </a:extLst>
          </p:cNvPr>
          <p:cNvSpPr>
            <a:spLocks noGrp="1"/>
          </p:cNvSpPr>
          <p:nvPr>
            <p:ph sz="quarter" idx="11"/>
          </p:nvPr>
        </p:nvSpPr>
        <p:spPr>
          <a:xfrm>
            <a:off x="609600" y="1753431"/>
            <a:ext cx="5386917" cy="43275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8">
            <a:extLst>
              <a:ext uri="{FF2B5EF4-FFF2-40B4-BE49-F238E27FC236}">
                <a16:creationId xmlns="" xmlns:a16="http://schemas.microsoft.com/office/drawing/2014/main" id="{F1C83059-51E5-4C78-98F2-FD7F352BC5B4}"/>
              </a:ext>
            </a:extLst>
          </p:cNvPr>
          <p:cNvSpPr>
            <a:spLocks noGrp="1"/>
          </p:cNvSpPr>
          <p:nvPr>
            <p:ph sz="quarter" idx="13"/>
          </p:nvPr>
        </p:nvSpPr>
        <p:spPr>
          <a:xfrm>
            <a:off x="6193367" y="1754660"/>
            <a:ext cx="5386917" cy="43188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a:extLst>
              <a:ext uri="{FF2B5EF4-FFF2-40B4-BE49-F238E27FC236}">
                <a16:creationId xmlns="" xmlns:a16="http://schemas.microsoft.com/office/drawing/2014/main" id="{B79ED366-2A05-459B-9DF8-5BF698B7A4FA}"/>
              </a:ext>
            </a:extLst>
          </p:cNvPr>
          <p:cNvSpPr>
            <a:spLocks noGrp="1"/>
          </p:cNvSpPr>
          <p:nvPr>
            <p:ph type="sldNum" sz="quarter" idx="14"/>
          </p:nvPr>
        </p:nvSpPr>
        <p:spPr/>
        <p:txBody>
          <a:bodyPr/>
          <a:lstStyle/>
          <a:p>
            <a:pPr algn="r"/>
            <a:fld id="{01517C5A-21C8-4A78-AA4B-D0D5DD5ADE52}" type="slidenum">
              <a:rPr>
                <a:solidFill>
                  <a:srgbClr val="FFFFFF"/>
                </a:solidFill>
              </a:rPr>
              <a:pPr algn="r"/>
              <a:t>‹#›</a:t>
            </a:fld>
            <a:endParaRPr>
              <a:solidFill>
                <a:srgbClr val="FFFFFF"/>
              </a:solidFill>
            </a:endParaRPr>
          </a:p>
        </p:txBody>
      </p:sp>
    </p:spTree>
    <p:extLst>
      <p:ext uri="{BB962C8B-B14F-4D97-AF65-F5344CB8AC3E}">
        <p14:creationId xmlns:p14="http://schemas.microsoft.com/office/powerpoint/2010/main" val="17054065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 Three Columns | Black">
    <p:spTree>
      <p:nvGrpSpPr>
        <p:cNvPr id="1" name=""/>
        <p:cNvGrpSpPr/>
        <p:nvPr/>
      </p:nvGrpSpPr>
      <p:grpSpPr>
        <a:xfrm>
          <a:off x="0" y="0"/>
          <a:ext cx="0" cy="0"/>
          <a:chOff x="0" y="0"/>
          <a:chExt cx="0" cy="0"/>
        </a:xfrm>
      </p:grpSpPr>
      <p:sp>
        <p:nvSpPr>
          <p:cNvPr id="9" name="Text Placeholder 2">
            <a:extLst>
              <a:ext uri="{FF2B5EF4-FFF2-40B4-BE49-F238E27FC236}">
                <a16:creationId xmlns="" xmlns:a16="http://schemas.microsoft.com/office/drawing/2014/main" id="{ED6962E5-3DA9-814E-8D8E-BA7C9106E7CA}"/>
              </a:ext>
            </a:extLst>
          </p:cNvPr>
          <p:cNvSpPr>
            <a:spLocks noGrp="1"/>
          </p:cNvSpPr>
          <p:nvPr>
            <p:ph type="body" idx="16" hasCustomPrompt="1"/>
          </p:nvPr>
        </p:nvSpPr>
        <p:spPr>
          <a:xfrm>
            <a:off x="609600" y="1166707"/>
            <a:ext cx="10972800" cy="411740"/>
          </a:xfrm>
        </p:spPr>
        <p:txBody>
          <a:bodyPr anchor="t">
            <a:normAutofit/>
          </a:bodyPr>
          <a:lstStyle>
            <a:lvl1pPr marL="0" indent="0">
              <a:buNone/>
              <a:defRPr sz="1100" b="0" cap="all" spc="200" baseline="0">
                <a:solidFill>
                  <a:schemeClr val="accent1"/>
                </a:solidFill>
              </a:defRPr>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dirty="0"/>
              <a:t>SUBTITLE | ALL CAPS | TERRA COTTA | 11 PT</a:t>
            </a:r>
          </a:p>
        </p:txBody>
      </p:sp>
      <p:sp>
        <p:nvSpPr>
          <p:cNvPr id="3" name="Title 2">
            <a:extLst>
              <a:ext uri="{FF2B5EF4-FFF2-40B4-BE49-F238E27FC236}">
                <a16:creationId xmlns="" xmlns:a16="http://schemas.microsoft.com/office/drawing/2014/main" id="{7F82CE58-32D5-3345-8D45-4B2911CEFF06}"/>
              </a:ext>
            </a:extLst>
          </p:cNvPr>
          <p:cNvSpPr>
            <a:spLocks noGrp="1"/>
          </p:cNvSpPr>
          <p:nvPr>
            <p:ph type="title" hasCustomPrompt="1"/>
          </p:nvPr>
        </p:nvSpPr>
        <p:spPr/>
        <p:txBody>
          <a:bodyPr/>
          <a:lstStyle>
            <a:lvl1pPr>
              <a:defRPr/>
            </a:lvl1pPr>
          </a:lstStyle>
          <a:p>
            <a:r>
              <a:rPr lang="en-US" dirty="0"/>
              <a:t>TITLE HERE. ALL CAPS. WHITE. 24 PT.</a:t>
            </a:r>
          </a:p>
        </p:txBody>
      </p:sp>
      <p:sp>
        <p:nvSpPr>
          <p:cNvPr id="2" name="Footer Placeholder 1">
            <a:extLst>
              <a:ext uri="{FF2B5EF4-FFF2-40B4-BE49-F238E27FC236}">
                <a16:creationId xmlns="" xmlns:a16="http://schemas.microsoft.com/office/drawing/2014/main" id="{198A64F6-4B15-444C-BB90-5F5E8F3B383D}"/>
              </a:ext>
            </a:extLst>
          </p:cNvPr>
          <p:cNvSpPr>
            <a:spLocks noGrp="1"/>
          </p:cNvSpPr>
          <p:nvPr>
            <p:ph type="ftr" sz="quarter" idx="17"/>
          </p:nvPr>
        </p:nvSpPr>
        <p:spPr/>
        <p:txBody>
          <a:bodyPr/>
          <a:lstStyle/>
          <a:p>
            <a:r>
              <a:rPr>
                <a:solidFill>
                  <a:srgbClr val="E4551F"/>
                </a:solidFill>
              </a:rPr>
              <a:t>Collins Aerospace Proprietary. This document contains no export controlled technical data.</a:t>
            </a:r>
          </a:p>
        </p:txBody>
      </p:sp>
      <p:sp>
        <p:nvSpPr>
          <p:cNvPr id="12" name="Content Placeholder 2"/>
          <p:cNvSpPr>
            <a:spLocks noGrp="1"/>
          </p:cNvSpPr>
          <p:nvPr>
            <p:ph sz="half" idx="1" hasCustomPrompt="1"/>
          </p:nvPr>
        </p:nvSpPr>
        <p:spPr>
          <a:xfrm>
            <a:off x="609600" y="1688175"/>
            <a:ext cx="3535680" cy="4392772"/>
          </a:xfrm>
        </p:spPr>
        <p:txBody>
          <a:bodyPr>
            <a:noAutofit/>
          </a:bodyPr>
          <a:lstStyle>
            <a:lvl1pPr>
              <a:buClr>
                <a:schemeClr val="accent1"/>
              </a:buClr>
              <a:defRPr sz="1600"/>
            </a:lvl1pPr>
            <a:lvl2pPr>
              <a:buClr>
                <a:schemeClr val="accent1"/>
              </a:buClr>
              <a:defRPr sz="1400"/>
            </a:lvl2pPr>
            <a:lvl3pPr>
              <a:buClr>
                <a:schemeClr val="accent1"/>
              </a:buClr>
              <a:defRPr sz="1200"/>
            </a:lvl3pPr>
            <a:lvl4pPr marL="1371532" indent="0">
              <a:buClr>
                <a:schemeClr val="bg2"/>
              </a:buClr>
              <a:buNone/>
              <a:defRPr sz="1200"/>
            </a:lvl4pPr>
            <a:lvl5pPr>
              <a:buClr>
                <a:schemeClr val="bg2"/>
              </a:buCl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3" name="Content Placeholder 3"/>
          <p:cNvSpPr>
            <a:spLocks noGrp="1"/>
          </p:cNvSpPr>
          <p:nvPr>
            <p:ph sz="half" idx="2" hasCustomPrompt="1"/>
          </p:nvPr>
        </p:nvSpPr>
        <p:spPr>
          <a:xfrm>
            <a:off x="8046720" y="1688175"/>
            <a:ext cx="3535680" cy="4392772"/>
          </a:xfrm>
        </p:spPr>
        <p:txBody>
          <a:bodyPr>
            <a:noAutofit/>
          </a:bodyPr>
          <a:lstStyle>
            <a:lvl1pPr>
              <a:buClr>
                <a:schemeClr val="accent1"/>
              </a:buClr>
              <a:defRPr sz="1600"/>
            </a:lvl1pPr>
            <a:lvl2pPr>
              <a:buClr>
                <a:schemeClr val="accent1"/>
              </a:buClr>
              <a:defRPr sz="1400"/>
            </a:lvl2pPr>
            <a:lvl3pPr>
              <a:buClr>
                <a:schemeClr val="accent1"/>
              </a:buClr>
              <a:defRPr sz="1200"/>
            </a:lvl3pPr>
            <a:lvl4pPr>
              <a:buClr>
                <a:schemeClr val="bg2"/>
              </a:buClr>
              <a:defRPr sz="1200"/>
            </a:lvl4pPr>
            <a:lvl5pPr>
              <a:buClr>
                <a:schemeClr val="bg2"/>
              </a:buCl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4" name="Content Placeholder 3"/>
          <p:cNvSpPr>
            <a:spLocks noGrp="1"/>
          </p:cNvSpPr>
          <p:nvPr>
            <p:ph sz="half" idx="12" hasCustomPrompt="1"/>
          </p:nvPr>
        </p:nvSpPr>
        <p:spPr>
          <a:xfrm>
            <a:off x="4328160" y="1688175"/>
            <a:ext cx="3535680" cy="4392772"/>
          </a:xfrm>
        </p:spPr>
        <p:txBody>
          <a:bodyPr>
            <a:noAutofit/>
          </a:bodyPr>
          <a:lstStyle>
            <a:lvl1pPr>
              <a:buClr>
                <a:schemeClr val="accent1"/>
              </a:buClr>
              <a:defRPr sz="1600"/>
            </a:lvl1pPr>
            <a:lvl2pPr>
              <a:buClr>
                <a:schemeClr val="accent1"/>
              </a:buClr>
              <a:defRPr sz="1400"/>
            </a:lvl2pPr>
            <a:lvl3pPr>
              <a:buClr>
                <a:schemeClr val="accent1"/>
              </a:buClr>
              <a:defRPr sz="1200"/>
            </a:lvl3pPr>
            <a:lvl4pPr>
              <a:buClr>
                <a:schemeClr val="bg2"/>
              </a:buClr>
              <a:defRPr sz="1200"/>
            </a:lvl4pPr>
            <a:lvl5pPr>
              <a:buClr>
                <a:schemeClr val="bg2"/>
              </a:buCl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Slide Number Placeholder 3">
            <a:extLst>
              <a:ext uri="{FF2B5EF4-FFF2-40B4-BE49-F238E27FC236}">
                <a16:creationId xmlns="" xmlns:a16="http://schemas.microsoft.com/office/drawing/2014/main" id="{B5B9F715-BBA8-46EE-81BA-5AB0ECF70AFF}"/>
              </a:ext>
            </a:extLst>
          </p:cNvPr>
          <p:cNvSpPr>
            <a:spLocks noGrp="1"/>
          </p:cNvSpPr>
          <p:nvPr>
            <p:ph type="sldNum" sz="quarter" idx="18"/>
          </p:nvPr>
        </p:nvSpPr>
        <p:spPr/>
        <p:txBody>
          <a:bodyPr/>
          <a:lstStyle/>
          <a:p>
            <a:pPr algn="r"/>
            <a:fld id="{01517C5A-21C8-4A78-AA4B-D0D5DD5ADE52}" type="slidenum">
              <a:rPr>
                <a:solidFill>
                  <a:srgbClr val="FFFFFF"/>
                </a:solidFill>
              </a:rPr>
              <a:pPr algn="r"/>
              <a:t>‹#›</a:t>
            </a:fld>
            <a:endParaRPr>
              <a:solidFill>
                <a:srgbClr val="FFFFFF"/>
              </a:solidFill>
            </a:endParaRPr>
          </a:p>
        </p:txBody>
      </p:sp>
    </p:spTree>
    <p:extLst>
      <p:ext uri="{BB962C8B-B14F-4D97-AF65-F5344CB8AC3E}">
        <p14:creationId xmlns:p14="http://schemas.microsoft.com/office/powerpoint/2010/main" val="35239929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hank You | Black">
    <p:spTree>
      <p:nvGrpSpPr>
        <p:cNvPr id="1" name=""/>
        <p:cNvGrpSpPr/>
        <p:nvPr/>
      </p:nvGrpSpPr>
      <p:grpSpPr>
        <a:xfrm>
          <a:off x="0" y="0"/>
          <a:ext cx="0" cy="0"/>
          <a:chOff x="0" y="0"/>
          <a:chExt cx="0" cy="0"/>
        </a:xfrm>
      </p:grpSpPr>
      <p:pic>
        <p:nvPicPr>
          <p:cNvPr id="17" name="Picture 16">
            <a:extLst>
              <a:ext uri="{FF2B5EF4-FFF2-40B4-BE49-F238E27FC236}">
                <a16:creationId xmlns="" xmlns:a16="http://schemas.microsoft.com/office/drawing/2014/main" id="{83E82E80-41F8-5A4F-9047-2FA2E9AB9A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3"/>
            <a:ext cx="12192000" cy="6860032"/>
          </a:xfrm>
          <a:prstGeom prst="rect">
            <a:avLst/>
          </a:prstGeom>
        </p:spPr>
      </p:pic>
      <p:sp>
        <p:nvSpPr>
          <p:cNvPr id="8" name="Content Placeholder 2">
            <a:extLst>
              <a:ext uri="{FF2B5EF4-FFF2-40B4-BE49-F238E27FC236}">
                <a16:creationId xmlns="" xmlns:a16="http://schemas.microsoft.com/office/drawing/2014/main" id="{3BF84B69-E00D-6C48-AA83-A9DA1295FCF5}"/>
              </a:ext>
            </a:extLst>
          </p:cNvPr>
          <p:cNvSpPr>
            <a:spLocks noGrp="1"/>
          </p:cNvSpPr>
          <p:nvPr>
            <p:ph idx="1" hasCustomPrompt="1"/>
          </p:nvPr>
        </p:nvSpPr>
        <p:spPr>
          <a:xfrm>
            <a:off x="609609" y="1259991"/>
            <a:ext cx="4883972" cy="497624"/>
          </a:xfrm>
        </p:spPr>
        <p:txBody>
          <a:bodyPr anchor="ctr"/>
          <a:lstStyle>
            <a:lvl1pPr marL="0" indent="0">
              <a:buFont typeface="Arial"/>
              <a:buNone/>
              <a:defRPr b="0">
                <a:solidFill>
                  <a:schemeClr val="tx1"/>
                </a:solidFill>
              </a:defRPr>
            </a:lvl1pPr>
            <a:lvl2pPr marL="742913" indent="-285736">
              <a:buFont typeface="Arial"/>
              <a:buChar char="•"/>
              <a:defRPr>
                <a:solidFill>
                  <a:schemeClr val="bg1"/>
                </a:solidFill>
              </a:defRPr>
            </a:lvl2pPr>
            <a:lvl3pPr marL="1200090" indent="-285736">
              <a:buFont typeface="Arial"/>
              <a:buChar char="•"/>
              <a:defRPr>
                <a:solidFill>
                  <a:schemeClr val="bg1"/>
                </a:solidFill>
              </a:defRPr>
            </a:lvl3pPr>
            <a:lvl4pPr marL="1657268" indent="-285736">
              <a:buFont typeface="Arial"/>
              <a:buChar char="•"/>
              <a:defRPr>
                <a:solidFill>
                  <a:schemeClr val="bg1"/>
                </a:solidFill>
              </a:defRPr>
            </a:lvl4pPr>
            <a:lvl5pPr marL="2114445" indent="-285736">
              <a:buFont typeface="Arial"/>
              <a:buChar char="•"/>
              <a:defRPr>
                <a:solidFill>
                  <a:schemeClr val="bg1"/>
                </a:solidFill>
              </a:defRPr>
            </a:lvl5pPr>
          </a:lstStyle>
          <a:p>
            <a:pPr lvl="0"/>
            <a:r>
              <a:rPr lang="en-US" dirty="0"/>
              <a:t>Click to add name</a:t>
            </a:r>
          </a:p>
        </p:txBody>
      </p:sp>
      <p:sp>
        <p:nvSpPr>
          <p:cNvPr id="10" name="Content Placeholder 2">
            <a:extLst>
              <a:ext uri="{FF2B5EF4-FFF2-40B4-BE49-F238E27FC236}">
                <a16:creationId xmlns="" xmlns:a16="http://schemas.microsoft.com/office/drawing/2014/main" id="{66563264-7759-FA45-9A58-015466D60321}"/>
              </a:ext>
            </a:extLst>
          </p:cNvPr>
          <p:cNvSpPr>
            <a:spLocks noGrp="1"/>
          </p:cNvSpPr>
          <p:nvPr>
            <p:ph idx="19" hasCustomPrompt="1"/>
          </p:nvPr>
        </p:nvSpPr>
        <p:spPr>
          <a:xfrm>
            <a:off x="609609" y="1757615"/>
            <a:ext cx="4883972" cy="497624"/>
          </a:xfrm>
        </p:spPr>
        <p:txBody>
          <a:bodyPr anchor="ctr"/>
          <a:lstStyle>
            <a:lvl1pPr marL="0" indent="0">
              <a:buFont typeface="Arial"/>
              <a:buNone/>
              <a:defRPr baseline="0">
                <a:solidFill>
                  <a:schemeClr val="tx1"/>
                </a:solidFill>
              </a:defRPr>
            </a:lvl1pPr>
            <a:lvl2pPr marL="742913" indent="-285736">
              <a:buFont typeface="Arial"/>
              <a:buChar char="•"/>
              <a:defRPr>
                <a:solidFill>
                  <a:schemeClr val="bg1"/>
                </a:solidFill>
              </a:defRPr>
            </a:lvl2pPr>
            <a:lvl3pPr marL="1200090" indent="-285736">
              <a:buFont typeface="Arial"/>
              <a:buChar char="•"/>
              <a:defRPr>
                <a:solidFill>
                  <a:schemeClr val="bg1"/>
                </a:solidFill>
              </a:defRPr>
            </a:lvl3pPr>
            <a:lvl4pPr marL="1657268" indent="-285736">
              <a:buFont typeface="Arial"/>
              <a:buChar char="•"/>
              <a:defRPr>
                <a:solidFill>
                  <a:schemeClr val="bg1"/>
                </a:solidFill>
              </a:defRPr>
            </a:lvl4pPr>
            <a:lvl5pPr marL="2114445" indent="-285736">
              <a:buFont typeface="Arial"/>
              <a:buChar char="•"/>
              <a:defRPr>
                <a:solidFill>
                  <a:schemeClr val="bg1"/>
                </a:solidFill>
              </a:defRPr>
            </a:lvl5pPr>
          </a:lstStyle>
          <a:p>
            <a:pPr lvl="0"/>
            <a:r>
              <a:rPr lang="en-US" dirty="0"/>
              <a:t>Click to add title</a:t>
            </a:r>
          </a:p>
        </p:txBody>
      </p:sp>
      <p:sp>
        <p:nvSpPr>
          <p:cNvPr id="12" name="Content Placeholder 2">
            <a:extLst>
              <a:ext uri="{FF2B5EF4-FFF2-40B4-BE49-F238E27FC236}">
                <a16:creationId xmlns="" xmlns:a16="http://schemas.microsoft.com/office/drawing/2014/main" id="{85C073DC-BC1C-4940-80D4-3F38B2AD95E9}"/>
              </a:ext>
            </a:extLst>
          </p:cNvPr>
          <p:cNvSpPr>
            <a:spLocks noGrp="1"/>
          </p:cNvSpPr>
          <p:nvPr>
            <p:ph idx="20" hasCustomPrompt="1"/>
          </p:nvPr>
        </p:nvSpPr>
        <p:spPr>
          <a:xfrm>
            <a:off x="609609" y="2255239"/>
            <a:ext cx="4883972" cy="497624"/>
          </a:xfrm>
        </p:spPr>
        <p:txBody>
          <a:bodyPr anchor="ctr"/>
          <a:lstStyle>
            <a:lvl1pPr marL="0" indent="0">
              <a:buFont typeface="Arial"/>
              <a:buNone/>
              <a:defRPr baseline="0">
                <a:solidFill>
                  <a:schemeClr val="tx1"/>
                </a:solidFill>
              </a:defRPr>
            </a:lvl1pPr>
            <a:lvl2pPr marL="742913" indent="-285736">
              <a:buFont typeface="Arial"/>
              <a:buChar char="•"/>
              <a:defRPr>
                <a:solidFill>
                  <a:schemeClr val="bg1"/>
                </a:solidFill>
              </a:defRPr>
            </a:lvl2pPr>
            <a:lvl3pPr marL="1200090" indent="-285736">
              <a:buFont typeface="Arial"/>
              <a:buChar char="•"/>
              <a:defRPr>
                <a:solidFill>
                  <a:schemeClr val="bg1"/>
                </a:solidFill>
              </a:defRPr>
            </a:lvl3pPr>
            <a:lvl4pPr marL="1657268" indent="-285736">
              <a:buFont typeface="Arial"/>
              <a:buChar char="•"/>
              <a:defRPr>
                <a:solidFill>
                  <a:schemeClr val="bg1"/>
                </a:solidFill>
              </a:defRPr>
            </a:lvl4pPr>
            <a:lvl5pPr marL="2114445" indent="-285736">
              <a:buFont typeface="Arial"/>
              <a:buChar char="•"/>
              <a:defRPr>
                <a:solidFill>
                  <a:schemeClr val="bg1"/>
                </a:solidFill>
              </a:defRPr>
            </a:lvl5pPr>
          </a:lstStyle>
          <a:p>
            <a:pPr lvl="0"/>
            <a:r>
              <a:rPr lang="en-US" dirty="0"/>
              <a:t>Click to add phone number</a:t>
            </a:r>
          </a:p>
        </p:txBody>
      </p:sp>
      <p:sp>
        <p:nvSpPr>
          <p:cNvPr id="14" name="Content Placeholder 2">
            <a:extLst>
              <a:ext uri="{FF2B5EF4-FFF2-40B4-BE49-F238E27FC236}">
                <a16:creationId xmlns="" xmlns:a16="http://schemas.microsoft.com/office/drawing/2014/main" id="{6B218102-057F-FF40-966C-013A6C221BE1}"/>
              </a:ext>
            </a:extLst>
          </p:cNvPr>
          <p:cNvSpPr>
            <a:spLocks noGrp="1"/>
          </p:cNvSpPr>
          <p:nvPr>
            <p:ph idx="21" hasCustomPrompt="1"/>
          </p:nvPr>
        </p:nvSpPr>
        <p:spPr>
          <a:xfrm>
            <a:off x="609609" y="2752863"/>
            <a:ext cx="4883972" cy="497624"/>
          </a:xfrm>
        </p:spPr>
        <p:txBody>
          <a:bodyPr anchor="ctr"/>
          <a:lstStyle>
            <a:lvl1pPr marL="0" indent="0">
              <a:buFont typeface="Arial"/>
              <a:buNone/>
              <a:defRPr baseline="0">
                <a:solidFill>
                  <a:schemeClr val="tx1"/>
                </a:solidFill>
              </a:defRPr>
            </a:lvl1pPr>
            <a:lvl2pPr marL="742913" indent="-285736">
              <a:buFont typeface="Arial"/>
              <a:buChar char="•"/>
              <a:defRPr>
                <a:solidFill>
                  <a:schemeClr val="bg1"/>
                </a:solidFill>
              </a:defRPr>
            </a:lvl2pPr>
            <a:lvl3pPr marL="1200090" indent="-285736">
              <a:buFont typeface="Arial"/>
              <a:buChar char="•"/>
              <a:defRPr>
                <a:solidFill>
                  <a:schemeClr val="bg1"/>
                </a:solidFill>
              </a:defRPr>
            </a:lvl3pPr>
            <a:lvl4pPr marL="1657268" indent="-285736">
              <a:buFont typeface="Arial"/>
              <a:buChar char="•"/>
              <a:defRPr>
                <a:solidFill>
                  <a:schemeClr val="bg1"/>
                </a:solidFill>
              </a:defRPr>
            </a:lvl4pPr>
            <a:lvl5pPr marL="2114445" indent="-285736">
              <a:buFont typeface="Arial"/>
              <a:buChar char="•"/>
              <a:defRPr>
                <a:solidFill>
                  <a:schemeClr val="bg1"/>
                </a:solidFill>
              </a:defRPr>
            </a:lvl5pPr>
          </a:lstStyle>
          <a:p>
            <a:pPr lvl="0"/>
            <a:r>
              <a:rPr lang="en-US" dirty="0"/>
              <a:t>Click to add email</a:t>
            </a:r>
          </a:p>
        </p:txBody>
      </p:sp>
      <p:sp>
        <p:nvSpPr>
          <p:cNvPr id="2" name="TextBox 1">
            <a:extLst>
              <a:ext uri="{FF2B5EF4-FFF2-40B4-BE49-F238E27FC236}">
                <a16:creationId xmlns="" xmlns:a16="http://schemas.microsoft.com/office/drawing/2014/main" id="{771AFDEE-92E8-CE48-A6CF-DFDDF3E12574}"/>
              </a:ext>
            </a:extLst>
          </p:cNvPr>
          <p:cNvSpPr txBox="1"/>
          <p:nvPr userDrawn="1"/>
        </p:nvSpPr>
        <p:spPr>
          <a:xfrm>
            <a:off x="609607" y="539395"/>
            <a:ext cx="2700611" cy="461665"/>
          </a:xfrm>
          <a:prstGeom prst="rect">
            <a:avLst/>
          </a:prstGeom>
          <a:noFill/>
        </p:spPr>
        <p:txBody>
          <a:bodyPr wrap="none" rtlCol="0">
            <a:spAutoFit/>
          </a:bodyPr>
          <a:lstStyle/>
          <a:p>
            <a:pPr defTabSz="457200" fontAlgn="auto">
              <a:spcBef>
                <a:spcPts val="0"/>
              </a:spcBef>
              <a:spcAft>
                <a:spcPts val="0"/>
              </a:spcAft>
            </a:pPr>
            <a:r>
              <a:rPr lang="en-US" sz="2400" b="0" cap="all" spc="500" dirty="0">
                <a:solidFill>
                  <a:srgbClr val="E4551F"/>
                </a:solidFill>
                <a:latin typeface="Arial" panose="020B0604020202020204" pitchFamily="34" charset="0"/>
                <a:cs typeface="Arial" panose="020B0604020202020204" pitchFamily="34" charset="0"/>
              </a:rPr>
              <a:t>THANK YOU.</a:t>
            </a:r>
          </a:p>
        </p:txBody>
      </p:sp>
      <p:pic>
        <p:nvPicPr>
          <p:cNvPr id="11" name="Picture 10">
            <a:extLst>
              <a:ext uri="{FF2B5EF4-FFF2-40B4-BE49-F238E27FC236}">
                <a16:creationId xmlns="" xmlns:a16="http://schemas.microsoft.com/office/drawing/2014/main" id="{03F7BA75-769F-DA48-8DE0-8D4D2DEC76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3149" y="6266574"/>
            <a:ext cx="1923625" cy="351631"/>
          </a:xfrm>
          <a:prstGeom prst="rect">
            <a:avLst/>
          </a:prstGeom>
        </p:spPr>
      </p:pic>
      <p:sp>
        <p:nvSpPr>
          <p:cNvPr id="13" name="Rectangle 12">
            <a:extLst>
              <a:ext uri="{FF2B5EF4-FFF2-40B4-BE49-F238E27FC236}">
                <a16:creationId xmlns="" xmlns:a16="http://schemas.microsoft.com/office/drawing/2014/main" id="{A278E9DC-11A7-CF4E-B1F7-52C339AF06AB}"/>
              </a:ext>
            </a:extLst>
          </p:cNvPr>
          <p:cNvSpPr/>
          <p:nvPr userDrawn="1"/>
        </p:nvSpPr>
        <p:spPr>
          <a:xfrm>
            <a:off x="11338560" y="6363241"/>
            <a:ext cx="243840" cy="200055"/>
          </a:xfrm>
          <a:prstGeom prst="rect">
            <a:avLst/>
          </a:prstGeom>
        </p:spPr>
        <p:txBody>
          <a:bodyPr wrap="square" lIns="0" rIns="0" anchor="ctr">
            <a:spAutoFit/>
          </a:bodyPr>
          <a:lstStyle/>
          <a:p>
            <a:pPr algn="r" defTabSz="457200" fontAlgn="auto">
              <a:spcBef>
                <a:spcPts val="0"/>
              </a:spcBef>
              <a:spcAft>
                <a:spcPts val="0"/>
              </a:spcAft>
            </a:pPr>
            <a:fld id="{84BE33A8-B07C-4AE5-8AD6-5B92B3138622}" type="slidenum">
              <a:rPr lang="en-US" altLang="en-US" sz="700" b="0" smtClean="0">
                <a:solidFill>
                  <a:srgbClr val="000000"/>
                </a:solidFill>
                <a:latin typeface="Arial Regular"/>
                <a:cs typeface="DIN-Light"/>
              </a:rPr>
              <a:pPr algn="r" defTabSz="457200" fontAlgn="auto">
                <a:spcBef>
                  <a:spcPts val="0"/>
                </a:spcBef>
                <a:spcAft>
                  <a:spcPts val="0"/>
                </a:spcAft>
              </a:pPr>
              <a:t>‹#›</a:t>
            </a:fld>
            <a:endParaRPr lang="en-US" sz="700" b="0" dirty="0">
              <a:solidFill>
                <a:srgbClr val="000000"/>
              </a:solidFill>
              <a:latin typeface="Arial" panose="020B0604020202020204"/>
            </a:endParaRPr>
          </a:p>
        </p:txBody>
      </p:sp>
      <p:sp>
        <p:nvSpPr>
          <p:cNvPr id="3" name="Footer Placeholder 2">
            <a:extLst>
              <a:ext uri="{FF2B5EF4-FFF2-40B4-BE49-F238E27FC236}">
                <a16:creationId xmlns="" xmlns:a16="http://schemas.microsoft.com/office/drawing/2014/main" id="{52CF7E62-1891-41BC-9587-0F6EBB49CA1B}"/>
              </a:ext>
            </a:extLst>
          </p:cNvPr>
          <p:cNvSpPr>
            <a:spLocks noGrp="1"/>
          </p:cNvSpPr>
          <p:nvPr>
            <p:ph type="ftr" sz="quarter" idx="22"/>
          </p:nvPr>
        </p:nvSpPr>
        <p:spPr/>
        <p:txBody>
          <a:bodyPr/>
          <a:lstStyle/>
          <a:p>
            <a:r>
              <a:rPr>
                <a:solidFill>
                  <a:srgbClr val="E4551F"/>
                </a:solidFill>
              </a:rPr>
              <a:t>Collins Aerospace Proprietary. This document contains no export controlled technical data.</a:t>
            </a:r>
          </a:p>
        </p:txBody>
      </p:sp>
      <p:sp>
        <p:nvSpPr>
          <p:cNvPr id="15" name="Footer Placeholder 3">
            <a:extLst>
              <a:ext uri="{FF2B5EF4-FFF2-40B4-BE49-F238E27FC236}">
                <a16:creationId xmlns="" xmlns:a16="http://schemas.microsoft.com/office/drawing/2014/main" id="{61E743DC-CF5C-44AA-968C-C6DEF6F72FED}"/>
              </a:ext>
            </a:extLst>
          </p:cNvPr>
          <p:cNvSpPr txBox="1">
            <a:spLocks/>
          </p:cNvSpPr>
          <p:nvPr userDrawn="1"/>
        </p:nvSpPr>
        <p:spPr>
          <a:xfrm>
            <a:off x="5341259" y="6279970"/>
            <a:ext cx="5997303" cy="183091"/>
          </a:xfrm>
          <a:prstGeom prst="rect">
            <a:avLst/>
          </a:prstGeom>
        </p:spPr>
        <p:txBody>
          <a:bodyPr vert="horz" lIns="0" tIns="0" rIns="0" bIns="0" rtlCol="0" anchor="ctr"/>
          <a:lstStyle>
            <a:defPPr>
              <a:defRPr lang="en-US"/>
            </a:defPPr>
            <a:lvl1pPr marL="0" algn="r" defTabSz="457200" rtl="0" eaLnBrk="1" latinLnBrk="0" hangingPunct="1">
              <a:defRPr sz="600" b="0" kern="800" spc="40" baseline="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sz="600" dirty="0">
                <a:solidFill>
                  <a:srgbClr val="FFFFFF"/>
                </a:solidFill>
                <a:cs typeface="DIN-Light"/>
              </a:rPr>
              <a:t>© 2018 </a:t>
            </a:r>
            <a:r>
              <a:rPr lang="en-US" sz="600" dirty="0">
                <a:solidFill>
                  <a:srgbClr val="FFFFFF"/>
                </a:solidFill>
              </a:rPr>
              <a:t>Collins Aerospace, a United Technologies company. All rights reserved.</a:t>
            </a:r>
            <a:endParaRPr lang="en-US" sz="600" dirty="0">
              <a:solidFill>
                <a:srgbClr val="E4551F"/>
              </a:solidFill>
              <a:cs typeface="DIN-Light"/>
              <a:sym typeface="Verdana"/>
            </a:endParaRPr>
          </a:p>
        </p:txBody>
      </p:sp>
      <p:sp>
        <p:nvSpPr>
          <p:cNvPr id="4" name="Slide Number Placeholder 3">
            <a:extLst>
              <a:ext uri="{FF2B5EF4-FFF2-40B4-BE49-F238E27FC236}">
                <a16:creationId xmlns="" xmlns:a16="http://schemas.microsoft.com/office/drawing/2014/main" id="{62AE127E-DD74-471A-8806-229EE1EAA77A}"/>
              </a:ext>
            </a:extLst>
          </p:cNvPr>
          <p:cNvSpPr>
            <a:spLocks noGrp="1"/>
          </p:cNvSpPr>
          <p:nvPr>
            <p:ph type="sldNum" sz="quarter" idx="23"/>
          </p:nvPr>
        </p:nvSpPr>
        <p:spPr/>
        <p:txBody>
          <a:bodyPr/>
          <a:lstStyle/>
          <a:p>
            <a:pPr algn="r"/>
            <a:fld id="{01517C5A-21C8-4A78-AA4B-D0D5DD5ADE52}" type="slidenum">
              <a:rPr>
                <a:solidFill>
                  <a:srgbClr val="FFFFFF"/>
                </a:solidFill>
              </a:rPr>
              <a:pPr algn="r"/>
              <a:t>‹#›</a:t>
            </a:fld>
            <a:endParaRPr>
              <a:solidFill>
                <a:srgbClr val="FFFFFF"/>
              </a:solidFill>
            </a:endParaRPr>
          </a:p>
        </p:txBody>
      </p:sp>
    </p:spTree>
    <p:extLst>
      <p:ext uri="{BB962C8B-B14F-4D97-AF65-F5344CB8AC3E}">
        <p14:creationId xmlns:p14="http://schemas.microsoft.com/office/powerpoint/2010/main" val="29033905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 Black">
    <p:spTree>
      <p:nvGrpSpPr>
        <p:cNvPr id="1" name=""/>
        <p:cNvGrpSpPr/>
        <p:nvPr/>
      </p:nvGrpSpPr>
      <p:grpSpPr>
        <a:xfrm>
          <a:off x="0" y="0"/>
          <a:ext cx="0" cy="0"/>
          <a:chOff x="0" y="0"/>
          <a:chExt cx="0" cy="0"/>
        </a:xfrm>
      </p:grpSpPr>
      <p:sp>
        <p:nvSpPr>
          <p:cNvPr id="2" name="Footer Placeholder 1">
            <a:extLst>
              <a:ext uri="{FF2B5EF4-FFF2-40B4-BE49-F238E27FC236}">
                <a16:creationId xmlns="" xmlns:a16="http://schemas.microsoft.com/office/drawing/2014/main" id="{C46A440C-5DF3-4DDD-A00A-84F8F4748E8D}"/>
              </a:ext>
            </a:extLst>
          </p:cNvPr>
          <p:cNvSpPr>
            <a:spLocks noGrp="1"/>
          </p:cNvSpPr>
          <p:nvPr>
            <p:ph type="ftr" sz="quarter" idx="10"/>
          </p:nvPr>
        </p:nvSpPr>
        <p:spPr/>
        <p:txBody>
          <a:bodyPr/>
          <a:lstStyle/>
          <a:p>
            <a:r>
              <a:rPr>
                <a:solidFill>
                  <a:srgbClr val="E4551F"/>
                </a:solidFill>
              </a:rPr>
              <a:t>Collins Aerospace Proprietary. This document contains no export controlled technical data.</a:t>
            </a:r>
          </a:p>
        </p:txBody>
      </p:sp>
      <p:sp>
        <p:nvSpPr>
          <p:cNvPr id="5" name="Slide Number Placeholder 4">
            <a:extLst>
              <a:ext uri="{FF2B5EF4-FFF2-40B4-BE49-F238E27FC236}">
                <a16:creationId xmlns="" xmlns:a16="http://schemas.microsoft.com/office/drawing/2014/main" id="{FB4E18CA-2E4A-41D9-B678-28F90E51E09B}"/>
              </a:ext>
            </a:extLst>
          </p:cNvPr>
          <p:cNvSpPr>
            <a:spLocks noGrp="1"/>
          </p:cNvSpPr>
          <p:nvPr>
            <p:ph type="sldNum" sz="quarter" idx="11"/>
          </p:nvPr>
        </p:nvSpPr>
        <p:spPr/>
        <p:txBody>
          <a:bodyPr/>
          <a:lstStyle/>
          <a:p>
            <a:pPr algn="r"/>
            <a:fld id="{01517C5A-21C8-4A78-AA4B-D0D5DD5ADE52}" type="slidenum">
              <a:rPr>
                <a:solidFill>
                  <a:srgbClr val="FFFFFF"/>
                </a:solidFill>
              </a:rPr>
              <a:pPr algn="r"/>
              <a:t>‹#›</a:t>
            </a:fld>
            <a:endParaRPr>
              <a:solidFill>
                <a:srgbClr val="FFFFFF"/>
              </a:solidFill>
            </a:endParaRPr>
          </a:p>
        </p:txBody>
      </p:sp>
    </p:spTree>
    <p:extLst>
      <p:ext uri="{BB962C8B-B14F-4D97-AF65-F5344CB8AC3E}">
        <p14:creationId xmlns:p14="http://schemas.microsoft.com/office/powerpoint/2010/main" val="35082560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lank | Black | No Logo">
    <p:spTree>
      <p:nvGrpSpPr>
        <p:cNvPr id="1" name=""/>
        <p:cNvGrpSpPr/>
        <p:nvPr/>
      </p:nvGrpSpPr>
      <p:grpSpPr>
        <a:xfrm>
          <a:off x="0" y="0"/>
          <a:ext cx="0" cy="0"/>
          <a:chOff x="0" y="0"/>
          <a:chExt cx="0" cy="0"/>
        </a:xfrm>
      </p:grpSpPr>
      <p:sp>
        <p:nvSpPr>
          <p:cNvPr id="2" name="Footer Placeholder 1">
            <a:extLst>
              <a:ext uri="{FF2B5EF4-FFF2-40B4-BE49-F238E27FC236}">
                <a16:creationId xmlns="" xmlns:a16="http://schemas.microsoft.com/office/drawing/2014/main" id="{A5C24002-EE42-4430-9A4A-6C0B504FEA51}"/>
              </a:ext>
            </a:extLst>
          </p:cNvPr>
          <p:cNvSpPr>
            <a:spLocks noGrp="1"/>
          </p:cNvSpPr>
          <p:nvPr>
            <p:ph type="ftr" sz="quarter" idx="10"/>
          </p:nvPr>
        </p:nvSpPr>
        <p:spPr/>
        <p:txBody>
          <a:bodyPr/>
          <a:lstStyle/>
          <a:p>
            <a:r>
              <a:rPr>
                <a:solidFill>
                  <a:srgbClr val="E4551F"/>
                </a:solidFill>
              </a:rPr>
              <a:t>Collins Aerospace Proprietary. This document contains no export controlled technical data.</a:t>
            </a:r>
          </a:p>
        </p:txBody>
      </p:sp>
      <p:sp>
        <p:nvSpPr>
          <p:cNvPr id="3" name="Footer Placeholder 3">
            <a:extLst>
              <a:ext uri="{FF2B5EF4-FFF2-40B4-BE49-F238E27FC236}">
                <a16:creationId xmlns="" xmlns:a16="http://schemas.microsoft.com/office/drawing/2014/main" id="{213F643C-EA7F-4290-95CD-262B9D0728F0}"/>
              </a:ext>
            </a:extLst>
          </p:cNvPr>
          <p:cNvSpPr txBox="1">
            <a:spLocks/>
          </p:cNvSpPr>
          <p:nvPr userDrawn="1"/>
        </p:nvSpPr>
        <p:spPr>
          <a:xfrm>
            <a:off x="5341259" y="6279970"/>
            <a:ext cx="5997303" cy="183091"/>
          </a:xfrm>
          <a:prstGeom prst="rect">
            <a:avLst/>
          </a:prstGeom>
        </p:spPr>
        <p:txBody>
          <a:bodyPr vert="horz" lIns="0" tIns="0" rIns="0" bIns="0" rtlCol="0" anchor="ctr"/>
          <a:lstStyle>
            <a:defPPr>
              <a:defRPr lang="en-US"/>
            </a:defPPr>
            <a:lvl1pPr marL="0" algn="r" defTabSz="457200" rtl="0" eaLnBrk="1" latinLnBrk="0" hangingPunct="1">
              <a:defRPr sz="600" b="0" kern="800" spc="40" baseline="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sz="600" dirty="0">
                <a:solidFill>
                  <a:srgbClr val="FFFFFF"/>
                </a:solidFill>
                <a:cs typeface="DIN-Light"/>
              </a:rPr>
              <a:t>© 2018 </a:t>
            </a:r>
            <a:r>
              <a:rPr lang="en-US" sz="600" dirty="0">
                <a:solidFill>
                  <a:srgbClr val="FFFFFF"/>
                </a:solidFill>
              </a:rPr>
              <a:t>Collins Aerospace, a United Technologies company. All rights reserved.</a:t>
            </a:r>
            <a:endParaRPr lang="en-US" sz="600" dirty="0">
              <a:solidFill>
                <a:srgbClr val="E4551F"/>
              </a:solidFill>
              <a:cs typeface="DIN-Light"/>
              <a:sym typeface="Verdana"/>
            </a:endParaRPr>
          </a:p>
        </p:txBody>
      </p:sp>
      <p:sp>
        <p:nvSpPr>
          <p:cNvPr id="6" name="Slide Number Placeholder 5">
            <a:extLst>
              <a:ext uri="{FF2B5EF4-FFF2-40B4-BE49-F238E27FC236}">
                <a16:creationId xmlns="" xmlns:a16="http://schemas.microsoft.com/office/drawing/2014/main" id="{12E0FB2B-E08A-4F60-8C05-86602CA6541D}"/>
              </a:ext>
            </a:extLst>
          </p:cNvPr>
          <p:cNvSpPr>
            <a:spLocks noGrp="1"/>
          </p:cNvSpPr>
          <p:nvPr>
            <p:ph type="sldNum" sz="quarter" idx="11"/>
          </p:nvPr>
        </p:nvSpPr>
        <p:spPr/>
        <p:txBody>
          <a:bodyPr/>
          <a:lstStyle/>
          <a:p>
            <a:pPr algn="r"/>
            <a:fld id="{01517C5A-21C8-4A78-AA4B-D0D5DD5ADE52}" type="slidenum">
              <a:rPr>
                <a:solidFill>
                  <a:srgbClr val="FFFFFF"/>
                </a:solidFill>
              </a:rPr>
              <a:pPr algn="r"/>
              <a:t>‹#›</a:t>
            </a:fld>
            <a:endParaRPr>
              <a:solidFill>
                <a:srgbClr val="FFFFFF"/>
              </a:solidFill>
            </a:endParaRPr>
          </a:p>
        </p:txBody>
      </p:sp>
    </p:spTree>
    <p:extLst>
      <p:ext uri="{BB962C8B-B14F-4D97-AF65-F5344CB8AC3E}">
        <p14:creationId xmlns:p14="http://schemas.microsoft.com/office/powerpoint/2010/main" val="1356309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Slide | Black | Sikorsky UH-60 Black Hawk">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C8A1E556-6413-2748-8C90-1490CB30C3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5"/>
            <a:ext cx="12192000" cy="6860032"/>
          </a:xfrm>
          <a:prstGeom prst="rect">
            <a:avLst/>
          </a:prstGeom>
        </p:spPr>
      </p:pic>
      <p:pic>
        <p:nvPicPr>
          <p:cNvPr id="10" name="Picture 9">
            <a:extLst>
              <a:ext uri="{FF2B5EF4-FFF2-40B4-BE49-F238E27FC236}">
                <a16:creationId xmlns="" xmlns:a16="http://schemas.microsoft.com/office/drawing/2014/main" id="{1127B312-9E18-AC4A-9526-D7E41C6DD09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3149" y="6266574"/>
            <a:ext cx="1923625" cy="351631"/>
          </a:xfrm>
          <a:prstGeom prst="rect">
            <a:avLst/>
          </a:prstGeom>
        </p:spPr>
      </p:pic>
      <p:sp>
        <p:nvSpPr>
          <p:cNvPr id="2" name="Footer Placeholder 1">
            <a:extLst>
              <a:ext uri="{FF2B5EF4-FFF2-40B4-BE49-F238E27FC236}">
                <a16:creationId xmlns="" xmlns:a16="http://schemas.microsoft.com/office/drawing/2014/main" id="{3C838226-92FA-40D6-BAD1-07BD9BE42694}"/>
              </a:ext>
            </a:extLst>
          </p:cNvPr>
          <p:cNvSpPr>
            <a:spLocks noGrp="1"/>
          </p:cNvSpPr>
          <p:nvPr>
            <p:ph type="ftr" sz="quarter" idx="10"/>
          </p:nvPr>
        </p:nvSpPr>
        <p:spPr/>
        <p:txBody>
          <a:bodyPr/>
          <a:lstStyle/>
          <a:p>
            <a:r>
              <a:rPr>
                <a:solidFill>
                  <a:srgbClr val="E4551F"/>
                </a:solidFill>
                <a:cs typeface="DIN-Light"/>
              </a:rPr>
              <a:t>Collins Aerospace Proprietary. This document contains no export controlled technical data.</a:t>
            </a:r>
            <a:endParaRPr>
              <a:solidFill>
                <a:srgbClr val="E4551F"/>
              </a:solidFill>
            </a:endParaRPr>
          </a:p>
        </p:txBody>
      </p:sp>
      <p:sp>
        <p:nvSpPr>
          <p:cNvPr id="9" name="Footer Placeholder 3">
            <a:extLst>
              <a:ext uri="{FF2B5EF4-FFF2-40B4-BE49-F238E27FC236}">
                <a16:creationId xmlns="" xmlns:a16="http://schemas.microsoft.com/office/drawing/2014/main" id="{5130006F-1D5D-43DB-B30B-E97370330228}"/>
              </a:ext>
            </a:extLst>
          </p:cNvPr>
          <p:cNvSpPr txBox="1">
            <a:spLocks/>
          </p:cNvSpPr>
          <p:nvPr userDrawn="1"/>
        </p:nvSpPr>
        <p:spPr>
          <a:xfrm>
            <a:off x="5341259" y="6279970"/>
            <a:ext cx="5997303" cy="183091"/>
          </a:xfrm>
          <a:prstGeom prst="rect">
            <a:avLst/>
          </a:prstGeom>
        </p:spPr>
        <p:txBody>
          <a:bodyPr vert="horz" lIns="0" tIns="0" rIns="0" bIns="0" rtlCol="0" anchor="ctr"/>
          <a:lstStyle>
            <a:defPPr>
              <a:defRPr lang="en-US"/>
            </a:defPPr>
            <a:lvl1pPr marL="0" algn="r" defTabSz="457200" rtl="0" eaLnBrk="1" latinLnBrk="0" hangingPunct="1">
              <a:defRPr sz="600" b="0" kern="800" spc="40" baseline="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sz="600" dirty="0">
                <a:solidFill>
                  <a:srgbClr val="FFFFFF"/>
                </a:solidFill>
                <a:cs typeface="DIN-Light"/>
              </a:rPr>
              <a:t>© 2018 </a:t>
            </a:r>
            <a:r>
              <a:rPr lang="en-US" sz="600" dirty="0">
                <a:solidFill>
                  <a:srgbClr val="FFFFFF"/>
                </a:solidFill>
              </a:rPr>
              <a:t>Collins Aerospace, a United Technologies company. All rights reserved.</a:t>
            </a:r>
            <a:endParaRPr lang="en-US" sz="600" dirty="0">
              <a:solidFill>
                <a:srgbClr val="E4551F"/>
              </a:solidFill>
              <a:cs typeface="DIN-Light"/>
              <a:sym typeface="Verdana"/>
            </a:endParaRPr>
          </a:p>
        </p:txBody>
      </p:sp>
      <p:sp>
        <p:nvSpPr>
          <p:cNvPr id="12" name="Title Placeholder 1"/>
          <p:cNvSpPr>
            <a:spLocks noGrp="1"/>
          </p:cNvSpPr>
          <p:nvPr>
            <p:ph type="title" hasCustomPrompt="1"/>
          </p:nvPr>
        </p:nvSpPr>
        <p:spPr>
          <a:xfrm>
            <a:off x="609600" y="466829"/>
            <a:ext cx="6495845" cy="1617613"/>
          </a:xfrm>
          <a:prstGeom prst="rect">
            <a:avLst/>
          </a:prstGeom>
        </p:spPr>
        <p:txBody>
          <a:bodyPr vert="horz" lIns="91440" tIns="45720" rIns="91440" bIns="45720" rtlCol="0" anchor="b">
            <a:noAutofit/>
          </a:bodyPr>
          <a:lstStyle>
            <a:lvl1pPr>
              <a:defRPr/>
            </a:lvl1pPr>
          </a:lstStyle>
          <a:p>
            <a:pPr lvl="0"/>
            <a:r>
              <a:rPr lang="en-US" dirty="0"/>
              <a:t>TITLE HERE. ALL CAPS. WHITE. 24 PT.</a:t>
            </a:r>
          </a:p>
        </p:txBody>
      </p:sp>
      <p:sp>
        <p:nvSpPr>
          <p:cNvPr id="11" name="Text Placeholder 17">
            <a:extLst>
              <a:ext uri="{FF2B5EF4-FFF2-40B4-BE49-F238E27FC236}">
                <a16:creationId xmlns="" xmlns:a16="http://schemas.microsoft.com/office/drawing/2014/main" id="{40A9E72A-2E51-4CB7-92A0-BD87135EF676}"/>
              </a:ext>
            </a:extLst>
          </p:cNvPr>
          <p:cNvSpPr>
            <a:spLocks noGrp="1"/>
          </p:cNvSpPr>
          <p:nvPr>
            <p:ph type="body" sz="quarter" idx="28" hasCustomPrompt="1"/>
          </p:nvPr>
        </p:nvSpPr>
        <p:spPr>
          <a:xfrm>
            <a:off x="609600" y="2138820"/>
            <a:ext cx="6507888" cy="613853"/>
          </a:xfrm>
        </p:spPr>
        <p:txBody>
          <a:bodyPr anchor="t">
            <a:noAutofit/>
          </a:bodyPr>
          <a:lstStyle>
            <a:lvl1pPr marL="0" indent="0">
              <a:buNone/>
              <a:defRPr sz="1100" cap="all" spc="200" baseline="0">
                <a:solidFill>
                  <a:schemeClr val="accent1"/>
                </a:solidFill>
              </a:defRPr>
            </a:lvl1pPr>
          </a:lstStyle>
          <a:p>
            <a:pPr lvl="0"/>
            <a:r>
              <a:rPr lang="en-US" dirty="0"/>
              <a:t>SUBHEAD HERE. ALL CAPS. TERRA COTTA. 11 PT.</a:t>
            </a:r>
          </a:p>
        </p:txBody>
      </p:sp>
    </p:spTree>
    <p:extLst>
      <p:ext uri="{BB962C8B-B14F-4D97-AF65-F5344CB8AC3E}">
        <p14:creationId xmlns:p14="http://schemas.microsoft.com/office/powerpoint/2010/main" val="34003187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rg Chart |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66827"/>
            <a:ext cx="11237379" cy="758500"/>
          </a:xfrm>
        </p:spPr>
        <p:txBody>
          <a:bodyPr/>
          <a:lstStyle/>
          <a:p>
            <a:r>
              <a:rPr lang="en-US" dirty="0"/>
              <a:t>TITLE HERE. ALL CAPS. BLACK. 24 PT.</a:t>
            </a:r>
          </a:p>
        </p:txBody>
      </p:sp>
      <p:sp>
        <p:nvSpPr>
          <p:cNvPr id="3" name="Footer Placeholder 2"/>
          <p:cNvSpPr>
            <a:spLocks noGrp="1"/>
          </p:cNvSpPr>
          <p:nvPr>
            <p:ph type="ftr" sz="quarter" idx="10"/>
          </p:nvPr>
        </p:nvSpPr>
        <p:spPr/>
        <p:txBody>
          <a:bodyPr/>
          <a:lstStyle/>
          <a:p>
            <a:r>
              <a:rPr>
                <a:solidFill>
                  <a:srgbClr val="E4551F"/>
                </a:solidFill>
              </a:rPr>
              <a:t>Collins Aerospace Proprietary. This document contains no export controlled technical data.</a:t>
            </a:r>
          </a:p>
        </p:txBody>
      </p:sp>
      <p:sp>
        <p:nvSpPr>
          <p:cNvPr id="4" name="Text Placeholder 2">
            <a:extLst>
              <a:ext uri="{FF2B5EF4-FFF2-40B4-BE49-F238E27FC236}">
                <a16:creationId xmlns="" xmlns:a16="http://schemas.microsoft.com/office/drawing/2014/main" id="{6958B17C-FE6E-4F59-A161-671D59ABF973}"/>
              </a:ext>
            </a:extLst>
          </p:cNvPr>
          <p:cNvSpPr>
            <a:spLocks noGrp="1"/>
          </p:cNvSpPr>
          <p:nvPr>
            <p:ph type="body" idx="13" hasCustomPrompt="1"/>
          </p:nvPr>
        </p:nvSpPr>
        <p:spPr>
          <a:xfrm>
            <a:off x="609600" y="1166707"/>
            <a:ext cx="11237379" cy="411740"/>
          </a:xfrm>
          <a:prstGeom prst="rect">
            <a:avLst/>
          </a:prstGeom>
        </p:spPr>
        <p:txBody>
          <a:bodyPr anchor="t">
            <a:normAutofit/>
          </a:bodyPr>
          <a:lstStyle>
            <a:lvl1pPr marL="0" marR="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sz="1100" b="0" cap="all" spc="200" baseline="0">
                <a:solidFill>
                  <a:schemeClr val="accent1"/>
                </a:solidFill>
              </a:defRPr>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marL="0" marR="0" lvl="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a:pPr>
            <a:r>
              <a:rPr lang="en-US" dirty="0"/>
              <a:t>SUBHEAD HERE. ALL CAPS. TERRA COTTA. 11 PT.</a:t>
            </a:r>
          </a:p>
        </p:txBody>
      </p:sp>
      <p:sp>
        <p:nvSpPr>
          <p:cNvPr id="5" name="Picture Placeholder 5">
            <a:extLst>
              <a:ext uri="{FF2B5EF4-FFF2-40B4-BE49-F238E27FC236}">
                <a16:creationId xmlns="" xmlns:a16="http://schemas.microsoft.com/office/drawing/2014/main" id="{5ABFF238-972F-FB40-BE5D-68E2F1D9EC21}"/>
              </a:ext>
            </a:extLst>
          </p:cNvPr>
          <p:cNvSpPr>
            <a:spLocks noGrp="1"/>
          </p:cNvSpPr>
          <p:nvPr>
            <p:ph type="pic" sz="quarter" idx="14" hasCustomPrompt="1"/>
          </p:nvPr>
        </p:nvSpPr>
        <p:spPr>
          <a:xfrm>
            <a:off x="5193792" y="1641951"/>
            <a:ext cx="975360" cy="975360"/>
          </a:xfrm>
          <a:prstGeom prst="rect">
            <a:avLst/>
          </a:prstGeom>
        </p:spPr>
        <p:txBody>
          <a:bodyPr anchor="ctr"/>
          <a:lstStyle>
            <a:lvl1pPr marL="7938" indent="0" algn="ctr">
              <a:buNone/>
              <a:defRPr sz="750"/>
            </a:lvl1pPr>
          </a:lstStyle>
          <a:p>
            <a:r>
              <a:rPr lang="en-US" dirty="0"/>
              <a:t>HEADSHOT HERE</a:t>
            </a:r>
          </a:p>
        </p:txBody>
      </p:sp>
      <p:sp>
        <p:nvSpPr>
          <p:cNvPr id="6" name="Picture Placeholder 5">
            <a:extLst>
              <a:ext uri="{FF2B5EF4-FFF2-40B4-BE49-F238E27FC236}">
                <a16:creationId xmlns="" xmlns:a16="http://schemas.microsoft.com/office/drawing/2014/main" id="{18EC76AE-7BE5-294B-9BF4-53BFFAFF7E79}"/>
              </a:ext>
            </a:extLst>
          </p:cNvPr>
          <p:cNvSpPr>
            <a:spLocks noGrp="1"/>
          </p:cNvSpPr>
          <p:nvPr>
            <p:ph type="pic" sz="quarter" idx="11" hasCustomPrompt="1"/>
          </p:nvPr>
        </p:nvSpPr>
        <p:spPr>
          <a:xfrm>
            <a:off x="5193792" y="3030131"/>
            <a:ext cx="975360" cy="975360"/>
          </a:xfrm>
          <a:prstGeom prst="rect">
            <a:avLst/>
          </a:prstGeom>
        </p:spPr>
        <p:txBody>
          <a:bodyPr anchor="ctr"/>
          <a:lstStyle>
            <a:lvl1pPr marL="7938" indent="0" algn="ctr">
              <a:buNone/>
              <a:defRPr sz="750"/>
            </a:lvl1pPr>
          </a:lstStyle>
          <a:p>
            <a:r>
              <a:rPr lang="en-US" dirty="0"/>
              <a:t>HEADSHOT HERE</a:t>
            </a:r>
          </a:p>
        </p:txBody>
      </p:sp>
      <p:sp>
        <p:nvSpPr>
          <p:cNvPr id="7" name="Picture Placeholder 5">
            <a:extLst>
              <a:ext uri="{FF2B5EF4-FFF2-40B4-BE49-F238E27FC236}">
                <a16:creationId xmlns="" xmlns:a16="http://schemas.microsoft.com/office/drawing/2014/main" id="{12D8180D-0D8E-B642-AD57-6BA7F623754E}"/>
              </a:ext>
            </a:extLst>
          </p:cNvPr>
          <p:cNvSpPr>
            <a:spLocks noGrp="1"/>
          </p:cNvSpPr>
          <p:nvPr>
            <p:ph type="pic" sz="quarter" idx="15" hasCustomPrompt="1"/>
          </p:nvPr>
        </p:nvSpPr>
        <p:spPr>
          <a:xfrm>
            <a:off x="1676400" y="3030131"/>
            <a:ext cx="975360" cy="975360"/>
          </a:xfrm>
          <a:prstGeom prst="rect">
            <a:avLst/>
          </a:prstGeom>
        </p:spPr>
        <p:txBody>
          <a:bodyPr anchor="ctr"/>
          <a:lstStyle>
            <a:lvl1pPr marL="7938" indent="0" algn="ctr">
              <a:buNone/>
              <a:defRPr sz="750"/>
            </a:lvl1pPr>
          </a:lstStyle>
          <a:p>
            <a:r>
              <a:rPr lang="en-US" dirty="0"/>
              <a:t>HEADSHOT HERE</a:t>
            </a:r>
          </a:p>
        </p:txBody>
      </p:sp>
      <p:sp>
        <p:nvSpPr>
          <p:cNvPr id="8" name="Picture Placeholder 5">
            <a:extLst>
              <a:ext uri="{FF2B5EF4-FFF2-40B4-BE49-F238E27FC236}">
                <a16:creationId xmlns="" xmlns:a16="http://schemas.microsoft.com/office/drawing/2014/main" id="{E6A15E34-936C-DF49-858C-AB3A808ED2C3}"/>
              </a:ext>
            </a:extLst>
          </p:cNvPr>
          <p:cNvSpPr>
            <a:spLocks noGrp="1"/>
          </p:cNvSpPr>
          <p:nvPr>
            <p:ph type="pic" sz="quarter" idx="16" hasCustomPrompt="1"/>
          </p:nvPr>
        </p:nvSpPr>
        <p:spPr>
          <a:xfrm>
            <a:off x="445008" y="4349837"/>
            <a:ext cx="975360" cy="975360"/>
          </a:xfrm>
          <a:prstGeom prst="rect">
            <a:avLst/>
          </a:prstGeom>
        </p:spPr>
        <p:txBody>
          <a:bodyPr anchor="ctr"/>
          <a:lstStyle>
            <a:lvl1pPr marL="7938" indent="0" algn="ctr">
              <a:buNone/>
              <a:defRPr sz="750"/>
            </a:lvl1pPr>
          </a:lstStyle>
          <a:p>
            <a:r>
              <a:rPr lang="en-US" dirty="0"/>
              <a:t>HEADSHOT HERE</a:t>
            </a:r>
          </a:p>
        </p:txBody>
      </p:sp>
      <p:sp>
        <p:nvSpPr>
          <p:cNvPr id="9" name="Picture Placeholder 5">
            <a:extLst>
              <a:ext uri="{FF2B5EF4-FFF2-40B4-BE49-F238E27FC236}">
                <a16:creationId xmlns="" xmlns:a16="http://schemas.microsoft.com/office/drawing/2014/main" id="{4C68ADBA-D7D6-D342-AE08-FD1C53F945E6}"/>
              </a:ext>
            </a:extLst>
          </p:cNvPr>
          <p:cNvSpPr>
            <a:spLocks noGrp="1"/>
          </p:cNvSpPr>
          <p:nvPr>
            <p:ph type="pic" sz="quarter" idx="17" hasCustomPrompt="1"/>
          </p:nvPr>
        </p:nvSpPr>
        <p:spPr>
          <a:xfrm>
            <a:off x="2859024" y="4349837"/>
            <a:ext cx="975360" cy="975360"/>
          </a:xfrm>
          <a:prstGeom prst="rect">
            <a:avLst/>
          </a:prstGeom>
        </p:spPr>
        <p:txBody>
          <a:bodyPr anchor="ctr"/>
          <a:lstStyle>
            <a:lvl1pPr marL="7938" indent="0" algn="ctr">
              <a:buNone/>
              <a:defRPr sz="750"/>
            </a:lvl1pPr>
          </a:lstStyle>
          <a:p>
            <a:r>
              <a:rPr lang="en-US" dirty="0"/>
              <a:t>HEADSHOT HERE</a:t>
            </a:r>
          </a:p>
        </p:txBody>
      </p:sp>
      <p:sp>
        <p:nvSpPr>
          <p:cNvPr id="10" name="Picture Placeholder 5">
            <a:extLst>
              <a:ext uri="{FF2B5EF4-FFF2-40B4-BE49-F238E27FC236}">
                <a16:creationId xmlns="" xmlns:a16="http://schemas.microsoft.com/office/drawing/2014/main" id="{E02ECDB4-5AD6-7C45-91D3-82FE33CE6D9F}"/>
              </a:ext>
            </a:extLst>
          </p:cNvPr>
          <p:cNvSpPr>
            <a:spLocks noGrp="1"/>
          </p:cNvSpPr>
          <p:nvPr>
            <p:ph type="pic" sz="quarter" idx="18" hasCustomPrompt="1"/>
          </p:nvPr>
        </p:nvSpPr>
        <p:spPr>
          <a:xfrm>
            <a:off x="5193792" y="4349837"/>
            <a:ext cx="975360" cy="975360"/>
          </a:xfrm>
          <a:prstGeom prst="rect">
            <a:avLst/>
          </a:prstGeom>
        </p:spPr>
        <p:txBody>
          <a:bodyPr anchor="ctr"/>
          <a:lstStyle>
            <a:lvl1pPr marL="7938" indent="0" algn="ctr">
              <a:buNone/>
              <a:defRPr sz="750"/>
            </a:lvl1pPr>
          </a:lstStyle>
          <a:p>
            <a:r>
              <a:rPr lang="en-US" dirty="0"/>
              <a:t>HEADSHOT HERE</a:t>
            </a:r>
          </a:p>
        </p:txBody>
      </p:sp>
      <p:sp>
        <p:nvSpPr>
          <p:cNvPr id="11" name="Picture Placeholder 5">
            <a:extLst>
              <a:ext uri="{FF2B5EF4-FFF2-40B4-BE49-F238E27FC236}">
                <a16:creationId xmlns="" xmlns:a16="http://schemas.microsoft.com/office/drawing/2014/main" id="{B967F4E4-8CE7-2944-A00F-24639A4022F4}"/>
              </a:ext>
            </a:extLst>
          </p:cNvPr>
          <p:cNvSpPr>
            <a:spLocks noGrp="1"/>
          </p:cNvSpPr>
          <p:nvPr>
            <p:ph type="pic" sz="quarter" idx="19" hasCustomPrompt="1"/>
          </p:nvPr>
        </p:nvSpPr>
        <p:spPr>
          <a:xfrm>
            <a:off x="7040880" y="4349837"/>
            <a:ext cx="975360" cy="975360"/>
          </a:xfrm>
          <a:prstGeom prst="rect">
            <a:avLst/>
          </a:prstGeom>
        </p:spPr>
        <p:txBody>
          <a:bodyPr anchor="ctr"/>
          <a:lstStyle>
            <a:lvl1pPr marL="7938" indent="0" algn="ctr">
              <a:buNone/>
              <a:defRPr sz="750"/>
            </a:lvl1pPr>
          </a:lstStyle>
          <a:p>
            <a:r>
              <a:rPr lang="en-US" dirty="0"/>
              <a:t>HEADSHOT HERE</a:t>
            </a:r>
          </a:p>
        </p:txBody>
      </p:sp>
      <p:sp>
        <p:nvSpPr>
          <p:cNvPr id="12" name="Picture Placeholder 5">
            <a:extLst>
              <a:ext uri="{FF2B5EF4-FFF2-40B4-BE49-F238E27FC236}">
                <a16:creationId xmlns="" xmlns:a16="http://schemas.microsoft.com/office/drawing/2014/main" id="{B6067C2E-8A1A-C24E-ABBB-BFD08C1671BA}"/>
              </a:ext>
            </a:extLst>
          </p:cNvPr>
          <p:cNvSpPr>
            <a:spLocks noGrp="1"/>
          </p:cNvSpPr>
          <p:nvPr>
            <p:ph type="pic" sz="quarter" idx="20" hasCustomPrompt="1"/>
          </p:nvPr>
        </p:nvSpPr>
        <p:spPr>
          <a:xfrm>
            <a:off x="8711184" y="4349837"/>
            <a:ext cx="975360" cy="975360"/>
          </a:xfrm>
          <a:prstGeom prst="rect">
            <a:avLst/>
          </a:prstGeom>
        </p:spPr>
        <p:txBody>
          <a:bodyPr anchor="ctr"/>
          <a:lstStyle>
            <a:lvl1pPr marL="7938" indent="0" algn="ctr">
              <a:buNone/>
              <a:defRPr sz="750"/>
            </a:lvl1pPr>
          </a:lstStyle>
          <a:p>
            <a:r>
              <a:rPr lang="en-US" dirty="0"/>
              <a:t>HEADSHOT HERE</a:t>
            </a:r>
          </a:p>
        </p:txBody>
      </p:sp>
      <p:sp>
        <p:nvSpPr>
          <p:cNvPr id="13" name="Picture Placeholder 5">
            <a:extLst>
              <a:ext uri="{FF2B5EF4-FFF2-40B4-BE49-F238E27FC236}">
                <a16:creationId xmlns="" xmlns:a16="http://schemas.microsoft.com/office/drawing/2014/main" id="{356D8DE8-5B64-8D4D-9781-CB5B72A560FC}"/>
              </a:ext>
            </a:extLst>
          </p:cNvPr>
          <p:cNvSpPr>
            <a:spLocks noGrp="1"/>
          </p:cNvSpPr>
          <p:nvPr>
            <p:ph type="pic" sz="quarter" idx="21" hasCustomPrompt="1"/>
          </p:nvPr>
        </p:nvSpPr>
        <p:spPr>
          <a:xfrm>
            <a:off x="10381488" y="4349837"/>
            <a:ext cx="975360" cy="975360"/>
          </a:xfrm>
          <a:prstGeom prst="rect">
            <a:avLst/>
          </a:prstGeom>
        </p:spPr>
        <p:txBody>
          <a:bodyPr anchor="ctr"/>
          <a:lstStyle>
            <a:lvl1pPr marL="7938" indent="0" algn="ctr">
              <a:buNone/>
              <a:defRPr sz="750"/>
            </a:lvl1pPr>
          </a:lstStyle>
          <a:p>
            <a:r>
              <a:rPr lang="en-US" dirty="0"/>
              <a:t>HEADSHOT HERE</a:t>
            </a:r>
          </a:p>
        </p:txBody>
      </p:sp>
      <p:sp>
        <p:nvSpPr>
          <p:cNvPr id="14" name="Text Placeholder 59">
            <a:extLst>
              <a:ext uri="{FF2B5EF4-FFF2-40B4-BE49-F238E27FC236}">
                <a16:creationId xmlns="" xmlns:a16="http://schemas.microsoft.com/office/drawing/2014/main" id="{AAD068EC-C3F2-0F46-B6CB-4A760746362D}"/>
              </a:ext>
            </a:extLst>
          </p:cNvPr>
          <p:cNvSpPr>
            <a:spLocks noGrp="1"/>
          </p:cNvSpPr>
          <p:nvPr>
            <p:ph type="body" sz="quarter" idx="22" hasCustomPrompt="1"/>
          </p:nvPr>
        </p:nvSpPr>
        <p:spPr>
          <a:xfrm>
            <a:off x="6339840" y="1806231"/>
            <a:ext cx="2072640" cy="486833"/>
          </a:xfrm>
          <a:prstGeom prst="rect">
            <a:avLst/>
          </a:prstGeom>
        </p:spPr>
        <p:txBody>
          <a:bodyPr lIns="0" bIns="0" anchor="b"/>
          <a:lstStyle>
            <a:lvl1pPr marL="7938" indent="0">
              <a:buNone/>
              <a:defRPr sz="900" cap="all" baseline="0">
                <a:solidFill>
                  <a:schemeClr val="tx1"/>
                </a:solidFill>
              </a:defRPr>
            </a:lvl1pPr>
          </a:lstStyle>
          <a:p>
            <a:pPr lvl="0"/>
            <a:r>
              <a:rPr lang="en-US" dirty="0"/>
              <a:t>NAME HERE. ALL CAPS. BLACK. 9 PT.</a:t>
            </a:r>
          </a:p>
        </p:txBody>
      </p:sp>
      <p:sp>
        <p:nvSpPr>
          <p:cNvPr id="15" name="Text Placeholder 59">
            <a:extLst>
              <a:ext uri="{FF2B5EF4-FFF2-40B4-BE49-F238E27FC236}">
                <a16:creationId xmlns="" xmlns:a16="http://schemas.microsoft.com/office/drawing/2014/main" id="{46396501-5E4A-4547-BD0E-75445D8F480B}"/>
              </a:ext>
            </a:extLst>
          </p:cNvPr>
          <p:cNvSpPr>
            <a:spLocks noGrp="1"/>
          </p:cNvSpPr>
          <p:nvPr>
            <p:ph type="body" sz="quarter" idx="33" hasCustomPrompt="1"/>
          </p:nvPr>
        </p:nvSpPr>
        <p:spPr>
          <a:xfrm>
            <a:off x="6339840" y="2300952"/>
            <a:ext cx="2072640" cy="322287"/>
          </a:xfrm>
          <a:prstGeom prst="rect">
            <a:avLst/>
          </a:prstGeom>
        </p:spPr>
        <p:txBody>
          <a:bodyPr lIns="0" bIns="0" anchor="t" anchorCtr="0"/>
          <a:lstStyle>
            <a:lvl1pPr marL="7938" indent="0">
              <a:buNone/>
              <a:defRPr sz="900" cap="none" baseline="0">
                <a:solidFill>
                  <a:schemeClr val="accent1"/>
                </a:solidFill>
                <a:latin typeface="+mj-lt"/>
              </a:defRPr>
            </a:lvl1pPr>
          </a:lstStyle>
          <a:p>
            <a:pPr lvl="0"/>
            <a:r>
              <a:rPr lang="en-US" dirty="0"/>
              <a:t>Title Here. Lowercase. 9 pt.</a:t>
            </a:r>
          </a:p>
        </p:txBody>
      </p:sp>
      <p:sp>
        <p:nvSpPr>
          <p:cNvPr id="16" name="Text Placeholder 59">
            <a:extLst>
              <a:ext uri="{FF2B5EF4-FFF2-40B4-BE49-F238E27FC236}">
                <a16:creationId xmlns="" xmlns:a16="http://schemas.microsoft.com/office/drawing/2014/main" id="{2603966A-E2D9-824B-A89F-EA677B9EFE19}"/>
              </a:ext>
            </a:extLst>
          </p:cNvPr>
          <p:cNvSpPr>
            <a:spLocks noGrp="1"/>
          </p:cNvSpPr>
          <p:nvPr>
            <p:ph type="body" sz="quarter" idx="40" hasCustomPrompt="1"/>
          </p:nvPr>
        </p:nvSpPr>
        <p:spPr>
          <a:xfrm>
            <a:off x="2859024" y="3175234"/>
            <a:ext cx="2072640" cy="486833"/>
          </a:xfrm>
          <a:prstGeom prst="rect">
            <a:avLst/>
          </a:prstGeom>
        </p:spPr>
        <p:txBody>
          <a:bodyPr lIns="0" bIns="0" anchor="b"/>
          <a:lstStyle>
            <a:lvl1pPr marL="7938" indent="0">
              <a:buNone/>
              <a:defRPr sz="900" cap="all" baseline="0">
                <a:solidFill>
                  <a:schemeClr val="tx1"/>
                </a:solidFill>
              </a:defRPr>
            </a:lvl1pPr>
          </a:lstStyle>
          <a:p>
            <a:pPr lvl="0"/>
            <a:r>
              <a:rPr lang="en-US" dirty="0"/>
              <a:t>NAME HERE. ALL CAPS. BLACK. 9 PT.</a:t>
            </a:r>
          </a:p>
        </p:txBody>
      </p:sp>
      <p:sp>
        <p:nvSpPr>
          <p:cNvPr id="17" name="Text Placeholder 59">
            <a:extLst>
              <a:ext uri="{FF2B5EF4-FFF2-40B4-BE49-F238E27FC236}">
                <a16:creationId xmlns="" xmlns:a16="http://schemas.microsoft.com/office/drawing/2014/main" id="{F306B794-F127-CD4A-AF19-BEEFCAA85BB2}"/>
              </a:ext>
            </a:extLst>
          </p:cNvPr>
          <p:cNvSpPr>
            <a:spLocks noGrp="1"/>
          </p:cNvSpPr>
          <p:nvPr>
            <p:ph type="body" sz="quarter" idx="41" hasCustomPrompt="1"/>
          </p:nvPr>
        </p:nvSpPr>
        <p:spPr>
          <a:xfrm>
            <a:off x="2859024" y="3683206"/>
            <a:ext cx="2072640" cy="322287"/>
          </a:xfrm>
          <a:prstGeom prst="rect">
            <a:avLst/>
          </a:prstGeom>
        </p:spPr>
        <p:txBody>
          <a:bodyPr lIns="0" bIns="0" anchor="t" anchorCtr="0"/>
          <a:lstStyle>
            <a:lvl1pPr marL="7938" indent="0">
              <a:buNone/>
              <a:defRPr sz="900" cap="none" baseline="0">
                <a:solidFill>
                  <a:schemeClr val="accent1"/>
                </a:solidFill>
                <a:latin typeface="+mj-lt"/>
              </a:defRPr>
            </a:lvl1pPr>
          </a:lstStyle>
          <a:p>
            <a:pPr lvl="0"/>
            <a:r>
              <a:rPr lang="en-US" dirty="0"/>
              <a:t>Title Here. Lowercase. 9 pt.</a:t>
            </a:r>
          </a:p>
        </p:txBody>
      </p:sp>
      <p:sp>
        <p:nvSpPr>
          <p:cNvPr id="18" name="Text Placeholder 59">
            <a:extLst>
              <a:ext uri="{FF2B5EF4-FFF2-40B4-BE49-F238E27FC236}">
                <a16:creationId xmlns="" xmlns:a16="http://schemas.microsoft.com/office/drawing/2014/main" id="{34112D37-2205-B848-AC2E-BD4056D73F74}"/>
              </a:ext>
            </a:extLst>
          </p:cNvPr>
          <p:cNvSpPr>
            <a:spLocks noGrp="1"/>
          </p:cNvSpPr>
          <p:nvPr>
            <p:ph type="body" sz="quarter" idx="46" hasCustomPrompt="1"/>
          </p:nvPr>
        </p:nvSpPr>
        <p:spPr>
          <a:xfrm>
            <a:off x="445009" y="5449719"/>
            <a:ext cx="1465491" cy="291367"/>
          </a:xfrm>
          <a:prstGeom prst="rect">
            <a:avLst/>
          </a:prstGeom>
        </p:spPr>
        <p:txBody>
          <a:bodyPr lIns="0" bIns="0" anchor="b"/>
          <a:lstStyle>
            <a:lvl1pPr marL="7938" marR="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sz="800" cap="all" baseline="0">
                <a:solidFill>
                  <a:schemeClr val="tx1"/>
                </a:solidFill>
              </a:defRPr>
            </a:lvl1pPr>
          </a:lstStyle>
          <a:p>
            <a:pPr marL="7938" marR="0" lvl="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a:pPr>
            <a:r>
              <a:rPr lang="en-US" dirty="0"/>
              <a:t>NAME HERE. ALL CAPS. BLACK. 8 PT.</a:t>
            </a:r>
          </a:p>
        </p:txBody>
      </p:sp>
      <p:sp>
        <p:nvSpPr>
          <p:cNvPr id="19" name="Text Placeholder 59">
            <a:extLst>
              <a:ext uri="{FF2B5EF4-FFF2-40B4-BE49-F238E27FC236}">
                <a16:creationId xmlns="" xmlns:a16="http://schemas.microsoft.com/office/drawing/2014/main" id="{F7F8772C-0E28-B04E-BD81-B40EF87AEC77}"/>
              </a:ext>
            </a:extLst>
          </p:cNvPr>
          <p:cNvSpPr>
            <a:spLocks noGrp="1"/>
          </p:cNvSpPr>
          <p:nvPr>
            <p:ph type="body" sz="quarter" idx="47" hasCustomPrompt="1"/>
          </p:nvPr>
        </p:nvSpPr>
        <p:spPr>
          <a:xfrm>
            <a:off x="445009" y="5755572"/>
            <a:ext cx="1465491" cy="328021"/>
          </a:xfrm>
          <a:prstGeom prst="rect">
            <a:avLst/>
          </a:prstGeom>
        </p:spPr>
        <p:txBody>
          <a:bodyPr lIns="0" bIns="0" anchor="t" anchorCtr="0"/>
          <a:lstStyle>
            <a:lvl1pPr marL="7938" indent="0">
              <a:buNone/>
              <a:defRPr sz="800" cap="none" baseline="0">
                <a:solidFill>
                  <a:schemeClr val="accent1"/>
                </a:solidFill>
                <a:latin typeface="+mj-lt"/>
              </a:defRPr>
            </a:lvl1pPr>
          </a:lstStyle>
          <a:p>
            <a:pPr lvl="0"/>
            <a:r>
              <a:rPr lang="en-US" dirty="0"/>
              <a:t>Title Here. Lowercase. 8 pt.</a:t>
            </a:r>
          </a:p>
        </p:txBody>
      </p:sp>
      <p:sp>
        <p:nvSpPr>
          <p:cNvPr id="20" name="Text Placeholder 59">
            <a:extLst>
              <a:ext uri="{FF2B5EF4-FFF2-40B4-BE49-F238E27FC236}">
                <a16:creationId xmlns="" xmlns:a16="http://schemas.microsoft.com/office/drawing/2014/main" id="{9227AD50-FBF9-A246-AF49-3CEF5A9B0920}"/>
              </a:ext>
            </a:extLst>
          </p:cNvPr>
          <p:cNvSpPr>
            <a:spLocks noGrp="1"/>
          </p:cNvSpPr>
          <p:nvPr>
            <p:ph type="body" sz="quarter" idx="48" hasCustomPrompt="1"/>
          </p:nvPr>
        </p:nvSpPr>
        <p:spPr>
          <a:xfrm>
            <a:off x="2859024" y="5449719"/>
            <a:ext cx="1465491" cy="291367"/>
          </a:xfrm>
          <a:prstGeom prst="rect">
            <a:avLst/>
          </a:prstGeom>
        </p:spPr>
        <p:txBody>
          <a:bodyPr lIns="0" bIns="0" anchor="b"/>
          <a:lstStyle>
            <a:lvl1pPr marL="7938" marR="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sz="800" cap="all" baseline="0">
                <a:solidFill>
                  <a:schemeClr val="tx1"/>
                </a:solidFill>
              </a:defRPr>
            </a:lvl1pPr>
          </a:lstStyle>
          <a:p>
            <a:pPr marL="7938" marR="0" lvl="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a:pPr>
            <a:r>
              <a:rPr lang="en-US" dirty="0"/>
              <a:t>NAME HERE. ALL CAPS. BLACK. 8 PT.</a:t>
            </a:r>
          </a:p>
        </p:txBody>
      </p:sp>
      <p:sp>
        <p:nvSpPr>
          <p:cNvPr id="21" name="Text Placeholder 59">
            <a:extLst>
              <a:ext uri="{FF2B5EF4-FFF2-40B4-BE49-F238E27FC236}">
                <a16:creationId xmlns="" xmlns:a16="http://schemas.microsoft.com/office/drawing/2014/main" id="{A9801118-1422-A14E-BD94-22F26787C133}"/>
              </a:ext>
            </a:extLst>
          </p:cNvPr>
          <p:cNvSpPr>
            <a:spLocks noGrp="1"/>
          </p:cNvSpPr>
          <p:nvPr>
            <p:ph type="body" sz="quarter" idx="49" hasCustomPrompt="1"/>
          </p:nvPr>
        </p:nvSpPr>
        <p:spPr>
          <a:xfrm>
            <a:off x="2859024" y="5755572"/>
            <a:ext cx="1465491" cy="328021"/>
          </a:xfrm>
          <a:prstGeom prst="rect">
            <a:avLst/>
          </a:prstGeom>
        </p:spPr>
        <p:txBody>
          <a:bodyPr lIns="0" bIns="0" anchor="t" anchorCtr="0"/>
          <a:lstStyle>
            <a:lvl1pPr marL="7938" indent="0">
              <a:buNone/>
              <a:defRPr sz="800" cap="none" baseline="0">
                <a:solidFill>
                  <a:schemeClr val="accent1"/>
                </a:solidFill>
                <a:latin typeface="+mj-lt"/>
              </a:defRPr>
            </a:lvl1pPr>
          </a:lstStyle>
          <a:p>
            <a:pPr lvl="0"/>
            <a:r>
              <a:rPr lang="en-US" dirty="0"/>
              <a:t>Title Here. Lowercase. 8 pt.</a:t>
            </a:r>
          </a:p>
        </p:txBody>
      </p:sp>
      <p:sp>
        <p:nvSpPr>
          <p:cNvPr id="22" name="Text Placeholder 59">
            <a:extLst>
              <a:ext uri="{FF2B5EF4-FFF2-40B4-BE49-F238E27FC236}">
                <a16:creationId xmlns="" xmlns:a16="http://schemas.microsoft.com/office/drawing/2014/main" id="{DA83B46F-FD84-814E-B725-028067D91D9E}"/>
              </a:ext>
            </a:extLst>
          </p:cNvPr>
          <p:cNvSpPr>
            <a:spLocks noGrp="1"/>
          </p:cNvSpPr>
          <p:nvPr>
            <p:ph type="body" sz="quarter" idx="50" hasCustomPrompt="1"/>
          </p:nvPr>
        </p:nvSpPr>
        <p:spPr>
          <a:xfrm>
            <a:off x="5193792" y="5449719"/>
            <a:ext cx="1465491" cy="291367"/>
          </a:xfrm>
          <a:prstGeom prst="rect">
            <a:avLst/>
          </a:prstGeom>
        </p:spPr>
        <p:txBody>
          <a:bodyPr lIns="0" bIns="0" anchor="b"/>
          <a:lstStyle>
            <a:lvl1pPr marL="7938" marR="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sz="800" cap="all" baseline="0">
                <a:solidFill>
                  <a:schemeClr val="tx1"/>
                </a:solidFill>
              </a:defRPr>
            </a:lvl1pPr>
          </a:lstStyle>
          <a:p>
            <a:pPr marL="7938" marR="0" lvl="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a:pPr>
            <a:r>
              <a:rPr lang="en-US" dirty="0"/>
              <a:t>NAME HERE. ALL CAPS. BLACK. 8 PT.</a:t>
            </a:r>
          </a:p>
        </p:txBody>
      </p:sp>
      <p:sp>
        <p:nvSpPr>
          <p:cNvPr id="23" name="Text Placeholder 59">
            <a:extLst>
              <a:ext uri="{FF2B5EF4-FFF2-40B4-BE49-F238E27FC236}">
                <a16:creationId xmlns="" xmlns:a16="http://schemas.microsoft.com/office/drawing/2014/main" id="{7608E6CD-ACB2-4A4E-99C9-BA790309A6C8}"/>
              </a:ext>
            </a:extLst>
          </p:cNvPr>
          <p:cNvSpPr>
            <a:spLocks noGrp="1"/>
          </p:cNvSpPr>
          <p:nvPr>
            <p:ph type="body" sz="quarter" idx="51" hasCustomPrompt="1"/>
          </p:nvPr>
        </p:nvSpPr>
        <p:spPr>
          <a:xfrm>
            <a:off x="5193792" y="5755572"/>
            <a:ext cx="1465491" cy="328021"/>
          </a:xfrm>
          <a:prstGeom prst="rect">
            <a:avLst/>
          </a:prstGeom>
        </p:spPr>
        <p:txBody>
          <a:bodyPr lIns="0" bIns="0" anchor="t" anchorCtr="0"/>
          <a:lstStyle>
            <a:lvl1pPr marL="7938" indent="0">
              <a:buNone/>
              <a:defRPr sz="800" cap="none" baseline="0">
                <a:solidFill>
                  <a:schemeClr val="accent1"/>
                </a:solidFill>
                <a:latin typeface="+mj-lt"/>
              </a:defRPr>
            </a:lvl1pPr>
          </a:lstStyle>
          <a:p>
            <a:pPr lvl="0"/>
            <a:r>
              <a:rPr lang="en-US" dirty="0"/>
              <a:t>Title Here. Lowercase. 8 pt.</a:t>
            </a:r>
          </a:p>
        </p:txBody>
      </p:sp>
      <p:sp>
        <p:nvSpPr>
          <p:cNvPr id="24" name="Text Placeholder 59">
            <a:extLst>
              <a:ext uri="{FF2B5EF4-FFF2-40B4-BE49-F238E27FC236}">
                <a16:creationId xmlns="" xmlns:a16="http://schemas.microsoft.com/office/drawing/2014/main" id="{34273060-1F39-A54E-B595-D24001E81C23}"/>
              </a:ext>
            </a:extLst>
          </p:cNvPr>
          <p:cNvSpPr>
            <a:spLocks noGrp="1"/>
          </p:cNvSpPr>
          <p:nvPr>
            <p:ph type="body" sz="quarter" idx="52" hasCustomPrompt="1"/>
          </p:nvPr>
        </p:nvSpPr>
        <p:spPr>
          <a:xfrm>
            <a:off x="7040880" y="5449719"/>
            <a:ext cx="1465491" cy="291367"/>
          </a:xfrm>
          <a:prstGeom prst="rect">
            <a:avLst/>
          </a:prstGeom>
        </p:spPr>
        <p:txBody>
          <a:bodyPr lIns="0" bIns="0" anchor="b"/>
          <a:lstStyle>
            <a:lvl1pPr marL="7938" marR="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sz="800" cap="all" baseline="0">
                <a:solidFill>
                  <a:schemeClr val="tx1"/>
                </a:solidFill>
              </a:defRPr>
            </a:lvl1pPr>
          </a:lstStyle>
          <a:p>
            <a:pPr marL="7938" marR="0" lvl="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a:pPr>
            <a:r>
              <a:rPr lang="en-US" dirty="0"/>
              <a:t>NAME HERE. ALL CAPS. BLACK. 8 PT.</a:t>
            </a:r>
          </a:p>
        </p:txBody>
      </p:sp>
      <p:sp>
        <p:nvSpPr>
          <p:cNvPr id="25" name="Text Placeholder 59">
            <a:extLst>
              <a:ext uri="{FF2B5EF4-FFF2-40B4-BE49-F238E27FC236}">
                <a16:creationId xmlns="" xmlns:a16="http://schemas.microsoft.com/office/drawing/2014/main" id="{DB3F8C38-E7FA-EC4B-B0EA-E8968653CAEB}"/>
              </a:ext>
            </a:extLst>
          </p:cNvPr>
          <p:cNvSpPr>
            <a:spLocks noGrp="1"/>
          </p:cNvSpPr>
          <p:nvPr>
            <p:ph type="body" sz="quarter" idx="53" hasCustomPrompt="1"/>
          </p:nvPr>
        </p:nvSpPr>
        <p:spPr>
          <a:xfrm>
            <a:off x="7040880" y="5755572"/>
            <a:ext cx="1465491" cy="328021"/>
          </a:xfrm>
          <a:prstGeom prst="rect">
            <a:avLst/>
          </a:prstGeom>
        </p:spPr>
        <p:txBody>
          <a:bodyPr lIns="0" bIns="0" anchor="t" anchorCtr="0"/>
          <a:lstStyle>
            <a:lvl1pPr marL="7938" indent="0">
              <a:buNone/>
              <a:defRPr sz="800" cap="none" baseline="0">
                <a:solidFill>
                  <a:schemeClr val="accent1"/>
                </a:solidFill>
                <a:latin typeface="+mj-lt"/>
              </a:defRPr>
            </a:lvl1pPr>
          </a:lstStyle>
          <a:p>
            <a:pPr lvl="0"/>
            <a:r>
              <a:rPr lang="en-US" dirty="0"/>
              <a:t>Title Here. Lowercase. 8 pt.</a:t>
            </a:r>
          </a:p>
        </p:txBody>
      </p:sp>
      <p:sp>
        <p:nvSpPr>
          <p:cNvPr id="26" name="Text Placeholder 59">
            <a:extLst>
              <a:ext uri="{FF2B5EF4-FFF2-40B4-BE49-F238E27FC236}">
                <a16:creationId xmlns="" xmlns:a16="http://schemas.microsoft.com/office/drawing/2014/main" id="{C10AEC33-A230-184B-A765-7D4A74A8F4C0}"/>
              </a:ext>
            </a:extLst>
          </p:cNvPr>
          <p:cNvSpPr>
            <a:spLocks noGrp="1"/>
          </p:cNvSpPr>
          <p:nvPr>
            <p:ph type="body" sz="quarter" idx="54" hasCustomPrompt="1"/>
          </p:nvPr>
        </p:nvSpPr>
        <p:spPr>
          <a:xfrm>
            <a:off x="8723755" y="5449719"/>
            <a:ext cx="1465491" cy="291367"/>
          </a:xfrm>
          <a:prstGeom prst="rect">
            <a:avLst/>
          </a:prstGeom>
        </p:spPr>
        <p:txBody>
          <a:bodyPr lIns="0" bIns="0" anchor="b"/>
          <a:lstStyle>
            <a:lvl1pPr marL="7938" marR="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sz="800" cap="all" baseline="0">
                <a:solidFill>
                  <a:schemeClr val="tx1"/>
                </a:solidFill>
              </a:defRPr>
            </a:lvl1pPr>
          </a:lstStyle>
          <a:p>
            <a:pPr marL="7938" marR="0" lvl="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a:pPr>
            <a:r>
              <a:rPr lang="en-US" dirty="0"/>
              <a:t>NAME HERE. ALL CAPS. BLACK. 8 PT.</a:t>
            </a:r>
          </a:p>
        </p:txBody>
      </p:sp>
      <p:sp>
        <p:nvSpPr>
          <p:cNvPr id="27" name="Text Placeholder 59">
            <a:extLst>
              <a:ext uri="{FF2B5EF4-FFF2-40B4-BE49-F238E27FC236}">
                <a16:creationId xmlns="" xmlns:a16="http://schemas.microsoft.com/office/drawing/2014/main" id="{9F2E478C-C4E9-4146-9EC3-D0C9AB7A6595}"/>
              </a:ext>
            </a:extLst>
          </p:cNvPr>
          <p:cNvSpPr>
            <a:spLocks noGrp="1"/>
          </p:cNvSpPr>
          <p:nvPr>
            <p:ph type="body" sz="quarter" idx="55" hasCustomPrompt="1"/>
          </p:nvPr>
        </p:nvSpPr>
        <p:spPr>
          <a:xfrm>
            <a:off x="8723755" y="5755572"/>
            <a:ext cx="1465491" cy="328021"/>
          </a:xfrm>
          <a:prstGeom prst="rect">
            <a:avLst/>
          </a:prstGeom>
        </p:spPr>
        <p:txBody>
          <a:bodyPr lIns="0" bIns="0" anchor="t" anchorCtr="0"/>
          <a:lstStyle>
            <a:lvl1pPr marL="7938" indent="0">
              <a:buNone/>
              <a:defRPr sz="800" cap="none" baseline="0">
                <a:solidFill>
                  <a:schemeClr val="accent1"/>
                </a:solidFill>
                <a:latin typeface="+mj-lt"/>
              </a:defRPr>
            </a:lvl1pPr>
          </a:lstStyle>
          <a:p>
            <a:pPr lvl="0"/>
            <a:r>
              <a:rPr lang="en-US" dirty="0"/>
              <a:t>Title Here. Lowercase. 8 pt.</a:t>
            </a:r>
          </a:p>
        </p:txBody>
      </p:sp>
      <p:sp>
        <p:nvSpPr>
          <p:cNvPr id="28" name="Picture Placeholder 5">
            <a:extLst>
              <a:ext uri="{FF2B5EF4-FFF2-40B4-BE49-F238E27FC236}">
                <a16:creationId xmlns="" xmlns:a16="http://schemas.microsoft.com/office/drawing/2014/main" id="{81E76849-5610-2C40-93D4-822EF3028FBB}"/>
              </a:ext>
            </a:extLst>
          </p:cNvPr>
          <p:cNvSpPr>
            <a:spLocks noGrp="1"/>
          </p:cNvSpPr>
          <p:nvPr>
            <p:ph type="pic" sz="quarter" idx="58" hasCustomPrompt="1"/>
          </p:nvPr>
        </p:nvSpPr>
        <p:spPr>
          <a:xfrm>
            <a:off x="8674232" y="3030131"/>
            <a:ext cx="975360" cy="975360"/>
          </a:xfrm>
          <a:prstGeom prst="rect">
            <a:avLst/>
          </a:prstGeom>
        </p:spPr>
        <p:txBody>
          <a:bodyPr anchor="ctr"/>
          <a:lstStyle>
            <a:lvl1pPr marL="7938" indent="0" algn="ctr">
              <a:buNone/>
              <a:defRPr sz="750"/>
            </a:lvl1pPr>
          </a:lstStyle>
          <a:p>
            <a:r>
              <a:rPr lang="en-US" dirty="0"/>
              <a:t>HEADSHOT HERE</a:t>
            </a:r>
          </a:p>
        </p:txBody>
      </p:sp>
      <p:sp>
        <p:nvSpPr>
          <p:cNvPr id="29" name="Text Placeholder 59">
            <a:extLst>
              <a:ext uri="{FF2B5EF4-FFF2-40B4-BE49-F238E27FC236}">
                <a16:creationId xmlns="" xmlns:a16="http://schemas.microsoft.com/office/drawing/2014/main" id="{11A9C59D-F39D-D14F-AF46-5BA85F567680}"/>
              </a:ext>
            </a:extLst>
          </p:cNvPr>
          <p:cNvSpPr>
            <a:spLocks noGrp="1"/>
          </p:cNvSpPr>
          <p:nvPr>
            <p:ph type="body" sz="quarter" idx="61" hasCustomPrompt="1"/>
          </p:nvPr>
        </p:nvSpPr>
        <p:spPr>
          <a:xfrm>
            <a:off x="6431280" y="3175234"/>
            <a:ext cx="2072640" cy="486833"/>
          </a:xfrm>
          <a:prstGeom prst="rect">
            <a:avLst/>
          </a:prstGeom>
        </p:spPr>
        <p:txBody>
          <a:bodyPr lIns="0" bIns="0" anchor="b"/>
          <a:lstStyle>
            <a:lvl1pPr marL="7938" indent="0">
              <a:buNone/>
              <a:defRPr sz="900" cap="all" baseline="0">
                <a:solidFill>
                  <a:schemeClr val="tx1"/>
                </a:solidFill>
              </a:defRPr>
            </a:lvl1pPr>
          </a:lstStyle>
          <a:p>
            <a:pPr lvl="0"/>
            <a:r>
              <a:rPr lang="en-US" dirty="0"/>
              <a:t>NAME HERE. ALL CAPS. BLACK. 9 PT.</a:t>
            </a:r>
          </a:p>
        </p:txBody>
      </p:sp>
      <p:sp>
        <p:nvSpPr>
          <p:cNvPr id="30" name="Text Placeholder 59">
            <a:extLst>
              <a:ext uri="{FF2B5EF4-FFF2-40B4-BE49-F238E27FC236}">
                <a16:creationId xmlns="" xmlns:a16="http://schemas.microsoft.com/office/drawing/2014/main" id="{4695BFE7-6E66-EB4F-83FA-D531E3D06BC2}"/>
              </a:ext>
            </a:extLst>
          </p:cNvPr>
          <p:cNvSpPr>
            <a:spLocks noGrp="1"/>
          </p:cNvSpPr>
          <p:nvPr>
            <p:ph type="body" sz="quarter" idx="62" hasCustomPrompt="1"/>
          </p:nvPr>
        </p:nvSpPr>
        <p:spPr>
          <a:xfrm>
            <a:off x="6431280" y="3683206"/>
            <a:ext cx="2072640" cy="322287"/>
          </a:xfrm>
          <a:prstGeom prst="rect">
            <a:avLst/>
          </a:prstGeom>
        </p:spPr>
        <p:txBody>
          <a:bodyPr lIns="0" bIns="0" anchor="t" anchorCtr="0"/>
          <a:lstStyle>
            <a:lvl1pPr marL="7938" indent="0">
              <a:buNone/>
              <a:defRPr sz="900" cap="none" baseline="0">
                <a:solidFill>
                  <a:schemeClr val="accent1"/>
                </a:solidFill>
                <a:latin typeface="+mj-lt"/>
              </a:defRPr>
            </a:lvl1pPr>
          </a:lstStyle>
          <a:p>
            <a:pPr lvl="0"/>
            <a:r>
              <a:rPr lang="en-US" dirty="0"/>
              <a:t>Title Here. Lowercase. 9 pt.</a:t>
            </a:r>
          </a:p>
        </p:txBody>
      </p:sp>
      <p:sp>
        <p:nvSpPr>
          <p:cNvPr id="31" name="Text Placeholder 59">
            <a:extLst>
              <a:ext uri="{FF2B5EF4-FFF2-40B4-BE49-F238E27FC236}">
                <a16:creationId xmlns="" xmlns:a16="http://schemas.microsoft.com/office/drawing/2014/main" id="{81818247-7E1D-6647-BB1B-ACB36AE76005}"/>
              </a:ext>
            </a:extLst>
          </p:cNvPr>
          <p:cNvSpPr>
            <a:spLocks noGrp="1"/>
          </p:cNvSpPr>
          <p:nvPr>
            <p:ph type="body" sz="quarter" idx="63" hasCustomPrompt="1"/>
          </p:nvPr>
        </p:nvSpPr>
        <p:spPr>
          <a:xfrm>
            <a:off x="9819904" y="3174297"/>
            <a:ext cx="2072640" cy="486833"/>
          </a:xfrm>
          <a:prstGeom prst="rect">
            <a:avLst/>
          </a:prstGeom>
        </p:spPr>
        <p:txBody>
          <a:bodyPr lIns="0" bIns="0" anchor="b"/>
          <a:lstStyle>
            <a:lvl1pPr marL="7938" indent="0">
              <a:buNone/>
              <a:defRPr sz="900" cap="all" baseline="0">
                <a:solidFill>
                  <a:schemeClr val="tx1"/>
                </a:solidFill>
              </a:defRPr>
            </a:lvl1pPr>
          </a:lstStyle>
          <a:p>
            <a:pPr lvl="0"/>
            <a:r>
              <a:rPr lang="en-US" dirty="0"/>
              <a:t>NAME HERE. ALL CAPS. BLACK. 9 PT.</a:t>
            </a:r>
          </a:p>
        </p:txBody>
      </p:sp>
      <p:sp>
        <p:nvSpPr>
          <p:cNvPr id="32" name="Text Placeholder 59">
            <a:extLst>
              <a:ext uri="{FF2B5EF4-FFF2-40B4-BE49-F238E27FC236}">
                <a16:creationId xmlns="" xmlns:a16="http://schemas.microsoft.com/office/drawing/2014/main" id="{4F1CECA1-565B-7540-B43C-49770A617ECB}"/>
              </a:ext>
            </a:extLst>
          </p:cNvPr>
          <p:cNvSpPr>
            <a:spLocks noGrp="1"/>
          </p:cNvSpPr>
          <p:nvPr>
            <p:ph type="body" sz="quarter" idx="64" hasCustomPrompt="1"/>
          </p:nvPr>
        </p:nvSpPr>
        <p:spPr>
          <a:xfrm>
            <a:off x="9819904" y="3683206"/>
            <a:ext cx="2072640" cy="322287"/>
          </a:xfrm>
          <a:prstGeom prst="rect">
            <a:avLst/>
          </a:prstGeom>
        </p:spPr>
        <p:txBody>
          <a:bodyPr lIns="0" bIns="0" anchor="t" anchorCtr="0"/>
          <a:lstStyle>
            <a:lvl1pPr marL="7938" indent="0">
              <a:buNone/>
              <a:defRPr sz="900" cap="none" baseline="0">
                <a:solidFill>
                  <a:schemeClr val="accent1"/>
                </a:solidFill>
                <a:latin typeface="+mj-lt"/>
              </a:defRPr>
            </a:lvl1pPr>
          </a:lstStyle>
          <a:p>
            <a:pPr lvl="0"/>
            <a:r>
              <a:rPr lang="en-US" dirty="0"/>
              <a:t>Title Here. Lowercase. 9 pt.</a:t>
            </a:r>
          </a:p>
        </p:txBody>
      </p:sp>
      <p:sp>
        <p:nvSpPr>
          <p:cNvPr id="33" name="Text Placeholder 59">
            <a:extLst>
              <a:ext uri="{FF2B5EF4-FFF2-40B4-BE49-F238E27FC236}">
                <a16:creationId xmlns="" xmlns:a16="http://schemas.microsoft.com/office/drawing/2014/main" id="{5A430AF1-FF22-0A4E-9AAB-B6FEC573BCF7}"/>
              </a:ext>
            </a:extLst>
          </p:cNvPr>
          <p:cNvSpPr>
            <a:spLocks noGrp="1"/>
          </p:cNvSpPr>
          <p:nvPr>
            <p:ph type="body" sz="quarter" idx="65" hasCustomPrompt="1"/>
          </p:nvPr>
        </p:nvSpPr>
        <p:spPr>
          <a:xfrm>
            <a:off x="10381488" y="5449719"/>
            <a:ext cx="1465491" cy="291367"/>
          </a:xfrm>
          <a:prstGeom prst="rect">
            <a:avLst/>
          </a:prstGeom>
        </p:spPr>
        <p:txBody>
          <a:bodyPr lIns="0" bIns="0" anchor="b"/>
          <a:lstStyle>
            <a:lvl1pPr marL="7938" marR="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sz="800" cap="all" baseline="0">
                <a:solidFill>
                  <a:schemeClr val="tx1"/>
                </a:solidFill>
              </a:defRPr>
            </a:lvl1pPr>
          </a:lstStyle>
          <a:p>
            <a:pPr marL="7938" marR="0" lvl="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a:pPr>
            <a:r>
              <a:rPr lang="en-US" dirty="0"/>
              <a:t>NAME HERE. ALL CAPS. BLACK. 8 PT.</a:t>
            </a:r>
          </a:p>
        </p:txBody>
      </p:sp>
      <p:sp>
        <p:nvSpPr>
          <p:cNvPr id="34" name="Text Placeholder 59">
            <a:extLst>
              <a:ext uri="{FF2B5EF4-FFF2-40B4-BE49-F238E27FC236}">
                <a16:creationId xmlns="" xmlns:a16="http://schemas.microsoft.com/office/drawing/2014/main" id="{99BD1052-19CC-5A4B-9443-95FF06B71007}"/>
              </a:ext>
            </a:extLst>
          </p:cNvPr>
          <p:cNvSpPr>
            <a:spLocks noGrp="1"/>
          </p:cNvSpPr>
          <p:nvPr>
            <p:ph type="body" sz="quarter" idx="66" hasCustomPrompt="1"/>
          </p:nvPr>
        </p:nvSpPr>
        <p:spPr>
          <a:xfrm>
            <a:off x="10381488" y="5755572"/>
            <a:ext cx="1465491" cy="328021"/>
          </a:xfrm>
          <a:prstGeom prst="rect">
            <a:avLst/>
          </a:prstGeom>
        </p:spPr>
        <p:txBody>
          <a:bodyPr lIns="0" bIns="0" anchor="t" anchorCtr="0"/>
          <a:lstStyle>
            <a:lvl1pPr marL="7938" indent="0">
              <a:buNone/>
              <a:defRPr sz="800" cap="none" baseline="0">
                <a:solidFill>
                  <a:schemeClr val="accent1"/>
                </a:solidFill>
                <a:latin typeface="+mj-lt"/>
              </a:defRPr>
            </a:lvl1pPr>
          </a:lstStyle>
          <a:p>
            <a:pPr lvl="0"/>
            <a:r>
              <a:rPr lang="en-US" dirty="0"/>
              <a:t>Title Here. Lowercase. 8 pt.</a:t>
            </a:r>
          </a:p>
        </p:txBody>
      </p:sp>
      <p:pic>
        <p:nvPicPr>
          <p:cNvPr id="35" name="Picture 34">
            <a:extLst>
              <a:ext uri="{FF2B5EF4-FFF2-40B4-BE49-F238E27FC236}">
                <a16:creationId xmlns="" xmlns:a16="http://schemas.microsoft.com/office/drawing/2014/main" id="{6ABBC995-616B-7C4C-B85E-C9DB4F03F7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3149" y="6252924"/>
            <a:ext cx="1923625" cy="351631"/>
          </a:xfrm>
          <a:prstGeom prst="rect">
            <a:avLst/>
          </a:prstGeom>
        </p:spPr>
      </p:pic>
      <p:sp>
        <p:nvSpPr>
          <p:cNvPr id="37" name="Slide Number Placeholder 36">
            <a:extLst>
              <a:ext uri="{FF2B5EF4-FFF2-40B4-BE49-F238E27FC236}">
                <a16:creationId xmlns="" xmlns:a16="http://schemas.microsoft.com/office/drawing/2014/main" id="{5F1AE9EA-E293-486F-B3CE-4BF2AB9EE23C}"/>
              </a:ext>
            </a:extLst>
          </p:cNvPr>
          <p:cNvSpPr>
            <a:spLocks noGrp="1"/>
          </p:cNvSpPr>
          <p:nvPr>
            <p:ph type="sldNum" sz="quarter" idx="67"/>
          </p:nvPr>
        </p:nvSpPr>
        <p:spPr/>
        <p:txBody>
          <a:bodyPr/>
          <a:lstStyle/>
          <a:p>
            <a:pPr algn="r"/>
            <a:fld id="{01517C5A-21C8-4A78-AA4B-D0D5DD5ADE52}" type="slidenum">
              <a:rPr>
                <a:solidFill>
                  <a:srgbClr val="000000"/>
                </a:solidFill>
              </a:rPr>
              <a:pPr algn="r"/>
              <a:t>‹#›</a:t>
            </a:fld>
            <a:endParaRPr>
              <a:solidFill>
                <a:srgbClr val="000000"/>
              </a:solidFill>
            </a:endParaRPr>
          </a:p>
        </p:txBody>
      </p:sp>
    </p:spTree>
    <p:extLst>
      <p:ext uri="{BB962C8B-B14F-4D97-AF65-F5344CB8AC3E}">
        <p14:creationId xmlns:p14="http://schemas.microsoft.com/office/powerpoint/2010/main" val="4138490552"/>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rg Chart | Blac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66827"/>
            <a:ext cx="11322776" cy="758500"/>
          </a:xfrm>
        </p:spPr>
        <p:txBody>
          <a:bodyPr/>
          <a:lstStyle/>
          <a:p>
            <a:r>
              <a:rPr lang="en-US" dirty="0"/>
              <a:t>Title here. All caps. White. 24 pt.</a:t>
            </a:r>
          </a:p>
        </p:txBody>
      </p:sp>
      <p:sp>
        <p:nvSpPr>
          <p:cNvPr id="3" name="Footer Placeholder 2"/>
          <p:cNvSpPr>
            <a:spLocks noGrp="1"/>
          </p:cNvSpPr>
          <p:nvPr>
            <p:ph type="ftr" sz="quarter" idx="10"/>
          </p:nvPr>
        </p:nvSpPr>
        <p:spPr/>
        <p:txBody>
          <a:bodyPr/>
          <a:lstStyle/>
          <a:p>
            <a:r>
              <a:rPr>
                <a:solidFill>
                  <a:srgbClr val="E4551F"/>
                </a:solidFill>
              </a:rPr>
              <a:t>Collins Aerospace Proprietary. This document contains no export controlled technical data.</a:t>
            </a:r>
          </a:p>
        </p:txBody>
      </p:sp>
      <p:sp>
        <p:nvSpPr>
          <p:cNvPr id="5" name="Text Placeholder 2">
            <a:extLst>
              <a:ext uri="{FF2B5EF4-FFF2-40B4-BE49-F238E27FC236}">
                <a16:creationId xmlns="" xmlns:a16="http://schemas.microsoft.com/office/drawing/2014/main" id="{ED6962E5-3DA9-814E-8D8E-BA7C9106E7CA}"/>
              </a:ext>
            </a:extLst>
          </p:cNvPr>
          <p:cNvSpPr>
            <a:spLocks noGrp="1"/>
          </p:cNvSpPr>
          <p:nvPr>
            <p:ph type="body" idx="16" hasCustomPrompt="1"/>
          </p:nvPr>
        </p:nvSpPr>
        <p:spPr>
          <a:xfrm>
            <a:off x="609600" y="1166707"/>
            <a:ext cx="11322776" cy="411740"/>
          </a:xfrm>
        </p:spPr>
        <p:txBody>
          <a:bodyPr anchor="t">
            <a:normAutofit/>
          </a:bodyPr>
          <a:lstStyle>
            <a:lvl1pPr marL="0" indent="0">
              <a:buNone/>
              <a:defRPr sz="1100" b="0" cap="all" spc="200" baseline="0">
                <a:solidFill>
                  <a:schemeClr val="accent1"/>
                </a:solidFill>
              </a:defRPr>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dirty="0"/>
              <a:t>SUBTITLE | ALL CAPS | TERRA COTTA | 11 PT</a:t>
            </a:r>
          </a:p>
        </p:txBody>
      </p:sp>
      <p:sp>
        <p:nvSpPr>
          <p:cNvPr id="6" name="Picture Placeholder 5">
            <a:extLst>
              <a:ext uri="{FF2B5EF4-FFF2-40B4-BE49-F238E27FC236}">
                <a16:creationId xmlns="" xmlns:a16="http://schemas.microsoft.com/office/drawing/2014/main" id="{5ABFF238-972F-FB40-BE5D-68E2F1D9EC21}"/>
              </a:ext>
            </a:extLst>
          </p:cNvPr>
          <p:cNvSpPr>
            <a:spLocks noGrp="1"/>
          </p:cNvSpPr>
          <p:nvPr>
            <p:ph type="pic" sz="quarter" idx="17" hasCustomPrompt="1"/>
          </p:nvPr>
        </p:nvSpPr>
        <p:spPr>
          <a:xfrm>
            <a:off x="5193792" y="1666663"/>
            <a:ext cx="975360" cy="975360"/>
          </a:xfrm>
        </p:spPr>
        <p:txBody>
          <a:bodyPr anchor="ctr"/>
          <a:lstStyle>
            <a:lvl1pPr marL="7938" indent="0" algn="ctr">
              <a:buNone/>
              <a:defRPr sz="750"/>
            </a:lvl1pPr>
          </a:lstStyle>
          <a:p>
            <a:r>
              <a:rPr lang="en-US" dirty="0"/>
              <a:t>HEADSHOT HERE</a:t>
            </a:r>
          </a:p>
        </p:txBody>
      </p:sp>
      <p:sp>
        <p:nvSpPr>
          <p:cNvPr id="7" name="Picture Placeholder 5">
            <a:extLst>
              <a:ext uri="{FF2B5EF4-FFF2-40B4-BE49-F238E27FC236}">
                <a16:creationId xmlns="" xmlns:a16="http://schemas.microsoft.com/office/drawing/2014/main" id="{18EC76AE-7BE5-294B-9BF4-53BFFAFF7E79}"/>
              </a:ext>
            </a:extLst>
          </p:cNvPr>
          <p:cNvSpPr>
            <a:spLocks noGrp="1"/>
          </p:cNvSpPr>
          <p:nvPr>
            <p:ph type="pic" sz="quarter" idx="18" hasCustomPrompt="1"/>
          </p:nvPr>
        </p:nvSpPr>
        <p:spPr>
          <a:xfrm>
            <a:off x="5193792" y="3054843"/>
            <a:ext cx="975360" cy="975360"/>
          </a:xfrm>
        </p:spPr>
        <p:txBody>
          <a:bodyPr anchor="ctr"/>
          <a:lstStyle>
            <a:lvl1pPr marL="7938" indent="0" algn="ctr">
              <a:buNone/>
              <a:defRPr sz="750"/>
            </a:lvl1pPr>
          </a:lstStyle>
          <a:p>
            <a:r>
              <a:rPr lang="en-US" dirty="0"/>
              <a:t>HEADSHOT HERE</a:t>
            </a:r>
          </a:p>
        </p:txBody>
      </p:sp>
      <p:sp>
        <p:nvSpPr>
          <p:cNvPr id="8" name="Picture Placeholder 5">
            <a:extLst>
              <a:ext uri="{FF2B5EF4-FFF2-40B4-BE49-F238E27FC236}">
                <a16:creationId xmlns="" xmlns:a16="http://schemas.microsoft.com/office/drawing/2014/main" id="{E6A15E34-936C-DF49-858C-AB3A808ED2C3}"/>
              </a:ext>
            </a:extLst>
          </p:cNvPr>
          <p:cNvSpPr>
            <a:spLocks noGrp="1"/>
          </p:cNvSpPr>
          <p:nvPr>
            <p:ph type="pic" sz="quarter" idx="14" hasCustomPrompt="1"/>
          </p:nvPr>
        </p:nvSpPr>
        <p:spPr>
          <a:xfrm>
            <a:off x="445008" y="4374549"/>
            <a:ext cx="975360" cy="975360"/>
          </a:xfrm>
        </p:spPr>
        <p:txBody>
          <a:bodyPr anchor="ctr"/>
          <a:lstStyle>
            <a:lvl1pPr marL="7938" indent="0" algn="ctr">
              <a:buNone/>
              <a:defRPr sz="750"/>
            </a:lvl1pPr>
          </a:lstStyle>
          <a:p>
            <a:r>
              <a:rPr lang="en-US" dirty="0"/>
              <a:t>HEADSHOT HERE</a:t>
            </a:r>
          </a:p>
        </p:txBody>
      </p:sp>
      <p:sp>
        <p:nvSpPr>
          <p:cNvPr id="9" name="Picture Placeholder 5">
            <a:extLst>
              <a:ext uri="{FF2B5EF4-FFF2-40B4-BE49-F238E27FC236}">
                <a16:creationId xmlns="" xmlns:a16="http://schemas.microsoft.com/office/drawing/2014/main" id="{4C68ADBA-D7D6-D342-AE08-FD1C53F945E6}"/>
              </a:ext>
            </a:extLst>
          </p:cNvPr>
          <p:cNvSpPr>
            <a:spLocks noGrp="1"/>
          </p:cNvSpPr>
          <p:nvPr>
            <p:ph type="pic" sz="quarter" idx="15" hasCustomPrompt="1"/>
          </p:nvPr>
        </p:nvSpPr>
        <p:spPr>
          <a:xfrm>
            <a:off x="2859024" y="4374549"/>
            <a:ext cx="975360" cy="975360"/>
          </a:xfrm>
        </p:spPr>
        <p:txBody>
          <a:bodyPr anchor="ctr"/>
          <a:lstStyle>
            <a:lvl1pPr marL="7938" indent="0" algn="ctr">
              <a:buNone/>
              <a:defRPr sz="750"/>
            </a:lvl1pPr>
          </a:lstStyle>
          <a:p>
            <a:r>
              <a:rPr lang="en-US" dirty="0"/>
              <a:t>HEADSHOT HERE</a:t>
            </a:r>
          </a:p>
        </p:txBody>
      </p:sp>
      <p:sp>
        <p:nvSpPr>
          <p:cNvPr id="10" name="Picture Placeholder 5">
            <a:extLst>
              <a:ext uri="{FF2B5EF4-FFF2-40B4-BE49-F238E27FC236}">
                <a16:creationId xmlns="" xmlns:a16="http://schemas.microsoft.com/office/drawing/2014/main" id="{E02ECDB4-5AD6-7C45-91D3-82FE33CE6D9F}"/>
              </a:ext>
            </a:extLst>
          </p:cNvPr>
          <p:cNvSpPr>
            <a:spLocks noGrp="1"/>
          </p:cNvSpPr>
          <p:nvPr>
            <p:ph type="pic" sz="quarter" idx="19" hasCustomPrompt="1"/>
          </p:nvPr>
        </p:nvSpPr>
        <p:spPr>
          <a:xfrm>
            <a:off x="5193792" y="4374549"/>
            <a:ext cx="975360" cy="975360"/>
          </a:xfrm>
        </p:spPr>
        <p:txBody>
          <a:bodyPr anchor="ctr"/>
          <a:lstStyle>
            <a:lvl1pPr marL="7938" indent="0" algn="ctr">
              <a:buNone/>
              <a:defRPr sz="750"/>
            </a:lvl1pPr>
          </a:lstStyle>
          <a:p>
            <a:r>
              <a:rPr lang="en-US" dirty="0"/>
              <a:t>HEADSHOT HERE</a:t>
            </a:r>
          </a:p>
        </p:txBody>
      </p:sp>
      <p:sp>
        <p:nvSpPr>
          <p:cNvPr id="11" name="Picture Placeholder 5">
            <a:extLst>
              <a:ext uri="{FF2B5EF4-FFF2-40B4-BE49-F238E27FC236}">
                <a16:creationId xmlns="" xmlns:a16="http://schemas.microsoft.com/office/drawing/2014/main" id="{B967F4E4-8CE7-2944-A00F-24639A4022F4}"/>
              </a:ext>
            </a:extLst>
          </p:cNvPr>
          <p:cNvSpPr>
            <a:spLocks noGrp="1"/>
          </p:cNvSpPr>
          <p:nvPr>
            <p:ph type="pic" sz="quarter" idx="20" hasCustomPrompt="1"/>
          </p:nvPr>
        </p:nvSpPr>
        <p:spPr>
          <a:xfrm>
            <a:off x="7040880" y="4374549"/>
            <a:ext cx="975360" cy="975360"/>
          </a:xfrm>
        </p:spPr>
        <p:txBody>
          <a:bodyPr anchor="ctr"/>
          <a:lstStyle>
            <a:lvl1pPr marL="7938" indent="0" algn="ctr">
              <a:buNone/>
              <a:defRPr sz="750"/>
            </a:lvl1pPr>
          </a:lstStyle>
          <a:p>
            <a:r>
              <a:rPr lang="en-US" dirty="0"/>
              <a:t>HEADSHOT HERE</a:t>
            </a:r>
          </a:p>
        </p:txBody>
      </p:sp>
      <p:sp>
        <p:nvSpPr>
          <p:cNvPr id="12" name="Picture Placeholder 5">
            <a:extLst>
              <a:ext uri="{FF2B5EF4-FFF2-40B4-BE49-F238E27FC236}">
                <a16:creationId xmlns="" xmlns:a16="http://schemas.microsoft.com/office/drawing/2014/main" id="{B6067C2E-8A1A-C24E-ABBB-BFD08C1671BA}"/>
              </a:ext>
            </a:extLst>
          </p:cNvPr>
          <p:cNvSpPr>
            <a:spLocks noGrp="1"/>
          </p:cNvSpPr>
          <p:nvPr>
            <p:ph type="pic" sz="quarter" idx="21" hasCustomPrompt="1"/>
          </p:nvPr>
        </p:nvSpPr>
        <p:spPr>
          <a:xfrm>
            <a:off x="8711184" y="4374549"/>
            <a:ext cx="975360" cy="975360"/>
          </a:xfrm>
        </p:spPr>
        <p:txBody>
          <a:bodyPr anchor="ctr"/>
          <a:lstStyle>
            <a:lvl1pPr marL="7938" indent="0" algn="ctr">
              <a:buNone/>
              <a:defRPr sz="750"/>
            </a:lvl1pPr>
          </a:lstStyle>
          <a:p>
            <a:r>
              <a:rPr lang="en-US" dirty="0"/>
              <a:t>HEADSHOT HERE</a:t>
            </a:r>
          </a:p>
        </p:txBody>
      </p:sp>
      <p:sp>
        <p:nvSpPr>
          <p:cNvPr id="13" name="Picture Placeholder 5">
            <a:extLst>
              <a:ext uri="{FF2B5EF4-FFF2-40B4-BE49-F238E27FC236}">
                <a16:creationId xmlns="" xmlns:a16="http://schemas.microsoft.com/office/drawing/2014/main" id="{356D8DE8-5B64-8D4D-9781-CB5B72A560FC}"/>
              </a:ext>
            </a:extLst>
          </p:cNvPr>
          <p:cNvSpPr>
            <a:spLocks noGrp="1"/>
          </p:cNvSpPr>
          <p:nvPr>
            <p:ph type="pic" sz="quarter" idx="22" hasCustomPrompt="1"/>
          </p:nvPr>
        </p:nvSpPr>
        <p:spPr>
          <a:xfrm>
            <a:off x="10381488" y="4374549"/>
            <a:ext cx="975360" cy="975360"/>
          </a:xfrm>
        </p:spPr>
        <p:txBody>
          <a:bodyPr anchor="ctr"/>
          <a:lstStyle>
            <a:lvl1pPr marL="7938" indent="0" algn="ctr">
              <a:buNone/>
              <a:defRPr sz="750"/>
            </a:lvl1pPr>
          </a:lstStyle>
          <a:p>
            <a:r>
              <a:rPr lang="en-US" dirty="0"/>
              <a:t>HEADSHOT HERE</a:t>
            </a:r>
          </a:p>
        </p:txBody>
      </p:sp>
      <p:sp>
        <p:nvSpPr>
          <p:cNvPr id="14" name="Picture Placeholder 5">
            <a:extLst>
              <a:ext uri="{FF2B5EF4-FFF2-40B4-BE49-F238E27FC236}">
                <a16:creationId xmlns="" xmlns:a16="http://schemas.microsoft.com/office/drawing/2014/main" id="{227A2740-AC7D-7345-984A-5BD6779737F4}"/>
              </a:ext>
            </a:extLst>
          </p:cNvPr>
          <p:cNvSpPr>
            <a:spLocks noGrp="1"/>
          </p:cNvSpPr>
          <p:nvPr>
            <p:ph type="pic" sz="quarter" idx="38" hasCustomPrompt="1"/>
          </p:nvPr>
        </p:nvSpPr>
        <p:spPr>
          <a:xfrm>
            <a:off x="8711184" y="3054843"/>
            <a:ext cx="975360" cy="975360"/>
          </a:xfrm>
        </p:spPr>
        <p:txBody>
          <a:bodyPr anchor="ctr"/>
          <a:lstStyle>
            <a:lvl1pPr marL="7938" indent="0" algn="ctr">
              <a:buNone/>
              <a:defRPr sz="750"/>
            </a:lvl1pPr>
          </a:lstStyle>
          <a:p>
            <a:r>
              <a:rPr lang="en-US" dirty="0"/>
              <a:t>HEADSHOT HERE</a:t>
            </a:r>
          </a:p>
        </p:txBody>
      </p:sp>
      <p:sp>
        <p:nvSpPr>
          <p:cNvPr id="15" name="Text Placeholder 59">
            <a:extLst>
              <a:ext uri="{FF2B5EF4-FFF2-40B4-BE49-F238E27FC236}">
                <a16:creationId xmlns="" xmlns:a16="http://schemas.microsoft.com/office/drawing/2014/main" id="{4ABFBA9D-330E-B447-889F-71B98260E15C}"/>
              </a:ext>
            </a:extLst>
          </p:cNvPr>
          <p:cNvSpPr>
            <a:spLocks noGrp="1"/>
          </p:cNvSpPr>
          <p:nvPr>
            <p:ph type="body" sz="quarter" idx="39" hasCustomPrompt="1"/>
          </p:nvPr>
        </p:nvSpPr>
        <p:spPr>
          <a:xfrm>
            <a:off x="6339840" y="1821269"/>
            <a:ext cx="2072640" cy="486833"/>
          </a:xfrm>
        </p:spPr>
        <p:txBody>
          <a:bodyPr lIns="0" bIns="0" anchor="b"/>
          <a:lstStyle>
            <a:lvl1pPr marL="7938" indent="0">
              <a:buNone/>
              <a:defRPr sz="900" cap="all" baseline="0">
                <a:solidFill>
                  <a:schemeClr val="tx1"/>
                </a:solidFill>
              </a:defRPr>
            </a:lvl1pPr>
          </a:lstStyle>
          <a:p>
            <a:pPr lvl="0"/>
            <a:r>
              <a:rPr lang="en-US" dirty="0"/>
              <a:t>NAME HERE. ALL CAPS. WHITE. 9 PT.</a:t>
            </a:r>
          </a:p>
        </p:txBody>
      </p:sp>
      <p:sp>
        <p:nvSpPr>
          <p:cNvPr id="16" name="Text Placeholder 59">
            <a:extLst>
              <a:ext uri="{FF2B5EF4-FFF2-40B4-BE49-F238E27FC236}">
                <a16:creationId xmlns="" xmlns:a16="http://schemas.microsoft.com/office/drawing/2014/main" id="{29383DA9-35EB-A841-B8E8-066B4EA04E92}"/>
              </a:ext>
            </a:extLst>
          </p:cNvPr>
          <p:cNvSpPr>
            <a:spLocks noGrp="1"/>
          </p:cNvSpPr>
          <p:nvPr>
            <p:ph type="body" sz="quarter" idx="33" hasCustomPrompt="1"/>
          </p:nvPr>
        </p:nvSpPr>
        <p:spPr>
          <a:xfrm>
            <a:off x="6339840" y="2325664"/>
            <a:ext cx="2072640" cy="322287"/>
          </a:xfrm>
        </p:spPr>
        <p:txBody>
          <a:bodyPr lIns="0" bIns="0" anchor="t" anchorCtr="0"/>
          <a:lstStyle>
            <a:lvl1pPr marL="7938" indent="0">
              <a:buNone/>
              <a:defRPr sz="900" cap="none" baseline="0">
                <a:solidFill>
                  <a:schemeClr val="accent1"/>
                </a:solidFill>
                <a:latin typeface="+mj-lt"/>
              </a:defRPr>
            </a:lvl1pPr>
          </a:lstStyle>
          <a:p>
            <a:pPr lvl="0"/>
            <a:r>
              <a:rPr lang="en-US" dirty="0"/>
              <a:t>Title Here. Lowercase. 9 pt.</a:t>
            </a:r>
          </a:p>
        </p:txBody>
      </p:sp>
      <p:sp>
        <p:nvSpPr>
          <p:cNvPr id="17" name="Text Placeholder 59">
            <a:extLst>
              <a:ext uri="{FF2B5EF4-FFF2-40B4-BE49-F238E27FC236}">
                <a16:creationId xmlns="" xmlns:a16="http://schemas.microsoft.com/office/drawing/2014/main" id="{B4988776-510F-FE4F-9066-FE58CA4CE68D}"/>
              </a:ext>
            </a:extLst>
          </p:cNvPr>
          <p:cNvSpPr>
            <a:spLocks noGrp="1"/>
          </p:cNvSpPr>
          <p:nvPr>
            <p:ph type="body" sz="quarter" idx="52" hasCustomPrompt="1"/>
          </p:nvPr>
        </p:nvSpPr>
        <p:spPr>
          <a:xfrm>
            <a:off x="445008" y="5512586"/>
            <a:ext cx="1465491" cy="291367"/>
          </a:xfrm>
        </p:spPr>
        <p:txBody>
          <a:bodyPr lIns="0" bIns="0" anchor="b"/>
          <a:lstStyle>
            <a:lvl1pPr marL="7938" marR="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sz="800" cap="all" baseline="0">
                <a:solidFill>
                  <a:schemeClr val="tx1"/>
                </a:solidFill>
              </a:defRPr>
            </a:lvl1pPr>
          </a:lstStyle>
          <a:p>
            <a:pPr marL="7938" marR="0" lvl="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a:pPr>
            <a:r>
              <a:rPr lang="en-US" dirty="0"/>
              <a:t>NAME HERE. ALL CAPS. WHITE. 8 PT.</a:t>
            </a:r>
          </a:p>
        </p:txBody>
      </p:sp>
      <p:sp>
        <p:nvSpPr>
          <p:cNvPr id="18" name="Text Placeholder 59">
            <a:extLst>
              <a:ext uri="{FF2B5EF4-FFF2-40B4-BE49-F238E27FC236}">
                <a16:creationId xmlns="" xmlns:a16="http://schemas.microsoft.com/office/drawing/2014/main" id="{5CA73BAF-90D6-DF40-BA83-5BBD69EFFCB5}"/>
              </a:ext>
            </a:extLst>
          </p:cNvPr>
          <p:cNvSpPr>
            <a:spLocks noGrp="1"/>
          </p:cNvSpPr>
          <p:nvPr>
            <p:ph type="body" sz="quarter" idx="53" hasCustomPrompt="1"/>
          </p:nvPr>
        </p:nvSpPr>
        <p:spPr>
          <a:xfrm>
            <a:off x="445008" y="5818439"/>
            <a:ext cx="1465491" cy="328021"/>
          </a:xfrm>
        </p:spPr>
        <p:txBody>
          <a:bodyPr lIns="0" bIns="0" anchor="t" anchorCtr="0"/>
          <a:lstStyle>
            <a:lvl1pPr marL="7938" indent="0">
              <a:buNone/>
              <a:defRPr sz="800" cap="none" baseline="0">
                <a:solidFill>
                  <a:schemeClr val="accent1"/>
                </a:solidFill>
                <a:latin typeface="+mj-lt"/>
              </a:defRPr>
            </a:lvl1pPr>
          </a:lstStyle>
          <a:p>
            <a:pPr lvl="0"/>
            <a:r>
              <a:rPr lang="en-US" dirty="0"/>
              <a:t>Title Here. Lowercase. 8 pt.</a:t>
            </a:r>
          </a:p>
        </p:txBody>
      </p:sp>
      <p:sp>
        <p:nvSpPr>
          <p:cNvPr id="19" name="Text Placeholder 59">
            <a:extLst>
              <a:ext uri="{FF2B5EF4-FFF2-40B4-BE49-F238E27FC236}">
                <a16:creationId xmlns="" xmlns:a16="http://schemas.microsoft.com/office/drawing/2014/main" id="{EDE97D3D-175D-6149-AF76-3EF0663BC7EB}"/>
              </a:ext>
            </a:extLst>
          </p:cNvPr>
          <p:cNvSpPr>
            <a:spLocks noGrp="1"/>
          </p:cNvSpPr>
          <p:nvPr>
            <p:ph type="body" sz="quarter" idx="54" hasCustomPrompt="1"/>
          </p:nvPr>
        </p:nvSpPr>
        <p:spPr>
          <a:xfrm>
            <a:off x="2822448" y="5512586"/>
            <a:ext cx="1465491" cy="291367"/>
          </a:xfrm>
        </p:spPr>
        <p:txBody>
          <a:bodyPr lIns="0" bIns="0" anchor="b"/>
          <a:lstStyle>
            <a:lvl1pPr marL="7938" marR="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sz="800" cap="all" baseline="0">
                <a:solidFill>
                  <a:schemeClr val="tx1"/>
                </a:solidFill>
              </a:defRPr>
            </a:lvl1pPr>
          </a:lstStyle>
          <a:p>
            <a:pPr marL="7938" marR="0" lvl="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a:pPr>
            <a:r>
              <a:rPr lang="en-US" dirty="0"/>
              <a:t>NAME HERE. ALL CAPS. WHITE. 8 PT.</a:t>
            </a:r>
          </a:p>
        </p:txBody>
      </p:sp>
      <p:sp>
        <p:nvSpPr>
          <p:cNvPr id="20" name="Text Placeholder 59">
            <a:extLst>
              <a:ext uri="{FF2B5EF4-FFF2-40B4-BE49-F238E27FC236}">
                <a16:creationId xmlns="" xmlns:a16="http://schemas.microsoft.com/office/drawing/2014/main" id="{07AEE21D-ADEA-DA47-A36B-ED05986C0AD1}"/>
              </a:ext>
            </a:extLst>
          </p:cNvPr>
          <p:cNvSpPr>
            <a:spLocks noGrp="1"/>
          </p:cNvSpPr>
          <p:nvPr>
            <p:ph type="body" sz="quarter" idx="55" hasCustomPrompt="1"/>
          </p:nvPr>
        </p:nvSpPr>
        <p:spPr>
          <a:xfrm>
            <a:off x="2822448" y="5818439"/>
            <a:ext cx="1465491" cy="328021"/>
          </a:xfrm>
        </p:spPr>
        <p:txBody>
          <a:bodyPr lIns="0" bIns="0" anchor="t" anchorCtr="0"/>
          <a:lstStyle>
            <a:lvl1pPr marL="7938" indent="0">
              <a:buNone/>
              <a:defRPr sz="800" cap="none" baseline="0">
                <a:solidFill>
                  <a:schemeClr val="accent1"/>
                </a:solidFill>
                <a:latin typeface="+mj-lt"/>
              </a:defRPr>
            </a:lvl1pPr>
          </a:lstStyle>
          <a:p>
            <a:pPr lvl="0"/>
            <a:r>
              <a:rPr lang="en-US" dirty="0"/>
              <a:t>Title Here. Lowercase. 8 pt.</a:t>
            </a:r>
          </a:p>
        </p:txBody>
      </p:sp>
      <p:sp>
        <p:nvSpPr>
          <p:cNvPr id="21" name="Text Placeholder 59">
            <a:extLst>
              <a:ext uri="{FF2B5EF4-FFF2-40B4-BE49-F238E27FC236}">
                <a16:creationId xmlns="" xmlns:a16="http://schemas.microsoft.com/office/drawing/2014/main" id="{A3570388-CF93-E14C-8871-B14FC996C819}"/>
              </a:ext>
            </a:extLst>
          </p:cNvPr>
          <p:cNvSpPr>
            <a:spLocks noGrp="1"/>
          </p:cNvSpPr>
          <p:nvPr>
            <p:ph type="body" sz="quarter" idx="56" hasCustomPrompt="1"/>
          </p:nvPr>
        </p:nvSpPr>
        <p:spPr>
          <a:xfrm>
            <a:off x="5193792" y="5512586"/>
            <a:ext cx="1465491" cy="291367"/>
          </a:xfrm>
        </p:spPr>
        <p:txBody>
          <a:bodyPr lIns="0" bIns="0" anchor="b"/>
          <a:lstStyle>
            <a:lvl1pPr marL="7938" marR="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sz="800" cap="all" baseline="0">
                <a:solidFill>
                  <a:schemeClr val="tx1"/>
                </a:solidFill>
              </a:defRPr>
            </a:lvl1pPr>
          </a:lstStyle>
          <a:p>
            <a:pPr marL="7938" marR="0" lvl="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a:pPr>
            <a:r>
              <a:rPr lang="en-US" dirty="0"/>
              <a:t>NAME HERE. ALL CAPS. WHITE. 8 PT.</a:t>
            </a:r>
          </a:p>
        </p:txBody>
      </p:sp>
      <p:sp>
        <p:nvSpPr>
          <p:cNvPr id="22" name="Text Placeholder 59">
            <a:extLst>
              <a:ext uri="{FF2B5EF4-FFF2-40B4-BE49-F238E27FC236}">
                <a16:creationId xmlns="" xmlns:a16="http://schemas.microsoft.com/office/drawing/2014/main" id="{B7D95C78-A9DC-5142-80B0-BEE8D025B558}"/>
              </a:ext>
            </a:extLst>
          </p:cNvPr>
          <p:cNvSpPr>
            <a:spLocks noGrp="1"/>
          </p:cNvSpPr>
          <p:nvPr>
            <p:ph type="body" sz="quarter" idx="57" hasCustomPrompt="1"/>
          </p:nvPr>
        </p:nvSpPr>
        <p:spPr>
          <a:xfrm>
            <a:off x="5193792" y="5818439"/>
            <a:ext cx="1465491" cy="328021"/>
          </a:xfrm>
        </p:spPr>
        <p:txBody>
          <a:bodyPr lIns="0" bIns="0" anchor="t" anchorCtr="0"/>
          <a:lstStyle>
            <a:lvl1pPr marL="7938" indent="0">
              <a:buNone/>
              <a:defRPr sz="800" cap="none" baseline="0">
                <a:solidFill>
                  <a:schemeClr val="accent1"/>
                </a:solidFill>
                <a:latin typeface="+mj-lt"/>
              </a:defRPr>
            </a:lvl1pPr>
          </a:lstStyle>
          <a:p>
            <a:pPr lvl="0"/>
            <a:r>
              <a:rPr lang="en-US" dirty="0"/>
              <a:t>Title Here. Lowercase. 8 pt.</a:t>
            </a:r>
          </a:p>
        </p:txBody>
      </p:sp>
      <p:sp>
        <p:nvSpPr>
          <p:cNvPr id="23" name="Text Placeholder 59">
            <a:extLst>
              <a:ext uri="{FF2B5EF4-FFF2-40B4-BE49-F238E27FC236}">
                <a16:creationId xmlns="" xmlns:a16="http://schemas.microsoft.com/office/drawing/2014/main" id="{5C20E454-7D71-6D49-8340-2C2C92BAB601}"/>
              </a:ext>
            </a:extLst>
          </p:cNvPr>
          <p:cNvSpPr>
            <a:spLocks noGrp="1"/>
          </p:cNvSpPr>
          <p:nvPr>
            <p:ph type="body" sz="quarter" idx="58" hasCustomPrompt="1"/>
          </p:nvPr>
        </p:nvSpPr>
        <p:spPr>
          <a:xfrm>
            <a:off x="7032647" y="5512586"/>
            <a:ext cx="1465491" cy="291367"/>
          </a:xfrm>
        </p:spPr>
        <p:txBody>
          <a:bodyPr lIns="0" bIns="0" anchor="b"/>
          <a:lstStyle>
            <a:lvl1pPr marL="7938" marR="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sz="800" cap="all" baseline="0">
                <a:solidFill>
                  <a:schemeClr val="tx1"/>
                </a:solidFill>
              </a:defRPr>
            </a:lvl1pPr>
          </a:lstStyle>
          <a:p>
            <a:pPr marL="7938" marR="0" lvl="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a:pPr>
            <a:r>
              <a:rPr lang="en-US" dirty="0"/>
              <a:t>NAME HERE. ALL CAPS. WHITE. 8 PT.</a:t>
            </a:r>
          </a:p>
        </p:txBody>
      </p:sp>
      <p:sp>
        <p:nvSpPr>
          <p:cNvPr id="24" name="Text Placeholder 59">
            <a:extLst>
              <a:ext uri="{FF2B5EF4-FFF2-40B4-BE49-F238E27FC236}">
                <a16:creationId xmlns="" xmlns:a16="http://schemas.microsoft.com/office/drawing/2014/main" id="{DC2A92B2-B90B-AC44-8367-CC89EF317854}"/>
              </a:ext>
            </a:extLst>
          </p:cNvPr>
          <p:cNvSpPr>
            <a:spLocks noGrp="1"/>
          </p:cNvSpPr>
          <p:nvPr>
            <p:ph type="body" sz="quarter" idx="59" hasCustomPrompt="1"/>
          </p:nvPr>
        </p:nvSpPr>
        <p:spPr>
          <a:xfrm>
            <a:off x="7032647" y="5818439"/>
            <a:ext cx="1465491" cy="328021"/>
          </a:xfrm>
        </p:spPr>
        <p:txBody>
          <a:bodyPr lIns="0" bIns="0" anchor="t" anchorCtr="0"/>
          <a:lstStyle>
            <a:lvl1pPr marL="7938" indent="0">
              <a:buNone/>
              <a:defRPr sz="800" cap="none" baseline="0">
                <a:solidFill>
                  <a:schemeClr val="accent1"/>
                </a:solidFill>
                <a:latin typeface="+mj-lt"/>
              </a:defRPr>
            </a:lvl1pPr>
          </a:lstStyle>
          <a:p>
            <a:pPr lvl="0"/>
            <a:r>
              <a:rPr lang="en-US" dirty="0"/>
              <a:t>Title Here. Lowercase. 8 pt.</a:t>
            </a:r>
          </a:p>
        </p:txBody>
      </p:sp>
      <p:sp>
        <p:nvSpPr>
          <p:cNvPr id="25" name="Text Placeholder 59">
            <a:extLst>
              <a:ext uri="{FF2B5EF4-FFF2-40B4-BE49-F238E27FC236}">
                <a16:creationId xmlns="" xmlns:a16="http://schemas.microsoft.com/office/drawing/2014/main" id="{DAA62298-769A-A843-804C-507D94C7C8D4}"/>
              </a:ext>
            </a:extLst>
          </p:cNvPr>
          <p:cNvSpPr>
            <a:spLocks noGrp="1"/>
          </p:cNvSpPr>
          <p:nvPr>
            <p:ph type="body" sz="quarter" idx="60" hasCustomPrompt="1"/>
          </p:nvPr>
        </p:nvSpPr>
        <p:spPr>
          <a:xfrm>
            <a:off x="8737767" y="5516340"/>
            <a:ext cx="1465491" cy="291367"/>
          </a:xfrm>
        </p:spPr>
        <p:txBody>
          <a:bodyPr lIns="0" bIns="0" anchor="b"/>
          <a:lstStyle>
            <a:lvl1pPr marL="7938" marR="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sz="800" cap="all" baseline="0">
                <a:solidFill>
                  <a:schemeClr val="tx1"/>
                </a:solidFill>
              </a:defRPr>
            </a:lvl1pPr>
          </a:lstStyle>
          <a:p>
            <a:pPr marL="7938" marR="0" lvl="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a:pPr>
            <a:r>
              <a:rPr lang="en-US" dirty="0"/>
              <a:t>NAME HERE. ALL CAPS. WHITE. 8 PT.</a:t>
            </a:r>
          </a:p>
        </p:txBody>
      </p:sp>
      <p:sp>
        <p:nvSpPr>
          <p:cNvPr id="26" name="Text Placeholder 59">
            <a:extLst>
              <a:ext uri="{FF2B5EF4-FFF2-40B4-BE49-F238E27FC236}">
                <a16:creationId xmlns="" xmlns:a16="http://schemas.microsoft.com/office/drawing/2014/main" id="{90DB92DC-5B96-6947-9102-329E9AD6B4B8}"/>
              </a:ext>
            </a:extLst>
          </p:cNvPr>
          <p:cNvSpPr>
            <a:spLocks noGrp="1"/>
          </p:cNvSpPr>
          <p:nvPr>
            <p:ph type="body" sz="quarter" idx="61" hasCustomPrompt="1"/>
          </p:nvPr>
        </p:nvSpPr>
        <p:spPr>
          <a:xfrm>
            <a:off x="8737767" y="5822193"/>
            <a:ext cx="1465491" cy="328021"/>
          </a:xfrm>
        </p:spPr>
        <p:txBody>
          <a:bodyPr lIns="0" bIns="0" anchor="t" anchorCtr="0"/>
          <a:lstStyle>
            <a:lvl1pPr marL="7938" indent="0">
              <a:buNone/>
              <a:defRPr sz="800" cap="none" baseline="0">
                <a:solidFill>
                  <a:schemeClr val="accent1"/>
                </a:solidFill>
                <a:latin typeface="+mj-lt"/>
              </a:defRPr>
            </a:lvl1pPr>
          </a:lstStyle>
          <a:p>
            <a:pPr lvl="0"/>
            <a:r>
              <a:rPr lang="en-US" dirty="0"/>
              <a:t>Title Here. Lowercase. 8 pt.</a:t>
            </a:r>
          </a:p>
        </p:txBody>
      </p:sp>
      <p:sp>
        <p:nvSpPr>
          <p:cNvPr id="27" name="Text Placeholder 59">
            <a:extLst>
              <a:ext uri="{FF2B5EF4-FFF2-40B4-BE49-F238E27FC236}">
                <a16:creationId xmlns="" xmlns:a16="http://schemas.microsoft.com/office/drawing/2014/main" id="{11145940-26F6-D345-AEB5-DB00F76C7F1F}"/>
              </a:ext>
            </a:extLst>
          </p:cNvPr>
          <p:cNvSpPr>
            <a:spLocks noGrp="1"/>
          </p:cNvSpPr>
          <p:nvPr>
            <p:ph type="body" sz="quarter" idx="62" hasCustomPrompt="1"/>
          </p:nvPr>
        </p:nvSpPr>
        <p:spPr>
          <a:xfrm>
            <a:off x="10381488" y="5512586"/>
            <a:ext cx="1465491" cy="291367"/>
          </a:xfrm>
        </p:spPr>
        <p:txBody>
          <a:bodyPr lIns="0" bIns="0" anchor="b"/>
          <a:lstStyle>
            <a:lvl1pPr marL="7938" marR="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sz="800" cap="all" baseline="0">
                <a:solidFill>
                  <a:schemeClr val="tx1"/>
                </a:solidFill>
              </a:defRPr>
            </a:lvl1pPr>
          </a:lstStyle>
          <a:p>
            <a:pPr marL="7938" marR="0" lvl="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a:pPr>
            <a:r>
              <a:rPr lang="en-US" dirty="0"/>
              <a:t>NAME HERE. ALL CAPS. WHITE. 8 PT.</a:t>
            </a:r>
          </a:p>
        </p:txBody>
      </p:sp>
      <p:sp>
        <p:nvSpPr>
          <p:cNvPr id="28" name="Text Placeholder 59">
            <a:extLst>
              <a:ext uri="{FF2B5EF4-FFF2-40B4-BE49-F238E27FC236}">
                <a16:creationId xmlns="" xmlns:a16="http://schemas.microsoft.com/office/drawing/2014/main" id="{7FC80356-24FA-3340-B9FC-DE1492BFA627}"/>
              </a:ext>
            </a:extLst>
          </p:cNvPr>
          <p:cNvSpPr>
            <a:spLocks noGrp="1"/>
          </p:cNvSpPr>
          <p:nvPr>
            <p:ph type="body" sz="quarter" idx="63" hasCustomPrompt="1"/>
          </p:nvPr>
        </p:nvSpPr>
        <p:spPr>
          <a:xfrm>
            <a:off x="10381488" y="5818439"/>
            <a:ext cx="1465491" cy="328021"/>
          </a:xfrm>
        </p:spPr>
        <p:txBody>
          <a:bodyPr lIns="0" bIns="0" anchor="t" anchorCtr="0"/>
          <a:lstStyle>
            <a:lvl1pPr marL="7938" indent="0">
              <a:buNone/>
              <a:defRPr sz="800" cap="none" baseline="0">
                <a:solidFill>
                  <a:schemeClr val="accent1"/>
                </a:solidFill>
                <a:latin typeface="+mj-lt"/>
              </a:defRPr>
            </a:lvl1pPr>
          </a:lstStyle>
          <a:p>
            <a:pPr lvl="0"/>
            <a:r>
              <a:rPr lang="en-US" dirty="0"/>
              <a:t>Title Here. Lowercase. 8 pt.</a:t>
            </a:r>
          </a:p>
        </p:txBody>
      </p:sp>
      <p:sp>
        <p:nvSpPr>
          <p:cNvPr id="29" name="Picture Placeholder 5">
            <a:extLst>
              <a:ext uri="{FF2B5EF4-FFF2-40B4-BE49-F238E27FC236}">
                <a16:creationId xmlns="" xmlns:a16="http://schemas.microsoft.com/office/drawing/2014/main" id="{F8E227CA-C8B1-FD4F-9719-AC576682CC3A}"/>
              </a:ext>
            </a:extLst>
          </p:cNvPr>
          <p:cNvSpPr>
            <a:spLocks noGrp="1"/>
          </p:cNvSpPr>
          <p:nvPr>
            <p:ph type="pic" sz="quarter" idx="64" hasCustomPrompt="1"/>
          </p:nvPr>
        </p:nvSpPr>
        <p:spPr>
          <a:xfrm>
            <a:off x="1804416" y="3034200"/>
            <a:ext cx="975360" cy="975360"/>
          </a:xfrm>
        </p:spPr>
        <p:txBody>
          <a:bodyPr anchor="ctr"/>
          <a:lstStyle>
            <a:lvl1pPr marL="7938" indent="0" algn="ctr">
              <a:buNone/>
              <a:defRPr sz="750"/>
            </a:lvl1pPr>
          </a:lstStyle>
          <a:p>
            <a:r>
              <a:rPr lang="en-US" dirty="0"/>
              <a:t>HEADSHOT HERE</a:t>
            </a:r>
          </a:p>
        </p:txBody>
      </p:sp>
      <p:sp>
        <p:nvSpPr>
          <p:cNvPr id="30" name="Text Placeholder 59">
            <a:extLst>
              <a:ext uri="{FF2B5EF4-FFF2-40B4-BE49-F238E27FC236}">
                <a16:creationId xmlns="" xmlns:a16="http://schemas.microsoft.com/office/drawing/2014/main" id="{479DAFC0-5785-0446-A3E7-5BF65BCC02A9}"/>
              </a:ext>
            </a:extLst>
          </p:cNvPr>
          <p:cNvSpPr>
            <a:spLocks noGrp="1"/>
          </p:cNvSpPr>
          <p:nvPr>
            <p:ph type="body" sz="quarter" idx="67" hasCustomPrompt="1"/>
          </p:nvPr>
        </p:nvSpPr>
        <p:spPr>
          <a:xfrm>
            <a:off x="6339840" y="3214947"/>
            <a:ext cx="2072640" cy="486833"/>
          </a:xfrm>
        </p:spPr>
        <p:txBody>
          <a:bodyPr lIns="0" bIns="0" anchor="b"/>
          <a:lstStyle>
            <a:lvl1pPr marL="7938" indent="0">
              <a:buNone/>
              <a:defRPr sz="900" cap="all" baseline="0">
                <a:solidFill>
                  <a:schemeClr val="tx1"/>
                </a:solidFill>
              </a:defRPr>
            </a:lvl1pPr>
          </a:lstStyle>
          <a:p>
            <a:pPr lvl="0"/>
            <a:r>
              <a:rPr lang="en-US" dirty="0"/>
              <a:t>NAME HERE. ALL CAPS. WHITE. 9 PT.</a:t>
            </a:r>
          </a:p>
        </p:txBody>
      </p:sp>
      <p:sp>
        <p:nvSpPr>
          <p:cNvPr id="31" name="Text Placeholder 59">
            <a:extLst>
              <a:ext uri="{FF2B5EF4-FFF2-40B4-BE49-F238E27FC236}">
                <a16:creationId xmlns="" xmlns:a16="http://schemas.microsoft.com/office/drawing/2014/main" id="{01FF4553-5F63-074B-8CB3-DF55725FEFB3}"/>
              </a:ext>
            </a:extLst>
          </p:cNvPr>
          <p:cNvSpPr>
            <a:spLocks noGrp="1"/>
          </p:cNvSpPr>
          <p:nvPr>
            <p:ph type="body" sz="quarter" idx="68" hasCustomPrompt="1"/>
          </p:nvPr>
        </p:nvSpPr>
        <p:spPr>
          <a:xfrm>
            <a:off x="6339840" y="3712306"/>
            <a:ext cx="2072640" cy="322287"/>
          </a:xfrm>
        </p:spPr>
        <p:txBody>
          <a:bodyPr lIns="0" bIns="0" anchor="t" anchorCtr="0"/>
          <a:lstStyle>
            <a:lvl1pPr marL="7938" indent="0">
              <a:buNone/>
              <a:defRPr sz="900" cap="none" baseline="0">
                <a:solidFill>
                  <a:schemeClr val="accent1"/>
                </a:solidFill>
                <a:latin typeface="+mj-lt"/>
              </a:defRPr>
            </a:lvl1pPr>
          </a:lstStyle>
          <a:p>
            <a:pPr lvl="0"/>
            <a:r>
              <a:rPr lang="en-US" dirty="0"/>
              <a:t>Title Here. Lowercase. 9 pt.</a:t>
            </a:r>
          </a:p>
        </p:txBody>
      </p:sp>
      <p:sp>
        <p:nvSpPr>
          <p:cNvPr id="32" name="Text Placeholder 59">
            <a:extLst>
              <a:ext uri="{FF2B5EF4-FFF2-40B4-BE49-F238E27FC236}">
                <a16:creationId xmlns="" xmlns:a16="http://schemas.microsoft.com/office/drawing/2014/main" id="{2ACC479D-100C-AB4A-B437-FFCD18495B7E}"/>
              </a:ext>
            </a:extLst>
          </p:cNvPr>
          <p:cNvSpPr>
            <a:spLocks noGrp="1"/>
          </p:cNvSpPr>
          <p:nvPr>
            <p:ph type="body" sz="quarter" idx="71" hasCustomPrompt="1"/>
          </p:nvPr>
        </p:nvSpPr>
        <p:spPr>
          <a:xfrm>
            <a:off x="2917848" y="3194666"/>
            <a:ext cx="2072640" cy="486833"/>
          </a:xfrm>
        </p:spPr>
        <p:txBody>
          <a:bodyPr lIns="0" bIns="0" anchor="b"/>
          <a:lstStyle>
            <a:lvl1pPr marL="7938" indent="0">
              <a:buNone/>
              <a:defRPr sz="900" cap="all" baseline="0">
                <a:solidFill>
                  <a:schemeClr val="tx1"/>
                </a:solidFill>
              </a:defRPr>
            </a:lvl1pPr>
          </a:lstStyle>
          <a:p>
            <a:pPr lvl="0"/>
            <a:r>
              <a:rPr lang="en-US" dirty="0"/>
              <a:t>NAME HERE. ALL CAPS. WHITE. 9 PT.</a:t>
            </a:r>
          </a:p>
        </p:txBody>
      </p:sp>
      <p:sp>
        <p:nvSpPr>
          <p:cNvPr id="33" name="Text Placeholder 59">
            <a:extLst>
              <a:ext uri="{FF2B5EF4-FFF2-40B4-BE49-F238E27FC236}">
                <a16:creationId xmlns="" xmlns:a16="http://schemas.microsoft.com/office/drawing/2014/main" id="{F88A7EF7-25F7-5349-8978-9A5DA5F31094}"/>
              </a:ext>
            </a:extLst>
          </p:cNvPr>
          <p:cNvSpPr>
            <a:spLocks noGrp="1"/>
          </p:cNvSpPr>
          <p:nvPr>
            <p:ph type="body" sz="quarter" idx="72" hasCustomPrompt="1"/>
          </p:nvPr>
        </p:nvSpPr>
        <p:spPr>
          <a:xfrm>
            <a:off x="2917848" y="3699062"/>
            <a:ext cx="2072640" cy="322287"/>
          </a:xfrm>
        </p:spPr>
        <p:txBody>
          <a:bodyPr lIns="0" bIns="0" anchor="t" anchorCtr="0"/>
          <a:lstStyle>
            <a:lvl1pPr marL="7938" indent="0">
              <a:buNone/>
              <a:defRPr sz="900" cap="none" baseline="0">
                <a:solidFill>
                  <a:schemeClr val="accent1"/>
                </a:solidFill>
                <a:latin typeface="+mj-lt"/>
              </a:defRPr>
            </a:lvl1pPr>
          </a:lstStyle>
          <a:p>
            <a:pPr lvl="0"/>
            <a:r>
              <a:rPr lang="en-US" dirty="0"/>
              <a:t>Title Here. Lowercase. 9 pt.</a:t>
            </a:r>
          </a:p>
        </p:txBody>
      </p:sp>
      <p:sp>
        <p:nvSpPr>
          <p:cNvPr id="34" name="Text Placeholder 59">
            <a:extLst>
              <a:ext uri="{FF2B5EF4-FFF2-40B4-BE49-F238E27FC236}">
                <a16:creationId xmlns="" xmlns:a16="http://schemas.microsoft.com/office/drawing/2014/main" id="{F442EBC6-A1C6-C446-97E7-801C6B76BA9D}"/>
              </a:ext>
            </a:extLst>
          </p:cNvPr>
          <p:cNvSpPr>
            <a:spLocks noGrp="1"/>
          </p:cNvSpPr>
          <p:nvPr>
            <p:ph type="body" sz="quarter" idx="73" hasCustomPrompt="1"/>
          </p:nvPr>
        </p:nvSpPr>
        <p:spPr>
          <a:xfrm>
            <a:off x="9859736" y="3186214"/>
            <a:ext cx="2072640" cy="486833"/>
          </a:xfrm>
        </p:spPr>
        <p:txBody>
          <a:bodyPr lIns="0" bIns="0" anchor="b"/>
          <a:lstStyle>
            <a:lvl1pPr marL="7938" indent="0">
              <a:buNone/>
              <a:defRPr sz="900" cap="all" baseline="0">
                <a:solidFill>
                  <a:schemeClr val="tx1"/>
                </a:solidFill>
              </a:defRPr>
            </a:lvl1pPr>
          </a:lstStyle>
          <a:p>
            <a:pPr lvl="0"/>
            <a:r>
              <a:rPr lang="en-US" dirty="0"/>
              <a:t>NAME HERE. ALL CAPS. WHITE. 9 PT.</a:t>
            </a:r>
          </a:p>
        </p:txBody>
      </p:sp>
      <p:sp>
        <p:nvSpPr>
          <p:cNvPr id="35" name="Text Placeholder 59">
            <a:extLst>
              <a:ext uri="{FF2B5EF4-FFF2-40B4-BE49-F238E27FC236}">
                <a16:creationId xmlns="" xmlns:a16="http://schemas.microsoft.com/office/drawing/2014/main" id="{AB54CC23-A2BA-0E4F-BE56-2BD32D275D06}"/>
              </a:ext>
            </a:extLst>
          </p:cNvPr>
          <p:cNvSpPr>
            <a:spLocks noGrp="1"/>
          </p:cNvSpPr>
          <p:nvPr>
            <p:ph type="body" sz="quarter" idx="74" hasCustomPrompt="1"/>
          </p:nvPr>
        </p:nvSpPr>
        <p:spPr>
          <a:xfrm>
            <a:off x="9859736" y="3690610"/>
            <a:ext cx="2072640" cy="322287"/>
          </a:xfrm>
        </p:spPr>
        <p:txBody>
          <a:bodyPr lIns="0" bIns="0" anchor="t" anchorCtr="0"/>
          <a:lstStyle>
            <a:lvl1pPr marL="7938" indent="0">
              <a:buNone/>
              <a:defRPr sz="900" cap="none" baseline="0">
                <a:solidFill>
                  <a:schemeClr val="accent1"/>
                </a:solidFill>
                <a:latin typeface="+mj-lt"/>
              </a:defRPr>
            </a:lvl1pPr>
          </a:lstStyle>
          <a:p>
            <a:pPr lvl="0"/>
            <a:r>
              <a:rPr lang="en-US" dirty="0"/>
              <a:t>Title Here. Lowercase. 9 pt.</a:t>
            </a:r>
          </a:p>
        </p:txBody>
      </p:sp>
      <p:sp>
        <p:nvSpPr>
          <p:cNvPr id="37" name="Slide Number Placeholder 36">
            <a:extLst>
              <a:ext uri="{FF2B5EF4-FFF2-40B4-BE49-F238E27FC236}">
                <a16:creationId xmlns="" xmlns:a16="http://schemas.microsoft.com/office/drawing/2014/main" id="{EB862910-D742-4D11-A987-CE16A6571602}"/>
              </a:ext>
            </a:extLst>
          </p:cNvPr>
          <p:cNvSpPr>
            <a:spLocks noGrp="1"/>
          </p:cNvSpPr>
          <p:nvPr>
            <p:ph type="sldNum" sz="quarter" idx="75"/>
          </p:nvPr>
        </p:nvSpPr>
        <p:spPr/>
        <p:txBody>
          <a:bodyPr/>
          <a:lstStyle/>
          <a:p>
            <a:pPr algn="r"/>
            <a:fld id="{01517C5A-21C8-4A78-AA4B-D0D5DD5ADE52}" type="slidenum">
              <a:rPr>
                <a:solidFill>
                  <a:srgbClr val="FFFFFF"/>
                </a:solidFill>
              </a:rPr>
              <a:pPr algn="r"/>
              <a:t>‹#›</a:t>
            </a:fld>
            <a:endParaRPr>
              <a:solidFill>
                <a:srgbClr val="FFFFFF"/>
              </a:solidFill>
            </a:endParaRPr>
          </a:p>
        </p:txBody>
      </p:sp>
    </p:spTree>
    <p:extLst>
      <p:ext uri="{BB962C8B-B14F-4D97-AF65-F5344CB8AC3E}">
        <p14:creationId xmlns:p14="http://schemas.microsoft.com/office/powerpoint/2010/main" val="19046906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_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7712F96F-F818-46EB-9519-8414B2C54834}" type="slidenum">
              <a:rPr>
                <a:solidFill>
                  <a:srgbClr val="FFFFFF"/>
                </a:solidFill>
              </a:rPr>
              <a:pPr/>
              <a:t>‹#›</a:t>
            </a:fld>
            <a:endParaRPr dirty="0">
              <a:solidFill>
                <a:srgbClr val="FFFFFF"/>
              </a:solidFill>
            </a:endParaRPr>
          </a:p>
        </p:txBody>
      </p:sp>
    </p:spTree>
    <p:extLst>
      <p:ext uri="{BB962C8B-B14F-4D97-AF65-F5344CB8AC3E}">
        <p14:creationId xmlns:p14="http://schemas.microsoft.com/office/powerpoint/2010/main" val="866183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87680" y="2140857"/>
            <a:ext cx="11216640" cy="3851662"/>
          </a:xfrm>
          <a:prstGeom prst="rect">
            <a:avLst/>
          </a:prstGeom>
        </p:spPr>
        <p:txBody>
          <a:bodyPr/>
          <a:lstStyle>
            <a:lvl1pPr>
              <a:buClr>
                <a:srgbClr val="FF7900"/>
              </a:buClr>
              <a:defRPr>
                <a:solidFill>
                  <a:schemeClr val="tx1">
                    <a:lumMod val="65000"/>
                    <a:lumOff val="35000"/>
                  </a:schemeClr>
                </a:solidFill>
              </a:defRPr>
            </a:lvl1pPr>
            <a:lvl2pPr>
              <a:buClr>
                <a:srgbClr val="FF7900"/>
              </a:buClr>
              <a:defRPr>
                <a:solidFill>
                  <a:schemeClr val="tx1">
                    <a:lumMod val="65000"/>
                    <a:lumOff val="35000"/>
                  </a:schemeClr>
                </a:solidFill>
              </a:defRPr>
            </a:lvl2pPr>
            <a:lvl3pPr>
              <a:buClr>
                <a:srgbClr val="FF7900"/>
              </a:buClr>
              <a:defRPr>
                <a:solidFill>
                  <a:schemeClr val="tx1">
                    <a:lumMod val="65000"/>
                    <a:lumOff val="35000"/>
                  </a:schemeClr>
                </a:solidFill>
              </a:defRPr>
            </a:lvl3pPr>
            <a:lvl4pPr>
              <a:buClr>
                <a:srgbClr val="FF7900"/>
              </a:buClr>
              <a:defRPr>
                <a:solidFill>
                  <a:schemeClr val="tx1">
                    <a:lumMod val="65000"/>
                    <a:lumOff val="35000"/>
                  </a:schemeClr>
                </a:solidFill>
              </a:defRPr>
            </a:lvl4pPr>
            <a:lvl5pPr>
              <a:buClr>
                <a:srgbClr val="FF7900"/>
              </a:buClr>
              <a:defRPr>
                <a:solidFill>
                  <a:schemeClr val="tx1">
                    <a:lumMod val="65000"/>
                    <a:lumOff val="35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11318165" y="6584552"/>
            <a:ext cx="618066" cy="264676"/>
          </a:xfrm>
          <a:prstGeom prst="rect">
            <a:avLst/>
          </a:prstGeom>
        </p:spPr>
        <p:txBody>
          <a:bodyPr vert="horz" lIns="109714" tIns="54858" rIns="109714" bIns="54858" rtlCol="0" anchor="ctr"/>
          <a:lstStyle>
            <a:lvl1pPr algn="r">
              <a:defRPr sz="1000">
                <a:solidFill>
                  <a:schemeClr val="tx1">
                    <a:tint val="75000"/>
                  </a:schemeClr>
                </a:solidFill>
              </a:defRPr>
            </a:lvl1pPr>
          </a:lstStyle>
          <a:p>
            <a:fld id="{7712F96F-F818-46EB-9519-8414B2C54834}" type="slidenum">
              <a:rPr lang="en-US" smtClean="0"/>
              <a:pPr/>
              <a:t>‹#›</a:t>
            </a:fld>
            <a:endParaRPr lang="en-US" dirty="0"/>
          </a:p>
        </p:txBody>
      </p:sp>
      <p:sp>
        <p:nvSpPr>
          <p:cNvPr id="9" name="Title Placeholder 1"/>
          <p:cNvSpPr>
            <a:spLocks noGrp="1"/>
          </p:cNvSpPr>
          <p:nvPr>
            <p:ph type="title" hasCustomPrompt="1"/>
          </p:nvPr>
        </p:nvSpPr>
        <p:spPr>
          <a:xfrm>
            <a:off x="487680" y="479893"/>
            <a:ext cx="11216640" cy="752509"/>
          </a:xfrm>
          <a:prstGeom prst="rect">
            <a:avLst/>
          </a:prstGeom>
        </p:spPr>
        <p:txBody>
          <a:bodyPr vert="horz" lIns="109714" tIns="54858" rIns="109714" bIns="54858" rtlCol="0" anchor="ctr">
            <a:normAutofit/>
          </a:bodyPr>
          <a:lstStyle>
            <a:lvl1pPr>
              <a:defRPr>
                <a:solidFill>
                  <a:srgbClr val="003395"/>
                </a:solidFill>
              </a:defRPr>
            </a:lvl1pPr>
          </a:lstStyle>
          <a:p>
            <a:r>
              <a:rPr lang="en-US" dirty="0"/>
              <a:t>Click to Add Title (Initial Caps)</a:t>
            </a:r>
          </a:p>
        </p:txBody>
      </p:sp>
      <p:cxnSp>
        <p:nvCxnSpPr>
          <p:cNvPr id="5" name="Straight Connector 4"/>
          <p:cNvCxnSpPr/>
          <p:nvPr userDrawn="1"/>
        </p:nvCxnSpPr>
        <p:spPr>
          <a:xfrm>
            <a:off x="5616222" y="1239751"/>
            <a:ext cx="973667" cy="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6" name="Subtitle"/>
          <p:cNvSpPr>
            <a:spLocks noGrp="1"/>
          </p:cNvSpPr>
          <p:nvPr>
            <p:ph type="body" sz="quarter" idx="13" hasCustomPrompt="1"/>
          </p:nvPr>
        </p:nvSpPr>
        <p:spPr>
          <a:xfrm>
            <a:off x="487680" y="1621217"/>
            <a:ext cx="11216640" cy="548640"/>
          </a:xfrm>
          <a:prstGeom prst="rect">
            <a:avLst/>
          </a:prstGeom>
        </p:spPr>
        <p:txBody>
          <a:bodyPr vert="horz" lIns="21946" tIns="54858" rIns="21946" bIns="54858" rtlCol="0">
            <a:noAutofit/>
          </a:bodyPr>
          <a:lstStyle>
            <a:lvl1pPr marL="0" indent="0" algn="l" defTabSz="914253" rtl="0" eaLnBrk="1" latinLnBrk="0" hangingPunct="1">
              <a:spcBef>
                <a:spcPts val="1200"/>
              </a:spcBef>
              <a:buFontTx/>
              <a:buNone/>
              <a:defRPr lang="en-US" sz="2833" b="1" kern="1200" dirty="0">
                <a:solidFill>
                  <a:srgbClr val="FF7900"/>
                </a:solidFill>
                <a:latin typeface="+mj-lt"/>
                <a:ea typeface="+mn-ea"/>
                <a:cs typeface="+mn-cs"/>
              </a:defRPr>
            </a:lvl1pPr>
          </a:lstStyle>
          <a:p>
            <a:pPr marL="0" lvl="0" indent="0" algn="l" defTabSz="914253" rtl="0" eaLnBrk="1" latinLnBrk="0" hangingPunct="1">
              <a:spcBef>
                <a:spcPts val="1200"/>
              </a:spcBef>
              <a:buFontTx/>
              <a:buNone/>
            </a:pPr>
            <a:r>
              <a:rPr lang="en-US" dirty="0"/>
              <a:t>Click to add subtitle (first letter cap)</a:t>
            </a:r>
          </a:p>
        </p:txBody>
      </p:sp>
      <p:sp>
        <p:nvSpPr>
          <p:cNvPr id="2" name="Footer Placeholder 1"/>
          <p:cNvSpPr>
            <a:spLocks noGrp="1"/>
          </p:cNvSpPr>
          <p:nvPr>
            <p:ph type="ftr" sz="quarter" idx="14"/>
          </p:nvPr>
        </p:nvSpPr>
        <p:spPr/>
        <p:txBody>
          <a:bodyPr/>
          <a:lstStyle/>
          <a:p>
            <a:pPr>
              <a:defRPr/>
            </a:pPr>
            <a:r>
              <a:rPr lang="en-US" smtClean="0">
                <a:solidFill>
                  <a:schemeClr val="bg1">
                    <a:lumMod val="65000"/>
                  </a:schemeClr>
                </a:solidFill>
              </a:rPr>
              <a:t>Collins Aerospace Proprietary. This document contains no export controlled technical data.</a:t>
            </a:r>
            <a:endParaRPr lang="en-US" dirty="0">
              <a:solidFill>
                <a:schemeClr val="bg1">
                  <a:lumMod val="65000"/>
                </a:schemeClr>
              </a:solidFill>
            </a:endParaRPr>
          </a:p>
        </p:txBody>
      </p:sp>
    </p:spTree>
    <p:extLst>
      <p:ext uri="{BB962C8B-B14F-4D97-AF65-F5344CB8AC3E}">
        <p14:creationId xmlns:p14="http://schemas.microsoft.com/office/powerpoint/2010/main" val="226603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itle_&amp;_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7712F96F-F818-46EB-9519-8414B2C54834}" type="slidenum">
              <a:rPr lang="en-US" smtClean="0"/>
              <a:pPr/>
              <a:t>‹#›</a:t>
            </a:fld>
            <a:endParaRPr lang="en-US" dirty="0"/>
          </a:p>
        </p:txBody>
      </p:sp>
      <p:sp>
        <p:nvSpPr>
          <p:cNvPr id="7" name="Text Placeholder 6"/>
          <p:cNvSpPr>
            <a:spLocks noGrp="1"/>
          </p:cNvSpPr>
          <p:nvPr>
            <p:ph type="body" sz="quarter" idx="11"/>
          </p:nvPr>
        </p:nvSpPr>
        <p:spPr>
          <a:xfrm>
            <a:off x="488951" y="1005839"/>
            <a:ext cx="11214100" cy="5029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8801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Collins Aerospace Proprietary. This document contains no export controlled technical data.</a:t>
            </a:r>
            <a:endParaRPr lang="en-US"/>
          </a:p>
        </p:txBody>
      </p:sp>
      <p:sp>
        <p:nvSpPr>
          <p:cNvPr id="6" name="Slide Number Placeholder 5"/>
          <p:cNvSpPr>
            <a:spLocks noGrp="1"/>
          </p:cNvSpPr>
          <p:nvPr>
            <p:ph type="sldNum" sz="quarter" idx="12"/>
          </p:nvPr>
        </p:nvSpPr>
        <p:spPr/>
        <p:txBody>
          <a:bodyPr/>
          <a:lstStyle/>
          <a:p>
            <a:fld id="{77D5BC96-C262-44A9-A0BB-2BDA2E2D380A}" type="slidenum">
              <a:rPr lang="en-US" smtClean="0"/>
              <a:t>‹#›</a:t>
            </a:fld>
            <a:endParaRPr lang="en-US"/>
          </a:p>
        </p:txBody>
      </p:sp>
    </p:spTree>
    <p:extLst>
      <p:ext uri="{BB962C8B-B14F-4D97-AF65-F5344CB8AC3E}">
        <p14:creationId xmlns:p14="http://schemas.microsoft.com/office/powerpoint/2010/main" val="39615473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071812"/>
            <a:ext cx="12192000" cy="1057298"/>
          </a:xfrm>
        </p:spPr>
        <p:txBody>
          <a:bodyPr anchor="b">
            <a:normAutofit/>
          </a:bodyPr>
          <a:lstStyle>
            <a:lvl1pPr algn="ctr">
              <a:defRPr sz="5800" b="1" cap="none" baseline="0">
                <a:solidFill>
                  <a:srgbClr val="003395"/>
                </a:solidFill>
              </a:defRPr>
            </a:lvl1pPr>
          </a:lstStyle>
          <a:p>
            <a:r>
              <a:rPr lang="en-US" dirty="0"/>
              <a:t>PRESENTATION TITLE</a:t>
            </a:r>
          </a:p>
        </p:txBody>
      </p:sp>
      <p:sp>
        <p:nvSpPr>
          <p:cNvPr id="3" name="Subtitle 2"/>
          <p:cNvSpPr>
            <a:spLocks noGrp="1"/>
          </p:cNvSpPr>
          <p:nvPr>
            <p:ph type="subTitle" idx="1" hasCustomPrompt="1"/>
          </p:nvPr>
        </p:nvSpPr>
        <p:spPr>
          <a:xfrm>
            <a:off x="0" y="4901372"/>
            <a:ext cx="12192000" cy="587452"/>
          </a:xfrm>
        </p:spPr>
        <p:txBody>
          <a:bodyPr/>
          <a:lstStyle>
            <a:lvl1pPr marL="0" indent="0" algn="ctr">
              <a:buNone/>
              <a:defRPr sz="2400" b="1" cap="none" baseline="0">
                <a:solidFill>
                  <a:srgbClr val="FF7900"/>
                </a:solidFill>
              </a:defRPr>
            </a:lvl1pPr>
            <a:lvl2pPr marL="457127" indent="0" algn="ctr">
              <a:buNone/>
              <a:defRPr sz="2000"/>
            </a:lvl2pPr>
            <a:lvl3pPr marL="914253" indent="0" algn="ctr">
              <a:buNone/>
              <a:defRPr sz="1800"/>
            </a:lvl3pPr>
            <a:lvl4pPr marL="1371380" indent="0" algn="ctr">
              <a:buNone/>
              <a:defRPr sz="1600"/>
            </a:lvl4pPr>
            <a:lvl5pPr marL="1828508" indent="0" algn="ctr">
              <a:buNone/>
              <a:defRPr sz="1600"/>
            </a:lvl5pPr>
            <a:lvl6pPr marL="2285635" indent="0" algn="ctr">
              <a:buNone/>
              <a:defRPr sz="1600"/>
            </a:lvl6pPr>
            <a:lvl7pPr marL="2742760" indent="0" algn="ctr">
              <a:buNone/>
              <a:defRPr sz="1600"/>
            </a:lvl7pPr>
            <a:lvl8pPr marL="3199888" indent="0" algn="ctr">
              <a:buNone/>
              <a:defRPr sz="1600"/>
            </a:lvl8pPr>
            <a:lvl9pPr marL="3657015" indent="0" algn="ctr">
              <a:buNone/>
              <a:defRPr sz="1600"/>
            </a:lvl9pPr>
          </a:lstStyle>
          <a:p>
            <a:r>
              <a:rPr lang="en-US" dirty="0"/>
              <a:t>SUBTITLE OR TEXT</a:t>
            </a:r>
          </a:p>
        </p:txBody>
      </p:sp>
      <p:sp>
        <p:nvSpPr>
          <p:cNvPr id="10" name="Slide Number Placeholder 5"/>
          <p:cNvSpPr>
            <a:spLocks noGrp="1"/>
          </p:cNvSpPr>
          <p:nvPr>
            <p:ph type="sldNum" sz="quarter" idx="4"/>
          </p:nvPr>
        </p:nvSpPr>
        <p:spPr>
          <a:xfrm>
            <a:off x="11318165" y="6575779"/>
            <a:ext cx="618066" cy="282222"/>
          </a:xfrm>
          <a:prstGeom prst="rect">
            <a:avLst/>
          </a:prstGeom>
        </p:spPr>
        <p:txBody>
          <a:bodyPr vert="horz" lIns="91425" tIns="45713" rIns="91425" bIns="45713" rtlCol="0" anchor="ctr"/>
          <a:lstStyle>
            <a:lvl1pPr algn="r">
              <a:defRPr sz="1000">
                <a:solidFill>
                  <a:schemeClr val="tx1">
                    <a:tint val="75000"/>
                  </a:schemeClr>
                </a:solidFill>
              </a:defRPr>
            </a:lvl1pPr>
          </a:lstStyle>
          <a:p>
            <a:fld id="{7712F96F-F818-46EB-9519-8414B2C54834}" type="slidenum">
              <a:rPr lang="en-US" smtClean="0"/>
              <a:pPr/>
              <a:t>‹#›</a:t>
            </a:fld>
            <a:endParaRPr lang="en-US" dirty="0"/>
          </a:p>
        </p:txBody>
      </p:sp>
      <p:cxnSp>
        <p:nvCxnSpPr>
          <p:cNvPr id="16" name="Straight Connector 15"/>
          <p:cNvCxnSpPr/>
          <p:nvPr userDrawn="1"/>
        </p:nvCxnSpPr>
        <p:spPr>
          <a:xfrm>
            <a:off x="5616222" y="5432778"/>
            <a:ext cx="973667" cy="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a:extLst>
              <a:ext uri="{FF2B5EF4-FFF2-40B4-BE49-F238E27FC236}">
                <a16:creationId xmlns="" xmlns:a16="http://schemas.microsoft.com/office/drawing/2014/main" id="{90F81531-B156-465D-BC2C-C8D7A830588B}"/>
              </a:ext>
            </a:extLst>
          </p:cNvPr>
          <p:cNvSpPr>
            <a:spLocks noGrp="1"/>
          </p:cNvSpPr>
          <p:nvPr>
            <p:ph type="body" sz="quarter" idx="11" hasCustomPrompt="1"/>
          </p:nvPr>
        </p:nvSpPr>
        <p:spPr>
          <a:xfrm>
            <a:off x="2957705" y="5831107"/>
            <a:ext cx="6274594" cy="346248"/>
          </a:xfrm>
          <a:noFill/>
        </p:spPr>
        <p:txBody>
          <a:bodyPr wrap="square" lIns="91436" tIns="45718" rIns="91436" bIns="45718" rtlCol="0">
            <a:spAutoFit/>
          </a:bodyPr>
          <a:lstStyle>
            <a:lvl1pPr marL="0" indent="0" algn="ctr">
              <a:buNone/>
              <a:defRPr lang="en-US" sz="1800" dirty="0" smtClean="0">
                <a:latin typeface="Arial"/>
                <a:cs typeface="Arial"/>
              </a:defRPr>
            </a:lvl1pPr>
            <a:lvl2pPr marL="228563" indent="0">
              <a:buNone/>
              <a:defRPr lang="en-US" sz="1800" dirty="0" smtClean="0">
                <a:solidFill>
                  <a:schemeClr val="tx1"/>
                </a:solidFill>
              </a:defRPr>
            </a:lvl2pPr>
            <a:lvl3pPr>
              <a:defRPr lang="en-US" sz="1800" dirty="0" smtClean="0">
                <a:solidFill>
                  <a:schemeClr val="tx1"/>
                </a:solidFill>
              </a:defRPr>
            </a:lvl3pPr>
            <a:lvl4pPr>
              <a:defRPr lang="en-US" dirty="0" smtClean="0">
                <a:solidFill>
                  <a:schemeClr val="tx1"/>
                </a:solidFill>
              </a:defRPr>
            </a:lvl4pPr>
            <a:lvl5pPr>
              <a:defRPr lang="en-US" dirty="0">
                <a:solidFill>
                  <a:schemeClr val="tx1"/>
                </a:solidFill>
              </a:defRPr>
            </a:lvl5pPr>
          </a:lstStyle>
          <a:p>
            <a:pPr marL="0" lvl="0" algn="ctr"/>
            <a:r>
              <a:rPr lang="en-US" dirty="0"/>
              <a:t>Date or text</a:t>
            </a:r>
          </a:p>
        </p:txBody>
      </p:sp>
      <p:sp>
        <p:nvSpPr>
          <p:cNvPr id="5" name="Footer Placeholder 4">
            <a:extLst>
              <a:ext uri="{FF2B5EF4-FFF2-40B4-BE49-F238E27FC236}">
                <a16:creationId xmlns="" xmlns:a16="http://schemas.microsoft.com/office/drawing/2014/main" id="{51561EE4-0272-48E2-AF94-A56833D29E68}"/>
              </a:ext>
            </a:extLst>
          </p:cNvPr>
          <p:cNvSpPr>
            <a:spLocks noGrp="1"/>
          </p:cNvSpPr>
          <p:nvPr>
            <p:ph type="ftr" sz="quarter" idx="12"/>
          </p:nvPr>
        </p:nvSpPr>
        <p:spPr/>
        <p:txBody>
          <a:bodyPr/>
          <a:lstStyle/>
          <a:p>
            <a:pPr>
              <a:defRPr/>
            </a:pPr>
            <a:r>
              <a:rPr lang="en-US" smtClean="0">
                <a:solidFill>
                  <a:srgbClr val="000000">
                    <a:tint val="75000"/>
                  </a:srgbClr>
                </a:solidFill>
              </a:rPr>
              <a:t>Collins Aerospace Proprietary. This document contains no export controlled technical data.</a:t>
            </a:r>
            <a:endParaRPr lang="en-US" dirty="0">
              <a:solidFill>
                <a:srgbClr val="000000">
                  <a:tint val="75000"/>
                </a:srgbClr>
              </a:solidFill>
            </a:endParaRPr>
          </a:p>
        </p:txBody>
      </p:sp>
    </p:spTree>
    <p:extLst>
      <p:ext uri="{BB962C8B-B14F-4D97-AF65-F5344CB8AC3E}">
        <p14:creationId xmlns:p14="http://schemas.microsoft.com/office/powerpoint/2010/main" val="1632982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Slide | Black | Helicopter">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Picture 6">
            <a:extLst>
              <a:ext uri="{FF2B5EF4-FFF2-40B4-BE49-F238E27FC236}">
                <a16:creationId xmlns="" xmlns:a16="http://schemas.microsoft.com/office/drawing/2014/main" id="{C499B9A2-E91E-F143-A2A0-2DFFBE03830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3149" y="6266574"/>
            <a:ext cx="1923625" cy="351631"/>
          </a:xfrm>
          <a:prstGeom prst="rect">
            <a:avLst/>
          </a:prstGeom>
        </p:spPr>
      </p:pic>
      <p:sp>
        <p:nvSpPr>
          <p:cNvPr id="2" name="Footer Placeholder 1">
            <a:extLst>
              <a:ext uri="{FF2B5EF4-FFF2-40B4-BE49-F238E27FC236}">
                <a16:creationId xmlns="" xmlns:a16="http://schemas.microsoft.com/office/drawing/2014/main" id="{A9841A46-E3AE-40E8-B497-FBBD818FADA9}"/>
              </a:ext>
            </a:extLst>
          </p:cNvPr>
          <p:cNvSpPr>
            <a:spLocks noGrp="1"/>
          </p:cNvSpPr>
          <p:nvPr>
            <p:ph type="ftr" sz="quarter" idx="10"/>
          </p:nvPr>
        </p:nvSpPr>
        <p:spPr/>
        <p:txBody>
          <a:bodyPr/>
          <a:lstStyle/>
          <a:p>
            <a:r>
              <a:rPr>
                <a:solidFill>
                  <a:srgbClr val="E4551F"/>
                </a:solidFill>
                <a:cs typeface="DIN-Light"/>
              </a:rPr>
              <a:t>Collins Aerospace Proprietary. This document contains no export controlled technical data.</a:t>
            </a:r>
            <a:endParaRPr>
              <a:solidFill>
                <a:srgbClr val="E4551F"/>
              </a:solidFill>
            </a:endParaRPr>
          </a:p>
        </p:txBody>
      </p:sp>
      <p:sp>
        <p:nvSpPr>
          <p:cNvPr id="9" name="Footer Placeholder 3">
            <a:extLst>
              <a:ext uri="{FF2B5EF4-FFF2-40B4-BE49-F238E27FC236}">
                <a16:creationId xmlns="" xmlns:a16="http://schemas.microsoft.com/office/drawing/2014/main" id="{9E0D8548-19E9-40E4-80BB-4CB1F6BBADE7}"/>
              </a:ext>
            </a:extLst>
          </p:cNvPr>
          <p:cNvSpPr txBox="1">
            <a:spLocks/>
          </p:cNvSpPr>
          <p:nvPr userDrawn="1"/>
        </p:nvSpPr>
        <p:spPr>
          <a:xfrm>
            <a:off x="5341259" y="6279970"/>
            <a:ext cx="5997303" cy="183091"/>
          </a:xfrm>
          <a:prstGeom prst="rect">
            <a:avLst/>
          </a:prstGeom>
        </p:spPr>
        <p:txBody>
          <a:bodyPr vert="horz" lIns="0" tIns="0" rIns="0" bIns="0" rtlCol="0" anchor="ctr"/>
          <a:lstStyle>
            <a:defPPr>
              <a:defRPr lang="en-US"/>
            </a:defPPr>
            <a:lvl1pPr marL="0" algn="r" defTabSz="457200" rtl="0" eaLnBrk="1" latinLnBrk="0" hangingPunct="1">
              <a:defRPr sz="600" b="0" kern="800" spc="40" baseline="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sz="600" dirty="0">
                <a:solidFill>
                  <a:srgbClr val="FFFFFF"/>
                </a:solidFill>
                <a:cs typeface="DIN-Light"/>
              </a:rPr>
              <a:t>© 2018 </a:t>
            </a:r>
            <a:r>
              <a:rPr lang="en-US" sz="600" dirty="0">
                <a:solidFill>
                  <a:srgbClr val="FFFFFF"/>
                </a:solidFill>
              </a:rPr>
              <a:t>Collins Aerospace, a United Technologies company. All rights reserved.</a:t>
            </a:r>
            <a:endParaRPr lang="en-US" sz="600" dirty="0">
              <a:solidFill>
                <a:srgbClr val="FFFFFF"/>
              </a:solidFill>
              <a:cs typeface="DIN-Light"/>
              <a:sym typeface="Verdana"/>
            </a:endParaRPr>
          </a:p>
        </p:txBody>
      </p:sp>
      <p:sp>
        <p:nvSpPr>
          <p:cNvPr id="10" name="Title Placeholder 1"/>
          <p:cNvSpPr>
            <a:spLocks noGrp="1"/>
          </p:cNvSpPr>
          <p:nvPr>
            <p:ph type="title" hasCustomPrompt="1"/>
          </p:nvPr>
        </p:nvSpPr>
        <p:spPr>
          <a:xfrm>
            <a:off x="609600" y="466829"/>
            <a:ext cx="6495845" cy="1617613"/>
          </a:xfrm>
          <a:prstGeom prst="rect">
            <a:avLst/>
          </a:prstGeom>
        </p:spPr>
        <p:txBody>
          <a:bodyPr vert="horz" lIns="91440" tIns="45720" rIns="91440" bIns="45720" rtlCol="0" anchor="b">
            <a:noAutofit/>
          </a:bodyPr>
          <a:lstStyle>
            <a:lvl1pPr>
              <a:defRPr/>
            </a:lvl1pPr>
          </a:lstStyle>
          <a:p>
            <a:pPr lvl="0"/>
            <a:r>
              <a:rPr lang="en-US" dirty="0"/>
              <a:t>TITLE HERE. ALL CAPS. WHITE. 24 PT.</a:t>
            </a:r>
          </a:p>
        </p:txBody>
      </p:sp>
      <p:sp>
        <p:nvSpPr>
          <p:cNvPr id="12" name="Text Placeholder 17">
            <a:extLst>
              <a:ext uri="{FF2B5EF4-FFF2-40B4-BE49-F238E27FC236}">
                <a16:creationId xmlns="" xmlns:a16="http://schemas.microsoft.com/office/drawing/2014/main" id="{15C6846D-632F-4C5A-969C-DD4D388BDC17}"/>
              </a:ext>
            </a:extLst>
          </p:cNvPr>
          <p:cNvSpPr>
            <a:spLocks noGrp="1"/>
          </p:cNvSpPr>
          <p:nvPr>
            <p:ph type="body" sz="quarter" idx="28" hasCustomPrompt="1"/>
          </p:nvPr>
        </p:nvSpPr>
        <p:spPr>
          <a:xfrm>
            <a:off x="609600" y="2138820"/>
            <a:ext cx="6507888" cy="613853"/>
          </a:xfrm>
        </p:spPr>
        <p:txBody>
          <a:bodyPr anchor="t">
            <a:noAutofit/>
          </a:bodyPr>
          <a:lstStyle>
            <a:lvl1pPr marL="0" indent="0">
              <a:buNone/>
              <a:defRPr sz="1100" cap="all" spc="200" baseline="0">
                <a:solidFill>
                  <a:schemeClr val="accent1"/>
                </a:solidFill>
              </a:defRPr>
            </a:lvl1pPr>
          </a:lstStyle>
          <a:p>
            <a:pPr lvl="0"/>
            <a:r>
              <a:rPr lang="en-US" dirty="0"/>
              <a:t>SUBHEAD HERE. ALL CAPS. TERRA COTTA. 11 PT.</a:t>
            </a:r>
          </a:p>
        </p:txBody>
      </p:sp>
    </p:spTree>
    <p:extLst>
      <p:ext uri="{BB962C8B-B14F-4D97-AF65-F5344CB8AC3E}">
        <p14:creationId xmlns:p14="http://schemas.microsoft.com/office/powerpoint/2010/main" val="23364869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Slide | Black | Ground Soldiers">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C8A1E556-6413-2748-8C90-1490CB30C3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0032"/>
          </a:xfrm>
          <a:prstGeom prst="rect">
            <a:avLst/>
          </a:prstGeom>
        </p:spPr>
      </p:pic>
      <p:pic>
        <p:nvPicPr>
          <p:cNvPr id="10" name="Picture 9">
            <a:extLst>
              <a:ext uri="{FF2B5EF4-FFF2-40B4-BE49-F238E27FC236}">
                <a16:creationId xmlns="" xmlns:a16="http://schemas.microsoft.com/office/drawing/2014/main" id="{6B701358-9A67-EE44-9768-A67B8FF5556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3149" y="6266574"/>
            <a:ext cx="1923625" cy="351631"/>
          </a:xfrm>
          <a:prstGeom prst="rect">
            <a:avLst/>
          </a:prstGeom>
        </p:spPr>
      </p:pic>
      <p:sp>
        <p:nvSpPr>
          <p:cNvPr id="2" name="Footer Placeholder 1">
            <a:extLst>
              <a:ext uri="{FF2B5EF4-FFF2-40B4-BE49-F238E27FC236}">
                <a16:creationId xmlns="" xmlns:a16="http://schemas.microsoft.com/office/drawing/2014/main" id="{036ADD1C-314F-4A04-89BB-ECD94B27732F}"/>
              </a:ext>
            </a:extLst>
          </p:cNvPr>
          <p:cNvSpPr>
            <a:spLocks noGrp="1"/>
          </p:cNvSpPr>
          <p:nvPr>
            <p:ph type="ftr" sz="quarter" idx="10"/>
          </p:nvPr>
        </p:nvSpPr>
        <p:spPr/>
        <p:txBody>
          <a:bodyPr/>
          <a:lstStyle/>
          <a:p>
            <a:r>
              <a:rPr>
                <a:solidFill>
                  <a:srgbClr val="E4551F"/>
                </a:solidFill>
                <a:cs typeface="DIN-Light"/>
              </a:rPr>
              <a:t>Collins Aerospace Proprietary. This document contains no export controlled technical data.</a:t>
            </a:r>
            <a:endParaRPr>
              <a:solidFill>
                <a:srgbClr val="E4551F"/>
              </a:solidFill>
            </a:endParaRPr>
          </a:p>
        </p:txBody>
      </p:sp>
      <p:sp>
        <p:nvSpPr>
          <p:cNvPr id="9" name="Footer Placeholder 3">
            <a:extLst>
              <a:ext uri="{FF2B5EF4-FFF2-40B4-BE49-F238E27FC236}">
                <a16:creationId xmlns="" xmlns:a16="http://schemas.microsoft.com/office/drawing/2014/main" id="{3541CFBA-17CD-43CC-AB75-5D8C20E8AFFB}"/>
              </a:ext>
            </a:extLst>
          </p:cNvPr>
          <p:cNvSpPr txBox="1">
            <a:spLocks/>
          </p:cNvSpPr>
          <p:nvPr userDrawn="1"/>
        </p:nvSpPr>
        <p:spPr>
          <a:xfrm>
            <a:off x="5341259" y="6279970"/>
            <a:ext cx="5997303" cy="183091"/>
          </a:xfrm>
          <a:prstGeom prst="rect">
            <a:avLst/>
          </a:prstGeom>
        </p:spPr>
        <p:txBody>
          <a:bodyPr vert="horz" lIns="0" tIns="0" rIns="0" bIns="0" rtlCol="0" anchor="ctr"/>
          <a:lstStyle>
            <a:defPPr>
              <a:defRPr lang="en-US"/>
            </a:defPPr>
            <a:lvl1pPr marL="0" algn="r" defTabSz="457200" rtl="0" eaLnBrk="1" latinLnBrk="0" hangingPunct="1">
              <a:defRPr sz="600" b="0" kern="800" spc="40" baseline="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sz="600" dirty="0">
                <a:solidFill>
                  <a:srgbClr val="FFFFFF"/>
                </a:solidFill>
                <a:cs typeface="DIN-Light"/>
              </a:rPr>
              <a:t>© 2018 </a:t>
            </a:r>
            <a:r>
              <a:rPr lang="en-US" sz="600" dirty="0">
                <a:solidFill>
                  <a:srgbClr val="FFFFFF"/>
                </a:solidFill>
              </a:rPr>
              <a:t>Collins Aerospace, a United Technologies company. All rights reserved.</a:t>
            </a:r>
            <a:endParaRPr lang="en-US" sz="600" dirty="0">
              <a:solidFill>
                <a:srgbClr val="E4551F"/>
              </a:solidFill>
              <a:cs typeface="DIN-Light"/>
              <a:sym typeface="Verdana"/>
            </a:endParaRPr>
          </a:p>
        </p:txBody>
      </p:sp>
      <p:sp>
        <p:nvSpPr>
          <p:cNvPr id="13" name="Title Placeholder 1"/>
          <p:cNvSpPr>
            <a:spLocks noGrp="1"/>
          </p:cNvSpPr>
          <p:nvPr>
            <p:ph type="title" hasCustomPrompt="1"/>
          </p:nvPr>
        </p:nvSpPr>
        <p:spPr>
          <a:xfrm>
            <a:off x="609600" y="466829"/>
            <a:ext cx="6495845" cy="1617613"/>
          </a:xfrm>
          <a:prstGeom prst="rect">
            <a:avLst/>
          </a:prstGeom>
        </p:spPr>
        <p:txBody>
          <a:bodyPr vert="horz" lIns="91440" tIns="45720" rIns="91440" bIns="45720" rtlCol="0" anchor="b">
            <a:noAutofit/>
          </a:bodyPr>
          <a:lstStyle>
            <a:lvl1pPr>
              <a:defRPr/>
            </a:lvl1pPr>
          </a:lstStyle>
          <a:p>
            <a:pPr lvl="0"/>
            <a:r>
              <a:rPr lang="en-US" dirty="0"/>
              <a:t>TITLE HERE. ALL CAPS. WHITE. 24 PT.</a:t>
            </a:r>
          </a:p>
        </p:txBody>
      </p:sp>
      <p:sp>
        <p:nvSpPr>
          <p:cNvPr id="11" name="Text Placeholder 17">
            <a:extLst>
              <a:ext uri="{FF2B5EF4-FFF2-40B4-BE49-F238E27FC236}">
                <a16:creationId xmlns="" xmlns:a16="http://schemas.microsoft.com/office/drawing/2014/main" id="{0880409E-8895-4CB3-AAE8-77D848563D4E}"/>
              </a:ext>
            </a:extLst>
          </p:cNvPr>
          <p:cNvSpPr>
            <a:spLocks noGrp="1"/>
          </p:cNvSpPr>
          <p:nvPr>
            <p:ph type="body" sz="quarter" idx="28" hasCustomPrompt="1"/>
          </p:nvPr>
        </p:nvSpPr>
        <p:spPr>
          <a:xfrm>
            <a:off x="609600" y="2138820"/>
            <a:ext cx="6507888" cy="613853"/>
          </a:xfrm>
        </p:spPr>
        <p:txBody>
          <a:bodyPr anchor="t">
            <a:noAutofit/>
          </a:bodyPr>
          <a:lstStyle>
            <a:lvl1pPr marL="0" indent="0">
              <a:buNone/>
              <a:defRPr sz="1100" cap="all" spc="200" baseline="0">
                <a:solidFill>
                  <a:schemeClr val="accent1"/>
                </a:solidFill>
              </a:defRPr>
            </a:lvl1pPr>
          </a:lstStyle>
          <a:p>
            <a:pPr lvl="0"/>
            <a:r>
              <a:rPr lang="en-US" dirty="0"/>
              <a:t>SUBHEAD HERE. ALL CAPS. TERRA COTTA. 11 PT.</a:t>
            </a:r>
          </a:p>
        </p:txBody>
      </p:sp>
    </p:spTree>
    <p:extLst>
      <p:ext uri="{BB962C8B-B14F-4D97-AF65-F5344CB8AC3E}">
        <p14:creationId xmlns:p14="http://schemas.microsoft.com/office/powerpoint/2010/main" val="1321454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ver Slide | Black | Cabin Chi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C8A1E556-6413-2748-8C90-1490CB30C3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
            <a:ext cx="12192000" cy="6860032"/>
          </a:xfrm>
          <a:prstGeom prst="rect">
            <a:avLst/>
          </a:prstGeom>
        </p:spPr>
      </p:pic>
      <p:pic>
        <p:nvPicPr>
          <p:cNvPr id="10" name="Picture 9">
            <a:extLst>
              <a:ext uri="{FF2B5EF4-FFF2-40B4-BE49-F238E27FC236}">
                <a16:creationId xmlns="" xmlns:a16="http://schemas.microsoft.com/office/drawing/2014/main" id="{E99B57A7-EA3C-1040-B89F-C7733F789A1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3149" y="6266574"/>
            <a:ext cx="1923625" cy="351631"/>
          </a:xfrm>
          <a:prstGeom prst="rect">
            <a:avLst/>
          </a:prstGeom>
        </p:spPr>
      </p:pic>
      <p:sp>
        <p:nvSpPr>
          <p:cNvPr id="2" name="Footer Placeholder 1">
            <a:extLst>
              <a:ext uri="{FF2B5EF4-FFF2-40B4-BE49-F238E27FC236}">
                <a16:creationId xmlns="" xmlns:a16="http://schemas.microsoft.com/office/drawing/2014/main" id="{4D617CBB-A695-4059-8F4D-D7F0A5D74FAE}"/>
              </a:ext>
            </a:extLst>
          </p:cNvPr>
          <p:cNvSpPr>
            <a:spLocks noGrp="1"/>
          </p:cNvSpPr>
          <p:nvPr>
            <p:ph type="ftr" sz="quarter" idx="10"/>
          </p:nvPr>
        </p:nvSpPr>
        <p:spPr/>
        <p:txBody>
          <a:bodyPr/>
          <a:lstStyle/>
          <a:p>
            <a:r>
              <a:rPr>
                <a:solidFill>
                  <a:srgbClr val="E4551F"/>
                </a:solidFill>
                <a:cs typeface="DIN-Light"/>
              </a:rPr>
              <a:t>Collins Aerospace Proprietary. This document contains no export controlled technical data.</a:t>
            </a:r>
            <a:endParaRPr>
              <a:solidFill>
                <a:srgbClr val="E4551F"/>
              </a:solidFill>
            </a:endParaRPr>
          </a:p>
        </p:txBody>
      </p:sp>
      <p:sp>
        <p:nvSpPr>
          <p:cNvPr id="9" name="Footer Placeholder 3">
            <a:extLst>
              <a:ext uri="{FF2B5EF4-FFF2-40B4-BE49-F238E27FC236}">
                <a16:creationId xmlns="" xmlns:a16="http://schemas.microsoft.com/office/drawing/2014/main" id="{210F7204-956A-4580-A8CA-F4DEC55C5C09}"/>
              </a:ext>
            </a:extLst>
          </p:cNvPr>
          <p:cNvSpPr txBox="1">
            <a:spLocks/>
          </p:cNvSpPr>
          <p:nvPr userDrawn="1"/>
        </p:nvSpPr>
        <p:spPr>
          <a:xfrm>
            <a:off x="5341259" y="6279970"/>
            <a:ext cx="5997303" cy="183091"/>
          </a:xfrm>
          <a:prstGeom prst="rect">
            <a:avLst/>
          </a:prstGeom>
        </p:spPr>
        <p:txBody>
          <a:bodyPr vert="horz" lIns="0" tIns="0" rIns="0" bIns="0" rtlCol="0" anchor="ctr"/>
          <a:lstStyle>
            <a:defPPr>
              <a:defRPr lang="en-US"/>
            </a:defPPr>
            <a:lvl1pPr marL="0" algn="r" defTabSz="457200" rtl="0" eaLnBrk="1" latinLnBrk="0" hangingPunct="1">
              <a:defRPr sz="600" b="0" kern="800" spc="40" baseline="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sz="600" dirty="0">
                <a:solidFill>
                  <a:srgbClr val="FFFFFF"/>
                </a:solidFill>
                <a:cs typeface="DIN-Light"/>
              </a:rPr>
              <a:t>© 2018 </a:t>
            </a:r>
            <a:r>
              <a:rPr lang="en-US" sz="600" dirty="0">
                <a:solidFill>
                  <a:srgbClr val="FFFFFF"/>
                </a:solidFill>
              </a:rPr>
              <a:t>Collins Aerospace, a United Technologies company. All rights reserved.</a:t>
            </a:r>
            <a:endParaRPr lang="en-US" sz="600" dirty="0">
              <a:solidFill>
                <a:srgbClr val="E4551F"/>
              </a:solidFill>
              <a:cs typeface="DIN-Light"/>
              <a:sym typeface="Verdana"/>
            </a:endParaRPr>
          </a:p>
        </p:txBody>
      </p:sp>
      <p:sp>
        <p:nvSpPr>
          <p:cNvPr id="13" name="Title Placeholder 1"/>
          <p:cNvSpPr>
            <a:spLocks noGrp="1"/>
          </p:cNvSpPr>
          <p:nvPr>
            <p:ph type="title" hasCustomPrompt="1"/>
          </p:nvPr>
        </p:nvSpPr>
        <p:spPr>
          <a:xfrm>
            <a:off x="609600" y="466829"/>
            <a:ext cx="6495845" cy="1617613"/>
          </a:xfrm>
          <a:prstGeom prst="rect">
            <a:avLst/>
          </a:prstGeom>
        </p:spPr>
        <p:txBody>
          <a:bodyPr vert="horz" lIns="91440" tIns="45720" rIns="91440" bIns="45720" rtlCol="0" anchor="b">
            <a:noAutofit/>
          </a:bodyPr>
          <a:lstStyle>
            <a:lvl1pPr>
              <a:defRPr/>
            </a:lvl1pPr>
          </a:lstStyle>
          <a:p>
            <a:pPr lvl="0"/>
            <a:r>
              <a:rPr lang="en-US" dirty="0"/>
              <a:t>TITLE HERE. ALL CAPS. WHITE. 24 PT.</a:t>
            </a:r>
          </a:p>
        </p:txBody>
      </p:sp>
      <p:sp>
        <p:nvSpPr>
          <p:cNvPr id="11" name="Text Placeholder 17">
            <a:extLst>
              <a:ext uri="{FF2B5EF4-FFF2-40B4-BE49-F238E27FC236}">
                <a16:creationId xmlns="" xmlns:a16="http://schemas.microsoft.com/office/drawing/2014/main" id="{B826246D-B790-465C-8561-DA598339C9E7}"/>
              </a:ext>
            </a:extLst>
          </p:cNvPr>
          <p:cNvSpPr>
            <a:spLocks noGrp="1"/>
          </p:cNvSpPr>
          <p:nvPr>
            <p:ph type="body" sz="quarter" idx="28" hasCustomPrompt="1"/>
          </p:nvPr>
        </p:nvSpPr>
        <p:spPr>
          <a:xfrm>
            <a:off x="609600" y="2138820"/>
            <a:ext cx="6507888" cy="613853"/>
          </a:xfrm>
        </p:spPr>
        <p:txBody>
          <a:bodyPr anchor="t">
            <a:noAutofit/>
          </a:bodyPr>
          <a:lstStyle>
            <a:lvl1pPr marL="0" indent="0">
              <a:buNone/>
              <a:defRPr sz="1100" cap="all" spc="200" baseline="0">
                <a:solidFill>
                  <a:schemeClr val="accent1"/>
                </a:solidFill>
              </a:defRPr>
            </a:lvl1pPr>
          </a:lstStyle>
          <a:p>
            <a:pPr lvl="0"/>
            <a:r>
              <a:rPr lang="en-US" dirty="0"/>
              <a:t>SUBHEAD HERE. ALL CAPS. TERRA COTTA. 11 PT.</a:t>
            </a:r>
          </a:p>
        </p:txBody>
      </p:sp>
    </p:spTree>
    <p:extLst>
      <p:ext uri="{BB962C8B-B14F-4D97-AF65-F5344CB8AC3E}">
        <p14:creationId xmlns:p14="http://schemas.microsoft.com/office/powerpoint/2010/main" val="2401456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ver Slide | Black | Hanger">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2739FFCA-C102-834E-AF56-E25BB0BB97B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3472" cy="6858000"/>
          </a:xfrm>
          <a:prstGeom prst="rect">
            <a:avLst/>
          </a:prstGeom>
        </p:spPr>
      </p:pic>
      <p:pic>
        <p:nvPicPr>
          <p:cNvPr id="7" name="Picture 6">
            <a:extLst>
              <a:ext uri="{FF2B5EF4-FFF2-40B4-BE49-F238E27FC236}">
                <a16:creationId xmlns="" xmlns:a16="http://schemas.microsoft.com/office/drawing/2014/main" id="{DE4459B6-97D3-4549-836E-6BF07CC5F5F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3149" y="6266574"/>
            <a:ext cx="1923625" cy="351631"/>
          </a:xfrm>
          <a:prstGeom prst="rect">
            <a:avLst/>
          </a:prstGeom>
        </p:spPr>
      </p:pic>
      <p:sp>
        <p:nvSpPr>
          <p:cNvPr id="3" name="Footer Placeholder 2">
            <a:extLst>
              <a:ext uri="{FF2B5EF4-FFF2-40B4-BE49-F238E27FC236}">
                <a16:creationId xmlns="" xmlns:a16="http://schemas.microsoft.com/office/drawing/2014/main" id="{9F36EE12-2075-4712-88B7-927E2CEC031D}"/>
              </a:ext>
            </a:extLst>
          </p:cNvPr>
          <p:cNvSpPr>
            <a:spLocks noGrp="1"/>
          </p:cNvSpPr>
          <p:nvPr>
            <p:ph type="ftr" sz="quarter" idx="10"/>
          </p:nvPr>
        </p:nvSpPr>
        <p:spPr/>
        <p:txBody>
          <a:bodyPr/>
          <a:lstStyle/>
          <a:p>
            <a:r>
              <a:rPr>
                <a:solidFill>
                  <a:srgbClr val="E4551F"/>
                </a:solidFill>
                <a:cs typeface="DIN-Light"/>
              </a:rPr>
              <a:t>Collins Aerospace Proprietary. This document contains no export controlled technical data.</a:t>
            </a:r>
            <a:endParaRPr>
              <a:solidFill>
                <a:srgbClr val="E4551F"/>
              </a:solidFill>
            </a:endParaRPr>
          </a:p>
        </p:txBody>
      </p:sp>
      <p:sp>
        <p:nvSpPr>
          <p:cNvPr id="9" name="Footer Placeholder 3">
            <a:extLst>
              <a:ext uri="{FF2B5EF4-FFF2-40B4-BE49-F238E27FC236}">
                <a16:creationId xmlns="" xmlns:a16="http://schemas.microsoft.com/office/drawing/2014/main" id="{C8080B86-F4A8-4BFF-AFEE-6327D4766C32}"/>
              </a:ext>
            </a:extLst>
          </p:cNvPr>
          <p:cNvSpPr txBox="1">
            <a:spLocks/>
          </p:cNvSpPr>
          <p:nvPr userDrawn="1"/>
        </p:nvSpPr>
        <p:spPr>
          <a:xfrm>
            <a:off x="5341259" y="6279970"/>
            <a:ext cx="5997303" cy="183091"/>
          </a:xfrm>
          <a:prstGeom prst="rect">
            <a:avLst/>
          </a:prstGeom>
        </p:spPr>
        <p:txBody>
          <a:bodyPr vert="horz" lIns="0" tIns="0" rIns="0" bIns="0" rtlCol="0" anchor="ctr"/>
          <a:lstStyle>
            <a:defPPr>
              <a:defRPr lang="en-US"/>
            </a:defPPr>
            <a:lvl1pPr marL="0" algn="r" defTabSz="457200" rtl="0" eaLnBrk="1" latinLnBrk="0" hangingPunct="1">
              <a:defRPr sz="600" b="0" kern="800" spc="40" baseline="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sz="600" dirty="0">
                <a:solidFill>
                  <a:srgbClr val="FFFFFF"/>
                </a:solidFill>
                <a:cs typeface="DIN-Light"/>
              </a:rPr>
              <a:t>© 2018 </a:t>
            </a:r>
            <a:r>
              <a:rPr lang="en-US" sz="600" dirty="0">
                <a:solidFill>
                  <a:srgbClr val="FFFFFF"/>
                </a:solidFill>
              </a:rPr>
              <a:t>Collins Aerospace, a United Technologies company. All rights reserved.</a:t>
            </a:r>
            <a:endParaRPr lang="en-US" sz="600" dirty="0">
              <a:solidFill>
                <a:srgbClr val="E4551F"/>
              </a:solidFill>
              <a:cs typeface="DIN-Light"/>
              <a:sym typeface="Verdana"/>
            </a:endParaRPr>
          </a:p>
        </p:txBody>
      </p:sp>
      <p:sp>
        <p:nvSpPr>
          <p:cNvPr id="10" name="Title Placeholder 1"/>
          <p:cNvSpPr>
            <a:spLocks noGrp="1"/>
          </p:cNvSpPr>
          <p:nvPr>
            <p:ph type="title" hasCustomPrompt="1"/>
          </p:nvPr>
        </p:nvSpPr>
        <p:spPr>
          <a:xfrm>
            <a:off x="609600" y="466829"/>
            <a:ext cx="6495845" cy="1617613"/>
          </a:xfrm>
          <a:prstGeom prst="rect">
            <a:avLst/>
          </a:prstGeom>
        </p:spPr>
        <p:txBody>
          <a:bodyPr vert="horz" lIns="91440" tIns="45720" rIns="91440" bIns="45720" rtlCol="0" anchor="b">
            <a:noAutofit/>
          </a:bodyPr>
          <a:lstStyle>
            <a:lvl1pPr>
              <a:defRPr/>
            </a:lvl1pPr>
          </a:lstStyle>
          <a:p>
            <a:pPr lvl="0"/>
            <a:r>
              <a:rPr lang="en-US" dirty="0"/>
              <a:t>TITLE HERE. ALL CAPS. WHITE. 24 PT.</a:t>
            </a:r>
          </a:p>
        </p:txBody>
      </p:sp>
      <p:sp>
        <p:nvSpPr>
          <p:cNvPr id="12" name="Text Placeholder 17">
            <a:extLst>
              <a:ext uri="{FF2B5EF4-FFF2-40B4-BE49-F238E27FC236}">
                <a16:creationId xmlns="" xmlns:a16="http://schemas.microsoft.com/office/drawing/2014/main" id="{413795CB-82BB-40B3-85BB-CAE2337CB2CD}"/>
              </a:ext>
            </a:extLst>
          </p:cNvPr>
          <p:cNvSpPr>
            <a:spLocks noGrp="1"/>
          </p:cNvSpPr>
          <p:nvPr>
            <p:ph type="body" sz="quarter" idx="28" hasCustomPrompt="1"/>
          </p:nvPr>
        </p:nvSpPr>
        <p:spPr>
          <a:xfrm>
            <a:off x="609600" y="2138820"/>
            <a:ext cx="6507888" cy="613853"/>
          </a:xfrm>
        </p:spPr>
        <p:txBody>
          <a:bodyPr anchor="t">
            <a:noAutofit/>
          </a:bodyPr>
          <a:lstStyle>
            <a:lvl1pPr marL="0" indent="0">
              <a:buNone/>
              <a:defRPr sz="1100" cap="all" spc="200" baseline="0">
                <a:solidFill>
                  <a:schemeClr val="accent1"/>
                </a:solidFill>
              </a:defRPr>
            </a:lvl1pPr>
          </a:lstStyle>
          <a:p>
            <a:pPr lvl="0"/>
            <a:r>
              <a:rPr lang="en-US" dirty="0"/>
              <a:t>SUBHEAD HERE. ALL CAPS. TERRA COTTA. 11 PT.</a:t>
            </a:r>
          </a:p>
        </p:txBody>
      </p:sp>
    </p:spTree>
    <p:extLst>
      <p:ext uri="{BB962C8B-B14F-4D97-AF65-F5344CB8AC3E}">
        <p14:creationId xmlns:p14="http://schemas.microsoft.com/office/powerpoint/2010/main" val="426741344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C679AB74-2B2F-4AC9-AE75-7BF81C9F8FAB}"/>
              </a:ext>
            </a:extLst>
          </p:cNvPr>
          <p:cNvPicPr>
            <a:picLocks noChangeAspect="1"/>
          </p:cNvPicPr>
          <p:nvPr userDrawn="1"/>
        </p:nvPicPr>
        <p:blipFill>
          <a:blip r:embed="rId58" cstate="screen">
            <a:extLst>
              <a:ext uri="{28A0092B-C50C-407E-A947-70E740481C1C}">
                <a14:useLocalDpi xmlns:a14="http://schemas.microsoft.com/office/drawing/2010/main"/>
              </a:ext>
            </a:extLst>
          </a:blip>
          <a:stretch>
            <a:fillRect/>
          </a:stretch>
        </p:blipFill>
        <p:spPr>
          <a:xfrm>
            <a:off x="623149" y="6266574"/>
            <a:ext cx="1923625" cy="351631"/>
          </a:xfrm>
          <a:prstGeom prst="rect">
            <a:avLst/>
          </a:prstGeom>
        </p:spPr>
      </p:pic>
      <p:sp>
        <p:nvSpPr>
          <p:cNvPr id="3" name="Text Placeholder 2"/>
          <p:cNvSpPr>
            <a:spLocks noGrp="1"/>
          </p:cNvSpPr>
          <p:nvPr>
            <p:ph type="body" idx="1"/>
          </p:nvPr>
        </p:nvSpPr>
        <p:spPr>
          <a:xfrm>
            <a:off x="609600" y="1402080"/>
            <a:ext cx="10972800" cy="4707296"/>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Placeholder 1"/>
          <p:cNvSpPr>
            <a:spLocks noGrp="1"/>
          </p:cNvSpPr>
          <p:nvPr>
            <p:ph type="title"/>
          </p:nvPr>
        </p:nvSpPr>
        <p:spPr>
          <a:xfrm>
            <a:off x="609600" y="466827"/>
            <a:ext cx="10972800" cy="758500"/>
          </a:xfrm>
          <a:prstGeom prst="rect">
            <a:avLst/>
          </a:prstGeom>
        </p:spPr>
        <p:txBody>
          <a:bodyPr vert="horz" lIns="91440" tIns="45720" rIns="91440" bIns="45720" rtlCol="0" anchor="ctr">
            <a:noAutofit/>
          </a:bodyPr>
          <a:lstStyle/>
          <a:p>
            <a:r>
              <a:rPr lang="en-US" dirty="0"/>
              <a:t>TITLE HERE. ALL CAPS. WHITE. 24 PT.</a:t>
            </a:r>
          </a:p>
        </p:txBody>
      </p:sp>
      <p:sp>
        <p:nvSpPr>
          <p:cNvPr id="4" name="Footer Placeholder 3">
            <a:extLst>
              <a:ext uri="{FF2B5EF4-FFF2-40B4-BE49-F238E27FC236}">
                <a16:creationId xmlns="" xmlns:a16="http://schemas.microsoft.com/office/drawing/2014/main" id="{2FE60F46-2E67-474C-9893-046DAFD1D828}"/>
              </a:ext>
            </a:extLst>
          </p:cNvPr>
          <p:cNvSpPr>
            <a:spLocks noGrp="1"/>
          </p:cNvSpPr>
          <p:nvPr>
            <p:ph type="ftr" sz="quarter" idx="3"/>
          </p:nvPr>
        </p:nvSpPr>
        <p:spPr>
          <a:xfrm>
            <a:off x="6096000" y="6437376"/>
            <a:ext cx="5248656" cy="182880"/>
          </a:xfrm>
          <a:prstGeom prst="rect">
            <a:avLst/>
          </a:prstGeom>
        </p:spPr>
        <p:txBody>
          <a:bodyPr vert="horz" lIns="0" tIns="0" rIns="0" bIns="0" rtlCol="0" anchor="ctr" anchorCtr="0"/>
          <a:lstStyle>
            <a:lvl1pPr algn="r">
              <a:defRPr lang="en-US" sz="600" spc="0" baseline="0" dirty="0">
                <a:solidFill>
                  <a:schemeClr val="accent1"/>
                </a:solidFill>
              </a:defRPr>
            </a:lvl1pPr>
          </a:lstStyle>
          <a:p>
            <a:pPr defTabSz="457200" fontAlgn="auto">
              <a:spcBef>
                <a:spcPts val="0"/>
              </a:spcBef>
              <a:spcAft>
                <a:spcPts val="0"/>
              </a:spcAft>
            </a:pPr>
            <a:r>
              <a:rPr lang="en-US" b="0" smtClean="0">
                <a:solidFill>
                  <a:srgbClr val="E4551F"/>
                </a:solidFill>
                <a:latin typeface="Arial" panose="020B0604020202020204"/>
              </a:rPr>
              <a:t>Collins Aerospace Proprietary. This document contains no export controlled technical data.</a:t>
            </a:r>
            <a:endParaRPr lang="en-US" b="0">
              <a:solidFill>
                <a:srgbClr val="E4551F"/>
              </a:solidFill>
              <a:latin typeface="Arial" panose="020B0604020202020204"/>
            </a:endParaRPr>
          </a:p>
        </p:txBody>
      </p:sp>
      <p:sp>
        <p:nvSpPr>
          <p:cNvPr id="9" name="Footer Placeholder 3">
            <a:extLst>
              <a:ext uri="{FF2B5EF4-FFF2-40B4-BE49-F238E27FC236}">
                <a16:creationId xmlns="" xmlns:a16="http://schemas.microsoft.com/office/drawing/2014/main" id="{5CF54B63-FF67-41F9-A6DA-2E8C49D4A399}"/>
              </a:ext>
            </a:extLst>
          </p:cNvPr>
          <p:cNvSpPr txBox="1">
            <a:spLocks/>
          </p:cNvSpPr>
          <p:nvPr userDrawn="1"/>
        </p:nvSpPr>
        <p:spPr>
          <a:xfrm>
            <a:off x="5341259" y="6279970"/>
            <a:ext cx="5997303" cy="183091"/>
          </a:xfrm>
          <a:prstGeom prst="rect">
            <a:avLst/>
          </a:prstGeom>
        </p:spPr>
        <p:txBody>
          <a:bodyPr vert="horz" lIns="0" tIns="0" rIns="0" bIns="0" rtlCol="0" anchor="ctr"/>
          <a:lstStyle>
            <a:defPPr>
              <a:defRPr lang="en-US"/>
            </a:defPPr>
            <a:lvl1pPr marL="0" algn="r" defTabSz="457200" rtl="0" eaLnBrk="1" latinLnBrk="0" hangingPunct="1">
              <a:defRPr sz="600" b="0" kern="800" spc="40" baseline="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sz="600" dirty="0">
                <a:solidFill>
                  <a:srgbClr val="FFFFFF"/>
                </a:solidFill>
                <a:cs typeface="DIN-Light"/>
              </a:rPr>
              <a:t>© 2018 </a:t>
            </a:r>
            <a:r>
              <a:rPr lang="en-US" sz="600" dirty="0">
                <a:solidFill>
                  <a:srgbClr val="FFFFFF"/>
                </a:solidFill>
              </a:rPr>
              <a:t>Collins Aerospace, a United Technologies company. All rights reserved.</a:t>
            </a:r>
            <a:endParaRPr lang="en-US" sz="600" dirty="0">
              <a:solidFill>
                <a:srgbClr val="E4551F"/>
              </a:solidFill>
              <a:cs typeface="DIN-Light"/>
              <a:sym typeface="Verdana"/>
            </a:endParaRPr>
          </a:p>
        </p:txBody>
      </p:sp>
      <p:sp>
        <p:nvSpPr>
          <p:cNvPr id="6" name="Slide Number Placeholder 5">
            <a:extLst>
              <a:ext uri="{FF2B5EF4-FFF2-40B4-BE49-F238E27FC236}">
                <a16:creationId xmlns="" xmlns:a16="http://schemas.microsoft.com/office/drawing/2014/main" id="{E7226748-83C3-467A-9DF6-CC369EE24DDF}"/>
              </a:ext>
            </a:extLst>
          </p:cNvPr>
          <p:cNvSpPr>
            <a:spLocks noGrp="1"/>
          </p:cNvSpPr>
          <p:nvPr>
            <p:ph type="sldNum" sz="quarter" idx="4"/>
          </p:nvPr>
        </p:nvSpPr>
        <p:spPr>
          <a:xfrm>
            <a:off x="11338560" y="6360992"/>
            <a:ext cx="304800" cy="200055"/>
          </a:xfrm>
          <a:prstGeom prst="rect">
            <a:avLst/>
          </a:prstGeom>
        </p:spPr>
        <p:txBody>
          <a:bodyPr wrap="square" lIns="0" rIns="0" anchor="ctr">
            <a:spAutoFit/>
          </a:bodyPr>
          <a:lstStyle>
            <a:lvl1pPr>
              <a:defRPr lang="en-US" sz="700" b="0" i="0" smtClean="0">
                <a:latin typeface="Arial Regular"/>
                <a:cs typeface="DIN-Light"/>
              </a:defRPr>
            </a:lvl1pPr>
          </a:lstStyle>
          <a:p>
            <a:pPr algn="r" defTabSz="457200" fontAlgn="auto">
              <a:spcBef>
                <a:spcPts val="0"/>
              </a:spcBef>
              <a:spcAft>
                <a:spcPts val="0"/>
              </a:spcAft>
            </a:pPr>
            <a:fld id="{01517C5A-21C8-4A78-AA4B-D0D5DD5ADE52}" type="slidenum">
              <a:rPr lang="en-US" smtClean="0">
                <a:solidFill>
                  <a:srgbClr val="FFFFFF"/>
                </a:solidFill>
              </a:rPr>
              <a:pPr algn="r" defTabSz="457200" fontAlgn="auto">
                <a:spcBef>
                  <a:spcPts val="0"/>
                </a:spcBef>
                <a:spcAft>
                  <a:spcPts val="0"/>
                </a:spcAft>
              </a:pPr>
              <a:t>‹#›</a:t>
            </a:fld>
            <a:endParaRPr lang="en-US">
              <a:solidFill>
                <a:srgbClr val="FFFFFF"/>
              </a:solidFill>
            </a:endParaRPr>
          </a:p>
        </p:txBody>
      </p:sp>
    </p:spTree>
    <p:extLst>
      <p:ext uri="{BB962C8B-B14F-4D97-AF65-F5344CB8AC3E}">
        <p14:creationId xmlns:p14="http://schemas.microsoft.com/office/powerpoint/2010/main" val="1081034922"/>
      </p:ext>
    </p:extLst>
  </p:cSld>
  <p:clrMap bg1="dk1" tx1="lt1" bg2="dk2" tx2="lt2" accent1="accent1" accent2="accent2" accent3="accent3" accent4="accent4" accent5="accent5" accent6="accent6" hlink="hlink" folHlink="folHlink"/>
  <p:sldLayoutIdLst>
    <p:sldLayoutId id="2147487323" r:id="rId1"/>
    <p:sldLayoutId id="2147487324" r:id="rId2"/>
    <p:sldLayoutId id="2147487325" r:id="rId3"/>
    <p:sldLayoutId id="2147487326" r:id="rId4"/>
    <p:sldLayoutId id="2147487327" r:id="rId5"/>
    <p:sldLayoutId id="2147487328" r:id="rId6"/>
    <p:sldLayoutId id="2147487329" r:id="rId7"/>
    <p:sldLayoutId id="2147487330" r:id="rId8"/>
    <p:sldLayoutId id="2147487331" r:id="rId9"/>
    <p:sldLayoutId id="2147487332" r:id="rId10"/>
    <p:sldLayoutId id="2147487333" r:id="rId11"/>
    <p:sldLayoutId id="2147487334" r:id="rId12"/>
    <p:sldLayoutId id="2147487335" r:id="rId13"/>
    <p:sldLayoutId id="2147487336" r:id="rId14"/>
    <p:sldLayoutId id="2147487337" r:id="rId15"/>
    <p:sldLayoutId id="2147487338" r:id="rId16"/>
    <p:sldLayoutId id="2147487339" r:id="rId17"/>
    <p:sldLayoutId id="2147487340" r:id="rId18"/>
    <p:sldLayoutId id="2147487341" r:id="rId19"/>
    <p:sldLayoutId id="2147487342" r:id="rId20"/>
    <p:sldLayoutId id="2147487343" r:id="rId21"/>
    <p:sldLayoutId id="2147487344" r:id="rId22"/>
    <p:sldLayoutId id="2147487345" r:id="rId23"/>
    <p:sldLayoutId id="2147487346" r:id="rId24"/>
    <p:sldLayoutId id="2147487347" r:id="rId25"/>
    <p:sldLayoutId id="2147487348" r:id="rId26"/>
    <p:sldLayoutId id="2147487349" r:id="rId27"/>
    <p:sldLayoutId id="2147487350" r:id="rId28"/>
    <p:sldLayoutId id="2147487351" r:id="rId29"/>
    <p:sldLayoutId id="2147487352" r:id="rId30"/>
    <p:sldLayoutId id="2147487353" r:id="rId31"/>
    <p:sldLayoutId id="2147487354" r:id="rId32"/>
    <p:sldLayoutId id="2147487355" r:id="rId33"/>
    <p:sldLayoutId id="2147487356" r:id="rId34"/>
    <p:sldLayoutId id="2147487357" r:id="rId35"/>
    <p:sldLayoutId id="2147487358" r:id="rId36"/>
    <p:sldLayoutId id="2147487359" r:id="rId37"/>
    <p:sldLayoutId id="2147487360" r:id="rId38"/>
    <p:sldLayoutId id="2147487361" r:id="rId39"/>
    <p:sldLayoutId id="2147487362" r:id="rId40"/>
    <p:sldLayoutId id="2147487363" r:id="rId41"/>
    <p:sldLayoutId id="2147487364" r:id="rId42"/>
    <p:sldLayoutId id="2147487365" r:id="rId43"/>
    <p:sldLayoutId id="2147487366" r:id="rId44"/>
    <p:sldLayoutId id="2147487367" r:id="rId45"/>
    <p:sldLayoutId id="2147487368" r:id="rId46"/>
    <p:sldLayoutId id="2147487369" r:id="rId47"/>
    <p:sldLayoutId id="2147487370" r:id="rId48"/>
    <p:sldLayoutId id="2147487371" r:id="rId49"/>
    <p:sldLayoutId id="2147487372" r:id="rId50"/>
    <p:sldLayoutId id="2147487373" r:id="rId51"/>
    <p:sldLayoutId id="2147487374" r:id="rId52"/>
    <p:sldLayoutId id="2147487377" r:id="rId53"/>
    <p:sldLayoutId id="2147487378" r:id="rId54"/>
    <p:sldLayoutId id="2147487379" r:id="rId55"/>
    <p:sldLayoutId id="2147487380" r:id="rId56"/>
  </p:sldLayoutIdLst>
  <p:hf hdr="0" dt="0"/>
  <p:txStyles>
    <p:titleStyle>
      <a:lvl1pPr algn="l" defTabSz="457178" rtl="0" eaLnBrk="1" latinLnBrk="0" hangingPunct="1">
        <a:spcBef>
          <a:spcPct val="0"/>
        </a:spcBef>
        <a:buNone/>
        <a:defRPr sz="2400" b="0" i="0" kern="1200" cap="all" spc="300" baseline="0">
          <a:solidFill>
            <a:schemeClr val="tx1"/>
          </a:solidFill>
          <a:latin typeface="Arial" panose="020B0604020202020204" pitchFamily="34" charset="0"/>
          <a:ea typeface="+mj-ea"/>
          <a:cs typeface="Arial" panose="020B0604020202020204" pitchFamily="34" charset="0"/>
        </a:defRPr>
      </a:lvl1pPr>
    </p:titleStyle>
    <p:bodyStyle>
      <a:lvl1pPr marL="233363" indent="-233363" algn="l" defTabSz="457178" rtl="0" eaLnBrk="1" latinLnBrk="0" hangingPunct="1">
        <a:spcBef>
          <a:spcPct val="20000"/>
        </a:spcBef>
        <a:buClr>
          <a:schemeClr val="accent1"/>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1pPr>
      <a:lvl2pPr marL="685800" indent="-225425" algn="l" defTabSz="457178" rtl="0" eaLnBrk="1" latinLnBrk="0" hangingPunct="1">
        <a:spcBef>
          <a:spcPct val="20000"/>
        </a:spcBef>
        <a:buClr>
          <a:schemeClr val="accent1"/>
        </a:buClr>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2pPr>
      <a:lvl3pPr marL="1142944" indent="-228588" algn="l" defTabSz="457178" rtl="0" eaLnBrk="1" latinLnBrk="0" hangingPunct="1">
        <a:spcBef>
          <a:spcPct val="20000"/>
        </a:spcBef>
        <a:buClr>
          <a:schemeClr val="accent1"/>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600120" indent="-228588" algn="l" defTabSz="457178" rtl="0" eaLnBrk="1" latinLnBrk="0" hangingPunct="1">
        <a:spcBef>
          <a:spcPct val="20000"/>
        </a:spcBef>
        <a:buClr>
          <a:schemeClr val="accent1"/>
        </a:buClr>
        <a:buFont typeface="Arial"/>
        <a:buChar char="–"/>
        <a:defRPr sz="1200" kern="1200">
          <a:solidFill>
            <a:schemeClr val="tx1"/>
          </a:solidFill>
          <a:latin typeface="Arial" panose="020B0604020202020204" pitchFamily="34" charset="0"/>
          <a:ea typeface="+mn-ea"/>
          <a:cs typeface="Arial" panose="020B0604020202020204" pitchFamily="34" charset="0"/>
        </a:defRPr>
      </a:lvl4pPr>
      <a:lvl5pPr marL="2057297" indent="-228588" algn="l" defTabSz="457178" rtl="0" eaLnBrk="1" latinLnBrk="0" hangingPunct="1">
        <a:spcBef>
          <a:spcPct val="20000"/>
        </a:spcBef>
        <a:buClr>
          <a:schemeClr val="accent2"/>
        </a:buClr>
        <a:buFont typeface="Arial"/>
        <a:buChar char="»"/>
        <a:defRPr sz="1200" kern="1200">
          <a:solidFill>
            <a:schemeClr val="accent6"/>
          </a:solidFill>
          <a:latin typeface="Arial" panose="020B0604020202020204" pitchFamily="34" charset="0"/>
          <a:ea typeface="+mn-ea"/>
          <a:cs typeface="Arial" panose="020B0604020202020204" pitchFamily="34" charset="0"/>
        </a:defRPr>
      </a:lvl5pPr>
      <a:lvl6pPr marL="2514474" indent="-228588"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3" Type="http://schemas.microsoft.com/office/2007/relationships/media" Target="../media/media7.wmv"/><Relationship Id="rId7" Type="http://schemas.openxmlformats.org/officeDocument/2006/relationships/image" Target="../media/image42.png"/><Relationship Id="rId2" Type="http://schemas.openxmlformats.org/officeDocument/2006/relationships/video" Target="../media/media6.wmv"/><Relationship Id="rId1" Type="http://schemas.microsoft.com/office/2007/relationships/media" Target="../media/media6.wmv"/><Relationship Id="rId6" Type="http://schemas.openxmlformats.org/officeDocument/2006/relationships/notesSlide" Target="../notesSlides/notesSlide9.xml"/><Relationship Id="rId5" Type="http://schemas.openxmlformats.org/officeDocument/2006/relationships/slideLayout" Target="../slideLayouts/slideLayout30.xml"/><Relationship Id="rId4" Type="http://schemas.openxmlformats.org/officeDocument/2006/relationships/video" Target="../media/media7.wmv"/><Relationship Id="rId9"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30.xml"/><Relationship Id="rId5" Type="http://schemas.openxmlformats.org/officeDocument/2006/relationships/image" Target="../media/image45.png"/><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30.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0.pn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30.xml"/><Relationship Id="rId5" Type="http://schemas.openxmlformats.org/officeDocument/2006/relationships/image" Target="../media/image51.png"/><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3" Type="http://schemas.microsoft.com/office/2007/relationships/media" Target="../media/media2.mp4"/><Relationship Id="rId7" Type="http://schemas.openxmlformats.org/officeDocument/2006/relationships/image" Target="../media/image2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notesSlide" Target="../notesSlides/notesSlide3.xml"/><Relationship Id="rId5" Type="http://schemas.openxmlformats.org/officeDocument/2006/relationships/slideLayout" Target="../slideLayouts/slideLayout30.xml"/><Relationship Id="rId4" Type="http://schemas.openxmlformats.org/officeDocument/2006/relationships/video" Target="../media/media2.mp4"/></Relationships>
</file>

<file path=ppt/slides/_rels/slide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30.xml"/><Relationship Id="rId5" Type="http://schemas.openxmlformats.org/officeDocument/2006/relationships/image" Target="../media/image32.jpeg"/><Relationship Id="rId4" Type="http://schemas.openxmlformats.org/officeDocument/2006/relationships/image" Target="../media/image31.jpeg"/></Relationships>
</file>

<file path=ppt/slides/_rels/slide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30.xml"/><Relationship Id="rId4" Type="http://schemas.openxmlformats.org/officeDocument/2006/relationships/image" Target="../media/image34.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video" Target="../media/media3.wmv"/><Relationship Id="rId1" Type="http://schemas.microsoft.com/office/2007/relationships/media" Target="../media/media3.wmv"/><Relationship Id="rId5" Type="http://schemas.openxmlformats.org/officeDocument/2006/relationships/image" Target="../media/image35.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30.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eg"/></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3" Type="http://schemas.microsoft.com/office/2007/relationships/media" Target="../media/media5.wmv"/><Relationship Id="rId7" Type="http://schemas.openxmlformats.org/officeDocument/2006/relationships/image" Target="../media/image41.png"/><Relationship Id="rId2" Type="http://schemas.openxmlformats.org/officeDocument/2006/relationships/video" Target="../media/media4.wmv"/><Relationship Id="rId1" Type="http://schemas.microsoft.com/office/2007/relationships/media" Target="../media/media4.wmv"/><Relationship Id="rId6" Type="http://schemas.openxmlformats.org/officeDocument/2006/relationships/notesSlide" Target="../notesSlides/notesSlide8.xml"/><Relationship Id="rId5" Type="http://schemas.openxmlformats.org/officeDocument/2006/relationships/slideLayout" Target="../slideLayouts/slideLayout30.xml"/><Relationship Id="rId4" Type="http://schemas.openxmlformats.org/officeDocument/2006/relationships/video" Target="../media/media5.wmv"/><Relationship Id="rId9"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0"/>
            <a:ext cx="9753600" cy="1617613"/>
          </a:xfrm>
        </p:spPr>
        <p:txBody>
          <a:bodyPr/>
          <a:lstStyle/>
          <a:p>
            <a:r>
              <a:rPr lang="en-US" sz="3200" b="1" dirty="0" smtClean="0"/>
              <a:t>Smoke transport modeling: validation study</a:t>
            </a:r>
            <a:endParaRPr lang="en-US" sz="3200" b="1" dirty="0"/>
          </a:p>
        </p:txBody>
      </p:sp>
      <p:sp>
        <p:nvSpPr>
          <p:cNvPr id="7" name="TextBox 6"/>
          <p:cNvSpPr txBox="1"/>
          <p:nvPr/>
        </p:nvSpPr>
        <p:spPr>
          <a:xfrm>
            <a:off x="609600" y="3800992"/>
            <a:ext cx="5301836" cy="830997"/>
          </a:xfrm>
          <a:prstGeom prst="rect">
            <a:avLst/>
          </a:prstGeom>
          <a:noFill/>
        </p:spPr>
        <p:txBody>
          <a:bodyPr wrap="none" rtlCol="0">
            <a:spAutoFit/>
          </a:bodyPr>
          <a:lstStyle/>
          <a:p>
            <a:pPr algn="l"/>
            <a:r>
              <a:rPr lang="en-US" sz="1600" dirty="0" smtClean="0">
                <a:solidFill>
                  <a:srgbClr val="000099"/>
                </a:solidFill>
                <a:latin typeface="Arial" panose="020B0604020202020204" pitchFamily="34" charset="0"/>
                <a:cs typeface="Arial" panose="020B0604020202020204" pitchFamily="34" charset="0"/>
              </a:rPr>
              <a:t>International Aircraft Systems Fire Protection Forum</a:t>
            </a:r>
          </a:p>
          <a:p>
            <a:pPr algn="l"/>
            <a:r>
              <a:rPr lang="en-US" sz="1600" dirty="0" smtClean="0">
                <a:solidFill>
                  <a:srgbClr val="000099"/>
                </a:solidFill>
                <a:latin typeface="Arial" panose="020B0604020202020204" pitchFamily="34" charset="0"/>
                <a:cs typeface="Arial" panose="020B0604020202020204" pitchFamily="34" charset="0"/>
              </a:rPr>
              <a:t>May 14-15, 2019</a:t>
            </a:r>
          </a:p>
          <a:p>
            <a:pPr algn="l"/>
            <a:r>
              <a:rPr lang="en-US" sz="1600" dirty="0" smtClean="0">
                <a:solidFill>
                  <a:srgbClr val="000099"/>
                </a:solidFill>
                <a:latin typeface="Arial" panose="020B0604020202020204" pitchFamily="34" charset="0"/>
                <a:cs typeface="Arial" panose="020B0604020202020204" pitchFamily="34" charset="0"/>
              </a:rPr>
              <a:t>EASA, Cologne, Germany</a:t>
            </a:r>
          </a:p>
        </p:txBody>
      </p:sp>
      <p:sp>
        <p:nvSpPr>
          <p:cNvPr id="8" name="TextBox 7"/>
          <p:cNvSpPr txBox="1"/>
          <p:nvPr/>
        </p:nvSpPr>
        <p:spPr>
          <a:xfrm>
            <a:off x="609600" y="1996959"/>
            <a:ext cx="11125200" cy="1477328"/>
          </a:xfrm>
          <a:prstGeom prst="rect">
            <a:avLst/>
          </a:prstGeom>
          <a:noFill/>
        </p:spPr>
        <p:txBody>
          <a:bodyPr wrap="square" rtlCol="0">
            <a:spAutoFit/>
          </a:bodyPr>
          <a:lstStyle/>
          <a:p>
            <a:r>
              <a:rPr lang="en-US" dirty="0" smtClean="0">
                <a:solidFill>
                  <a:schemeClr val="accent5">
                    <a:lumMod val="50000"/>
                  </a:schemeClr>
                </a:solidFill>
              </a:rPr>
              <a:t>Changmin Cao</a:t>
            </a:r>
            <a:r>
              <a:rPr lang="en-US" dirty="0">
                <a:solidFill>
                  <a:schemeClr val="accent5">
                    <a:lumMod val="50000"/>
                  </a:schemeClr>
                </a:solidFill>
              </a:rPr>
              <a:t>, Ke Wang, Jordan Snyder, Jason </a:t>
            </a:r>
            <a:r>
              <a:rPr lang="en-US" dirty="0" smtClean="0">
                <a:solidFill>
                  <a:schemeClr val="accent5">
                    <a:lumMod val="50000"/>
                  </a:schemeClr>
                </a:solidFill>
              </a:rPr>
              <a:t>Wegge</a:t>
            </a:r>
            <a:r>
              <a:rPr lang="en-US" dirty="0">
                <a:solidFill>
                  <a:schemeClr val="accent5">
                    <a:lumMod val="50000"/>
                  </a:schemeClr>
                </a:solidFill>
              </a:rPr>
              <a:t>, Vaidya Sankaran, </a:t>
            </a:r>
            <a:r>
              <a:rPr lang="en-US" dirty="0" smtClean="0">
                <a:solidFill>
                  <a:schemeClr val="accent5">
                    <a:lumMod val="50000"/>
                  </a:schemeClr>
                </a:solidFill>
              </a:rPr>
              <a:t>May Corn    </a:t>
            </a:r>
            <a:endParaRPr lang="en-US" dirty="0">
              <a:solidFill>
                <a:schemeClr val="accent5">
                  <a:lumMod val="50000"/>
                </a:schemeClr>
              </a:solidFill>
            </a:endParaRPr>
          </a:p>
          <a:p>
            <a:r>
              <a:rPr lang="en-US" i="1" dirty="0" smtClean="0">
                <a:solidFill>
                  <a:schemeClr val="accent5">
                    <a:lumMod val="50000"/>
                  </a:schemeClr>
                </a:solidFill>
              </a:rPr>
              <a:t>United Technologies Research Center</a:t>
            </a:r>
            <a:endParaRPr lang="en-US" i="1" dirty="0">
              <a:solidFill>
                <a:schemeClr val="accent5">
                  <a:lumMod val="50000"/>
                </a:schemeClr>
              </a:solidFill>
            </a:endParaRPr>
          </a:p>
          <a:p>
            <a:endParaRPr lang="en-US" i="1" dirty="0">
              <a:solidFill>
                <a:schemeClr val="accent5">
                  <a:lumMod val="50000"/>
                </a:schemeClr>
              </a:solidFill>
            </a:endParaRPr>
          </a:p>
          <a:p>
            <a:r>
              <a:rPr lang="en-US" dirty="0">
                <a:solidFill>
                  <a:schemeClr val="accent5">
                    <a:lumMod val="50000"/>
                  </a:schemeClr>
                </a:solidFill>
              </a:rPr>
              <a:t>Amanda </a:t>
            </a:r>
            <a:r>
              <a:rPr lang="en-US" dirty="0" smtClean="0">
                <a:solidFill>
                  <a:schemeClr val="accent5">
                    <a:lumMod val="50000"/>
                  </a:schemeClr>
                </a:solidFill>
              </a:rPr>
              <a:t>Daly</a:t>
            </a:r>
            <a:r>
              <a:rPr lang="en-US" dirty="0">
                <a:solidFill>
                  <a:schemeClr val="accent5">
                    <a:lumMod val="50000"/>
                  </a:schemeClr>
                </a:solidFill>
              </a:rPr>
              <a:t>, Kenneth </a:t>
            </a:r>
            <a:r>
              <a:rPr lang="en-US" dirty="0" smtClean="0">
                <a:solidFill>
                  <a:schemeClr val="accent5">
                    <a:lumMod val="50000"/>
                  </a:schemeClr>
                </a:solidFill>
              </a:rPr>
              <a:t>Bell</a:t>
            </a:r>
            <a:r>
              <a:rPr lang="en-US" dirty="0">
                <a:solidFill>
                  <a:schemeClr val="accent5">
                    <a:lumMod val="50000"/>
                  </a:schemeClr>
                </a:solidFill>
              </a:rPr>
              <a:t>, </a:t>
            </a:r>
            <a:r>
              <a:rPr lang="en-US" dirty="0" smtClean="0">
                <a:solidFill>
                  <a:schemeClr val="accent5">
                    <a:lumMod val="50000"/>
                  </a:schemeClr>
                </a:solidFill>
              </a:rPr>
              <a:t>Terry </a:t>
            </a:r>
            <a:r>
              <a:rPr lang="en-US" dirty="0">
                <a:solidFill>
                  <a:schemeClr val="accent5">
                    <a:lumMod val="50000"/>
                  </a:schemeClr>
                </a:solidFill>
              </a:rPr>
              <a:t>Simpson</a:t>
            </a:r>
          </a:p>
          <a:p>
            <a:r>
              <a:rPr lang="en-US" i="1" dirty="0">
                <a:solidFill>
                  <a:schemeClr val="accent5">
                    <a:lumMod val="50000"/>
                  </a:schemeClr>
                </a:solidFill>
              </a:rPr>
              <a:t>Kidde </a:t>
            </a:r>
            <a:r>
              <a:rPr lang="en-US" i="1" dirty="0" smtClean="0">
                <a:solidFill>
                  <a:schemeClr val="accent5">
                    <a:lumMod val="50000"/>
                  </a:schemeClr>
                </a:solidFill>
              </a:rPr>
              <a:t>Fire Protection Systems</a:t>
            </a:r>
            <a:endParaRPr lang="en-US" i="1" dirty="0">
              <a:solidFill>
                <a:schemeClr val="accent5">
                  <a:lumMod val="50000"/>
                </a:schemeClr>
              </a:solidFill>
            </a:endParaRPr>
          </a:p>
        </p:txBody>
      </p:sp>
    </p:spTree>
    <p:extLst>
      <p:ext uri="{BB962C8B-B14F-4D97-AF65-F5344CB8AC3E}">
        <p14:creationId xmlns:p14="http://schemas.microsoft.com/office/powerpoint/2010/main" val="20333412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lgn="r"/>
            <a:fld id="{01517C5A-21C8-4A78-AA4B-D0D5DD5ADE52}" type="slidenum">
              <a:rPr lang="en-US" smtClean="0">
                <a:solidFill>
                  <a:srgbClr val="000000"/>
                </a:solidFill>
              </a:rPr>
              <a:pPr algn="r"/>
              <a:t>9</a:t>
            </a:fld>
            <a:endParaRPr lang="en-US">
              <a:solidFill>
                <a:srgbClr val="000000"/>
              </a:solidFill>
            </a:endParaRPr>
          </a:p>
        </p:txBody>
      </p:sp>
      <p:sp>
        <p:nvSpPr>
          <p:cNvPr id="37" name="Title 2"/>
          <p:cNvSpPr>
            <a:spLocks noGrp="1"/>
          </p:cNvSpPr>
          <p:nvPr>
            <p:ph type="title"/>
          </p:nvPr>
        </p:nvSpPr>
        <p:spPr>
          <a:xfrm>
            <a:off x="457200" y="152400"/>
            <a:ext cx="11353800" cy="758500"/>
          </a:xfrm>
        </p:spPr>
        <p:txBody>
          <a:bodyPr/>
          <a:lstStyle/>
          <a:p>
            <a:r>
              <a:rPr lang="en-US" sz="2800" b="1" dirty="0" err="1" smtClean="0"/>
              <a:t>Cfd</a:t>
            </a:r>
            <a:r>
              <a:rPr lang="en-US" sz="2800" b="1" dirty="0" smtClean="0"/>
              <a:t>: total velocity magnitude movies</a:t>
            </a:r>
            <a:endParaRPr lang="en-US" sz="2800" b="1" dirty="0"/>
          </a:p>
        </p:txBody>
      </p:sp>
      <p:sp>
        <p:nvSpPr>
          <p:cNvPr id="64" name="TextBox 63"/>
          <p:cNvSpPr txBox="1"/>
          <p:nvPr/>
        </p:nvSpPr>
        <p:spPr>
          <a:xfrm>
            <a:off x="2209800" y="6561047"/>
            <a:ext cx="8077200" cy="276999"/>
          </a:xfrm>
          <a:prstGeom prst="rect">
            <a:avLst/>
          </a:prstGeom>
          <a:noFill/>
        </p:spPr>
        <p:txBody>
          <a:bodyPr wrap="square" rtlCol="0">
            <a:spAutoFit/>
          </a:bodyPr>
          <a:lstStyle/>
          <a:p>
            <a:pPr algn="ctr"/>
            <a:r>
              <a:rPr lang="en-US" sz="1200" i="1" dirty="0" smtClean="0">
                <a:solidFill>
                  <a:srgbClr val="000099"/>
                </a:solidFill>
                <a:latin typeface="Arial" panose="020B0604020202020204" pitchFamily="34" charset="0"/>
                <a:cs typeface="Arial" panose="020B0604020202020204" pitchFamily="34" charset="0"/>
              </a:rPr>
              <a:t>International Aircraft Systems Fire Protection Forum, May 14-15, 2019, Cologne, Germany</a:t>
            </a:r>
          </a:p>
        </p:txBody>
      </p:sp>
      <p:sp>
        <p:nvSpPr>
          <p:cNvPr id="14" name="Rectangle 13"/>
          <p:cNvSpPr/>
          <p:nvPr/>
        </p:nvSpPr>
        <p:spPr>
          <a:xfrm>
            <a:off x="1447800" y="5486557"/>
            <a:ext cx="9296400" cy="533243"/>
          </a:xfrm>
          <a:prstGeom prst="rect">
            <a:avLst/>
          </a:prstGeom>
          <a:solidFill>
            <a:schemeClr val="bg1"/>
          </a:solidFill>
          <a:ln>
            <a:noFill/>
          </a:ln>
          <a:effectLst>
            <a:glow rad="1397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1544615" y="5542721"/>
            <a:ext cx="9509760" cy="400110"/>
          </a:xfrm>
          <a:prstGeom prst="rect">
            <a:avLst/>
          </a:prstGeom>
          <a:noFill/>
          <a:effectLst>
            <a:glow rad="139700">
              <a:schemeClr val="accent1">
                <a:satMod val="175000"/>
                <a:alpha val="40000"/>
              </a:schemeClr>
            </a:glow>
          </a:effectLst>
        </p:spPr>
        <p:txBody>
          <a:bodyPr wrap="square" rtlCol="0">
            <a:spAutoFit/>
          </a:bodyPr>
          <a:lstStyle/>
          <a:p>
            <a:pPr algn="l">
              <a:spcAft>
                <a:spcPts val="600"/>
              </a:spcAft>
            </a:pPr>
            <a:r>
              <a:rPr lang="en-US" sz="2000" b="0" dirty="0" smtClean="0">
                <a:solidFill>
                  <a:srgbClr val="FF3300"/>
                </a:solidFill>
                <a:latin typeface="Arial" panose="020B0604020202020204" pitchFamily="34" charset="0"/>
                <a:cs typeface="Arial" panose="020B0604020202020204" pitchFamily="34" charset="0"/>
              </a:rPr>
              <a:t>Similar velocity profiles along the plume centerline at same comparable heights</a:t>
            </a:r>
          </a:p>
        </p:txBody>
      </p:sp>
      <p:pic>
        <p:nvPicPr>
          <p:cNvPr id="8" name="ground_Vmag_nolegend">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7"/>
          <a:srcRect l="15063" t="26500" b="2833"/>
          <a:stretch/>
        </p:blipFill>
        <p:spPr>
          <a:xfrm>
            <a:off x="480461" y="1309117"/>
            <a:ext cx="5089096" cy="3175537"/>
          </a:xfrm>
          <a:prstGeom prst="rect">
            <a:avLst/>
          </a:prstGeom>
        </p:spPr>
      </p:pic>
      <p:pic>
        <p:nvPicPr>
          <p:cNvPr id="13" name="raised_Vmag_nolegend">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rotWithShape="1">
          <a:blip r:embed="rId8"/>
          <a:srcRect l="15271" t="28694" r="1729" b="3306"/>
          <a:stretch/>
        </p:blipFill>
        <p:spPr>
          <a:xfrm>
            <a:off x="6139401" y="1332857"/>
            <a:ext cx="5216445" cy="3120497"/>
          </a:xfrm>
          <a:prstGeom prst="rect">
            <a:avLst/>
          </a:prstGeom>
        </p:spPr>
      </p:pic>
      <p:grpSp>
        <p:nvGrpSpPr>
          <p:cNvPr id="9" name="Group 8"/>
          <p:cNvGrpSpPr/>
          <p:nvPr/>
        </p:nvGrpSpPr>
        <p:grpSpPr>
          <a:xfrm>
            <a:off x="381000" y="1874532"/>
            <a:ext cx="11529459" cy="1648293"/>
            <a:chOff x="381000" y="2221778"/>
            <a:chExt cx="11529459" cy="1648293"/>
          </a:xfrm>
        </p:grpSpPr>
        <p:cxnSp>
          <p:nvCxnSpPr>
            <p:cNvPr id="7" name="Straight Connector 6"/>
            <p:cNvCxnSpPr/>
            <p:nvPr/>
          </p:nvCxnSpPr>
          <p:spPr>
            <a:xfrm flipV="1">
              <a:off x="5738261" y="3030596"/>
              <a:ext cx="0" cy="839475"/>
            </a:xfrm>
            <a:prstGeom prst="line">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11483208" y="2221778"/>
              <a:ext cx="0" cy="808819"/>
            </a:xfrm>
            <a:prstGeom prst="line">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 name="Straight Connector 2"/>
            <p:cNvCxnSpPr/>
            <p:nvPr/>
          </p:nvCxnSpPr>
          <p:spPr>
            <a:xfrm>
              <a:off x="381000" y="3048000"/>
              <a:ext cx="558586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3333526" y="3870070"/>
              <a:ext cx="263333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986543" y="2221778"/>
              <a:ext cx="590054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9128775" y="3009506"/>
              <a:ext cx="2781684"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16" name="TextBox 15"/>
          <p:cNvSpPr txBox="1"/>
          <p:nvPr/>
        </p:nvSpPr>
        <p:spPr>
          <a:xfrm>
            <a:off x="2310160" y="1371600"/>
            <a:ext cx="1415772" cy="369332"/>
          </a:xfrm>
          <a:prstGeom prst="rect">
            <a:avLst/>
          </a:prstGeom>
          <a:noFill/>
        </p:spPr>
        <p:txBody>
          <a:bodyPr wrap="none" rtlCol="0">
            <a:spAutoFit/>
          </a:bodyPr>
          <a:lstStyle/>
          <a:p>
            <a:pPr algn="l"/>
            <a:r>
              <a:rPr lang="en-US" dirty="0" smtClean="0">
                <a:latin typeface="Arial" panose="020B0604020202020204" pitchFamily="34" charset="0"/>
                <a:cs typeface="Arial" panose="020B0604020202020204" pitchFamily="34" charset="0"/>
              </a:rPr>
              <a:t>Ground SG</a:t>
            </a:r>
          </a:p>
        </p:txBody>
      </p:sp>
      <p:sp>
        <p:nvSpPr>
          <p:cNvPr id="19" name="TextBox 18"/>
          <p:cNvSpPr txBox="1"/>
          <p:nvPr/>
        </p:nvSpPr>
        <p:spPr>
          <a:xfrm>
            <a:off x="8109972" y="1371600"/>
            <a:ext cx="1338828" cy="369332"/>
          </a:xfrm>
          <a:prstGeom prst="rect">
            <a:avLst/>
          </a:prstGeom>
          <a:noFill/>
        </p:spPr>
        <p:txBody>
          <a:bodyPr wrap="none" rtlCol="0">
            <a:spAutoFit/>
          </a:bodyPr>
          <a:lstStyle/>
          <a:p>
            <a:pPr algn="l"/>
            <a:r>
              <a:rPr lang="en-US" dirty="0" smtClean="0">
                <a:latin typeface="Arial" panose="020B0604020202020204" pitchFamily="34" charset="0"/>
                <a:cs typeface="Arial" panose="020B0604020202020204" pitchFamily="34" charset="0"/>
              </a:rPr>
              <a:t>Raised SG</a:t>
            </a:r>
          </a:p>
        </p:txBody>
      </p:sp>
      <p:pic>
        <p:nvPicPr>
          <p:cNvPr id="23" name="Picture 22"/>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rot="5400000">
            <a:off x="5710435" y="3516808"/>
            <a:ext cx="277162" cy="3011233"/>
          </a:xfrm>
          <a:prstGeom prst="rect">
            <a:avLst/>
          </a:prstGeom>
        </p:spPr>
      </p:pic>
      <p:sp>
        <p:nvSpPr>
          <p:cNvPr id="24" name="TextBox 23"/>
          <p:cNvSpPr txBox="1"/>
          <p:nvPr/>
        </p:nvSpPr>
        <p:spPr>
          <a:xfrm>
            <a:off x="4038600" y="4976088"/>
            <a:ext cx="298480" cy="338554"/>
          </a:xfrm>
          <a:prstGeom prst="rect">
            <a:avLst/>
          </a:prstGeom>
          <a:noFill/>
        </p:spPr>
        <p:txBody>
          <a:bodyPr wrap="none" rtlCol="0">
            <a:spAutoFit/>
          </a:bodyPr>
          <a:lstStyle/>
          <a:p>
            <a:pPr algn="l"/>
            <a:r>
              <a:rPr lang="en-US" sz="1600" b="0" dirty="0" smtClean="0">
                <a:latin typeface="Arial" panose="020B0604020202020204" pitchFamily="34" charset="0"/>
                <a:cs typeface="Arial" panose="020B0604020202020204" pitchFamily="34" charset="0"/>
              </a:rPr>
              <a:t>0</a:t>
            </a:r>
          </a:p>
        </p:txBody>
      </p:sp>
      <p:sp>
        <p:nvSpPr>
          <p:cNvPr id="25" name="TextBox 24"/>
          <p:cNvSpPr txBox="1"/>
          <p:nvPr/>
        </p:nvSpPr>
        <p:spPr>
          <a:xfrm>
            <a:off x="7354633" y="4976088"/>
            <a:ext cx="1393202" cy="338554"/>
          </a:xfrm>
          <a:prstGeom prst="rect">
            <a:avLst/>
          </a:prstGeom>
          <a:noFill/>
        </p:spPr>
        <p:txBody>
          <a:bodyPr wrap="none" rtlCol="0">
            <a:spAutoFit/>
          </a:bodyPr>
          <a:lstStyle/>
          <a:p>
            <a:pPr algn="l"/>
            <a:r>
              <a:rPr lang="en-US" sz="1600" b="0" dirty="0" smtClean="0">
                <a:latin typeface="Arial" panose="020B0604020202020204" pitchFamily="34" charset="0"/>
                <a:cs typeface="Arial" panose="020B0604020202020204" pitchFamily="34" charset="0"/>
              </a:rPr>
              <a:t>Max. Velocity</a:t>
            </a:r>
          </a:p>
        </p:txBody>
      </p:sp>
      <p:sp>
        <p:nvSpPr>
          <p:cNvPr id="26" name="Footer Placeholder 3"/>
          <p:cNvSpPr>
            <a:spLocks noGrp="1"/>
          </p:cNvSpPr>
          <p:nvPr>
            <p:ph type="ftr" sz="quarter" idx="10"/>
          </p:nvPr>
        </p:nvSpPr>
        <p:spPr>
          <a:xfrm>
            <a:off x="6248400" y="6360992"/>
            <a:ext cx="5248656" cy="182880"/>
          </a:xfrm>
        </p:spPr>
        <p:txBody>
          <a:bodyPr/>
          <a:lstStyle/>
          <a:p>
            <a:r>
              <a:rPr lang="en-US" dirty="0" smtClean="0">
                <a:solidFill>
                  <a:srgbClr val="E4551F"/>
                </a:solidFill>
              </a:rPr>
              <a:t>This document has been publicly released and is not subject to export controls.</a:t>
            </a:r>
            <a:endParaRPr lang="en-US" dirty="0">
              <a:solidFill>
                <a:srgbClr val="E4551F"/>
              </a:solidFill>
            </a:endParaRPr>
          </a:p>
        </p:txBody>
      </p:sp>
    </p:spTree>
    <p:extLst>
      <p:ext uri="{BB962C8B-B14F-4D97-AF65-F5344CB8AC3E}">
        <p14:creationId xmlns:p14="http://schemas.microsoft.com/office/powerpoint/2010/main" val="152674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32" fill="hold"/>
                                        <p:tgtEl>
                                          <p:spTgt spid="8"/>
                                        </p:tgtEl>
                                      </p:cBhvr>
                                    </p:cmd>
                                  </p:childTnLst>
                                </p:cTn>
                              </p:par>
                              <p:par>
                                <p:cTn id="7" presetID="1" presetClass="mediacall" presetSubtype="0" fill="hold" nodeType="withEffect">
                                  <p:stCondLst>
                                    <p:cond delay="0"/>
                                  </p:stCondLst>
                                  <p:childTnLst>
                                    <p:cmd type="call" cmd="playFrom(0.0)">
                                      <p:cBhvr>
                                        <p:cTn id="8" dur="30032"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fill="hold" display="0">
                  <p:stCondLst>
                    <p:cond delay="indefinite"/>
                  </p:stCondLst>
                </p:cTn>
                <p:tgtEl>
                  <p:spTgt spid="8"/>
                </p:tgtEl>
              </p:cMediaNode>
            </p:video>
            <p:seq concurrent="1" nextAc="seek">
              <p:cTn id="10" restart="whenNotActive" fill="hold" evtFilter="cancelBubble" nodeType="interactiveSeq">
                <p:stCondLst>
                  <p:cond evt="onClick" delay="0">
                    <p:tgtEl>
                      <p:spTgt spid="8"/>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8"/>
                                        </p:tgtEl>
                                      </p:cBhvr>
                                    </p:cmd>
                                  </p:childTnLst>
                                </p:cTn>
                              </p:par>
                            </p:childTnLst>
                          </p:cTn>
                        </p:par>
                      </p:childTnLst>
                    </p:cTn>
                  </p:par>
                </p:childTnLst>
              </p:cTn>
              <p:nextCondLst>
                <p:cond evt="onClick" delay="0">
                  <p:tgtEl>
                    <p:spTgt spid="8"/>
                  </p:tgtEl>
                </p:cond>
              </p:nextCondLst>
            </p:seq>
            <p:video>
              <p:cMediaNode vol="80000">
                <p:cTn id="15" fill="hold" display="0">
                  <p:stCondLst>
                    <p:cond delay="indefinite"/>
                  </p:stCondLst>
                </p:cTn>
                <p:tgtEl>
                  <p:spTgt spid="13"/>
                </p:tgtEl>
              </p:cMediaNode>
            </p:video>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withEffect">
                                  <p:stCondLst>
                                    <p:cond delay="0"/>
                                  </p:stCondLst>
                                  <p:childTnLst>
                                    <p:cmd type="call" cmd="togglePause">
                                      <p:cBhvr>
                                        <p:cTn id="20"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lgn="r"/>
            <a:fld id="{01517C5A-21C8-4A78-AA4B-D0D5DD5ADE52}" type="slidenum">
              <a:rPr lang="en-US" smtClean="0">
                <a:solidFill>
                  <a:srgbClr val="000000"/>
                </a:solidFill>
              </a:rPr>
              <a:pPr algn="r"/>
              <a:t>10</a:t>
            </a:fld>
            <a:endParaRPr lang="en-US">
              <a:solidFill>
                <a:srgbClr val="000000"/>
              </a:solidFill>
            </a:endParaRPr>
          </a:p>
        </p:txBody>
      </p:sp>
      <p:sp>
        <p:nvSpPr>
          <p:cNvPr id="37" name="Title 2"/>
          <p:cNvSpPr>
            <a:spLocks noGrp="1"/>
          </p:cNvSpPr>
          <p:nvPr>
            <p:ph type="title"/>
          </p:nvPr>
        </p:nvSpPr>
        <p:spPr>
          <a:xfrm>
            <a:off x="609600" y="152400"/>
            <a:ext cx="10972800" cy="758500"/>
          </a:xfrm>
        </p:spPr>
        <p:txBody>
          <a:bodyPr/>
          <a:lstStyle/>
          <a:p>
            <a:r>
              <a:rPr lang="en-US" sz="2800" b="1" dirty="0" err="1" smtClean="0"/>
              <a:t>Cfd</a:t>
            </a:r>
            <a:r>
              <a:rPr lang="en-US" sz="2800" b="1" dirty="0" smtClean="0"/>
              <a:t> validation: plume centerline</a:t>
            </a:r>
            <a:endParaRPr lang="en-US" sz="2800" b="1" dirty="0"/>
          </a:p>
        </p:txBody>
      </p:sp>
      <p:sp>
        <p:nvSpPr>
          <p:cNvPr id="64" name="TextBox 63"/>
          <p:cNvSpPr txBox="1"/>
          <p:nvPr/>
        </p:nvSpPr>
        <p:spPr>
          <a:xfrm>
            <a:off x="2209800" y="6561047"/>
            <a:ext cx="8077200" cy="276999"/>
          </a:xfrm>
          <a:prstGeom prst="rect">
            <a:avLst/>
          </a:prstGeom>
          <a:noFill/>
        </p:spPr>
        <p:txBody>
          <a:bodyPr wrap="square" rtlCol="0">
            <a:spAutoFit/>
          </a:bodyPr>
          <a:lstStyle/>
          <a:p>
            <a:pPr algn="ctr"/>
            <a:r>
              <a:rPr lang="en-US" sz="1200" i="1" dirty="0" smtClean="0">
                <a:solidFill>
                  <a:srgbClr val="000099"/>
                </a:solidFill>
                <a:latin typeface="Arial" panose="020B0604020202020204" pitchFamily="34" charset="0"/>
                <a:cs typeface="Arial" panose="020B0604020202020204" pitchFamily="34" charset="0"/>
              </a:rPr>
              <a:t>International Aircraft Systems Fire Protection Forum, May 14-15, 2019, Cologne, Germany</a:t>
            </a:r>
          </a:p>
        </p:txBody>
      </p:sp>
      <p:sp>
        <p:nvSpPr>
          <p:cNvPr id="44" name="Rectangle 43"/>
          <p:cNvSpPr/>
          <p:nvPr/>
        </p:nvSpPr>
        <p:spPr>
          <a:xfrm>
            <a:off x="4343400" y="4248092"/>
            <a:ext cx="3200400" cy="620370"/>
          </a:xfrm>
          <a:prstGeom prst="rect">
            <a:avLst/>
          </a:prstGeom>
          <a:no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1371601" y="5335204"/>
            <a:ext cx="9267232" cy="760795"/>
          </a:xfrm>
          <a:prstGeom prst="rect">
            <a:avLst/>
          </a:prstGeom>
          <a:solidFill>
            <a:schemeClr val="bg1"/>
          </a:solidFill>
          <a:ln>
            <a:noFill/>
          </a:ln>
          <a:effectLst>
            <a:glow rad="1397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TextBox 51"/>
          <p:cNvSpPr txBox="1"/>
          <p:nvPr/>
        </p:nvSpPr>
        <p:spPr>
          <a:xfrm>
            <a:off x="1553167" y="5494139"/>
            <a:ext cx="9085666" cy="400110"/>
          </a:xfrm>
          <a:prstGeom prst="rect">
            <a:avLst/>
          </a:prstGeom>
          <a:noFill/>
          <a:effectLst>
            <a:glow rad="139700">
              <a:schemeClr val="accent1">
                <a:satMod val="175000"/>
                <a:alpha val="40000"/>
              </a:schemeClr>
            </a:glow>
          </a:effectLst>
        </p:spPr>
        <p:txBody>
          <a:bodyPr wrap="square" rtlCol="0">
            <a:spAutoFit/>
          </a:bodyPr>
          <a:lstStyle/>
          <a:p>
            <a:pPr algn="l">
              <a:spcAft>
                <a:spcPts val="600"/>
              </a:spcAft>
            </a:pPr>
            <a:r>
              <a:rPr lang="en-US" sz="2000" b="0" dirty="0" smtClean="0">
                <a:solidFill>
                  <a:srgbClr val="FF3300"/>
                </a:solidFill>
                <a:latin typeface="Arial" panose="020B0604020202020204" pitchFamily="34" charset="0"/>
                <a:cs typeface="Arial" panose="020B0604020202020204" pitchFamily="34" charset="0"/>
              </a:rPr>
              <a:t>CFD accurately predicts the measured centerline data for both plume heights</a:t>
            </a:r>
          </a:p>
        </p:txBody>
      </p:sp>
      <p:pic>
        <p:nvPicPr>
          <p:cNvPr id="18" name="Picture 17"/>
          <p:cNvPicPr>
            <a:picLocks noChangeAspect="1"/>
          </p:cNvPicPr>
          <p:nvPr/>
        </p:nvPicPr>
        <p:blipFill>
          <a:blip r:embed="rId3"/>
          <a:stretch>
            <a:fillRect/>
          </a:stretch>
        </p:blipFill>
        <p:spPr>
          <a:xfrm>
            <a:off x="4507973" y="4343400"/>
            <a:ext cx="2905125" cy="499884"/>
          </a:xfrm>
          <a:prstGeom prst="rect">
            <a:avLst/>
          </a:prstGeom>
        </p:spPr>
      </p:pic>
      <p:grpSp>
        <p:nvGrpSpPr>
          <p:cNvPr id="2" name="Group 1"/>
          <p:cNvGrpSpPr/>
          <p:nvPr/>
        </p:nvGrpSpPr>
        <p:grpSpPr>
          <a:xfrm>
            <a:off x="6479940" y="1156907"/>
            <a:ext cx="4598161" cy="3017814"/>
            <a:chOff x="990600" y="1219200"/>
            <a:chExt cx="4598161" cy="3017814"/>
          </a:xfrm>
        </p:grpSpPr>
        <p:pic>
          <p:nvPicPr>
            <p:cNvPr id="7" name="Picture 6"/>
            <p:cNvPicPr>
              <a:picLocks noChangeAspect="1"/>
            </p:cNvPicPr>
            <p:nvPr/>
          </p:nvPicPr>
          <p:blipFill>
            <a:blip r:embed="rId4"/>
            <a:stretch>
              <a:fillRect/>
            </a:stretch>
          </p:blipFill>
          <p:spPr>
            <a:xfrm>
              <a:off x="990600" y="1548445"/>
              <a:ext cx="4596782" cy="2688569"/>
            </a:xfrm>
            <a:prstGeom prst="rect">
              <a:avLst/>
            </a:prstGeom>
          </p:spPr>
        </p:pic>
        <p:sp>
          <p:nvSpPr>
            <p:cNvPr id="43" name="TextBox 42"/>
            <p:cNvSpPr txBox="1"/>
            <p:nvPr/>
          </p:nvSpPr>
          <p:spPr>
            <a:xfrm>
              <a:off x="2081778" y="1219200"/>
              <a:ext cx="2694840" cy="338554"/>
            </a:xfrm>
            <a:prstGeom prst="rect">
              <a:avLst/>
            </a:prstGeom>
            <a:noFill/>
          </p:spPr>
          <p:txBody>
            <a:bodyPr wrap="none" rtlCol="0">
              <a:spAutoFit/>
            </a:bodyPr>
            <a:lstStyle/>
            <a:p>
              <a:pPr algn="l"/>
              <a:r>
                <a:rPr lang="en-US" sz="1600" dirty="0" smtClean="0">
                  <a:latin typeface="Arial" panose="020B0604020202020204" pitchFamily="34" charset="0"/>
                  <a:cs typeface="Arial" panose="020B0604020202020204" pitchFamily="34" charset="0"/>
                </a:rPr>
                <a:t>Plume Centerline Velocity</a:t>
              </a:r>
            </a:p>
          </p:txBody>
        </p:sp>
        <p:cxnSp>
          <p:nvCxnSpPr>
            <p:cNvPr id="48" name="Straight Connector 47"/>
            <p:cNvCxnSpPr/>
            <p:nvPr/>
          </p:nvCxnSpPr>
          <p:spPr>
            <a:xfrm>
              <a:off x="4791000" y="3088725"/>
              <a:ext cx="0" cy="457200"/>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3231551" y="3129240"/>
              <a:ext cx="0" cy="414472"/>
            </a:xfrm>
            <a:prstGeom prst="line">
              <a:avLst/>
            </a:prstGeom>
            <a:ln w="952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4764496" y="3129240"/>
              <a:ext cx="824265" cy="461665"/>
            </a:xfrm>
            <a:prstGeom prst="rect">
              <a:avLst/>
            </a:prstGeom>
            <a:noFill/>
          </p:spPr>
          <p:txBody>
            <a:bodyPr wrap="none" rtlCol="0">
              <a:spAutoFit/>
            </a:bodyPr>
            <a:lstStyle/>
            <a:p>
              <a:pPr algn="l"/>
              <a:r>
                <a:rPr lang="en-US" sz="1200" b="0" dirty="0" smtClean="0">
                  <a:solidFill>
                    <a:srgbClr val="FF0000"/>
                  </a:solidFill>
                  <a:latin typeface="Arial Narrow" panose="020B0606020202030204" pitchFamily="34" charset="0"/>
                  <a:cs typeface="Arial" panose="020B0604020202020204" pitchFamily="34" charset="0"/>
                </a:rPr>
                <a:t>Ground SG</a:t>
              </a:r>
            </a:p>
            <a:p>
              <a:pPr algn="l"/>
              <a:r>
                <a:rPr lang="en-US" sz="1200" b="0" dirty="0" smtClean="0">
                  <a:solidFill>
                    <a:srgbClr val="FF0000"/>
                  </a:solidFill>
                  <a:latin typeface="Arial Narrow" panose="020B0606020202030204" pitchFamily="34" charset="0"/>
                  <a:cs typeface="Arial" panose="020B0604020202020204" pitchFamily="34" charset="0"/>
                </a:rPr>
                <a:t>Ceiling</a:t>
              </a:r>
            </a:p>
          </p:txBody>
        </p:sp>
        <p:sp>
          <p:nvSpPr>
            <p:cNvPr id="53" name="TextBox 52"/>
            <p:cNvSpPr txBox="1"/>
            <p:nvPr/>
          </p:nvSpPr>
          <p:spPr>
            <a:xfrm>
              <a:off x="3207840" y="3124200"/>
              <a:ext cx="795411" cy="461665"/>
            </a:xfrm>
            <a:prstGeom prst="rect">
              <a:avLst/>
            </a:prstGeom>
            <a:noFill/>
          </p:spPr>
          <p:txBody>
            <a:bodyPr wrap="none" rtlCol="0">
              <a:spAutoFit/>
            </a:bodyPr>
            <a:lstStyle/>
            <a:p>
              <a:pPr algn="l"/>
              <a:r>
                <a:rPr lang="en-US" sz="1200" b="0" dirty="0" smtClean="0">
                  <a:solidFill>
                    <a:schemeClr val="bg1">
                      <a:lumMod val="50000"/>
                    </a:schemeClr>
                  </a:solidFill>
                  <a:latin typeface="Arial Narrow" panose="020B0606020202030204" pitchFamily="34" charset="0"/>
                  <a:cs typeface="Arial" panose="020B0604020202020204" pitchFamily="34" charset="0"/>
                </a:rPr>
                <a:t>Raised SG</a:t>
              </a:r>
            </a:p>
            <a:p>
              <a:pPr algn="l"/>
              <a:r>
                <a:rPr lang="en-US" sz="1200" b="0" dirty="0" smtClean="0">
                  <a:solidFill>
                    <a:schemeClr val="bg1">
                      <a:lumMod val="50000"/>
                    </a:schemeClr>
                  </a:solidFill>
                  <a:latin typeface="Arial Narrow" panose="020B0606020202030204" pitchFamily="34" charset="0"/>
                  <a:cs typeface="Arial" panose="020B0604020202020204" pitchFamily="34" charset="0"/>
                </a:rPr>
                <a:t>Ceiling</a:t>
              </a:r>
            </a:p>
          </p:txBody>
        </p:sp>
      </p:grpSp>
      <p:grpSp>
        <p:nvGrpSpPr>
          <p:cNvPr id="3" name="Group 2"/>
          <p:cNvGrpSpPr/>
          <p:nvPr/>
        </p:nvGrpSpPr>
        <p:grpSpPr>
          <a:xfrm>
            <a:off x="1143000" y="1156907"/>
            <a:ext cx="4596782" cy="3011717"/>
            <a:chOff x="6604618" y="1219200"/>
            <a:chExt cx="4596782" cy="3011717"/>
          </a:xfrm>
        </p:grpSpPr>
        <p:pic>
          <p:nvPicPr>
            <p:cNvPr id="8" name="Picture 7"/>
            <p:cNvPicPr>
              <a:picLocks noChangeAspect="1"/>
            </p:cNvPicPr>
            <p:nvPr/>
          </p:nvPicPr>
          <p:blipFill>
            <a:blip r:embed="rId5"/>
            <a:stretch>
              <a:fillRect/>
            </a:stretch>
          </p:blipFill>
          <p:spPr>
            <a:xfrm>
              <a:off x="6604618" y="1548445"/>
              <a:ext cx="4596782" cy="2682472"/>
            </a:xfrm>
            <a:prstGeom prst="rect">
              <a:avLst/>
            </a:prstGeom>
          </p:spPr>
        </p:pic>
        <p:sp>
          <p:nvSpPr>
            <p:cNvPr id="45" name="TextBox 44"/>
            <p:cNvSpPr txBox="1"/>
            <p:nvPr/>
          </p:nvSpPr>
          <p:spPr>
            <a:xfrm>
              <a:off x="7427753" y="1219200"/>
              <a:ext cx="3146182" cy="338554"/>
            </a:xfrm>
            <a:prstGeom prst="rect">
              <a:avLst/>
            </a:prstGeom>
            <a:noFill/>
          </p:spPr>
          <p:txBody>
            <a:bodyPr wrap="none" rtlCol="0">
              <a:spAutoFit/>
            </a:bodyPr>
            <a:lstStyle/>
            <a:p>
              <a:pPr algn="l"/>
              <a:r>
                <a:rPr lang="en-US" sz="1600" dirty="0" smtClean="0">
                  <a:latin typeface="Arial" panose="020B0604020202020204" pitchFamily="34" charset="0"/>
                  <a:cs typeface="Arial" panose="020B0604020202020204" pitchFamily="34" charset="0"/>
                </a:rPr>
                <a:t>Plume Centerline Temperature</a:t>
              </a:r>
            </a:p>
          </p:txBody>
        </p:sp>
        <p:cxnSp>
          <p:nvCxnSpPr>
            <p:cNvPr id="54" name="Straight Connector 53"/>
            <p:cNvCxnSpPr/>
            <p:nvPr/>
          </p:nvCxnSpPr>
          <p:spPr>
            <a:xfrm>
              <a:off x="10382552" y="3088725"/>
              <a:ext cx="0" cy="457200"/>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8823103" y="3129240"/>
              <a:ext cx="0" cy="414472"/>
            </a:xfrm>
            <a:prstGeom prst="line">
              <a:avLst/>
            </a:prstGeom>
            <a:ln w="952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10356048" y="3129240"/>
              <a:ext cx="824265" cy="461665"/>
            </a:xfrm>
            <a:prstGeom prst="rect">
              <a:avLst/>
            </a:prstGeom>
            <a:noFill/>
          </p:spPr>
          <p:txBody>
            <a:bodyPr wrap="none" rtlCol="0">
              <a:spAutoFit/>
            </a:bodyPr>
            <a:lstStyle/>
            <a:p>
              <a:pPr algn="l"/>
              <a:r>
                <a:rPr lang="en-US" sz="1200" b="0" dirty="0" smtClean="0">
                  <a:solidFill>
                    <a:srgbClr val="FF0000"/>
                  </a:solidFill>
                  <a:latin typeface="Arial Narrow" panose="020B0606020202030204" pitchFamily="34" charset="0"/>
                  <a:cs typeface="Arial" panose="020B0604020202020204" pitchFamily="34" charset="0"/>
                </a:rPr>
                <a:t>Ground SG</a:t>
              </a:r>
            </a:p>
            <a:p>
              <a:pPr algn="l"/>
              <a:r>
                <a:rPr lang="en-US" sz="1200" b="0" dirty="0" smtClean="0">
                  <a:solidFill>
                    <a:srgbClr val="FF0000"/>
                  </a:solidFill>
                  <a:latin typeface="Arial Narrow" panose="020B0606020202030204" pitchFamily="34" charset="0"/>
                  <a:cs typeface="Arial" panose="020B0604020202020204" pitchFamily="34" charset="0"/>
                </a:rPr>
                <a:t>Ceiling</a:t>
              </a:r>
            </a:p>
          </p:txBody>
        </p:sp>
        <p:sp>
          <p:nvSpPr>
            <p:cNvPr id="57" name="TextBox 56"/>
            <p:cNvSpPr txBox="1"/>
            <p:nvPr/>
          </p:nvSpPr>
          <p:spPr>
            <a:xfrm>
              <a:off x="8799392" y="3124200"/>
              <a:ext cx="795411" cy="461665"/>
            </a:xfrm>
            <a:prstGeom prst="rect">
              <a:avLst/>
            </a:prstGeom>
            <a:noFill/>
          </p:spPr>
          <p:txBody>
            <a:bodyPr wrap="none" rtlCol="0">
              <a:spAutoFit/>
            </a:bodyPr>
            <a:lstStyle/>
            <a:p>
              <a:pPr algn="l"/>
              <a:r>
                <a:rPr lang="en-US" sz="1200" b="0" dirty="0" smtClean="0">
                  <a:solidFill>
                    <a:schemeClr val="bg1">
                      <a:lumMod val="50000"/>
                    </a:schemeClr>
                  </a:solidFill>
                  <a:latin typeface="Arial Narrow" panose="020B0606020202030204" pitchFamily="34" charset="0"/>
                  <a:cs typeface="Arial" panose="020B0604020202020204" pitchFamily="34" charset="0"/>
                </a:rPr>
                <a:t>Raised SG</a:t>
              </a:r>
            </a:p>
            <a:p>
              <a:pPr algn="l"/>
              <a:r>
                <a:rPr lang="en-US" sz="1200" b="0" dirty="0" smtClean="0">
                  <a:solidFill>
                    <a:schemeClr val="bg1">
                      <a:lumMod val="50000"/>
                    </a:schemeClr>
                  </a:solidFill>
                  <a:latin typeface="Arial Narrow" panose="020B0606020202030204" pitchFamily="34" charset="0"/>
                  <a:cs typeface="Arial" panose="020B0604020202020204" pitchFamily="34" charset="0"/>
                </a:rPr>
                <a:t>Ceiling</a:t>
              </a:r>
            </a:p>
          </p:txBody>
        </p:sp>
      </p:grpSp>
      <p:sp>
        <p:nvSpPr>
          <p:cNvPr id="24" name="Footer Placeholder 3"/>
          <p:cNvSpPr>
            <a:spLocks noGrp="1"/>
          </p:cNvSpPr>
          <p:nvPr>
            <p:ph type="ftr" sz="quarter" idx="10"/>
          </p:nvPr>
        </p:nvSpPr>
        <p:spPr>
          <a:xfrm>
            <a:off x="6248400" y="6360992"/>
            <a:ext cx="5248656" cy="182880"/>
          </a:xfrm>
        </p:spPr>
        <p:txBody>
          <a:bodyPr/>
          <a:lstStyle/>
          <a:p>
            <a:r>
              <a:rPr lang="en-US" dirty="0" smtClean="0">
                <a:solidFill>
                  <a:srgbClr val="E4551F"/>
                </a:solidFill>
              </a:rPr>
              <a:t>This document has been publicly released and is not subject to export controls.</a:t>
            </a:r>
            <a:endParaRPr lang="en-US" dirty="0">
              <a:solidFill>
                <a:srgbClr val="E4551F"/>
              </a:solidFill>
            </a:endParaRPr>
          </a:p>
        </p:txBody>
      </p:sp>
    </p:spTree>
    <p:extLst>
      <p:ext uri="{BB962C8B-B14F-4D97-AF65-F5344CB8AC3E}">
        <p14:creationId xmlns:p14="http://schemas.microsoft.com/office/powerpoint/2010/main" val="16853237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lgn="r"/>
            <a:fld id="{01517C5A-21C8-4A78-AA4B-D0D5DD5ADE52}" type="slidenum">
              <a:rPr lang="en-US" smtClean="0">
                <a:solidFill>
                  <a:srgbClr val="000000"/>
                </a:solidFill>
              </a:rPr>
              <a:pPr algn="r"/>
              <a:t>11</a:t>
            </a:fld>
            <a:endParaRPr lang="en-US">
              <a:solidFill>
                <a:srgbClr val="000000"/>
              </a:solidFill>
            </a:endParaRPr>
          </a:p>
        </p:txBody>
      </p:sp>
      <p:sp>
        <p:nvSpPr>
          <p:cNvPr id="37" name="Title 2"/>
          <p:cNvSpPr>
            <a:spLocks noGrp="1"/>
          </p:cNvSpPr>
          <p:nvPr>
            <p:ph type="title"/>
          </p:nvPr>
        </p:nvSpPr>
        <p:spPr>
          <a:xfrm>
            <a:off x="609600" y="152400"/>
            <a:ext cx="10972800" cy="758500"/>
          </a:xfrm>
        </p:spPr>
        <p:txBody>
          <a:bodyPr/>
          <a:lstStyle/>
          <a:p>
            <a:r>
              <a:rPr lang="en-US" sz="2800" b="1" dirty="0" smtClean="0"/>
              <a:t>Ceiling jet correlation</a:t>
            </a:r>
            <a:endParaRPr lang="en-US" sz="2800" b="1" dirty="0"/>
          </a:p>
        </p:txBody>
      </p:sp>
      <p:sp>
        <p:nvSpPr>
          <p:cNvPr id="64" name="TextBox 63"/>
          <p:cNvSpPr txBox="1"/>
          <p:nvPr/>
        </p:nvSpPr>
        <p:spPr>
          <a:xfrm>
            <a:off x="2209800" y="6561047"/>
            <a:ext cx="8077200" cy="276999"/>
          </a:xfrm>
          <a:prstGeom prst="rect">
            <a:avLst/>
          </a:prstGeom>
          <a:noFill/>
        </p:spPr>
        <p:txBody>
          <a:bodyPr wrap="square" rtlCol="0">
            <a:spAutoFit/>
          </a:bodyPr>
          <a:lstStyle/>
          <a:p>
            <a:pPr algn="ctr"/>
            <a:r>
              <a:rPr lang="en-US" sz="1200" i="1" dirty="0" smtClean="0">
                <a:solidFill>
                  <a:srgbClr val="000099"/>
                </a:solidFill>
                <a:latin typeface="Arial" panose="020B0604020202020204" pitchFamily="34" charset="0"/>
                <a:cs typeface="Arial" panose="020B0604020202020204" pitchFamily="34" charset="0"/>
              </a:rPr>
              <a:t>International Aircraft Systems Fire Protection Forum, May 14-15, 2019, Cologne, Germany</a:t>
            </a:r>
          </a:p>
        </p:txBody>
      </p:sp>
      <p:sp>
        <p:nvSpPr>
          <p:cNvPr id="34" name="TextBox 33"/>
          <p:cNvSpPr txBox="1"/>
          <p:nvPr/>
        </p:nvSpPr>
        <p:spPr>
          <a:xfrm>
            <a:off x="4759781" y="1066800"/>
            <a:ext cx="6224781" cy="872034"/>
          </a:xfrm>
          <a:prstGeom prst="rect">
            <a:avLst/>
          </a:prstGeom>
          <a:noFill/>
        </p:spPr>
        <p:txBody>
          <a:bodyPr wrap="none" rtlCol="0">
            <a:spAutoFit/>
          </a:bodyPr>
          <a:lstStyle/>
          <a:p>
            <a:pPr>
              <a:lnSpc>
                <a:spcPct val="150000"/>
              </a:lnSpc>
            </a:pPr>
            <a:r>
              <a:rPr lang="en-US" dirty="0" smtClean="0">
                <a:latin typeface="Arial" panose="020B0604020202020204" pitchFamily="34" charset="0"/>
                <a:cs typeface="Arial" panose="020B0604020202020204" pitchFamily="34" charset="0"/>
              </a:rPr>
              <a:t>Experimentally-derived correlations for ceiling jet flow*</a:t>
            </a:r>
          </a:p>
          <a:p>
            <a:pPr>
              <a:lnSpc>
                <a:spcPct val="150000"/>
              </a:lnSpc>
            </a:pPr>
            <a:r>
              <a:rPr lang="en-US" dirty="0" smtClean="0">
                <a:latin typeface="Arial" panose="020B0604020202020204" pitchFamily="34" charset="0"/>
                <a:cs typeface="Arial" panose="020B0604020202020204" pitchFamily="34" charset="0"/>
              </a:rPr>
              <a:t>(beyond the turning region at the ceiling)</a:t>
            </a:r>
          </a:p>
        </p:txBody>
      </p:sp>
      <p:sp>
        <p:nvSpPr>
          <p:cNvPr id="35" name="TextBox 34"/>
          <p:cNvSpPr txBox="1"/>
          <p:nvPr/>
        </p:nvSpPr>
        <p:spPr>
          <a:xfrm>
            <a:off x="6188886" y="5544979"/>
            <a:ext cx="2345514" cy="246221"/>
          </a:xfrm>
          <a:prstGeom prst="rect">
            <a:avLst/>
          </a:prstGeom>
          <a:noFill/>
        </p:spPr>
        <p:txBody>
          <a:bodyPr wrap="none" rtlCol="0">
            <a:spAutoFit/>
          </a:bodyPr>
          <a:lstStyle/>
          <a:p>
            <a:pPr algn="l"/>
            <a:r>
              <a:rPr lang="en-US" sz="1000" b="0" dirty="0" smtClean="0">
                <a:latin typeface="Arial" panose="020B0604020202020204" pitchFamily="34" charset="0"/>
                <a:cs typeface="Arial" panose="020B0604020202020204" pitchFamily="34" charset="0"/>
              </a:rPr>
              <a:t>*Alpert, R.L., </a:t>
            </a:r>
            <a:r>
              <a:rPr lang="en-US" sz="1000" b="0" i="1" dirty="0" smtClean="0">
                <a:latin typeface="Arial" panose="020B0604020202020204" pitchFamily="34" charset="0"/>
                <a:cs typeface="Arial" panose="020B0604020202020204" pitchFamily="34" charset="0"/>
              </a:rPr>
              <a:t>Fire Tech</a:t>
            </a:r>
            <a:r>
              <a:rPr lang="en-US" sz="1000" b="0" dirty="0" smtClean="0">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8</a:t>
            </a:r>
            <a:r>
              <a:rPr lang="en-US" sz="1000" b="0" dirty="0" smtClean="0">
                <a:latin typeface="Arial" panose="020B0604020202020204" pitchFamily="34" charset="0"/>
                <a:cs typeface="Arial" panose="020B0604020202020204" pitchFamily="34" charset="0"/>
              </a:rPr>
              <a:t>, 181 (1972)</a:t>
            </a:r>
          </a:p>
        </p:txBody>
      </p:sp>
      <p:grpSp>
        <p:nvGrpSpPr>
          <p:cNvPr id="19" name="Group 18"/>
          <p:cNvGrpSpPr/>
          <p:nvPr/>
        </p:nvGrpSpPr>
        <p:grpSpPr>
          <a:xfrm>
            <a:off x="990600" y="1524039"/>
            <a:ext cx="3228557" cy="2971799"/>
            <a:chOff x="838200" y="1676400"/>
            <a:chExt cx="3228557" cy="2971799"/>
          </a:xfrm>
        </p:grpSpPr>
        <p:grpSp>
          <p:nvGrpSpPr>
            <p:cNvPr id="12" name="Group 11"/>
            <p:cNvGrpSpPr/>
            <p:nvPr/>
          </p:nvGrpSpPr>
          <p:grpSpPr>
            <a:xfrm>
              <a:off x="838200" y="1676400"/>
              <a:ext cx="3194599" cy="2590800"/>
              <a:chOff x="1524000" y="3045855"/>
              <a:chExt cx="2421066" cy="1963470"/>
            </a:xfrm>
          </p:grpSpPr>
          <p:pic>
            <p:nvPicPr>
              <p:cNvPr id="18" name="Picture 17"/>
              <p:cNvPicPr>
                <a:picLocks noChangeAspect="1"/>
              </p:cNvPicPr>
              <p:nvPr/>
            </p:nvPicPr>
            <p:blipFill rotWithShape="1">
              <a:blip r:embed="rId3"/>
              <a:srcRect l="17994" r="7641" b="15413"/>
              <a:stretch/>
            </p:blipFill>
            <p:spPr>
              <a:xfrm>
                <a:off x="1524000" y="3045855"/>
                <a:ext cx="2421066" cy="1963470"/>
              </a:xfrm>
              <a:prstGeom prst="rect">
                <a:avLst/>
              </a:prstGeom>
            </p:spPr>
          </p:pic>
          <p:cxnSp>
            <p:nvCxnSpPr>
              <p:cNvPr id="7" name="Straight Arrow Connector 6"/>
              <p:cNvCxnSpPr/>
              <p:nvPr/>
            </p:nvCxnSpPr>
            <p:spPr>
              <a:xfrm>
                <a:off x="2622448" y="3505200"/>
                <a:ext cx="0" cy="1143000"/>
              </a:xfrm>
              <a:prstGeom prst="straightConnector1">
                <a:avLst/>
              </a:prstGeom>
              <a:ln>
                <a:solidFill>
                  <a:srgbClr val="FFFF00"/>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577836" y="3776438"/>
                <a:ext cx="332142" cy="338554"/>
              </a:xfrm>
              <a:prstGeom prst="rect">
                <a:avLst/>
              </a:prstGeom>
              <a:noFill/>
            </p:spPr>
            <p:txBody>
              <a:bodyPr wrap="none" rtlCol="0">
                <a:spAutoFit/>
              </a:bodyPr>
              <a:lstStyle/>
              <a:p>
                <a:pPr algn="l"/>
                <a:r>
                  <a:rPr lang="en-US" sz="1600" dirty="0">
                    <a:solidFill>
                      <a:srgbClr val="FFFF00"/>
                    </a:solidFill>
                    <a:latin typeface="Arial" panose="020B0604020202020204" pitchFamily="34" charset="0"/>
                    <a:cs typeface="Arial" panose="020B0604020202020204" pitchFamily="34" charset="0"/>
                  </a:rPr>
                  <a:t>H</a:t>
                </a:r>
                <a:endParaRPr lang="en-US" sz="1600" dirty="0" smtClean="0">
                  <a:solidFill>
                    <a:srgbClr val="FFFF00"/>
                  </a:solidFill>
                  <a:latin typeface="Arial" panose="020B0604020202020204" pitchFamily="34" charset="0"/>
                  <a:cs typeface="Arial" panose="020B0604020202020204" pitchFamily="34" charset="0"/>
                </a:endParaRPr>
              </a:p>
            </p:txBody>
          </p:sp>
          <p:cxnSp>
            <p:nvCxnSpPr>
              <p:cNvPr id="11" name="Straight Arrow Connector 10"/>
              <p:cNvCxnSpPr/>
              <p:nvPr/>
            </p:nvCxnSpPr>
            <p:spPr>
              <a:xfrm flipV="1">
                <a:off x="2624424" y="3409950"/>
                <a:ext cx="863600" cy="95250"/>
              </a:xfrm>
              <a:prstGeom prst="straightConnector1">
                <a:avLst/>
              </a:prstGeom>
              <a:ln>
                <a:solidFill>
                  <a:schemeClr val="accent3"/>
                </a:solidFill>
                <a:tailEnd type="triangle"/>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3488024" y="3288298"/>
                <a:ext cx="264816" cy="338554"/>
              </a:xfrm>
              <a:prstGeom prst="rect">
                <a:avLst/>
              </a:prstGeom>
              <a:noFill/>
            </p:spPr>
            <p:txBody>
              <a:bodyPr wrap="none" rtlCol="0">
                <a:spAutoFit/>
              </a:bodyPr>
              <a:lstStyle/>
              <a:p>
                <a:pPr algn="l"/>
                <a:r>
                  <a:rPr lang="en-US" sz="1600" dirty="0" smtClean="0">
                    <a:solidFill>
                      <a:schemeClr val="accent3"/>
                    </a:solidFill>
                    <a:latin typeface="Arial" panose="020B0604020202020204" pitchFamily="34" charset="0"/>
                    <a:cs typeface="Arial" panose="020B0604020202020204" pitchFamily="34" charset="0"/>
                  </a:rPr>
                  <a:t>r</a:t>
                </a:r>
              </a:p>
            </p:txBody>
          </p:sp>
        </p:grpSp>
        <p:sp>
          <p:nvSpPr>
            <p:cNvPr id="3" name="Arc 2"/>
            <p:cNvSpPr/>
            <p:nvPr/>
          </p:nvSpPr>
          <p:spPr>
            <a:xfrm rot="16200000">
              <a:off x="2147679" y="2729120"/>
              <a:ext cx="2286000" cy="1552157"/>
            </a:xfrm>
            <a:prstGeom prst="arc">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Arc 24"/>
            <p:cNvSpPr/>
            <p:nvPr/>
          </p:nvSpPr>
          <p:spPr>
            <a:xfrm rot="5400000" flipH="1">
              <a:off x="476248" y="3028951"/>
              <a:ext cx="2286000" cy="952496"/>
            </a:xfrm>
            <a:prstGeom prst="arc">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TextBox 25"/>
            <p:cNvSpPr txBox="1"/>
            <p:nvPr/>
          </p:nvSpPr>
          <p:spPr>
            <a:xfrm>
              <a:off x="1230560" y="2640405"/>
              <a:ext cx="797526" cy="584775"/>
            </a:xfrm>
            <a:prstGeom prst="rect">
              <a:avLst/>
            </a:prstGeom>
            <a:noFill/>
          </p:spPr>
          <p:txBody>
            <a:bodyPr wrap="none" rtlCol="0">
              <a:spAutoFit/>
            </a:bodyPr>
            <a:lstStyle/>
            <a:p>
              <a:pPr algn="r"/>
              <a:r>
                <a:rPr lang="en-US" sz="1600" dirty="0" smtClean="0">
                  <a:solidFill>
                    <a:schemeClr val="accent1"/>
                  </a:solidFill>
                  <a:latin typeface="Arial Narrow" panose="020B0606020202030204" pitchFamily="34" charset="0"/>
                  <a:cs typeface="Arial" panose="020B0604020202020204" pitchFamily="34" charset="0"/>
                </a:rPr>
                <a:t>Turning</a:t>
              </a:r>
            </a:p>
            <a:p>
              <a:pPr algn="r"/>
              <a:r>
                <a:rPr lang="en-US" sz="1600" dirty="0" smtClean="0">
                  <a:solidFill>
                    <a:schemeClr val="accent1"/>
                  </a:solidFill>
                  <a:latin typeface="Arial Narrow" panose="020B0606020202030204" pitchFamily="34" charset="0"/>
                  <a:cs typeface="Arial" panose="020B0604020202020204" pitchFamily="34" charset="0"/>
                </a:rPr>
                <a:t>region</a:t>
              </a:r>
            </a:p>
          </p:txBody>
        </p:sp>
      </p:grpSp>
      <mc:AlternateContent xmlns:mc="http://schemas.openxmlformats.org/markup-compatibility/2006" xmlns:a14="http://schemas.microsoft.com/office/drawing/2010/main">
        <mc:Choice Requires="a14">
          <p:sp>
            <p:nvSpPr>
              <p:cNvPr id="14" name="Rectangle 13"/>
              <p:cNvSpPr/>
              <p:nvPr/>
            </p:nvSpPr>
            <p:spPr>
              <a:xfrm>
                <a:off x="5410200" y="2133600"/>
                <a:ext cx="2241318" cy="7279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𝑻</m:t>
                      </m:r>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𝑻</m:t>
                          </m:r>
                        </m:e>
                        <m:sub>
                          <m:r>
                            <a:rPr lang="en-US" b="1" i="1" smtClean="0">
                              <a:latin typeface="Cambria Math" panose="02040503050406030204" pitchFamily="18" charset="0"/>
                              <a:ea typeface="Cambria Math" panose="02040503050406030204" pitchFamily="18" charset="0"/>
                            </a:rPr>
                            <m:t>∞</m:t>
                          </m:r>
                        </m:sub>
                      </m:sSub>
                      <m:r>
                        <a:rPr lang="en-US" i="1">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 </m:t>
                      </m:r>
                      <m:f>
                        <m:fPr>
                          <m:ctrlPr>
                            <a:rPr lang="en-US" b="1" i="1" smtClean="0">
                              <a:latin typeface="Cambria Math" panose="02040503050406030204" pitchFamily="18" charset="0"/>
                              <a:ea typeface="Cambria Math" panose="02040503050406030204" pitchFamily="18" charset="0"/>
                            </a:rPr>
                          </m:ctrlPr>
                        </m:fPr>
                        <m:num>
                          <m:sSup>
                            <m:sSupPr>
                              <m:ctrlPr>
                                <a:rPr lang="en-US" b="1" i="1" smtClean="0">
                                  <a:latin typeface="Cambria Math" panose="02040503050406030204" pitchFamily="18" charset="0"/>
                                  <a:ea typeface="Cambria Math" panose="02040503050406030204" pitchFamily="18" charset="0"/>
                                </a:rPr>
                              </m:ctrlPr>
                            </m:sSupPr>
                            <m:e>
                              <m:d>
                                <m:dPr>
                                  <m:ctrlPr>
                                    <a:rPr lang="en-US" b="1" i="1" smtClean="0">
                                      <a:latin typeface="Cambria Math" panose="02040503050406030204" pitchFamily="18" charset="0"/>
                                      <a:ea typeface="Cambria Math" panose="02040503050406030204" pitchFamily="18" charset="0"/>
                                    </a:rPr>
                                  </m:ctrlPr>
                                </m:dPr>
                                <m:e>
                                  <m:f>
                                    <m:fPr>
                                      <m:type m:val="lin"/>
                                      <m:ctrlPr>
                                        <a:rPr lang="en-US" b="1" i="1" smtClean="0">
                                          <a:latin typeface="Cambria Math" panose="02040503050406030204" pitchFamily="18" charset="0"/>
                                          <a:ea typeface="Cambria Math" panose="02040503050406030204" pitchFamily="18" charset="0"/>
                                        </a:rPr>
                                      </m:ctrlPr>
                                    </m:fPr>
                                    <m:num>
                                      <m:acc>
                                        <m:accPr>
                                          <m:chr m:val="̇"/>
                                          <m:ctrlPr>
                                            <a:rPr lang="en-US" b="1" i="1" smtClean="0">
                                              <a:latin typeface="Cambria Math" panose="02040503050406030204" pitchFamily="18" charset="0"/>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𝑸</m:t>
                                          </m:r>
                                        </m:e>
                                      </m:acc>
                                    </m:num>
                                    <m:den>
                                      <m:r>
                                        <a:rPr lang="en-US" b="1" i="1" smtClean="0">
                                          <a:latin typeface="Cambria Math" panose="02040503050406030204" pitchFamily="18" charset="0"/>
                                          <a:ea typeface="Cambria Math" panose="02040503050406030204" pitchFamily="18" charset="0"/>
                                        </a:rPr>
                                        <m:t>𝒓</m:t>
                                      </m:r>
                                    </m:den>
                                  </m:f>
                                </m:e>
                              </m:d>
                            </m:e>
                            <m:sup>
                              <m:r>
                                <a:rPr lang="en-US" b="1" i="1" smtClean="0">
                                  <a:latin typeface="Cambria Math" panose="02040503050406030204" pitchFamily="18" charset="0"/>
                                  <a:ea typeface="Cambria Math" panose="02040503050406030204" pitchFamily="18" charset="0"/>
                                </a:rPr>
                                <m:t>𝟐</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𝟑</m:t>
                              </m:r>
                            </m:sup>
                          </m:sSup>
                        </m:num>
                        <m:den>
                          <m:r>
                            <a:rPr lang="en-US" b="1" i="1" smtClean="0">
                              <a:latin typeface="Cambria Math" panose="02040503050406030204" pitchFamily="18" charset="0"/>
                              <a:ea typeface="Cambria Math" panose="02040503050406030204" pitchFamily="18" charset="0"/>
                            </a:rPr>
                            <m:t>𝑯</m:t>
                          </m:r>
                        </m:den>
                      </m:f>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5410200" y="2133600"/>
                <a:ext cx="2241318" cy="727956"/>
              </a:xfrm>
              <a:prstGeom prst="rect">
                <a:avLst/>
              </a:prstGeom>
              <a:blipFill rotWithShape="0">
                <a:blip r:embed="rId4"/>
                <a:stretch>
                  <a:fillRect/>
                </a:stretch>
              </a:blipFill>
            </p:spPr>
            <p:txBody>
              <a:bodyPr/>
              <a:lstStyle/>
              <a:p>
                <a:r>
                  <a:rPr lang="en-US">
                    <a:noFill/>
                  </a:rPr>
                  <a:t> </a:t>
                </a:r>
              </a:p>
            </p:txBody>
          </p:sp>
        </mc:Fallback>
      </mc:AlternateContent>
      <p:sp>
        <p:nvSpPr>
          <p:cNvPr id="17" name="TextBox 16"/>
          <p:cNvSpPr txBox="1"/>
          <p:nvPr/>
        </p:nvSpPr>
        <p:spPr>
          <a:xfrm>
            <a:off x="7966435" y="2373868"/>
            <a:ext cx="1709699" cy="369332"/>
          </a:xfrm>
          <a:prstGeom prst="rect">
            <a:avLst/>
          </a:prstGeom>
          <a:noFill/>
        </p:spPr>
        <p:txBody>
          <a:bodyPr wrap="none" rtlCol="0">
            <a:spAutoFit/>
          </a:bodyPr>
          <a:lstStyle/>
          <a:p>
            <a:pPr algn="l"/>
            <a:r>
              <a:rPr lang="en-US" dirty="0">
                <a:latin typeface="Cambria Math" panose="02040503050406030204" pitchFamily="18" charset="0"/>
                <a:ea typeface="Cambria Math" panose="02040503050406030204" pitchFamily="18" charset="0"/>
                <a:cs typeface="Arial" panose="020B0604020202020204" pitchFamily="34" charset="0"/>
              </a:rPr>
              <a:t>F</a:t>
            </a:r>
            <a:r>
              <a:rPr lang="en-US" dirty="0" smtClean="0">
                <a:latin typeface="Cambria Math" panose="02040503050406030204" pitchFamily="18" charset="0"/>
                <a:ea typeface="Cambria Math" panose="02040503050406030204" pitchFamily="18" charset="0"/>
                <a:cs typeface="Arial" panose="020B0604020202020204" pitchFamily="34" charset="0"/>
              </a:rPr>
              <a:t>or  r/H &gt;  0.18</a:t>
            </a:r>
          </a:p>
        </p:txBody>
      </p:sp>
      <p:sp>
        <p:nvSpPr>
          <p:cNvPr id="29" name="TextBox 28"/>
          <p:cNvSpPr txBox="1"/>
          <p:nvPr/>
        </p:nvSpPr>
        <p:spPr>
          <a:xfrm>
            <a:off x="7966435" y="3464440"/>
            <a:ext cx="1709699" cy="369332"/>
          </a:xfrm>
          <a:prstGeom prst="rect">
            <a:avLst/>
          </a:prstGeom>
          <a:noFill/>
        </p:spPr>
        <p:txBody>
          <a:bodyPr wrap="none" rtlCol="0">
            <a:spAutoFit/>
          </a:bodyPr>
          <a:lstStyle/>
          <a:p>
            <a:pPr algn="l"/>
            <a:r>
              <a:rPr lang="en-US" dirty="0">
                <a:latin typeface="Cambria Math" panose="02040503050406030204" pitchFamily="18" charset="0"/>
                <a:ea typeface="Cambria Math" panose="02040503050406030204" pitchFamily="18" charset="0"/>
                <a:cs typeface="Arial" panose="020B0604020202020204" pitchFamily="34" charset="0"/>
              </a:rPr>
              <a:t>F</a:t>
            </a:r>
            <a:r>
              <a:rPr lang="en-US" dirty="0" smtClean="0">
                <a:latin typeface="Cambria Math" panose="02040503050406030204" pitchFamily="18" charset="0"/>
                <a:ea typeface="Cambria Math" panose="02040503050406030204" pitchFamily="18" charset="0"/>
                <a:cs typeface="Arial" panose="020B0604020202020204" pitchFamily="34" charset="0"/>
              </a:rPr>
              <a:t>or  r/H &gt;  0.15</a:t>
            </a:r>
          </a:p>
        </p:txBody>
      </p:sp>
      <mc:AlternateContent xmlns:mc="http://schemas.openxmlformats.org/markup-compatibility/2006" xmlns:a14="http://schemas.microsoft.com/office/drawing/2010/main">
        <mc:Choice Requires="a14">
          <p:sp>
            <p:nvSpPr>
              <p:cNvPr id="30" name="Rectangle 29"/>
              <p:cNvSpPr/>
              <p:nvPr/>
            </p:nvSpPr>
            <p:spPr>
              <a:xfrm>
                <a:off x="5998428" y="3254327"/>
                <a:ext cx="1697772" cy="7212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𝑼</m:t>
                      </m:r>
                      <m:r>
                        <a:rPr lang="en-US" i="1">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 </m:t>
                      </m:r>
                      <m:f>
                        <m:fPr>
                          <m:ctrlPr>
                            <a:rPr lang="en-US" b="1" i="1" smtClean="0">
                              <a:latin typeface="Cambria Math" panose="02040503050406030204" pitchFamily="18" charset="0"/>
                              <a:ea typeface="Cambria Math" panose="02040503050406030204" pitchFamily="18" charset="0"/>
                            </a:rPr>
                          </m:ctrlPr>
                        </m:fPr>
                        <m:num>
                          <m:sSup>
                            <m:sSupPr>
                              <m:ctrlPr>
                                <a:rPr lang="en-US" b="1" i="1" smtClean="0">
                                  <a:latin typeface="Cambria Math" panose="02040503050406030204" pitchFamily="18" charset="0"/>
                                  <a:ea typeface="Cambria Math" panose="02040503050406030204" pitchFamily="18" charset="0"/>
                                </a:rPr>
                              </m:ctrlPr>
                            </m:sSupPr>
                            <m:e>
                              <m:acc>
                                <m:accPr>
                                  <m:chr m:val="̇"/>
                                  <m:ctrlPr>
                                    <a:rPr lang="en-US" b="1" i="1" smtClean="0">
                                      <a:latin typeface="Cambria Math" panose="02040503050406030204" pitchFamily="18" charset="0"/>
                                      <a:ea typeface="Cambria Math" panose="02040503050406030204" pitchFamily="18" charset="0"/>
                                    </a:rPr>
                                  </m:ctrlPr>
                                </m:accPr>
                                <m:e>
                                  <m:sSup>
                                    <m:sSupPr>
                                      <m:ctrlPr>
                                        <a:rPr lang="en-US" i="1">
                                          <a:latin typeface="Cambria Math" panose="02040503050406030204" pitchFamily="18" charset="0"/>
                                          <a:ea typeface="Cambria Math" panose="02040503050406030204" pitchFamily="18" charset="0"/>
                                        </a:rPr>
                                      </m:ctrlPr>
                                    </m:sSup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𝑸</m:t>
                                          </m:r>
                                        </m:e>
                                      </m:acc>
                                    </m:e>
                                    <m:sup>
                                      <m:r>
                                        <a:rPr lang="en-US" i="1">
                                          <a:latin typeface="Cambria Math" panose="02040503050406030204" pitchFamily="18" charset="0"/>
                                          <a:ea typeface="Cambria Math" panose="02040503050406030204" pitchFamily="18" charset="0"/>
                                        </a:rPr>
                                        <m:t>𝟏</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𝟑</m:t>
                                      </m:r>
                                    </m:sup>
                                  </m:sSup>
                                  <m:r>
                                    <a:rPr lang="en-US" b="1" i="1" smtClean="0">
                                      <a:latin typeface="Cambria Math" panose="02040503050406030204" pitchFamily="18" charset="0"/>
                                      <a:ea typeface="Cambria Math" panose="02040503050406030204" pitchFamily="18" charset="0"/>
                                    </a:rPr>
                                    <m:t>𝑯</m:t>
                                  </m:r>
                                </m:e>
                              </m:acc>
                            </m:e>
                            <m:sup>
                              <m:r>
                                <a:rPr lang="en-US" b="1" i="1" smtClean="0">
                                  <a:latin typeface="Cambria Math" panose="02040503050406030204" pitchFamily="18" charset="0"/>
                                  <a:ea typeface="Cambria Math" panose="02040503050406030204" pitchFamily="18" charset="0"/>
                                </a:rPr>
                                <m:t>𝟏</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𝟐</m:t>
                              </m:r>
                            </m:sup>
                          </m:sSup>
                        </m:num>
                        <m:den>
                          <m:sSup>
                            <m:sSupPr>
                              <m:ctrlPr>
                                <a:rPr lang="en-US" b="1" i="1" smtClean="0">
                                  <a:latin typeface="Cambria Math" panose="02040503050406030204" pitchFamily="18" charset="0"/>
                                  <a:ea typeface="Cambria Math" panose="02040503050406030204" pitchFamily="18" charset="0"/>
                                </a:rPr>
                              </m:ctrlPr>
                            </m:sSupPr>
                            <m:e>
                              <m:r>
                                <a:rPr lang="en-US" b="1" i="1" smtClean="0">
                                  <a:latin typeface="Cambria Math" panose="02040503050406030204" pitchFamily="18" charset="0"/>
                                  <a:ea typeface="Cambria Math" panose="02040503050406030204" pitchFamily="18" charset="0"/>
                                </a:rPr>
                                <m:t>𝒓</m:t>
                              </m:r>
                            </m:e>
                            <m:sup>
                              <m:r>
                                <a:rPr lang="en-US" b="1" i="1" smtClean="0">
                                  <a:latin typeface="Cambria Math" panose="02040503050406030204" pitchFamily="18" charset="0"/>
                                  <a:ea typeface="Cambria Math" panose="02040503050406030204" pitchFamily="18" charset="0"/>
                                </a:rPr>
                                <m:t>𝟓</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𝟔</m:t>
                              </m:r>
                            </m:sup>
                          </m:sSup>
                        </m:den>
                      </m:f>
                    </m:oMath>
                  </m:oMathPara>
                </a14:m>
                <a:endParaRPr lang="en-US" dirty="0"/>
              </a:p>
            </p:txBody>
          </p:sp>
        </mc:Choice>
        <mc:Fallback xmlns="">
          <p:sp>
            <p:nvSpPr>
              <p:cNvPr id="30" name="Rectangle 29"/>
              <p:cNvSpPr>
                <a:spLocks noRot="1" noChangeAspect="1" noMove="1" noResize="1" noEditPoints="1" noAdjustHandles="1" noChangeArrowheads="1" noChangeShapeType="1" noTextEdit="1"/>
              </p:cNvSpPr>
              <p:nvPr/>
            </p:nvSpPr>
            <p:spPr>
              <a:xfrm>
                <a:off x="5998428" y="3254327"/>
                <a:ext cx="1697772" cy="721288"/>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5227745" y="4267200"/>
                <a:ext cx="6348405" cy="1487843"/>
              </a:xfrm>
              <a:prstGeom prst="rect">
                <a:avLst/>
              </a:prstGeom>
              <a:noFill/>
            </p:spPr>
            <p:txBody>
              <a:bodyPr wrap="none" rtlCol="0">
                <a:spAutoFit/>
              </a:bodyPr>
              <a:lstStyle/>
              <a:p>
                <a:r>
                  <a:rPr lang="en-US" dirty="0" smtClean="0">
                    <a:latin typeface="Cambria Math" panose="02040503050406030204" pitchFamily="18" charset="0"/>
                    <a:ea typeface="Cambria Math" panose="02040503050406030204" pitchFamily="18" charset="0"/>
                    <a:cs typeface="Arial" panose="020B0604020202020204" pitchFamily="34" charset="0"/>
                  </a:rPr>
                  <a:t>Where 	</a:t>
                </a:r>
                <a14:m>
                  <m:oMath xmlns:m="http://schemas.openxmlformats.org/officeDocument/2006/math">
                    <m:acc>
                      <m:accPr>
                        <m:chr m:val="̇"/>
                        <m:ctrlPr>
                          <a:rPr lang="en-US" i="1" smtClean="0">
                            <a:latin typeface="Cambria Math" panose="02040503050406030204" pitchFamily="18" charset="0"/>
                            <a:ea typeface="Cambria Math" panose="02040503050406030204" pitchFamily="18" charset="0"/>
                            <a:cs typeface="Arial" panose="020B0604020202020204" pitchFamily="34" charset="0"/>
                          </a:rPr>
                        </m:ctrlPr>
                      </m:accPr>
                      <m:e>
                        <m:r>
                          <a:rPr lang="en-US" b="1" i="1" smtClean="0">
                            <a:latin typeface="Cambria Math" panose="02040503050406030204" pitchFamily="18" charset="0"/>
                            <a:ea typeface="Cambria Math" panose="02040503050406030204" pitchFamily="18" charset="0"/>
                            <a:cs typeface="Arial" panose="020B0604020202020204" pitchFamily="34" charset="0"/>
                          </a:rPr>
                          <m:t>𝑸</m:t>
                        </m:r>
                      </m:e>
                    </m:acc>
                  </m:oMath>
                </a14:m>
                <a:r>
                  <a:rPr lang="en-US" dirty="0" smtClean="0">
                    <a:latin typeface="Cambria Math" panose="02040503050406030204" pitchFamily="18" charset="0"/>
                    <a:ea typeface="Cambria Math" panose="02040503050406030204" pitchFamily="18" charset="0"/>
                    <a:cs typeface="Arial" panose="020B0604020202020204" pitchFamily="34" charset="0"/>
                  </a:rPr>
                  <a:t> is the total energy release rate in kW</a:t>
                </a:r>
              </a:p>
              <a:p>
                <a:r>
                  <a:rPr lang="en-US" dirty="0">
                    <a:latin typeface="Cambria Math" panose="02040503050406030204" pitchFamily="18" charset="0"/>
                    <a:ea typeface="Cambria Math" panose="02040503050406030204" pitchFamily="18" charset="0"/>
                    <a:cs typeface="Arial" panose="020B0604020202020204" pitchFamily="34" charset="0"/>
                  </a:rPr>
                  <a:t>	</a:t>
                </a:r>
                <a14:m>
                  <m:oMath xmlns:m="http://schemas.openxmlformats.org/officeDocument/2006/math">
                    <m:r>
                      <a:rPr lang="en-US" b="1" i="1" smtClean="0">
                        <a:latin typeface="Cambria Math" panose="02040503050406030204" pitchFamily="18" charset="0"/>
                        <a:ea typeface="Cambria Math" panose="02040503050406030204" pitchFamily="18" charset="0"/>
                        <a:cs typeface="Arial" panose="020B0604020202020204" pitchFamily="34" charset="0"/>
                      </a:rPr>
                      <m:t>𝑻</m:t>
                    </m:r>
                  </m:oMath>
                </a14:m>
                <a:r>
                  <a:rPr lang="en-US" dirty="0" smtClean="0">
                    <a:latin typeface="Cambria Math" panose="02040503050406030204" pitchFamily="18" charset="0"/>
                    <a:ea typeface="Cambria Math" panose="02040503050406030204" pitchFamily="18" charset="0"/>
                    <a:cs typeface="Arial" panose="020B0604020202020204" pitchFamily="34" charset="0"/>
                  </a:rPr>
                  <a:t> is the temperature </a:t>
                </a:r>
                <a:r>
                  <a:rPr lang="en-US" dirty="0">
                    <a:latin typeface="Cambria Math" panose="02040503050406030204" pitchFamily="18" charset="0"/>
                    <a:ea typeface="Cambria Math" panose="02040503050406030204" pitchFamily="18" charset="0"/>
                    <a:cs typeface="Arial" panose="020B0604020202020204" pitchFamily="34" charset="0"/>
                  </a:rPr>
                  <a:t>in </a:t>
                </a:r>
                <a14:m>
                  <m:oMath xmlns:m="http://schemas.openxmlformats.org/officeDocument/2006/math">
                    <m:r>
                      <a:rPr lang="en-US" b="1" i="1" dirty="0" smtClean="0">
                        <a:latin typeface="Cambria Math" panose="02040503050406030204" pitchFamily="18" charset="0"/>
                        <a:ea typeface="Cambria Math" panose="02040503050406030204" pitchFamily="18" charset="0"/>
                        <a:cs typeface="Arial" panose="020B0604020202020204" pitchFamily="34" charset="0"/>
                      </a:rPr>
                      <m:t>℃</m:t>
                    </m:r>
                  </m:oMath>
                </a14:m>
                <a:r>
                  <a:rPr lang="en-US" dirty="0" smtClean="0">
                    <a:latin typeface="Cambria Math" panose="02040503050406030204" pitchFamily="18" charset="0"/>
                    <a:ea typeface="Cambria Math" panose="02040503050406030204" pitchFamily="18" charset="0"/>
                    <a:cs typeface="Arial" panose="020B0604020202020204" pitchFamily="34" charset="0"/>
                  </a:rPr>
                  <a:t>	</a:t>
                </a:r>
              </a:p>
              <a:p>
                <a:r>
                  <a:rPr lang="en-US" dirty="0">
                    <a:latin typeface="Cambria Math" panose="02040503050406030204" pitchFamily="18" charset="0"/>
                    <a:ea typeface="Cambria Math" panose="02040503050406030204" pitchFamily="18" charset="0"/>
                    <a:cs typeface="Arial" panose="020B0604020202020204" pitchFamily="34" charset="0"/>
                  </a:rPr>
                  <a:t>	</a:t>
                </a:r>
                <a14:m>
                  <m:oMath xmlns:m="http://schemas.openxmlformats.org/officeDocument/2006/math">
                    <m:r>
                      <a:rPr lang="en-US" b="1" i="1" smtClean="0">
                        <a:latin typeface="Cambria Math" panose="02040503050406030204" pitchFamily="18" charset="0"/>
                        <a:ea typeface="Cambria Math" panose="02040503050406030204" pitchFamily="18" charset="0"/>
                        <a:cs typeface="Arial" panose="020B0604020202020204" pitchFamily="34" charset="0"/>
                      </a:rPr>
                      <m:t>𝑼</m:t>
                    </m:r>
                  </m:oMath>
                </a14:m>
                <a:r>
                  <a:rPr lang="en-US" dirty="0">
                    <a:latin typeface="Cambria Math" panose="02040503050406030204" pitchFamily="18" charset="0"/>
                    <a:ea typeface="Cambria Math" panose="02040503050406030204" pitchFamily="18" charset="0"/>
                    <a:cs typeface="Arial" panose="020B0604020202020204" pitchFamily="34" charset="0"/>
                  </a:rPr>
                  <a:t> is </a:t>
                </a:r>
                <a:r>
                  <a:rPr lang="en-US" dirty="0" smtClean="0">
                    <a:latin typeface="Cambria Math" panose="02040503050406030204" pitchFamily="18" charset="0"/>
                    <a:ea typeface="Cambria Math" panose="02040503050406030204" pitchFamily="18" charset="0"/>
                    <a:cs typeface="Arial" panose="020B0604020202020204" pitchFamily="34" charset="0"/>
                  </a:rPr>
                  <a:t>the velocity in m/s</a:t>
                </a:r>
              </a:p>
              <a:p>
                <a:r>
                  <a:rPr lang="en-US" dirty="0">
                    <a:latin typeface="Cambria Math" panose="02040503050406030204" pitchFamily="18" charset="0"/>
                    <a:ea typeface="Cambria Math" panose="02040503050406030204" pitchFamily="18" charset="0"/>
                    <a:cs typeface="Arial" panose="020B0604020202020204" pitchFamily="34" charset="0"/>
                  </a:rPr>
                  <a:t>	</a:t>
                </a:r>
                <a14:m>
                  <m:oMath xmlns:m="http://schemas.openxmlformats.org/officeDocument/2006/math">
                    <m:r>
                      <a:rPr lang="en-US" b="1" i="0" smtClean="0">
                        <a:latin typeface="Cambria Math" panose="02040503050406030204" pitchFamily="18" charset="0"/>
                        <a:ea typeface="Cambria Math" panose="02040503050406030204" pitchFamily="18" charset="0"/>
                        <a:cs typeface="Arial" panose="020B0604020202020204" pitchFamily="34" charset="0"/>
                      </a:rPr>
                      <m:t>𝐫</m:t>
                    </m:r>
                    <m:r>
                      <a:rPr lang="en-US" b="1" i="0" smtClean="0">
                        <a:latin typeface="Cambria Math" panose="02040503050406030204" pitchFamily="18" charset="0"/>
                        <a:ea typeface="Cambria Math" panose="02040503050406030204" pitchFamily="18" charset="0"/>
                        <a:cs typeface="Arial" panose="020B0604020202020204" pitchFamily="34" charset="0"/>
                      </a:rPr>
                      <m:t>, </m:t>
                    </m:r>
                    <m:r>
                      <a:rPr lang="en-US" b="1" i="0" smtClean="0">
                        <a:latin typeface="Cambria Math" panose="02040503050406030204" pitchFamily="18" charset="0"/>
                        <a:ea typeface="Cambria Math" panose="02040503050406030204" pitchFamily="18" charset="0"/>
                        <a:cs typeface="Arial" panose="020B0604020202020204" pitchFamily="34" charset="0"/>
                      </a:rPr>
                      <m:t>𝐇</m:t>
                    </m:r>
                  </m:oMath>
                </a14:m>
                <a:r>
                  <a:rPr lang="en-US" dirty="0">
                    <a:latin typeface="Cambria Math" panose="02040503050406030204" pitchFamily="18" charset="0"/>
                    <a:ea typeface="Cambria Math" panose="02040503050406030204" pitchFamily="18" charset="0"/>
                    <a:cs typeface="Arial" panose="020B0604020202020204" pitchFamily="34" charset="0"/>
                  </a:rPr>
                  <a:t> </a:t>
                </a:r>
                <a:r>
                  <a:rPr lang="en-US" dirty="0" smtClean="0">
                    <a:latin typeface="Cambria Math" panose="02040503050406030204" pitchFamily="18" charset="0"/>
                    <a:ea typeface="Cambria Math" panose="02040503050406030204" pitchFamily="18" charset="0"/>
                    <a:cs typeface="Arial" panose="020B0604020202020204" pitchFamily="34" charset="0"/>
                  </a:rPr>
                  <a:t>are the radial position and plume height </a:t>
                </a:r>
                <a:r>
                  <a:rPr lang="en-US" dirty="0">
                    <a:latin typeface="Cambria Math" panose="02040503050406030204" pitchFamily="18" charset="0"/>
                    <a:ea typeface="Cambria Math" panose="02040503050406030204" pitchFamily="18" charset="0"/>
                    <a:cs typeface="Arial" panose="020B0604020202020204" pitchFamily="34" charset="0"/>
                  </a:rPr>
                  <a:t>in </a:t>
                </a:r>
                <a:r>
                  <a:rPr lang="en-US" dirty="0" smtClean="0">
                    <a:latin typeface="Cambria Math" panose="02040503050406030204" pitchFamily="18" charset="0"/>
                    <a:ea typeface="Cambria Math" panose="02040503050406030204" pitchFamily="18" charset="0"/>
                    <a:cs typeface="Arial" panose="020B0604020202020204" pitchFamily="34" charset="0"/>
                  </a:rPr>
                  <a:t>meters</a:t>
                </a:r>
                <a:endParaRPr lang="en-US" dirty="0">
                  <a:latin typeface="Cambria Math" panose="02040503050406030204" pitchFamily="18" charset="0"/>
                  <a:ea typeface="Cambria Math" panose="02040503050406030204" pitchFamily="18" charset="0"/>
                  <a:cs typeface="Arial" panose="020B0604020202020204" pitchFamily="34" charset="0"/>
                </a:endParaRPr>
              </a:p>
              <a:p>
                <a:endParaRPr lang="en-US"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5227745" y="4267200"/>
                <a:ext cx="6348405" cy="1487843"/>
              </a:xfrm>
              <a:prstGeom prst="rect">
                <a:avLst/>
              </a:prstGeom>
              <a:blipFill rotWithShape="0">
                <a:blip r:embed="rId6"/>
                <a:stretch>
                  <a:fillRect l="-865" t="-1639" r="-192"/>
                </a:stretch>
              </a:blipFill>
            </p:spPr>
            <p:txBody>
              <a:bodyPr/>
              <a:lstStyle/>
              <a:p>
                <a:r>
                  <a:rPr lang="en-US">
                    <a:noFill/>
                  </a:rPr>
                  <a:t> </a:t>
                </a:r>
              </a:p>
            </p:txBody>
          </p:sp>
        </mc:Fallback>
      </mc:AlternateContent>
      <p:sp>
        <p:nvSpPr>
          <p:cNvPr id="23" name="Footer Placeholder 3"/>
          <p:cNvSpPr>
            <a:spLocks noGrp="1"/>
          </p:cNvSpPr>
          <p:nvPr>
            <p:ph type="ftr" sz="quarter" idx="10"/>
          </p:nvPr>
        </p:nvSpPr>
        <p:spPr>
          <a:xfrm>
            <a:off x="6248400" y="6360992"/>
            <a:ext cx="5248656" cy="182880"/>
          </a:xfrm>
        </p:spPr>
        <p:txBody>
          <a:bodyPr/>
          <a:lstStyle/>
          <a:p>
            <a:r>
              <a:rPr lang="en-US" dirty="0" smtClean="0">
                <a:solidFill>
                  <a:srgbClr val="E4551F"/>
                </a:solidFill>
              </a:rPr>
              <a:t>This document has been publicly released and is not subject to export controls.</a:t>
            </a:r>
            <a:endParaRPr lang="en-US" dirty="0">
              <a:solidFill>
                <a:srgbClr val="E4551F"/>
              </a:solidFill>
            </a:endParaRPr>
          </a:p>
        </p:txBody>
      </p:sp>
    </p:spTree>
    <p:extLst>
      <p:ext uri="{BB962C8B-B14F-4D97-AF65-F5344CB8AC3E}">
        <p14:creationId xmlns:p14="http://schemas.microsoft.com/office/powerpoint/2010/main" val="22997327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1028218" y="5427981"/>
            <a:ext cx="10591800" cy="591820"/>
          </a:xfrm>
          <a:prstGeom prst="rect">
            <a:avLst/>
          </a:prstGeom>
          <a:solidFill>
            <a:schemeClr val="bg1"/>
          </a:solidFill>
          <a:ln>
            <a:noFill/>
          </a:ln>
          <a:effectLst>
            <a:glow rad="1397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1"/>
          </p:nvPr>
        </p:nvSpPr>
        <p:spPr/>
        <p:txBody>
          <a:bodyPr/>
          <a:lstStyle/>
          <a:p>
            <a:pPr algn="r"/>
            <a:fld id="{01517C5A-21C8-4A78-AA4B-D0D5DD5ADE52}" type="slidenum">
              <a:rPr lang="en-US" smtClean="0">
                <a:solidFill>
                  <a:srgbClr val="000000"/>
                </a:solidFill>
              </a:rPr>
              <a:pPr algn="r"/>
              <a:t>12</a:t>
            </a:fld>
            <a:endParaRPr lang="en-US">
              <a:solidFill>
                <a:srgbClr val="000000"/>
              </a:solidFill>
            </a:endParaRPr>
          </a:p>
        </p:txBody>
      </p:sp>
      <p:sp>
        <p:nvSpPr>
          <p:cNvPr id="37" name="Title 2"/>
          <p:cNvSpPr>
            <a:spLocks noGrp="1"/>
          </p:cNvSpPr>
          <p:nvPr>
            <p:ph type="title"/>
          </p:nvPr>
        </p:nvSpPr>
        <p:spPr>
          <a:xfrm>
            <a:off x="609600" y="152400"/>
            <a:ext cx="10972800" cy="758500"/>
          </a:xfrm>
        </p:spPr>
        <p:txBody>
          <a:bodyPr/>
          <a:lstStyle/>
          <a:p>
            <a:r>
              <a:rPr lang="en-US" sz="2800" b="1" dirty="0" err="1" smtClean="0"/>
              <a:t>Cfd</a:t>
            </a:r>
            <a:r>
              <a:rPr lang="en-US" sz="2800" b="1" dirty="0" smtClean="0"/>
              <a:t> &amp; correlation comparison:</a:t>
            </a:r>
            <a:br>
              <a:rPr lang="en-US" sz="2800" b="1" dirty="0" smtClean="0"/>
            </a:br>
            <a:r>
              <a:rPr lang="en-US" sz="2800" b="1" dirty="0" smtClean="0"/>
              <a:t>Ceiling jet temperature and velocity</a:t>
            </a:r>
            <a:endParaRPr lang="en-US" sz="2800" b="1" dirty="0"/>
          </a:p>
        </p:txBody>
      </p:sp>
      <p:sp>
        <p:nvSpPr>
          <p:cNvPr id="64" name="TextBox 63"/>
          <p:cNvSpPr txBox="1"/>
          <p:nvPr/>
        </p:nvSpPr>
        <p:spPr>
          <a:xfrm>
            <a:off x="2209800" y="6561047"/>
            <a:ext cx="8077200" cy="276999"/>
          </a:xfrm>
          <a:prstGeom prst="rect">
            <a:avLst/>
          </a:prstGeom>
          <a:noFill/>
        </p:spPr>
        <p:txBody>
          <a:bodyPr wrap="square" rtlCol="0">
            <a:spAutoFit/>
          </a:bodyPr>
          <a:lstStyle/>
          <a:p>
            <a:pPr algn="ctr"/>
            <a:r>
              <a:rPr lang="en-US" sz="1200" i="1" dirty="0" smtClean="0">
                <a:solidFill>
                  <a:srgbClr val="000099"/>
                </a:solidFill>
                <a:latin typeface="Arial" panose="020B0604020202020204" pitchFamily="34" charset="0"/>
                <a:cs typeface="Arial" panose="020B0604020202020204" pitchFamily="34" charset="0"/>
              </a:rPr>
              <a:t>International Aircraft Systems Fire Protection Forum, May 14-15, 2019, Cologne, Germany</a:t>
            </a:r>
          </a:p>
        </p:txBody>
      </p:sp>
      <p:sp>
        <p:nvSpPr>
          <p:cNvPr id="40" name="TextBox 39"/>
          <p:cNvSpPr txBox="1"/>
          <p:nvPr/>
        </p:nvSpPr>
        <p:spPr>
          <a:xfrm>
            <a:off x="2558430" y="1402287"/>
            <a:ext cx="2315250" cy="318641"/>
          </a:xfrm>
          <a:prstGeom prst="rect">
            <a:avLst/>
          </a:prstGeom>
          <a:noFill/>
        </p:spPr>
        <p:txBody>
          <a:bodyPr wrap="none" rtlCol="0">
            <a:spAutoFit/>
          </a:bodyPr>
          <a:lstStyle/>
          <a:p>
            <a:pPr algn="l"/>
            <a:r>
              <a:rPr lang="en-US" sz="1600" dirty="0" smtClean="0">
                <a:latin typeface="Arial" panose="020B0604020202020204" pitchFamily="34" charset="0"/>
                <a:cs typeface="Arial" panose="020B0604020202020204" pitchFamily="34" charset="0"/>
              </a:rPr>
              <a:t>Ceiling Jet Temperature</a:t>
            </a:r>
          </a:p>
        </p:txBody>
      </p:sp>
      <p:sp>
        <p:nvSpPr>
          <p:cNvPr id="41" name="TextBox 40"/>
          <p:cNvSpPr txBox="1"/>
          <p:nvPr/>
        </p:nvSpPr>
        <p:spPr>
          <a:xfrm>
            <a:off x="7512187" y="1406442"/>
            <a:ext cx="2056845" cy="338554"/>
          </a:xfrm>
          <a:prstGeom prst="rect">
            <a:avLst/>
          </a:prstGeom>
          <a:noFill/>
        </p:spPr>
        <p:txBody>
          <a:bodyPr wrap="none" rtlCol="0">
            <a:spAutoFit/>
          </a:bodyPr>
          <a:lstStyle/>
          <a:p>
            <a:pPr algn="l"/>
            <a:r>
              <a:rPr lang="en-US" sz="1600" dirty="0" smtClean="0">
                <a:latin typeface="Arial" panose="020B0604020202020204" pitchFamily="34" charset="0"/>
                <a:cs typeface="Arial" panose="020B0604020202020204" pitchFamily="34" charset="0"/>
              </a:rPr>
              <a:t>Ceiling Jet Velocity</a:t>
            </a:r>
          </a:p>
        </p:txBody>
      </p:sp>
      <p:grpSp>
        <p:nvGrpSpPr>
          <p:cNvPr id="6" name="Group 5"/>
          <p:cNvGrpSpPr/>
          <p:nvPr/>
        </p:nvGrpSpPr>
        <p:grpSpPr>
          <a:xfrm>
            <a:off x="3794897" y="4502359"/>
            <a:ext cx="2253079" cy="676063"/>
            <a:chOff x="3170844" y="4242999"/>
            <a:chExt cx="2253079" cy="676063"/>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76664" t="26799" r="15003" b="47471"/>
            <a:stretch/>
          </p:blipFill>
          <p:spPr>
            <a:xfrm>
              <a:off x="3170844" y="4242999"/>
              <a:ext cx="381000" cy="676063"/>
            </a:xfrm>
            <a:prstGeom prst="rect">
              <a:avLst/>
            </a:prstGeom>
          </p:spPr>
        </p:pic>
        <p:sp>
          <p:nvSpPr>
            <p:cNvPr id="10" name="TextBox 9"/>
            <p:cNvSpPr txBox="1"/>
            <p:nvPr/>
          </p:nvSpPr>
          <p:spPr>
            <a:xfrm>
              <a:off x="3546934" y="4248835"/>
              <a:ext cx="1876989" cy="307777"/>
            </a:xfrm>
            <a:prstGeom prst="rect">
              <a:avLst/>
            </a:prstGeom>
            <a:noFill/>
          </p:spPr>
          <p:txBody>
            <a:bodyPr wrap="none" rtlCol="0">
              <a:spAutoFit/>
            </a:bodyPr>
            <a:lstStyle/>
            <a:p>
              <a:pPr algn="l"/>
              <a:r>
                <a:rPr lang="en-US" sz="1400" b="0" dirty="0" smtClean="0">
                  <a:latin typeface="Calibri" panose="020F0502020204030204" pitchFamily="34" charset="0"/>
                  <a:cs typeface="Calibri" panose="020F0502020204030204" pitchFamily="34" charset="0"/>
                </a:rPr>
                <a:t>CFD results: Ground SG</a:t>
              </a:r>
            </a:p>
          </p:txBody>
        </p:sp>
        <p:sp>
          <p:nvSpPr>
            <p:cNvPr id="42" name="TextBox 41"/>
            <p:cNvSpPr txBox="1"/>
            <p:nvPr/>
          </p:nvSpPr>
          <p:spPr>
            <a:xfrm>
              <a:off x="3546934" y="4543600"/>
              <a:ext cx="1806135" cy="307777"/>
            </a:xfrm>
            <a:prstGeom prst="rect">
              <a:avLst/>
            </a:prstGeom>
            <a:noFill/>
          </p:spPr>
          <p:txBody>
            <a:bodyPr wrap="none" rtlCol="0">
              <a:spAutoFit/>
            </a:bodyPr>
            <a:lstStyle/>
            <a:p>
              <a:pPr algn="l"/>
              <a:r>
                <a:rPr lang="en-US" sz="1400" b="0" dirty="0" smtClean="0">
                  <a:latin typeface="Calibri" panose="020F0502020204030204" pitchFamily="34" charset="0"/>
                  <a:cs typeface="Calibri" panose="020F0502020204030204" pitchFamily="34" charset="0"/>
                </a:rPr>
                <a:t>CFD results: Raised SG</a:t>
              </a:r>
            </a:p>
          </p:txBody>
        </p:sp>
      </p:grpSp>
      <p:grpSp>
        <p:nvGrpSpPr>
          <p:cNvPr id="7" name="Group 6"/>
          <p:cNvGrpSpPr/>
          <p:nvPr/>
        </p:nvGrpSpPr>
        <p:grpSpPr>
          <a:xfrm>
            <a:off x="6276576" y="4495800"/>
            <a:ext cx="2257824" cy="610527"/>
            <a:chOff x="6019800" y="4236440"/>
            <a:chExt cx="2257824" cy="610527"/>
          </a:xfrm>
        </p:grpSpPr>
        <p:pic>
          <p:nvPicPr>
            <p:cNvPr id="36" name="Picture 35"/>
            <p:cNvPicPr>
              <a:picLocks noChangeAspect="1"/>
            </p:cNvPicPr>
            <p:nvPr/>
          </p:nvPicPr>
          <p:blipFill rotWithShape="1">
            <a:blip r:embed="rId3" cstate="print">
              <a:extLst>
                <a:ext uri="{28A0092B-C50C-407E-A947-70E740481C1C}">
                  <a14:useLocalDpi xmlns:a14="http://schemas.microsoft.com/office/drawing/2010/main" val="0"/>
                </a:ext>
              </a:extLst>
            </a:blip>
            <a:srcRect l="76664" t="49184" r="15003" b="29701"/>
            <a:stretch/>
          </p:blipFill>
          <p:spPr>
            <a:xfrm>
              <a:off x="6019800" y="4236440"/>
              <a:ext cx="381000" cy="554812"/>
            </a:xfrm>
            <a:prstGeom prst="rect">
              <a:avLst/>
            </a:prstGeom>
          </p:spPr>
        </p:pic>
        <p:sp>
          <p:nvSpPr>
            <p:cNvPr id="43" name="TextBox 42"/>
            <p:cNvSpPr txBox="1"/>
            <p:nvPr/>
          </p:nvSpPr>
          <p:spPr>
            <a:xfrm>
              <a:off x="6395890" y="4244425"/>
              <a:ext cx="1881734" cy="307777"/>
            </a:xfrm>
            <a:prstGeom prst="rect">
              <a:avLst/>
            </a:prstGeom>
            <a:noFill/>
          </p:spPr>
          <p:txBody>
            <a:bodyPr wrap="none" rtlCol="0">
              <a:spAutoFit/>
            </a:bodyPr>
            <a:lstStyle/>
            <a:p>
              <a:pPr algn="l"/>
              <a:r>
                <a:rPr lang="en-US" sz="1400" b="0" dirty="0" smtClean="0">
                  <a:latin typeface="Calibri" panose="020F0502020204030204" pitchFamily="34" charset="0"/>
                  <a:cs typeface="Calibri" panose="020F0502020204030204" pitchFamily="34" charset="0"/>
                </a:rPr>
                <a:t>Correlation: Ground SG</a:t>
              </a:r>
            </a:p>
          </p:txBody>
        </p:sp>
        <p:sp>
          <p:nvSpPr>
            <p:cNvPr id="44" name="TextBox 43"/>
            <p:cNvSpPr txBox="1"/>
            <p:nvPr/>
          </p:nvSpPr>
          <p:spPr>
            <a:xfrm>
              <a:off x="6395890" y="4539190"/>
              <a:ext cx="1810880" cy="307777"/>
            </a:xfrm>
            <a:prstGeom prst="rect">
              <a:avLst/>
            </a:prstGeom>
            <a:noFill/>
          </p:spPr>
          <p:txBody>
            <a:bodyPr wrap="none" rtlCol="0">
              <a:spAutoFit/>
            </a:bodyPr>
            <a:lstStyle/>
            <a:p>
              <a:pPr algn="l"/>
              <a:r>
                <a:rPr lang="en-US" sz="1400" b="0" dirty="0" smtClean="0">
                  <a:latin typeface="Calibri" panose="020F0502020204030204" pitchFamily="34" charset="0"/>
                  <a:cs typeface="Calibri" panose="020F0502020204030204" pitchFamily="34" charset="0"/>
                </a:rPr>
                <a:t>Correlation: Raised SG</a:t>
              </a:r>
            </a:p>
          </p:txBody>
        </p:sp>
      </p:grpSp>
      <p:sp>
        <p:nvSpPr>
          <p:cNvPr id="19" name="TextBox 18"/>
          <p:cNvSpPr txBox="1"/>
          <p:nvPr/>
        </p:nvSpPr>
        <p:spPr>
          <a:xfrm>
            <a:off x="1417320" y="5486400"/>
            <a:ext cx="9921240" cy="400110"/>
          </a:xfrm>
          <a:prstGeom prst="rect">
            <a:avLst/>
          </a:prstGeom>
          <a:noFill/>
        </p:spPr>
        <p:txBody>
          <a:bodyPr wrap="square" rtlCol="0">
            <a:spAutoFit/>
          </a:bodyPr>
          <a:lstStyle/>
          <a:p>
            <a:pPr algn="l"/>
            <a:r>
              <a:rPr lang="en-US" sz="2000" b="0" dirty="0" smtClean="0">
                <a:solidFill>
                  <a:schemeClr val="accent1"/>
                </a:solidFill>
                <a:latin typeface="Arial" panose="020B0604020202020204" pitchFamily="34" charset="0"/>
                <a:cs typeface="Arial" panose="020B0604020202020204" pitchFamily="34" charset="0"/>
              </a:rPr>
              <a:t>CFD simulations confirms correlation trends for ceiling jet temperatures and velocities</a:t>
            </a:r>
          </a:p>
        </p:txBody>
      </p:sp>
      <p:sp>
        <p:nvSpPr>
          <p:cNvPr id="18" name="TextBox 17"/>
          <p:cNvSpPr txBox="1"/>
          <p:nvPr/>
        </p:nvSpPr>
        <p:spPr>
          <a:xfrm rot="16200000">
            <a:off x="6289998" y="2540373"/>
            <a:ext cx="750398" cy="307777"/>
          </a:xfrm>
          <a:prstGeom prst="rect">
            <a:avLst/>
          </a:prstGeom>
          <a:noFill/>
        </p:spPr>
        <p:txBody>
          <a:bodyPr wrap="none" rtlCol="0">
            <a:spAutoFit/>
          </a:bodyPr>
          <a:lstStyle/>
          <a:p>
            <a:pPr algn="l"/>
            <a:r>
              <a:rPr lang="en-US" sz="1400" b="0" dirty="0" smtClean="0">
                <a:solidFill>
                  <a:schemeClr val="bg2">
                    <a:lumMod val="50000"/>
                  </a:schemeClr>
                </a:solidFill>
                <a:latin typeface="Calibri" panose="020F0502020204030204" pitchFamily="34" charset="0"/>
                <a:cs typeface="Calibri" panose="020F0502020204030204" pitchFamily="34" charset="0"/>
              </a:rPr>
              <a:t>velocity</a:t>
            </a:r>
          </a:p>
        </p:txBody>
      </p:sp>
      <p:sp>
        <p:nvSpPr>
          <p:cNvPr id="17" name="Rounded Rectangle 16"/>
          <p:cNvSpPr/>
          <p:nvPr/>
        </p:nvSpPr>
        <p:spPr>
          <a:xfrm>
            <a:off x="1658657" y="1293644"/>
            <a:ext cx="4267200" cy="2996690"/>
          </a:xfrm>
          <a:prstGeom prst="roundRect">
            <a:avLst>
              <a:gd name="adj" fmla="val 12908"/>
            </a:avLst>
          </a:prstGeom>
          <a:no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3592535" y="3733800"/>
            <a:ext cx="428322" cy="307777"/>
          </a:xfrm>
          <a:prstGeom prst="rect">
            <a:avLst/>
          </a:prstGeom>
          <a:noFill/>
        </p:spPr>
        <p:txBody>
          <a:bodyPr wrap="none" rtlCol="0">
            <a:spAutoFit/>
          </a:bodyPr>
          <a:lstStyle/>
          <a:p>
            <a:pPr algn="l"/>
            <a:r>
              <a:rPr lang="en-US" sz="1400" b="0" dirty="0" smtClean="0">
                <a:solidFill>
                  <a:schemeClr val="bg2">
                    <a:lumMod val="50000"/>
                  </a:schemeClr>
                </a:solidFill>
                <a:latin typeface="Calibri" panose="020F0502020204030204" pitchFamily="34" charset="0"/>
                <a:cs typeface="Calibri" panose="020F0502020204030204" pitchFamily="34" charset="0"/>
              </a:rPr>
              <a:t>r/H</a:t>
            </a:r>
          </a:p>
        </p:txBody>
      </p:sp>
      <p:sp>
        <p:nvSpPr>
          <p:cNvPr id="49" name="TextBox 48"/>
          <p:cNvSpPr txBox="1"/>
          <p:nvPr/>
        </p:nvSpPr>
        <p:spPr>
          <a:xfrm rot="16200000">
            <a:off x="1369071" y="2624259"/>
            <a:ext cx="1109599" cy="307777"/>
          </a:xfrm>
          <a:prstGeom prst="rect">
            <a:avLst/>
          </a:prstGeom>
          <a:noFill/>
        </p:spPr>
        <p:txBody>
          <a:bodyPr wrap="none" rtlCol="0">
            <a:spAutoFit/>
          </a:bodyPr>
          <a:lstStyle/>
          <a:p>
            <a:pPr algn="l"/>
            <a:r>
              <a:rPr lang="en-US" sz="1400" b="0" dirty="0" smtClean="0">
                <a:solidFill>
                  <a:schemeClr val="bg2">
                    <a:lumMod val="50000"/>
                  </a:schemeClr>
                </a:solidFill>
                <a:latin typeface="Calibri" panose="020F0502020204030204" pitchFamily="34" charset="0"/>
                <a:cs typeface="Calibri" panose="020F0502020204030204" pitchFamily="34" charset="0"/>
              </a:rPr>
              <a:t>temperature</a:t>
            </a:r>
          </a:p>
        </p:txBody>
      </p:sp>
      <p:sp>
        <p:nvSpPr>
          <p:cNvPr id="51" name="TextBox 50"/>
          <p:cNvSpPr txBox="1"/>
          <p:nvPr/>
        </p:nvSpPr>
        <p:spPr>
          <a:xfrm>
            <a:off x="8326448" y="3739967"/>
            <a:ext cx="428322" cy="307777"/>
          </a:xfrm>
          <a:prstGeom prst="rect">
            <a:avLst/>
          </a:prstGeom>
          <a:noFill/>
        </p:spPr>
        <p:txBody>
          <a:bodyPr wrap="none" rtlCol="0">
            <a:spAutoFit/>
          </a:bodyPr>
          <a:lstStyle/>
          <a:p>
            <a:pPr algn="l"/>
            <a:r>
              <a:rPr lang="en-US" sz="1400" b="0" dirty="0" smtClean="0">
                <a:solidFill>
                  <a:schemeClr val="bg2">
                    <a:lumMod val="50000"/>
                  </a:schemeClr>
                </a:solidFill>
                <a:latin typeface="Calibri" panose="020F0502020204030204" pitchFamily="34" charset="0"/>
                <a:cs typeface="Calibri" panose="020F0502020204030204" pitchFamily="34" charset="0"/>
              </a:rPr>
              <a:t>r/H</a:t>
            </a:r>
          </a:p>
        </p:txBody>
      </p:sp>
      <p:sp>
        <p:nvSpPr>
          <p:cNvPr id="70" name="Rounded Rectangle 69"/>
          <p:cNvSpPr/>
          <p:nvPr/>
        </p:nvSpPr>
        <p:spPr>
          <a:xfrm>
            <a:off x="6324600" y="1293644"/>
            <a:ext cx="4267200" cy="2996690"/>
          </a:xfrm>
          <a:prstGeom prst="roundRect">
            <a:avLst>
              <a:gd name="adj" fmla="val 12908"/>
            </a:avLst>
          </a:prstGeom>
          <a:no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Footer Placeholder 3"/>
          <p:cNvSpPr>
            <a:spLocks noGrp="1"/>
          </p:cNvSpPr>
          <p:nvPr>
            <p:ph type="ftr" sz="quarter" idx="10"/>
          </p:nvPr>
        </p:nvSpPr>
        <p:spPr>
          <a:xfrm>
            <a:off x="6248400" y="6360992"/>
            <a:ext cx="5248656" cy="182880"/>
          </a:xfrm>
        </p:spPr>
        <p:txBody>
          <a:bodyPr/>
          <a:lstStyle/>
          <a:p>
            <a:r>
              <a:rPr lang="en-US" dirty="0" smtClean="0">
                <a:solidFill>
                  <a:srgbClr val="E4551F"/>
                </a:solidFill>
              </a:rPr>
              <a:t>This document has been publicly released and is not subject to export controls.</a:t>
            </a:r>
            <a:endParaRPr lang="en-US" dirty="0">
              <a:solidFill>
                <a:srgbClr val="E4551F"/>
              </a:solidFill>
            </a:endParaRPr>
          </a:p>
        </p:txBody>
      </p:sp>
      <p:pic>
        <p:nvPicPr>
          <p:cNvPr id="8" name="Picture 7"/>
          <p:cNvPicPr>
            <a:picLocks noChangeAspect="1"/>
          </p:cNvPicPr>
          <p:nvPr/>
        </p:nvPicPr>
        <p:blipFill>
          <a:blip r:embed="rId4"/>
          <a:stretch>
            <a:fillRect/>
          </a:stretch>
        </p:blipFill>
        <p:spPr>
          <a:xfrm>
            <a:off x="2077759" y="1875631"/>
            <a:ext cx="3584759" cy="1828959"/>
          </a:xfrm>
          <a:prstGeom prst="rect">
            <a:avLst/>
          </a:prstGeom>
        </p:spPr>
      </p:pic>
      <p:pic>
        <p:nvPicPr>
          <p:cNvPr id="9" name="Picture 8"/>
          <p:cNvPicPr>
            <a:picLocks noChangeAspect="1"/>
          </p:cNvPicPr>
          <p:nvPr/>
        </p:nvPicPr>
        <p:blipFill>
          <a:blip r:embed="rId5"/>
          <a:stretch>
            <a:fillRect/>
          </a:stretch>
        </p:blipFill>
        <p:spPr>
          <a:xfrm>
            <a:off x="6943546" y="1881922"/>
            <a:ext cx="3535986" cy="1902117"/>
          </a:xfrm>
          <a:prstGeom prst="rect">
            <a:avLst/>
          </a:prstGeom>
        </p:spPr>
      </p:pic>
    </p:spTree>
    <p:extLst>
      <p:ext uri="{BB962C8B-B14F-4D97-AF65-F5344CB8AC3E}">
        <p14:creationId xmlns:p14="http://schemas.microsoft.com/office/powerpoint/2010/main" val="8787260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253302" y="914400"/>
            <a:ext cx="11481498" cy="1378356"/>
          </a:xfrm>
          <a:prstGeom prst="roundRect">
            <a:avLst/>
          </a:prstGeom>
          <a:solidFill>
            <a:schemeClr val="bg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p:cNvSpPr/>
          <p:nvPr/>
        </p:nvSpPr>
        <p:spPr>
          <a:xfrm>
            <a:off x="7467600" y="5120062"/>
            <a:ext cx="4495800" cy="1121342"/>
          </a:xfrm>
          <a:prstGeom prst="roundRect">
            <a:avLst/>
          </a:prstGeom>
          <a:solidFill>
            <a:schemeClr val="bg2"/>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533400" y="2500008"/>
            <a:ext cx="8763000" cy="2467466"/>
          </a:xfrm>
          <a:prstGeom prst="roundRect">
            <a:avLst>
              <a:gd name="adj" fmla="val 9793"/>
            </a:avLst>
          </a:prstGeom>
          <a:solidFill>
            <a:schemeClr val="bg1"/>
          </a:solidFill>
          <a:ln>
            <a:noFill/>
          </a:ln>
          <a:effectLst>
            <a:glow rad="101600">
              <a:schemeClr val="accent4">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09600" y="155900"/>
            <a:ext cx="10972800" cy="758500"/>
          </a:xfrm>
        </p:spPr>
        <p:txBody>
          <a:bodyPr/>
          <a:lstStyle/>
          <a:p>
            <a:r>
              <a:rPr lang="en-US" sz="2800" b="1" dirty="0" smtClean="0"/>
              <a:t>Detection system design tool development</a:t>
            </a:r>
            <a:endParaRPr lang="en-US" sz="2800" b="1" dirty="0"/>
          </a:p>
        </p:txBody>
      </p:sp>
      <p:sp>
        <p:nvSpPr>
          <p:cNvPr id="7" name="TextBox 6"/>
          <p:cNvSpPr txBox="1"/>
          <p:nvPr/>
        </p:nvSpPr>
        <p:spPr>
          <a:xfrm>
            <a:off x="2209800" y="6561047"/>
            <a:ext cx="8077200" cy="276999"/>
          </a:xfrm>
          <a:prstGeom prst="rect">
            <a:avLst/>
          </a:prstGeom>
          <a:noFill/>
        </p:spPr>
        <p:txBody>
          <a:bodyPr wrap="square" rtlCol="0">
            <a:spAutoFit/>
          </a:bodyPr>
          <a:lstStyle/>
          <a:p>
            <a:pPr algn="ctr"/>
            <a:r>
              <a:rPr lang="en-US" sz="1200" i="1" dirty="0" smtClean="0">
                <a:solidFill>
                  <a:srgbClr val="000099"/>
                </a:solidFill>
                <a:latin typeface="Arial" panose="020B0604020202020204" pitchFamily="34" charset="0"/>
                <a:cs typeface="Arial" panose="020B0604020202020204" pitchFamily="34" charset="0"/>
              </a:rPr>
              <a:t>International Aircraft Systems Fire Protection Forum, May 14-15, 2019, Cologne, Germany</a:t>
            </a:r>
          </a:p>
        </p:txBody>
      </p:sp>
      <p:sp>
        <p:nvSpPr>
          <p:cNvPr id="8" name="Slide Number Placeholder 7"/>
          <p:cNvSpPr>
            <a:spLocks noGrp="1"/>
          </p:cNvSpPr>
          <p:nvPr>
            <p:ph type="sldNum" sz="quarter" idx="11"/>
          </p:nvPr>
        </p:nvSpPr>
        <p:spPr/>
        <p:txBody>
          <a:bodyPr/>
          <a:lstStyle/>
          <a:p>
            <a:pPr algn="r"/>
            <a:fld id="{01517C5A-21C8-4A78-AA4B-D0D5DD5ADE52}" type="slidenum">
              <a:rPr lang="en-US" smtClean="0">
                <a:solidFill>
                  <a:srgbClr val="000000"/>
                </a:solidFill>
              </a:rPr>
              <a:pPr algn="r"/>
              <a:t>13</a:t>
            </a:fld>
            <a:endParaRPr lang="en-US">
              <a:solidFill>
                <a:srgbClr val="000000"/>
              </a:solidFill>
            </a:endParaRPr>
          </a:p>
        </p:txBody>
      </p:sp>
      <p:sp>
        <p:nvSpPr>
          <p:cNvPr id="13" name="Text Placeholder 1"/>
          <p:cNvSpPr>
            <a:spLocks noGrp="1"/>
          </p:cNvSpPr>
          <p:nvPr>
            <p:ph type="body" idx="1"/>
          </p:nvPr>
        </p:nvSpPr>
        <p:spPr>
          <a:xfrm>
            <a:off x="8976360" y="5181600"/>
            <a:ext cx="2362200" cy="457200"/>
          </a:xfrm>
        </p:spPr>
        <p:txBody>
          <a:bodyPr>
            <a:noAutofit/>
          </a:bodyPr>
          <a:lstStyle/>
          <a:p>
            <a:r>
              <a:rPr lang="en-US" sz="2000" b="1" dirty="0" smtClean="0"/>
              <a:t>Next step</a:t>
            </a:r>
          </a:p>
        </p:txBody>
      </p:sp>
      <p:sp>
        <p:nvSpPr>
          <p:cNvPr id="10" name="Content Placeholder 51"/>
          <p:cNvSpPr txBox="1">
            <a:spLocks/>
          </p:cNvSpPr>
          <p:nvPr/>
        </p:nvSpPr>
        <p:spPr>
          <a:xfrm>
            <a:off x="353992" y="995763"/>
            <a:ext cx="1828800" cy="527712"/>
          </a:xfrm>
          <a:prstGeom prst="rect">
            <a:avLst/>
          </a:prstGeom>
          <a:noFill/>
        </p:spPr>
        <p:txBody>
          <a:bodyPr vert="horz" lIns="91440" tIns="45720" rIns="91440" bIns="45720" rtlCol="0" anchor="t">
            <a:normAutofit/>
          </a:bodyPr>
          <a:lstStyle>
            <a:lvl1pPr marL="0" marR="0" indent="0" algn="l" defTabSz="457178"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sz="1100" b="0" kern="1200" cap="all" spc="200" baseline="0">
                <a:solidFill>
                  <a:schemeClr val="accent1"/>
                </a:solidFill>
                <a:latin typeface="Arial" panose="020B0604020202020204" pitchFamily="34" charset="0"/>
                <a:ea typeface="+mn-ea"/>
                <a:cs typeface="Arial" panose="020B0604020202020204" pitchFamily="34" charset="0"/>
              </a:defRPr>
            </a:lvl1pPr>
            <a:lvl2pPr marL="457178" indent="0" algn="l" defTabSz="457178" rtl="0" eaLnBrk="1" latinLnBrk="0" hangingPunct="1">
              <a:spcBef>
                <a:spcPct val="20000"/>
              </a:spcBef>
              <a:buClr>
                <a:schemeClr val="accent1"/>
              </a:buClr>
              <a:buFont typeface="Arial" panose="020B0604020202020204" pitchFamily="34" charset="0"/>
              <a:buNone/>
              <a:tabLst/>
              <a:defRPr sz="2000" b="1" kern="1200">
                <a:solidFill>
                  <a:schemeClr val="tx1"/>
                </a:solidFill>
                <a:latin typeface="Arial" panose="020B0604020202020204" pitchFamily="34" charset="0"/>
                <a:ea typeface="+mn-ea"/>
                <a:cs typeface="Arial" panose="020B0604020202020204" pitchFamily="34" charset="0"/>
              </a:defRPr>
            </a:lvl2pPr>
            <a:lvl3pPr marL="914355" indent="0" algn="l" defTabSz="457178" rtl="0" eaLnBrk="1" latinLnBrk="0" hangingPunct="1">
              <a:spcBef>
                <a:spcPct val="20000"/>
              </a:spcBef>
              <a:buClr>
                <a:schemeClr val="accent1"/>
              </a:buClr>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532" indent="0" algn="l" defTabSz="457178" rtl="0" eaLnBrk="1" latinLnBrk="0" hangingPunct="1">
              <a:spcBef>
                <a:spcPct val="20000"/>
              </a:spcBef>
              <a:buClr>
                <a:schemeClr val="accent1"/>
              </a:buClr>
              <a:buFont typeface="Arial"/>
              <a:buNone/>
              <a:defRPr sz="1600" b="1" kern="1200">
                <a:solidFill>
                  <a:schemeClr val="tx1"/>
                </a:solidFill>
                <a:latin typeface="Arial" panose="020B0604020202020204" pitchFamily="34" charset="0"/>
                <a:ea typeface="+mn-ea"/>
                <a:cs typeface="Arial" panose="020B0604020202020204" pitchFamily="34" charset="0"/>
              </a:defRPr>
            </a:lvl4pPr>
            <a:lvl5pPr marL="1828709" indent="0" algn="l" defTabSz="457178" rtl="0" eaLnBrk="1" latinLnBrk="0" hangingPunct="1">
              <a:spcBef>
                <a:spcPct val="20000"/>
              </a:spcBef>
              <a:buClr>
                <a:schemeClr val="accent2"/>
              </a:buClr>
              <a:buFont typeface="Arial"/>
              <a:buNone/>
              <a:defRPr sz="1600" b="1" kern="1200">
                <a:solidFill>
                  <a:schemeClr val="accent6"/>
                </a:solidFill>
                <a:latin typeface="Arial" panose="020B0604020202020204" pitchFamily="34" charset="0"/>
                <a:ea typeface="+mn-ea"/>
                <a:cs typeface="Arial" panose="020B0604020202020204" pitchFamily="34" charset="0"/>
              </a:defRPr>
            </a:lvl5pPr>
            <a:lvl6pPr marL="2285886" indent="0" algn="l" defTabSz="457178" rtl="0" eaLnBrk="1" latinLnBrk="0" hangingPunct="1">
              <a:spcBef>
                <a:spcPct val="20000"/>
              </a:spcBef>
              <a:buFont typeface="Arial"/>
              <a:buNone/>
              <a:defRPr sz="1600" b="1" kern="1200">
                <a:solidFill>
                  <a:schemeClr val="tx1"/>
                </a:solidFill>
                <a:latin typeface="+mn-lt"/>
                <a:ea typeface="+mn-ea"/>
                <a:cs typeface="+mn-cs"/>
              </a:defRPr>
            </a:lvl6pPr>
            <a:lvl7pPr marL="2743064" indent="0" algn="l" defTabSz="457178" rtl="0" eaLnBrk="1" latinLnBrk="0" hangingPunct="1">
              <a:spcBef>
                <a:spcPct val="20000"/>
              </a:spcBef>
              <a:buFont typeface="Arial"/>
              <a:buNone/>
              <a:defRPr sz="1600" b="1" kern="1200">
                <a:solidFill>
                  <a:schemeClr val="tx1"/>
                </a:solidFill>
                <a:latin typeface="+mn-lt"/>
                <a:ea typeface="+mn-ea"/>
                <a:cs typeface="+mn-cs"/>
              </a:defRPr>
            </a:lvl7pPr>
            <a:lvl8pPr marL="3200240" indent="0" algn="l" defTabSz="457178" rtl="0" eaLnBrk="1" latinLnBrk="0" hangingPunct="1">
              <a:spcBef>
                <a:spcPct val="20000"/>
              </a:spcBef>
              <a:buFont typeface="Arial"/>
              <a:buNone/>
              <a:defRPr sz="1600" b="1" kern="1200">
                <a:solidFill>
                  <a:schemeClr val="tx1"/>
                </a:solidFill>
                <a:latin typeface="+mn-lt"/>
                <a:ea typeface="+mn-ea"/>
                <a:cs typeface="+mn-cs"/>
              </a:defRPr>
            </a:lvl8pPr>
            <a:lvl9pPr marL="3657418" indent="0" algn="l" defTabSz="457178" rtl="0" eaLnBrk="1" latinLnBrk="0" hangingPunct="1">
              <a:spcBef>
                <a:spcPct val="20000"/>
              </a:spcBef>
              <a:buFont typeface="Arial"/>
              <a:buNone/>
              <a:defRPr sz="1600" b="1" kern="1200">
                <a:solidFill>
                  <a:schemeClr val="tx1"/>
                </a:solidFill>
                <a:latin typeface="+mn-lt"/>
                <a:ea typeface="+mn-ea"/>
                <a:cs typeface="+mn-cs"/>
              </a:defRPr>
            </a:lvl9pPr>
          </a:lstStyle>
          <a:p>
            <a:r>
              <a:rPr lang="en-US" sz="2000" b="1" dirty="0" smtClean="0">
                <a:solidFill>
                  <a:schemeClr val="accent2"/>
                </a:solidFill>
              </a:rPr>
              <a:t>Summary</a:t>
            </a:r>
          </a:p>
          <a:p>
            <a:endParaRPr lang="en-US" sz="1600" dirty="0" smtClean="0">
              <a:solidFill>
                <a:schemeClr val="accent2"/>
              </a:solidFill>
            </a:endParaRPr>
          </a:p>
        </p:txBody>
      </p:sp>
      <p:sp>
        <p:nvSpPr>
          <p:cNvPr id="11" name="Content Placeholder 2"/>
          <p:cNvSpPr txBox="1">
            <a:spLocks/>
          </p:cNvSpPr>
          <p:nvPr/>
        </p:nvSpPr>
        <p:spPr>
          <a:xfrm>
            <a:off x="2209800" y="1013116"/>
            <a:ext cx="9653748" cy="1224393"/>
          </a:xfrm>
          <a:prstGeom prst="rect">
            <a:avLst/>
          </a:prstGeom>
        </p:spPr>
        <p:txBody>
          <a:bodyPr vert="horz" lIns="0" tIns="45720" rIns="0" bIns="45720" rtlCol="0">
            <a:noAutofit/>
          </a:bodyPr>
          <a:lstStyle>
            <a:lvl1pPr marL="0" indent="0" algn="l" defTabSz="914400" rtl="0" eaLnBrk="1" latinLnBrk="0" hangingPunct="1">
              <a:spcBef>
                <a:spcPts val="1200"/>
              </a:spcBef>
              <a:buFont typeface="Arial" pitchFamily="34" charset="0"/>
              <a:buNone/>
              <a:defRPr sz="2400" kern="1200">
                <a:solidFill>
                  <a:schemeClr val="tx1"/>
                </a:solidFill>
                <a:latin typeface="+mj-lt"/>
                <a:ea typeface="+mn-ea"/>
                <a:cs typeface="+mn-cs"/>
              </a:defRPr>
            </a:lvl1pPr>
            <a:lvl2pPr marL="0" indent="0" algn="l" defTabSz="914400" rtl="0" eaLnBrk="1" latinLnBrk="0" hangingPunct="1">
              <a:spcBef>
                <a:spcPts val="1200"/>
              </a:spcBef>
              <a:buFont typeface="Arial" pitchFamily="34" charset="0"/>
              <a:buNone/>
              <a:defRPr sz="2200" kern="1200">
                <a:solidFill>
                  <a:schemeClr val="tx1"/>
                </a:solidFill>
                <a:latin typeface="+mn-lt"/>
                <a:ea typeface="+mn-ea"/>
                <a:cs typeface="+mn-cs"/>
              </a:defRPr>
            </a:lvl2pPr>
            <a:lvl3pPr marL="0" indent="0" algn="l" defTabSz="914400" rtl="0" eaLnBrk="1" latinLnBrk="0" hangingPunct="1">
              <a:spcBef>
                <a:spcPts val="1200"/>
              </a:spcBef>
              <a:buFont typeface="Arial" pitchFamily="34" charset="0"/>
              <a:buNone/>
              <a:defRPr sz="2000" kern="1200">
                <a:solidFill>
                  <a:schemeClr val="tx1"/>
                </a:solidFill>
                <a:latin typeface="+mn-lt"/>
                <a:ea typeface="+mn-ea"/>
                <a:cs typeface="+mn-cs"/>
              </a:defRPr>
            </a:lvl3pPr>
            <a:lvl4pPr marL="0" indent="0" algn="l" defTabSz="914400" rtl="0" eaLnBrk="1" latinLnBrk="0" hangingPunct="1">
              <a:spcBef>
                <a:spcPts val="1200"/>
              </a:spcBef>
              <a:buFont typeface="Arial" pitchFamily="34" charset="0"/>
              <a:buNone/>
              <a:defRPr sz="1800" kern="1200">
                <a:solidFill>
                  <a:schemeClr val="tx1"/>
                </a:solidFill>
                <a:latin typeface="+mn-lt"/>
                <a:ea typeface="+mn-ea"/>
                <a:cs typeface="+mn-cs"/>
              </a:defRPr>
            </a:lvl4pPr>
            <a:lvl5pPr marL="0" indent="0" algn="l" defTabSz="914400" rtl="0" eaLnBrk="1" latinLnBrk="0" hangingPunct="1">
              <a:spcBef>
                <a:spcPts val="1200"/>
              </a:spcBef>
              <a:buFont typeface="Arial" pitchFamily="34" charset="0"/>
              <a:buNone/>
              <a:defRPr sz="1800" kern="1200">
                <a:solidFill>
                  <a:schemeClr val="tx1"/>
                </a:solidFill>
                <a:latin typeface="+mn-lt"/>
                <a:ea typeface="+mn-ea"/>
                <a:cs typeface="+mn-cs"/>
              </a:defRPr>
            </a:lvl5pPr>
            <a:lvl6pPr marL="0" indent="0" algn="l" defTabSz="914400" rtl="0" eaLnBrk="1" latinLnBrk="0" hangingPunct="1">
              <a:spcBef>
                <a:spcPts val="1200"/>
              </a:spcBef>
              <a:buFont typeface="Times New Roman" pitchFamily="18" charset="0"/>
              <a:buNone/>
              <a:defRPr sz="1800" kern="1200">
                <a:solidFill>
                  <a:schemeClr val="tx1"/>
                </a:solidFill>
                <a:latin typeface="+mn-lt"/>
                <a:ea typeface="+mn-ea"/>
                <a:cs typeface="+mn-cs"/>
              </a:defRPr>
            </a:lvl6pPr>
            <a:lvl7pPr marL="0" indent="0" algn="l" defTabSz="914400" rtl="0" eaLnBrk="1" latinLnBrk="0" hangingPunct="1">
              <a:spcBef>
                <a:spcPts val="1200"/>
              </a:spcBef>
              <a:buFont typeface="Arial" pitchFamily="34" charset="0"/>
              <a:buNone/>
              <a:defRPr sz="1800" kern="1200" baseline="0">
                <a:solidFill>
                  <a:schemeClr val="tx1"/>
                </a:solidFill>
                <a:latin typeface="+mn-lt"/>
                <a:ea typeface="+mn-ea"/>
                <a:cs typeface="+mn-cs"/>
              </a:defRPr>
            </a:lvl7pPr>
            <a:lvl8pPr marL="0" indent="0" algn="l" defTabSz="914400" rtl="0" eaLnBrk="1" latinLnBrk="0" hangingPunct="1">
              <a:spcBef>
                <a:spcPts val="1200"/>
              </a:spcBef>
              <a:buFont typeface="Times New Roman" pitchFamily="18" charset="0"/>
              <a:buNone/>
              <a:defRPr sz="1800" kern="1200">
                <a:solidFill>
                  <a:schemeClr val="tx1"/>
                </a:solidFill>
                <a:latin typeface="+mn-lt"/>
                <a:ea typeface="+mn-ea"/>
                <a:cs typeface="+mn-cs"/>
              </a:defRPr>
            </a:lvl8pPr>
            <a:lvl9pPr marL="0" indent="0" algn="l" defTabSz="914400" rtl="0" eaLnBrk="1" latinLnBrk="0" hangingPunct="1">
              <a:spcBef>
                <a:spcPts val="1200"/>
              </a:spcBef>
              <a:buFont typeface="Arial" pitchFamily="34" charset="0"/>
              <a:buNone/>
              <a:defRPr sz="1800" kern="1200">
                <a:solidFill>
                  <a:schemeClr val="tx1"/>
                </a:solidFill>
                <a:latin typeface="+mn-lt"/>
                <a:ea typeface="+mn-ea"/>
                <a:cs typeface="+mn-cs"/>
              </a:defRPr>
            </a:lvl9pPr>
          </a:lstStyle>
          <a:p>
            <a:pPr>
              <a:spcBef>
                <a:spcPts val="0"/>
              </a:spcBef>
            </a:pPr>
            <a:r>
              <a:rPr lang="en-US" sz="1800" b="0" dirty="0" smtClean="0"/>
              <a:t>Developed CFD simulation / test methodologies to simulate and validate the buoyant plume</a:t>
            </a:r>
          </a:p>
          <a:p>
            <a:pPr>
              <a:spcBef>
                <a:spcPts val="0"/>
              </a:spcBef>
            </a:pPr>
            <a:endParaRPr lang="en-US" sz="1800" b="0" dirty="0" smtClean="0"/>
          </a:p>
          <a:p>
            <a:pPr>
              <a:spcBef>
                <a:spcPts val="0"/>
              </a:spcBef>
            </a:pPr>
            <a:r>
              <a:rPr lang="en-US" sz="1800" b="0" dirty="0" smtClean="0"/>
              <a:t>Validated CFD simulations of buoyant plumes under two ceiling heights for:</a:t>
            </a:r>
            <a:endParaRPr lang="en-US" sz="1800" b="0" dirty="0"/>
          </a:p>
          <a:p>
            <a:pPr>
              <a:lnSpc>
                <a:spcPct val="150000"/>
              </a:lnSpc>
              <a:spcBef>
                <a:spcPts val="0"/>
              </a:spcBef>
            </a:pPr>
            <a:r>
              <a:rPr lang="en-US" sz="1800" b="0" i="1" dirty="0" smtClean="0">
                <a:latin typeface="Arial Narrow" panose="020B0606020202030204" pitchFamily="34" charset="0"/>
              </a:rPr>
              <a:t>Plume centerline temperatures &amp; velocities		Ceiling jet temperatures &amp; velocities</a:t>
            </a:r>
          </a:p>
        </p:txBody>
      </p:sp>
      <p:sp>
        <p:nvSpPr>
          <p:cNvPr id="12" name="Content Placeholder 2"/>
          <p:cNvSpPr txBox="1">
            <a:spLocks/>
          </p:cNvSpPr>
          <p:nvPr/>
        </p:nvSpPr>
        <p:spPr>
          <a:xfrm>
            <a:off x="7772400" y="5573542"/>
            <a:ext cx="4113133" cy="569153"/>
          </a:xfrm>
          <a:prstGeom prst="rect">
            <a:avLst/>
          </a:prstGeom>
        </p:spPr>
        <p:txBody>
          <a:bodyPr vert="horz" lIns="0" tIns="45720" rIns="0" bIns="45720" rtlCol="0">
            <a:noAutofit/>
          </a:bodyPr>
          <a:lstStyle>
            <a:lvl1pPr marL="0" indent="0" algn="l" defTabSz="914400" rtl="0" eaLnBrk="1" latinLnBrk="0" hangingPunct="1">
              <a:spcBef>
                <a:spcPts val="1200"/>
              </a:spcBef>
              <a:buFont typeface="Arial" pitchFamily="34" charset="0"/>
              <a:buNone/>
              <a:defRPr sz="2400" kern="1200">
                <a:solidFill>
                  <a:schemeClr val="tx1"/>
                </a:solidFill>
                <a:latin typeface="+mj-lt"/>
                <a:ea typeface="+mn-ea"/>
                <a:cs typeface="+mn-cs"/>
              </a:defRPr>
            </a:lvl1pPr>
            <a:lvl2pPr marL="0" indent="0" algn="l" defTabSz="914400" rtl="0" eaLnBrk="1" latinLnBrk="0" hangingPunct="1">
              <a:spcBef>
                <a:spcPts val="1200"/>
              </a:spcBef>
              <a:buFont typeface="Arial" pitchFamily="34" charset="0"/>
              <a:buNone/>
              <a:defRPr sz="2200" kern="1200">
                <a:solidFill>
                  <a:schemeClr val="tx1"/>
                </a:solidFill>
                <a:latin typeface="+mn-lt"/>
                <a:ea typeface="+mn-ea"/>
                <a:cs typeface="+mn-cs"/>
              </a:defRPr>
            </a:lvl2pPr>
            <a:lvl3pPr marL="0" indent="0" algn="l" defTabSz="914400" rtl="0" eaLnBrk="1" latinLnBrk="0" hangingPunct="1">
              <a:spcBef>
                <a:spcPts val="1200"/>
              </a:spcBef>
              <a:buFont typeface="Arial" pitchFamily="34" charset="0"/>
              <a:buNone/>
              <a:defRPr sz="2000" kern="1200">
                <a:solidFill>
                  <a:schemeClr val="tx1"/>
                </a:solidFill>
                <a:latin typeface="+mn-lt"/>
                <a:ea typeface="+mn-ea"/>
                <a:cs typeface="+mn-cs"/>
              </a:defRPr>
            </a:lvl3pPr>
            <a:lvl4pPr marL="0" indent="0" algn="l" defTabSz="914400" rtl="0" eaLnBrk="1" latinLnBrk="0" hangingPunct="1">
              <a:spcBef>
                <a:spcPts val="1200"/>
              </a:spcBef>
              <a:buFont typeface="Arial" pitchFamily="34" charset="0"/>
              <a:buNone/>
              <a:defRPr sz="1800" kern="1200">
                <a:solidFill>
                  <a:schemeClr val="tx1"/>
                </a:solidFill>
                <a:latin typeface="+mn-lt"/>
                <a:ea typeface="+mn-ea"/>
                <a:cs typeface="+mn-cs"/>
              </a:defRPr>
            </a:lvl4pPr>
            <a:lvl5pPr marL="0" indent="0" algn="l" defTabSz="914400" rtl="0" eaLnBrk="1" latinLnBrk="0" hangingPunct="1">
              <a:spcBef>
                <a:spcPts val="1200"/>
              </a:spcBef>
              <a:buFont typeface="Arial" pitchFamily="34" charset="0"/>
              <a:buNone/>
              <a:defRPr sz="1800" kern="1200">
                <a:solidFill>
                  <a:schemeClr val="tx1"/>
                </a:solidFill>
                <a:latin typeface="+mn-lt"/>
                <a:ea typeface="+mn-ea"/>
                <a:cs typeface="+mn-cs"/>
              </a:defRPr>
            </a:lvl5pPr>
            <a:lvl6pPr marL="0" indent="0" algn="l" defTabSz="914400" rtl="0" eaLnBrk="1" latinLnBrk="0" hangingPunct="1">
              <a:spcBef>
                <a:spcPts val="1200"/>
              </a:spcBef>
              <a:buFont typeface="Times New Roman" pitchFamily="18" charset="0"/>
              <a:buNone/>
              <a:defRPr sz="1800" kern="1200">
                <a:solidFill>
                  <a:schemeClr val="tx1"/>
                </a:solidFill>
                <a:latin typeface="+mn-lt"/>
                <a:ea typeface="+mn-ea"/>
                <a:cs typeface="+mn-cs"/>
              </a:defRPr>
            </a:lvl6pPr>
            <a:lvl7pPr marL="0" indent="0" algn="l" defTabSz="914400" rtl="0" eaLnBrk="1" latinLnBrk="0" hangingPunct="1">
              <a:spcBef>
                <a:spcPts val="1200"/>
              </a:spcBef>
              <a:buFont typeface="Arial" pitchFamily="34" charset="0"/>
              <a:buNone/>
              <a:defRPr sz="1800" kern="1200" baseline="0">
                <a:solidFill>
                  <a:schemeClr val="tx1"/>
                </a:solidFill>
                <a:latin typeface="+mn-lt"/>
                <a:ea typeface="+mn-ea"/>
                <a:cs typeface="+mn-cs"/>
              </a:defRPr>
            </a:lvl7pPr>
            <a:lvl8pPr marL="0" indent="0" algn="l" defTabSz="914400" rtl="0" eaLnBrk="1" latinLnBrk="0" hangingPunct="1">
              <a:spcBef>
                <a:spcPts val="1200"/>
              </a:spcBef>
              <a:buFont typeface="Times New Roman" pitchFamily="18" charset="0"/>
              <a:buNone/>
              <a:defRPr sz="1800" kern="1200">
                <a:solidFill>
                  <a:schemeClr val="tx1"/>
                </a:solidFill>
                <a:latin typeface="+mn-lt"/>
                <a:ea typeface="+mn-ea"/>
                <a:cs typeface="+mn-cs"/>
              </a:defRPr>
            </a:lvl8pPr>
            <a:lvl9pPr marL="0" indent="0" algn="l" defTabSz="914400" rtl="0" eaLnBrk="1" latinLnBrk="0" hangingPunct="1">
              <a:spcBef>
                <a:spcPts val="1200"/>
              </a:spcBef>
              <a:buFont typeface="Arial" pitchFamily="34" charset="0"/>
              <a:buNone/>
              <a:defRPr sz="1800" kern="1200">
                <a:solidFill>
                  <a:schemeClr val="tx1"/>
                </a:solidFill>
                <a:latin typeface="+mn-lt"/>
                <a:ea typeface="+mn-ea"/>
                <a:cs typeface="+mn-cs"/>
              </a:defRPr>
            </a:lvl9pPr>
          </a:lstStyle>
          <a:p>
            <a:r>
              <a:rPr lang="en-US" sz="1600" b="0" dirty="0" smtClean="0"/>
              <a:t>Validate </a:t>
            </a:r>
            <a:r>
              <a:rPr lang="en-US" sz="1600" b="0" dirty="0"/>
              <a:t>the detector alarm </a:t>
            </a:r>
            <a:r>
              <a:rPr lang="en-US" sz="1600" b="0" dirty="0" smtClean="0"/>
              <a:t>times predicted by the tool with acquired test data</a:t>
            </a:r>
            <a:endParaRPr lang="en-US" sz="1600" b="0" dirty="0"/>
          </a:p>
        </p:txBody>
      </p:sp>
      <p:grpSp>
        <p:nvGrpSpPr>
          <p:cNvPr id="2" name="Group 1"/>
          <p:cNvGrpSpPr/>
          <p:nvPr/>
        </p:nvGrpSpPr>
        <p:grpSpPr>
          <a:xfrm>
            <a:off x="3226014" y="2675933"/>
            <a:ext cx="7365786" cy="2192673"/>
            <a:chOff x="2150165" y="3438301"/>
            <a:chExt cx="10065808" cy="2996424"/>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50165" y="3438301"/>
              <a:ext cx="7683137" cy="2996424"/>
            </a:xfrm>
            <a:prstGeom prst="rect">
              <a:avLst/>
            </a:prstGeom>
          </p:spPr>
        </p:pic>
        <p:sp>
          <p:nvSpPr>
            <p:cNvPr id="18" name="TextBox 17"/>
            <p:cNvSpPr txBox="1"/>
            <p:nvPr/>
          </p:nvSpPr>
          <p:spPr>
            <a:xfrm>
              <a:off x="8675518" y="4308666"/>
              <a:ext cx="3540455" cy="420596"/>
            </a:xfrm>
            <a:prstGeom prst="rect">
              <a:avLst/>
            </a:prstGeom>
            <a:solidFill>
              <a:schemeClr val="tx1"/>
            </a:solidFill>
            <a:ln w="38100">
              <a:solidFill>
                <a:schemeClr val="accent1"/>
              </a:solidFill>
            </a:ln>
          </p:spPr>
          <p:txBody>
            <a:bodyPr wrap="none" rtlCol="0">
              <a:spAutoFit/>
            </a:bodyPr>
            <a:lstStyle/>
            <a:p>
              <a:pPr algn="ctr"/>
              <a:r>
                <a:rPr lang="en-US" sz="1400" dirty="0" smtClean="0">
                  <a:solidFill>
                    <a:schemeClr val="bg1"/>
                  </a:solidFill>
                </a:rPr>
                <a:t>Detection System Response</a:t>
              </a:r>
            </a:p>
          </p:txBody>
        </p:sp>
        <p:cxnSp>
          <p:nvCxnSpPr>
            <p:cNvPr id="20" name="Straight Arrow Connector 19"/>
            <p:cNvCxnSpPr/>
            <p:nvPr/>
          </p:nvCxnSpPr>
          <p:spPr>
            <a:xfrm>
              <a:off x="5968049" y="4308666"/>
              <a:ext cx="1745117" cy="868259"/>
            </a:xfrm>
            <a:prstGeom prst="straightConnector1">
              <a:avLst/>
            </a:prstGeom>
            <a:ln w="381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476785" y="3866223"/>
              <a:ext cx="2605320" cy="420596"/>
            </a:xfrm>
            <a:prstGeom prst="rect">
              <a:avLst/>
            </a:prstGeom>
            <a:solidFill>
              <a:schemeClr val="tx1"/>
            </a:solidFill>
            <a:ln w="38100">
              <a:solidFill>
                <a:schemeClr val="accent2"/>
              </a:solidFill>
            </a:ln>
          </p:spPr>
          <p:txBody>
            <a:bodyPr wrap="square" rtlCol="0">
              <a:spAutoFit/>
            </a:bodyPr>
            <a:lstStyle/>
            <a:p>
              <a:pPr algn="ctr"/>
              <a:r>
                <a:rPr lang="en-US" sz="1400" dirty="0" smtClean="0">
                  <a:solidFill>
                    <a:schemeClr val="bg1"/>
                  </a:solidFill>
                </a:rPr>
                <a:t>Smoke Transport</a:t>
              </a:r>
              <a:endParaRPr lang="en-US" sz="1400" dirty="0">
                <a:solidFill>
                  <a:schemeClr val="bg1"/>
                </a:solidFill>
              </a:endParaRPr>
            </a:p>
          </p:txBody>
        </p:sp>
      </p:grpSp>
      <p:sp>
        <p:nvSpPr>
          <p:cNvPr id="5" name="TextBox 4"/>
          <p:cNvSpPr txBox="1"/>
          <p:nvPr/>
        </p:nvSpPr>
        <p:spPr>
          <a:xfrm>
            <a:off x="664434" y="2712073"/>
            <a:ext cx="3050865" cy="584775"/>
          </a:xfrm>
          <a:prstGeom prst="rect">
            <a:avLst/>
          </a:prstGeom>
          <a:noFill/>
        </p:spPr>
        <p:txBody>
          <a:bodyPr wrap="square" rtlCol="0">
            <a:spAutoFit/>
          </a:bodyPr>
          <a:lstStyle/>
          <a:p>
            <a:pPr algn="l"/>
            <a:r>
              <a:rPr lang="en-US" sz="1600" dirty="0">
                <a:solidFill>
                  <a:srgbClr val="FF0000"/>
                </a:solidFill>
                <a:latin typeface="Arial" panose="020B0604020202020204" pitchFamily="34" charset="0"/>
                <a:cs typeface="Arial" panose="020B0604020202020204" pitchFamily="34" charset="0"/>
              </a:rPr>
              <a:t>P</a:t>
            </a:r>
            <a:r>
              <a:rPr lang="en-US" sz="1600" dirty="0" smtClean="0">
                <a:solidFill>
                  <a:srgbClr val="FF0000"/>
                </a:solidFill>
                <a:latin typeface="Arial" panose="020B0604020202020204" pitchFamily="34" charset="0"/>
                <a:cs typeface="Arial" panose="020B0604020202020204" pitchFamily="34" charset="0"/>
              </a:rPr>
              <a:t>redictive modeling tool for smoke detection systems</a:t>
            </a:r>
          </a:p>
        </p:txBody>
      </p:sp>
      <p:cxnSp>
        <p:nvCxnSpPr>
          <p:cNvPr id="29" name="Straight Arrow Connector 28"/>
          <p:cNvCxnSpPr/>
          <p:nvPr/>
        </p:nvCxnSpPr>
        <p:spPr>
          <a:xfrm>
            <a:off x="6019800" y="3312834"/>
            <a:ext cx="195805" cy="344766"/>
          </a:xfrm>
          <a:prstGeom prst="straightConnector1">
            <a:avLst/>
          </a:prstGeom>
          <a:ln w="381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Down Arrow 35"/>
          <p:cNvSpPr/>
          <p:nvPr/>
        </p:nvSpPr>
        <p:spPr>
          <a:xfrm>
            <a:off x="9665568" y="3620611"/>
            <a:ext cx="304800" cy="1476146"/>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Down Arrow 40"/>
          <p:cNvSpPr/>
          <p:nvPr/>
        </p:nvSpPr>
        <p:spPr>
          <a:xfrm>
            <a:off x="5618550" y="2282266"/>
            <a:ext cx="597055" cy="690819"/>
          </a:xfrm>
          <a:prstGeom prst="down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Footer Placeholder 3"/>
          <p:cNvSpPr>
            <a:spLocks noGrp="1"/>
          </p:cNvSpPr>
          <p:nvPr>
            <p:ph type="ftr" sz="quarter" idx="10"/>
          </p:nvPr>
        </p:nvSpPr>
        <p:spPr>
          <a:xfrm>
            <a:off x="6248400" y="6360992"/>
            <a:ext cx="5248656" cy="182880"/>
          </a:xfrm>
        </p:spPr>
        <p:txBody>
          <a:bodyPr/>
          <a:lstStyle/>
          <a:p>
            <a:r>
              <a:rPr lang="en-US" dirty="0" smtClean="0">
                <a:solidFill>
                  <a:srgbClr val="E4551F"/>
                </a:solidFill>
              </a:rPr>
              <a:t>This document has been publicly released and is not subject to export controls.</a:t>
            </a:r>
            <a:endParaRPr lang="en-US" dirty="0">
              <a:solidFill>
                <a:srgbClr val="E4551F"/>
              </a:solidFill>
            </a:endParaRPr>
          </a:p>
        </p:txBody>
      </p:sp>
    </p:spTree>
    <p:extLst>
      <p:ext uri="{BB962C8B-B14F-4D97-AF65-F5344CB8AC3E}">
        <p14:creationId xmlns:p14="http://schemas.microsoft.com/office/powerpoint/2010/main" val="35177620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55900"/>
            <a:ext cx="10972800" cy="758500"/>
          </a:xfrm>
        </p:spPr>
        <p:txBody>
          <a:bodyPr/>
          <a:lstStyle/>
          <a:p>
            <a:r>
              <a:rPr lang="en-US" sz="2800" b="1" dirty="0" smtClean="0"/>
              <a:t>Detection system design tool development</a:t>
            </a:r>
            <a:endParaRPr lang="en-US" sz="2800" b="1" dirty="0"/>
          </a:p>
        </p:txBody>
      </p:sp>
      <p:sp>
        <p:nvSpPr>
          <p:cNvPr id="4" name="Footer Placeholder 3"/>
          <p:cNvSpPr>
            <a:spLocks noGrp="1"/>
          </p:cNvSpPr>
          <p:nvPr>
            <p:ph type="ftr" sz="quarter" idx="10"/>
          </p:nvPr>
        </p:nvSpPr>
        <p:spPr>
          <a:xfrm>
            <a:off x="6248400" y="6360992"/>
            <a:ext cx="5248656" cy="182880"/>
          </a:xfrm>
        </p:spPr>
        <p:txBody>
          <a:bodyPr/>
          <a:lstStyle/>
          <a:p>
            <a:r>
              <a:rPr lang="en-US" dirty="0" smtClean="0">
                <a:solidFill>
                  <a:srgbClr val="E4551F"/>
                </a:solidFill>
              </a:rPr>
              <a:t>This document has been publicly released and is not subject to export controls.</a:t>
            </a:r>
            <a:endParaRPr lang="en-US" dirty="0">
              <a:solidFill>
                <a:srgbClr val="E4551F"/>
              </a:solidFill>
            </a:endParaRPr>
          </a:p>
        </p:txBody>
      </p:sp>
      <p:sp>
        <p:nvSpPr>
          <p:cNvPr id="7" name="TextBox 6"/>
          <p:cNvSpPr txBox="1"/>
          <p:nvPr/>
        </p:nvSpPr>
        <p:spPr>
          <a:xfrm>
            <a:off x="2209800" y="6561047"/>
            <a:ext cx="8077200" cy="276999"/>
          </a:xfrm>
          <a:prstGeom prst="rect">
            <a:avLst/>
          </a:prstGeom>
          <a:noFill/>
        </p:spPr>
        <p:txBody>
          <a:bodyPr wrap="square" rtlCol="0">
            <a:spAutoFit/>
          </a:bodyPr>
          <a:lstStyle/>
          <a:p>
            <a:pPr algn="ctr"/>
            <a:r>
              <a:rPr lang="en-US" sz="1200" i="1" dirty="0" smtClean="0">
                <a:solidFill>
                  <a:srgbClr val="000099"/>
                </a:solidFill>
                <a:latin typeface="Arial" panose="020B0604020202020204" pitchFamily="34" charset="0"/>
                <a:cs typeface="Arial" panose="020B0604020202020204" pitchFamily="34" charset="0"/>
              </a:rPr>
              <a:t>International Aircraft Systems Fire Protection Forum, May 14-15, 2019, Cologne, Germany</a:t>
            </a:r>
          </a:p>
        </p:txBody>
      </p:sp>
      <p:sp>
        <p:nvSpPr>
          <p:cNvPr id="8" name="Slide Number Placeholder 7"/>
          <p:cNvSpPr>
            <a:spLocks noGrp="1"/>
          </p:cNvSpPr>
          <p:nvPr>
            <p:ph type="sldNum" sz="quarter" idx="11"/>
          </p:nvPr>
        </p:nvSpPr>
        <p:spPr/>
        <p:txBody>
          <a:bodyPr/>
          <a:lstStyle/>
          <a:p>
            <a:pPr algn="r"/>
            <a:fld id="{01517C5A-21C8-4A78-AA4B-D0D5DD5ADE52}" type="slidenum">
              <a:rPr lang="en-US" smtClean="0">
                <a:solidFill>
                  <a:srgbClr val="000000"/>
                </a:solidFill>
              </a:rPr>
              <a:pPr algn="r"/>
              <a:t>1</a:t>
            </a:fld>
            <a:endParaRPr lang="en-US">
              <a:solidFill>
                <a:srgbClr val="000000"/>
              </a:solidFill>
            </a:endParaRPr>
          </a:p>
        </p:txBody>
      </p:sp>
      <p:sp>
        <p:nvSpPr>
          <p:cNvPr id="13" name="Text Placeholder 1"/>
          <p:cNvSpPr>
            <a:spLocks noGrp="1"/>
          </p:cNvSpPr>
          <p:nvPr>
            <p:ph type="body" idx="1"/>
          </p:nvPr>
        </p:nvSpPr>
        <p:spPr>
          <a:xfrm>
            <a:off x="609600" y="914400"/>
            <a:ext cx="10728960" cy="1243583"/>
          </a:xfrm>
        </p:spPr>
        <p:txBody>
          <a:bodyPr>
            <a:noAutofit/>
          </a:bodyPr>
          <a:lstStyle/>
          <a:p>
            <a:r>
              <a:rPr lang="en-US" sz="2000" dirty="0" smtClean="0"/>
              <a:t>Objective: </a:t>
            </a:r>
          </a:p>
          <a:p>
            <a:r>
              <a:rPr lang="en-US" sz="2000" dirty="0"/>
              <a:t>develop a model-based tool to augment DETECTION SYSTEM DESIGN </a:t>
            </a:r>
            <a:r>
              <a:rPr lang="en-US" sz="2000" dirty="0" smtClean="0"/>
              <a:t>and </a:t>
            </a:r>
            <a:r>
              <a:rPr lang="en-US" sz="2000" dirty="0"/>
              <a:t>streamline Certification process</a:t>
            </a:r>
            <a:endParaRPr lang="en-US" sz="2000" dirty="0"/>
          </a:p>
        </p:txBody>
      </p:sp>
      <p:sp>
        <p:nvSpPr>
          <p:cNvPr id="24" name="Rounded Rectangle 23"/>
          <p:cNvSpPr/>
          <p:nvPr/>
        </p:nvSpPr>
        <p:spPr>
          <a:xfrm>
            <a:off x="1676400" y="2486819"/>
            <a:ext cx="8534400" cy="2847181"/>
          </a:xfrm>
          <a:prstGeom prst="roundRect">
            <a:avLst>
              <a:gd name="adj" fmla="val 12887"/>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38100" cap="flat" cmpd="sng" algn="ctr">
            <a:solidFill>
              <a:srgbClr val="000099"/>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F0"/>
              </a:solidFill>
              <a:effectLst/>
              <a:uLnTx/>
              <a:uFillTx/>
              <a:latin typeface="Arial"/>
              <a:ea typeface="+mn-ea"/>
              <a:cs typeface="+mn-cs"/>
            </a:endParaRPr>
          </a:p>
        </p:txBody>
      </p:sp>
      <p:sp>
        <p:nvSpPr>
          <p:cNvPr id="25" name="TextBox 24"/>
          <p:cNvSpPr txBox="1"/>
          <p:nvPr/>
        </p:nvSpPr>
        <p:spPr>
          <a:xfrm>
            <a:off x="5651080" y="3141752"/>
            <a:ext cx="4416594" cy="2308324"/>
          </a:xfrm>
          <a:prstGeom prst="rect">
            <a:avLst/>
          </a:prstGeom>
          <a:noFill/>
        </p:spPr>
        <p:txBody>
          <a:bodyPr wrap="none" rtlCol="0">
            <a:spAutoFit/>
          </a:bodyPr>
          <a:lstStyle/>
          <a:p>
            <a:pPr fontAlgn="auto">
              <a:spcBef>
                <a:spcPts val="0"/>
              </a:spcBef>
              <a:spcAft>
                <a:spcPts val="0"/>
              </a:spcAft>
            </a:pPr>
            <a:r>
              <a:rPr lang="en-US" u="sng" dirty="0" smtClean="0">
                <a:solidFill>
                  <a:prstClr val="black"/>
                </a:solidFill>
                <a:latin typeface="Arial"/>
              </a:rPr>
              <a:t>Benefits</a:t>
            </a:r>
            <a:r>
              <a:rPr lang="en-US" dirty="0" smtClean="0">
                <a:solidFill>
                  <a:prstClr val="black"/>
                </a:solidFill>
                <a:latin typeface="Arial"/>
              </a:rPr>
              <a:t>:</a:t>
            </a:r>
          </a:p>
          <a:p>
            <a:pPr fontAlgn="auto">
              <a:spcBef>
                <a:spcPts val="0"/>
              </a:spcBef>
              <a:spcAft>
                <a:spcPts val="0"/>
              </a:spcAft>
            </a:pPr>
            <a:r>
              <a:rPr lang="en-US" b="0" dirty="0" smtClean="0">
                <a:solidFill>
                  <a:prstClr val="black"/>
                </a:solidFill>
                <a:latin typeface="Arial"/>
              </a:rPr>
              <a:t>Virtual tests</a:t>
            </a:r>
          </a:p>
          <a:p>
            <a:pPr fontAlgn="auto">
              <a:spcBef>
                <a:spcPts val="0"/>
              </a:spcBef>
              <a:spcAft>
                <a:spcPts val="0"/>
              </a:spcAft>
            </a:pPr>
            <a:r>
              <a:rPr lang="en-US" b="0" dirty="0" smtClean="0">
                <a:solidFill>
                  <a:prstClr val="black"/>
                </a:solidFill>
                <a:latin typeface="Arial"/>
              </a:rPr>
              <a:t>Parametric variations</a:t>
            </a:r>
          </a:p>
          <a:p>
            <a:pPr fontAlgn="auto">
              <a:spcBef>
                <a:spcPts val="0"/>
              </a:spcBef>
              <a:spcAft>
                <a:spcPts val="0"/>
              </a:spcAft>
            </a:pPr>
            <a:r>
              <a:rPr lang="en-US" b="0" dirty="0" smtClean="0">
                <a:solidFill>
                  <a:prstClr val="black"/>
                </a:solidFill>
                <a:latin typeface="Arial"/>
              </a:rPr>
              <a:t>Physical insight</a:t>
            </a:r>
          </a:p>
          <a:p>
            <a:pPr fontAlgn="auto">
              <a:spcBef>
                <a:spcPts val="0"/>
              </a:spcBef>
              <a:spcAft>
                <a:spcPts val="0"/>
              </a:spcAft>
            </a:pPr>
            <a:r>
              <a:rPr lang="en-US" b="0" dirty="0">
                <a:solidFill>
                  <a:srgbClr val="0000F0"/>
                </a:solidFill>
                <a:latin typeface="Arial"/>
              </a:rPr>
              <a:t>Accelerate </a:t>
            </a:r>
            <a:r>
              <a:rPr lang="en-US" b="0" dirty="0">
                <a:solidFill>
                  <a:srgbClr val="0000F0"/>
                </a:solidFill>
                <a:latin typeface="Arial"/>
              </a:rPr>
              <a:t>design &amp; development</a:t>
            </a:r>
          </a:p>
          <a:p>
            <a:pPr fontAlgn="auto">
              <a:spcBef>
                <a:spcPts val="0"/>
              </a:spcBef>
              <a:spcAft>
                <a:spcPts val="0"/>
              </a:spcAft>
            </a:pPr>
            <a:r>
              <a:rPr lang="en-US" b="0" dirty="0">
                <a:solidFill>
                  <a:srgbClr val="0000F0"/>
                </a:solidFill>
                <a:latin typeface="Arial"/>
              </a:rPr>
              <a:t>Reduce number of flight certification tests</a:t>
            </a:r>
          </a:p>
          <a:p>
            <a:pPr fontAlgn="auto">
              <a:spcBef>
                <a:spcPts val="0"/>
              </a:spcBef>
              <a:spcAft>
                <a:spcPts val="0"/>
              </a:spcAft>
            </a:pPr>
            <a:r>
              <a:rPr lang="en-US" b="0" dirty="0">
                <a:solidFill>
                  <a:srgbClr val="0000F0"/>
                </a:solidFill>
                <a:latin typeface="Arial"/>
              </a:rPr>
              <a:t>Reduce cost of certification</a:t>
            </a:r>
          </a:p>
          <a:p>
            <a:pPr fontAlgn="auto">
              <a:spcBef>
                <a:spcPts val="0"/>
              </a:spcBef>
              <a:spcAft>
                <a:spcPts val="0"/>
              </a:spcAft>
            </a:pPr>
            <a:r>
              <a:rPr lang="en-US" b="0" dirty="0" smtClean="0">
                <a:solidFill>
                  <a:prstClr val="black"/>
                </a:solidFill>
                <a:latin typeface="Arial"/>
              </a:rPr>
              <a:t> </a:t>
            </a:r>
            <a:endParaRPr lang="en-US" b="0" dirty="0">
              <a:solidFill>
                <a:prstClr val="black"/>
              </a:solidFill>
              <a:latin typeface="Arial"/>
            </a:endParaRPr>
          </a:p>
        </p:txBody>
      </p:sp>
      <p:sp>
        <p:nvSpPr>
          <p:cNvPr id="32" name="TextBox 31"/>
          <p:cNvSpPr txBox="1"/>
          <p:nvPr/>
        </p:nvSpPr>
        <p:spPr>
          <a:xfrm>
            <a:off x="2665075" y="2538473"/>
            <a:ext cx="6402725" cy="523220"/>
          </a:xfrm>
          <a:prstGeom prst="rect">
            <a:avLst/>
          </a:prstGeom>
          <a:noFill/>
        </p:spPr>
        <p:txBody>
          <a:bodyPr wrap="square" rtlCol="0">
            <a:spAutoFit/>
          </a:bodyPr>
          <a:lstStyle/>
          <a:p>
            <a:pPr algn="ctr" fontAlgn="auto">
              <a:spcBef>
                <a:spcPts val="0"/>
              </a:spcBef>
              <a:spcAft>
                <a:spcPts val="0"/>
              </a:spcAft>
            </a:pPr>
            <a:r>
              <a:rPr lang="en-US" sz="2800" dirty="0" smtClean="0">
                <a:solidFill>
                  <a:srgbClr val="000099"/>
                </a:solidFill>
                <a:latin typeface="Arial Narrow" panose="020B0606020202030204" pitchFamily="34" charset="0"/>
              </a:rPr>
              <a:t>Cargo Bay Detection System Design Tool</a:t>
            </a:r>
          </a:p>
        </p:txBody>
      </p:sp>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009314" y="3511538"/>
            <a:ext cx="3186958" cy="1242914"/>
          </a:xfrm>
          <a:prstGeom prst="rect">
            <a:avLst/>
          </a:prstGeom>
        </p:spPr>
      </p:pic>
    </p:spTree>
    <p:extLst>
      <p:ext uri="{BB962C8B-B14F-4D97-AF65-F5344CB8AC3E}">
        <p14:creationId xmlns:p14="http://schemas.microsoft.com/office/powerpoint/2010/main" val="2913932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52400"/>
            <a:ext cx="11033760" cy="758500"/>
          </a:xfrm>
        </p:spPr>
        <p:txBody>
          <a:bodyPr/>
          <a:lstStyle/>
          <a:p>
            <a:r>
              <a:rPr lang="en-US" sz="2800" b="1" dirty="0" smtClean="0"/>
              <a:t>Components of the model-based design tool</a:t>
            </a:r>
            <a:endParaRPr lang="en-US" sz="2800" b="1" dirty="0"/>
          </a:p>
        </p:txBody>
      </p:sp>
      <p:sp>
        <p:nvSpPr>
          <p:cNvPr id="7" name="TextBox 6"/>
          <p:cNvSpPr txBox="1"/>
          <p:nvPr/>
        </p:nvSpPr>
        <p:spPr>
          <a:xfrm>
            <a:off x="2209800" y="6561047"/>
            <a:ext cx="8077200" cy="276999"/>
          </a:xfrm>
          <a:prstGeom prst="rect">
            <a:avLst/>
          </a:prstGeom>
          <a:noFill/>
        </p:spPr>
        <p:txBody>
          <a:bodyPr wrap="square" rtlCol="0">
            <a:spAutoFit/>
          </a:bodyPr>
          <a:lstStyle/>
          <a:p>
            <a:pPr algn="ctr"/>
            <a:r>
              <a:rPr lang="en-US" sz="1200" i="1" dirty="0" smtClean="0">
                <a:solidFill>
                  <a:srgbClr val="000099"/>
                </a:solidFill>
                <a:latin typeface="Arial" panose="020B0604020202020204" pitchFamily="34" charset="0"/>
                <a:cs typeface="Arial" panose="020B0604020202020204" pitchFamily="34" charset="0"/>
              </a:rPr>
              <a:t>International Aircraft Systems Fire Protection Forum, May 14-15, 2019, Cologne, Germany</a:t>
            </a:r>
          </a:p>
        </p:txBody>
      </p:sp>
      <p:sp>
        <p:nvSpPr>
          <p:cNvPr id="8" name="Slide Number Placeholder 7"/>
          <p:cNvSpPr>
            <a:spLocks noGrp="1"/>
          </p:cNvSpPr>
          <p:nvPr>
            <p:ph type="sldNum" sz="quarter" idx="11"/>
          </p:nvPr>
        </p:nvSpPr>
        <p:spPr/>
        <p:txBody>
          <a:bodyPr/>
          <a:lstStyle/>
          <a:p>
            <a:pPr algn="r"/>
            <a:fld id="{01517C5A-21C8-4A78-AA4B-D0D5DD5ADE52}" type="slidenum">
              <a:rPr lang="en-US" smtClean="0">
                <a:solidFill>
                  <a:srgbClr val="000000"/>
                </a:solidFill>
              </a:rPr>
              <a:pPr algn="r"/>
              <a:t>2</a:t>
            </a:fld>
            <a:endParaRPr lang="en-US">
              <a:solidFill>
                <a:srgbClr val="000000"/>
              </a:solidFill>
            </a:endParaRP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00200" y="1530869"/>
            <a:ext cx="7683137" cy="2996424"/>
          </a:xfrm>
          <a:prstGeom prst="rect">
            <a:avLst/>
          </a:prstGeom>
        </p:spPr>
      </p:pic>
      <p:sp>
        <p:nvSpPr>
          <p:cNvPr id="16" name="TextBox 15"/>
          <p:cNvSpPr txBox="1"/>
          <p:nvPr/>
        </p:nvSpPr>
        <p:spPr>
          <a:xfrm>
            <a:off x="2741639" y="3581127"/>
            <a:ext cx="2108269" cy="369332"/>
          </a:xfrm>
          <a:prstGeom prst="rect">
            <a:avLst/>
          </a:prstGeom>
          <a:solidFill>
            <a:schemeClr val="tx1"/>
          </a:solidFill>
        </p:spPr>
        <p:txBody>
          <a:bodyPr wrap="none" rtlCol="0">
            <a:spAutoFit/>
          </a:bodyPr>
          <a:lstStyle/>
          <a:p>
            <a:pPr algn="ctr"/>
            <a:r>
              <a:rPr lang="en-US" dirty="0" smtClean="0">
                <a:solidFill>
                  <a:schemeClr val="bg1"/>
                </a:solidFill>
              </a:rPr>
              <a:t>Smoke Generator</a:t>
            </a:r>
          </a:p>
        </p:txBody>
      </p:sp>
      <p:sp>
        <p:nvSpPr>
          <p:cNvPr id="17" name="TextBox 16"/>
          <p:cNvSpPr txBox="1"/>
          <p:nvPr/>
        </p:nvSpPr>
        <p:spPr>
          <a:xfrm>
            <a:off x="6553629" y="1953122"/>
            <a:ext cx="2605320" cy="369332"/>
          </a:xfrm>
          <a:prstGeom prst="rect">
            <a:avLst/>
          </a:prstGeom>
          <a:solidFill>
            <a:schemeClr val="tx1"/>
          </a:solidFill>
          <a:ln w="57150">
            <a:solidFill>
              <a:schemeClr val="accent1"/>
            </a:solidFill>
          </a:ln>
        </p:spPr>
        <p:txBody>
          <a:bodyPr wrap="square" rtlCol="0">
            <a:spAutoFit/>
          </a:bodyPr>
          <a:lstStyle/>
          <a:p>
            <a:pPr algn="ctr"/>
            <a:r>
              <a:rPr lang="en-US" dirty="0" smtClean="0">
                <a:solidFill>
                  <a:schemeClr val="bg1"/>
                </a:solidFill>
              </a:rPr>
              <a:t>Smoke Transport</a:t>
            </a:r>
            <a:endParaRPr lang="en-US" dirty="0">
              <a:solidFill>
                <a:schemeClr val="bg1"/>
              </a:solidFill>
            </a:endParaRPr>
          </a:p>
        </p:txBody>
      </p:sp>
      <p:sp>
        <p:nvSpPr>
          <p:cNvPr id="18" name="TextBox 17"/>
          <p:cNvSpPr txBox="1"/>
          <p:nvPr/>
        </p:nvSpPr>
        <p:spPr>
          <a:xfrm>
            <a:off x="2938245" y="1295400"/>
            <a:ext cx="3288080" cy="369332"/>
          </a:xfrm>
          <a:prstGeom prst="rect">
            <a:avLst/>
          </a:prstGeom>
          <a:solidFill>
            <a:schemeClr val="tx1"/>
          </a:solidFill>
        </p:spPr>
        <p:txBody>
          <a:bodyPr wrap="none" rtlCol="0">
            <a:spAutoFit/>
          </a:bodyPr>
          <a:lstStyle/>
          <a:p>
            <a:pPr algn="ctr"/>
            <a:r>
              <a:rPr lang="en-US" dirty="0" smtClean="0">
                <a:solidFill>
                  <a:schemeClr val="bg1"/>
                </a:solidFill>
              </a:rPr>
              <a:t>Detection System Response</a:t>
            </a:r>
          </a:p>
        </p:txBody>
      </p:sp>
      <p:cxnSp>
        <p:nvCxnSpPr>
          <p:cNvPr id="19" name="Straight Arrow Connector 18"/>
          <p:cNvCxnSpPr/>
          <p:nvPr/>
        </p:nvCxnSpPr>
        <p:spPr>
          <a:xfrm flipV="1">
            <a:off x="4875557" y="3221696"/>
            <a:ext cx="852814" cy="468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6166585" y="2444566"/>
            <a:ext cx="760837" cy="5148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3356709" y="1707893"/>
            <a:ext cx="300891" cy="4373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011514" y="4724400"/>
            <a:ext cx="10168971" cy="1178616"/>
          </a:xfrm>
          <a:prstGeom prst="rect">
            <a:avLst/>
          </a:prstGeom>
          <a:solidFill>
            <a:schemeClr val="bg1"/>
          </a:solidFill>
          <a:ln>
            <a:noFill/>
          </a:ln>
          <a:effectLst>
            <a:glow rad="1397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1221871" y="4930170"/>
            <a:ext cx="9946730" cy="784830"/>
          </a:xfrm>
          <a:prstGeom prst="rect">
            <a:avLst/>
          </a:prstGeom>
          <a:noFill/>
          <a:effectLst>
            <a:glow rad="139700">
              <a:schemeClr val="accent1">
                <a:satMod val="175000"/>
                <a:alpha val="40000"/>
              </a:schemeClr>
            </a:glow>
          </a:effectLst>
        </p:spPr>
        <p:txBody>
          <a:bodyPr wrap="square" rtlCol="0">
            <a:spAutoFit/>
          </a:bodyPr>
          <a:lstStyle/>
          <a:p>
            <a:pPr algn="l">
              <a:spcAft>
                <a:spcPts val="600"/>
              </a:spcAft>
            </a:pPr>
            <a:r>
              <a:rPr lang="en-US" sz="2000" dirty="0" smtClean="0">
                <a:solidFill>
                  <a:srgbClr val="FF3300"/>
                </a:solidFill>
                <a:latin typeface="Arial" panose="020B0604020202020204" pitchFamily="34" charset="0"/>
                <a:cs typeface="Arial" panose="020B0604020202020204" pitchFamily="34" charset="0"/>
              </a:rPr>
              <a:t>Smoke transport takes up a large portion of the detection system response time.</a:t>
            </a:r>
          </a:p>
          <a:p>
            <a:pPr algn="l">
              <a:spcAft>
                <a:spcPts val="600"/>
              </a:spcAft>
            </a:pPr>
            <a:r>
              <a:rPr lang="en-US" sz="2000" dirty="0" smtClean="0">
                <a:solidFill>
                  <a:srgbClr val="FF3300"/>
                </a:solidFill>
                <a:latin typeface="Arial" panose="020B0604020202020204" pitchFamily="34" charset="0"/>
                <a:cs typeface="Arial" panose="020B0604020202020204" pitchFamily="34" charset="0"/>
              </a:rPr>
              <a:t>Predicting smoke transport accurately is key to the design tool robustness.</a:t>
            </a:r>
          </a:p>
        </p:txBody>
      </p:sp>
      <p:sp>
        <p:nvSpPr>
          <p:cNvPr id="22" name="Footer Placeholder 3"/>
          <p:cNvSpPr>
            <a:spLocks noGrp="1"/>
          </p:cNvSpPr>
          <p:nvPr>
            <p:ph type="ftr" sz="quarter" idx="10"/>
          </p:nvPr>
        </p:nvSpPr>
        <p:spPr>
          <a:xfrm>
            <a:off x="6248400" y="6360992"/>
            <a:ext cx="5248656" cy="182880"/>
          </a:xfrm>
        </p:spPr>
        <p:txBody>
          <a:bodyPr/>
          <a:lstStyle/>
          <a:p>
            <a:r>
              <a:rPr lang="en-US" dirty="0" smtClean="0">
                <a:solidFill>
                  <a:srgbClr val="E4551F"/>
                </a:solidFill>
              </a:rPr>
              <a:t>This document has been publicly released and is not subject to export controls.</a:t>
            </a:r>
            <a:endParaRPr lang="en-US" dirty="0">
              <a:solidFill>
                <a:srgbClr val="E4551F"/>
              </a:solidFill>
            </a:endParaRPr>
          </a:p>
        </p:txBody>
      </p:sp>
    </p:spTree>
    <p:extLst>
      <p:ext uri="{BB962C8B-B14F-4D97-AF65-F5344CB8AC3E}">
        <p14:creationId xmlns:p14="http://schemas.microsoft.com/office/powerpoint/2010/main" val="3719056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11514" y="4566356"/>
            <a:ext cx="10168971" cy="1408766"/>
          </a:xfrm>
          <a:prstGeom prst="rect">
            <a:avLst/>
          </a:prstGeom>
          <a:solidFill>
            <a:schemeClr val="bg1"/>
          </a:solidFill>
          <a:ln>
            <a:noFill/>
          </a:ln>
          <a:effectLst>
            <a:glow rad="1397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5151227" y="1066800"/>
            <a:ext cx="6735973" cy="3048000"/>
          </a:xfrm>
          <a:prstGeom prst="roundRect">
            <a:avLst/>
          </a:prstGeom>
          <a:solidFill>
            <a:schemeClr val="bg1">
              <a:lumMod val="95000"/>
            </a:schemeClr>
          </a:solidFill>
          <a:ln>
            <a:solidFill>
              <a:srgbClr val="9999FF"/>
            </a:solidFill>
          </a:ln>
          <a:effectLst>
            <a:glow rad="101600">
              <a:schemeClr val="accent2">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ounded Rectangle 1"/>
          <p:cNvSpPr/>
          <p:nvPr/>
        </p:nvSpPr>
        <p:spPr>
          <a:xfrm>
            <a:off x="346629" y="1066800"/>
            <a:ext cx="4389010" cy="3048000"/>
          </a:xfrm>
          <a:prstGeom prst="roundRect">
            <a:avLst/>
          </a:prstGeom>
          <a:solidFill>
            <a:schemeClr val="bg1">
              <a:lumMod val="95000"/>
            </a:schemeClr>
          </a:solidFill>
          <a:ln>
            <a:solidFill>
              <a:srgbClr val="9999FF"/>
            </a:solidFill>
          </a:ln>
          <a:effectLst>
            <a:glow rad="101600">
              <a:schemeClr val="accent2">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09600" y="152400"/>
            <a:ext cx="10972800" cy="758500"/>
          </a:xfrm>
        </p:spPr>
        <p:txBody>
          <a:bodyPr/>
          <a:lstStyle/>
          <a:p>
            <a:r>
              <a:rPr lang="en-US" sz="2800" b="1" dirty="0" smtClean="0"/>
              <a:t>design tool development status</a:t>
            </a:r>
            <a:endParaRPr lang="en-US" sz="2800" b="1" dirty="0"/>
          </a:p>
        </p:txBody>
      </p:sp>
      <p:sp>
        <p:nvSpPr>
          <p:cNvPr id="7" name="TextBox 6"/>
          <p:cNvSpPr txBox="1"/>
          <p:nvPr/>
        </p:nvSpPr>
        <p:spPr>
          <a:xfrm>
            <a:off x="2209800" y="6561047"/>
            <a:ext cx="8077200" cy="276999"/>
          </a:xfrm>
          <a:prstGeom prst="rect">
            <a:avLst/>
          </a:prstGeom>
          <a:noFill/>
        </p:spPr>
        <p:txBody>
          <a:bodyPr wrap="square" rtlCol="0">
            <a:spAutoFit/>
          </a:bodyPr>
          <a:lstStyle/>
          <a:p>
            <a:pPr algn="ctr"/>
            <a:r>
              <a:rPr lang="en-US" sz="1200" i="1" dirty="0" smtClean="0">
                <a:solidFill>
                  <a:srgbClr val="000099"/>
                </a:solidFill>
                <a:latin typeface="Arial" panose="020B0604020202020204" pitchFamily="34" charset="0"/>
                <a:cs typeface="Arial" panose="020B0604020202020204" pitchFamily="34" charset="0"/>
              </a:rPr>
              <a:t>International Aircraft Systems Fire Protection Forum, May 14-15, 2019, Cologne, Germany</a:t>
            </a:r>
          </a:p>
        </p:txBody>
      </p:sp>
      <p:sp>
        <p:nvSpPr>
          <p:cNvPr id="8" name="Slide Number Placeholder 7"/>
          <p:cNvSpPr>
            <a:spLocks noGrp="1"/>
          </p:cNvSpPr>
          <p:nvPr>
            <p:ph type="sldNum" sz="quarter" idx="11"/>
          </p:nvPr>
        </p:nvSpPr>
        <p:spPr/>
        <p:txBody>
          <a:bodyPr/>
          <a:lstStyle/>
          <a:p>
            <a:pPr algn="r"/>
            <a:fld id="{01517C5A-21C8-4A78-AA4B-D0D5DD5ADE52}" type="slidenum">
              <a:rPr lang="en-US" smtClean="0">
                <a:solidFill>
                  <a:srgbClr val="000000"/>
                </a:solidFill>
              </a:rPr>
              <a:pPr algn="r"/>
              <a:t>3</a:t>
            </a:fld>
            <a:endParaRPr lang="en-US">
              <a:solidFill>
                <a:srgbClr val="000000"/>
              </a:solidFill>
            </a:endParaRPr>
          </a:p>
        </p:txBody>
      </p:sp>
      <p:pic>
        <p:nvPicPr>
          <p:cNvPr id="50" name="Smoke_unit_problem_aerosol_as_gas">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1596862" y="1869690"/>
            <a:ext cx="2304133" cy="2047697"/>
          </a:xfrm>
          <a:prstGeom prst="rect">
            <a:avLst/>
          </a:prstGeom>
        </p:spPr>
      </p:pic>
      <p:sp>
        <p:nvSpPr>
          <p:cNvPr id="51" name="TextBox 50"/>
          <p:cNvSpPr txBox="1"/>
          <p:nvPr/>
        </p:nvSpPr>
        <p:spPr>
          <a:xfrm>
            <a:off x="575229" y="1149694"/>
            <a:ext cx="4114799" cy="646331"/>
          </a:xfrm>
          <a:prstGeom prst="rect">
            <a:avLst/>
          </a:prstGeom>
          <a:noFill/>
        </p:spPr>
        <p:txBody>
          <a:bodyPr wrap="square" rtlCol="0">
            <a:spAutoFit/>
          </a:bodyPr>
          <a:lstStyle/>
          <a:p>
            <a:pPr algn="l"/>
            <a:r>
              <a:rPr lang="en-US" b="0" dirty="0" smtClean="0">
                <a:solidFill>
                  <a:srgbClr val="000099"/>
                </a:solidFill>
                <a:latin typeface="Arial" panose="020B0604020202020204" pitchFamily="34" charset="0"/>
                <a:cs typeface="Arial" panose="020B0604020202020204" pitchFamily="34" charset="0"/>
              </a:rPr>
              <a:t>May 2018: Developed approach to model smoke generator dispersion </a:t>
            </a:r>
          </a:p>
        </p:txBody>
      </p:sp>
      <p:sp>
        <p:nvSpPr>
          <p:cNvPr id="52" name="TextBox 51"/>
          <p:cNvSpPr txBox="1"/>
          <p:nvPr/>
        </p:nvSpPr>
        <p:spPr>
          <a:xfrm>
            <a:off x="5688413" y="1149694"/>
            <a:ext cx="6164416" cy="646331"/>
          </a:xfrm>
          <a:prstGeom prst="rect">
            <a:avLst/>
          </a:prstGeom>
          <a:noFill/>
        </p:spPr>
        <p:txBody>
          <a:bodyPr wrap="square" rtlCol="0">
            <a:spAutoFit/>
          </a:bodyPr>
          <a:lstStyle/>
          <a:p>
            <a:pPr algn="l"/>
            <a:r>
              <a:rPr lang="en-US" b="0" dirty="0" smtClean="0">
                <a:solidFill>
                  <a:srgbClr val="000099"/>
                </a:solidFill>
                <a:latin typeface="Arial" panose="020B0604020202020204" pitchFamily="34" charset="0"/>
                <a:cs typeface="Arial" panose="020B0604020202020204" pitchFamily="34" charset="0"/>
              </a:rPr>
              <a:t>Nov 2018: Demonstrated method to simulate smoke transport and predict alarm times in a cargo bay </a:t>
            </a:r>
          </a:p>
        </p:txBody>
      </p:sp>
      <p:pic>
        <p:nvPicPr>
          <p:cNvPr id="53" name="FAA_baseline-no-mark">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8"/>
          <a:stretch>
            <a:fillRect/>
          </a:stretch>
        </p:blipFill>
        <p:spPr>
          <a:xfrm>
            <a:off x="6120710" y="1862061"/>
            <a:ext cx="4586838" cy="2042577"/>
          </a:xfrm>
          <a:prstGeom prst="rect">
            <a:avLst/>
          </a:prstGeom>
        </p:spPr>
      </p:pic>
      <p:sp>
        <p:nvSpPr>
          <p:cNvPr id="54" name="TextBox 53"/>
          <p:cNvSpPr txBox="1"/>
          <p:nvPr/>
        </p:nvSpPr>
        <p:spPr>
          <a:xfrm>
            <a:off x="1221871" y="4653120"/>
            <a:ext cx="9946730" cy="1169551"/>
          </a:xfrm>
          <a:prstGeom prst="rect">
            <a:avLst/>
          </a:prstGeom>
          <a:noFill/>
          <a:effectLst>
            <a:glow rad="139700">
              <a:schemeClr val="accent1">
                <a:satMod val="175000"/>
                <a:alpha val="40000"/>
              </a:schemeClr>
            </a:glow>
          </a:effectLst>
        </p:spPr>
        <p:txBody>
          <a:bodyPr wrap="square" rtlCol="0">
            <a:spAutoFit/>
          </a:bodyPr>
          <a:lstStyle/>
          <a:p>
            <a:pPr algn="l">
              <a:spcAft>
                <a:spcPts val="600"/>
              </a:spcAft>
            </a:pPr>
            <a:r>
              <a:rPr lang="en-US" sz="2000" dirty="0" smtClean="0">
                <a:solidFill>
                  <a:srgbClr val="FF3300"/>
                </a:solidFill>
                <a:latin typeface="Arial" panose="020B0604020202020204" pitchFamily="34" charset="0"/>
                <a:cs typeface="Arial" panose="020B0604020202020204" pitchFamily="34" charset="0"/>
              </a:rPr>
              <a:t>Today’s focus:</a:t>
            </a:r>
          </a:p>
          <a:p>
            <a:pPr marL="342900" indent="-342900" algn="l">
              <a:spcAft>
                <a:spcPts val="600"/>
              </a:spcAft>
              <a:buAutoNum type="arabicParenR"/>
            </a:pPr>
            <a:r>
              <a:rPr lang="en-US" sz="2000" u="sng" dirty="0" smtClean="0">
                <a:solidFill>
                  <a:srgbClr val="FF3300"/>
                </a:solidFill>
                <a:latin typeface="Arial" panose="020B0604020202020204" pitchFamily="34" charset="0"/>
                <a:cs typeface="Arial" panose="020B0604020202020204" pitchFamily="34" charset="0"/>
              </a:rPr>
              <a:t>Validate</a:t>
            </a:r>
            <a:r>
              <a:rPr lang="en-US" sz="2000" dirty="0" smtClean="0">
                <a:solidFill>
                  <a:srgbClr val="FF3300"/>
                </a:solidFill>
                <a:latin typeface="Arial" panose="020B0604020202020204" pitchFamily="34" charset="0"/>
                <a:cs typeface="Arial" panose="020B0604020202020204" pitchFamily="34" charset="0"/>
              </a:rPr>
              <a:t> development of buoyant plume from the smoke generator</a:t>
            </a:r>
          </a:p>
          <a:p>
            <a:pPr marL="342900" indent="-342900" algn="l">
              <a:spcAft>
                <a:spcPts val="600"/>
              </a:spcAft>
              <a:buAutoNum type="arabicParenR"/>
            </a:pPr>
            <a:r>
              <a:rPr lang="en-US" sz="2000" dirty="0" smtClean="0">
                <a:solidFill>
                  <a:srgbClr val="FF3300"/>
                </a:solidFill>
                <a:latin typeface="Arial" panose="020B0604020202020204" pitchFamily="34" charset="0"/>
                <a:cs typeface="Arial" panose="020B0604020202020204" pitchFamily="34" charset="0"/>
              </a:rPr>
              <a:t>Investigate the effect of ceiling height on the buoyant plume and ceiling jet</a:t>
            </a:r>
          </a:p>
        </p:txBody>
      </p:sp>
      <p:sp>
        <p:nvSpPr>
          <p:cNvPr id="15" name="Footer Placeholder 3"/>
          <p:cNvSpPr>
            <a:spLocks noGrp="1"/>
          </p:cNvSpPr>
          <p:nvPr>
            <p:ph type="ftr" sz="quarter" idx="10"/>
          </p:nvPr>
        </p:nvSpPr>
        <p:spPr>
          <a:xfrm>
            <a:off x="6248400" y="6360992"/>
            <a:ext cx="5248656" cy="182880"/>
          </a:xfrm>
        </p:spPr>
        <p:txBody>
          <a:bodyPr/>
          <a:lstStyle/>
          <a:p>
            <a:r>
              <a:rPr lang="en-US" dirty="0" smtClean="0">
                <a:solidFill>
                  <a:srgbClr val="E4551F"/>
                </a:solidFill>
              </a:rPr>
              <a:t>This document has been publicly released and is not subject to export controls.</a:t>
            </a:r>
            <a:endParaRPr lang="en-US" dirty="0">
              <a:solidFill>
                <a:srgbClr val="E4551F"/>
              </a:solidFill>
            </a:endParaRPr>
          </a:p>
        </p:txBody>
      </p:sp>
    </p:spTree>
    <p:extLst>
      <p:ext uri="{BB962C8B-B14F-4D97-AF65-F5344CB8AC3E}">
        <p14:creationId xmlns:p14="http://schemas.microsoft.com/office/powerpoint/2010/main" val="302405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00" fill="hold"/>
                                        <p:tgtEl>
                                          <p:spTgt spid="50"/>
                                        </p:tgtEl>
                                      </p:cBhvr>
                                    </p:cmd>
                                  </p:childTnLst>
                                </p:cTn>
                              </p:par>
                              <p:par>
                                <p:cTn id="7" presetID="1" presetClass="mediacall" presetSubtype="0" fill="hold" nodeType="withEffect">
                                  <p:stCondLst>
                                    <p:cond delay="0"/>
                                  </p:stCondLst>
                                  <p:childTnLst>
                                    <p:cmd type="call" cmd="playFrom(0.0)">
                                      <p:cBhvr>
                                        <p:cTn id="8" dur="15000" fill="hold"/>
                                        <p:tgtEl>
                                          <p:spTgt spid="5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fill="hold" display="0">
                  <p:stCondLst>
                    <p:cond delay="indefinite"/>
                  </p:stCondLst>
                </p:cTn>
                <p:tgtEl>
                  <p:spTgt spid="50"/>
                </p:tgtEl>
              </p:cMediaNode>
            </p:video>
            <p:video>
              <p:cMediaNode vol="80000">
                <p:cTn id="10" fill="hold" display="0">
                  <p:stCondLst>
                    <p:cond delay="indefinite"/>
                  </p:stCondLst>
                </p:cTn>
                <p:tgtEl>
                  <p:spTgt spid="53"/>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6019800" y="1146628"/>
            <a:ext cx="5608320" cy="4949372"/>
          </a:xfrm>
          <a:prstGeom prst="roundRect">
            <a:avLst>
              <a:gd name="adj" fmla="val 9793"/>
            </a:avLst>
          </a:prstGeom>
          <a:solidFill>
            <a:schemeClr val="bg1"/>
          </a:solidFill>
          <a:ln>
            <a:solidFill>
              <a:schemeClr val="accent2"/>
            </a:solidFill>
          </a:ln>
          <a:effectLst>
            <a:glow rad="101600">
              <a:schemeClr val="accent2">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09600" y="152400"/>
            <a:ext cx="10972800" cy="758500"/>
          </a:xfrm>
        </p:spPr>
        <p:txBody>
          <a:bodyPr/>
          <a:lstStyle/>
          <a:p>
            <a:r>
              <a:rPr lang="en-US" sz="2800" b="1" dirty="0" smtClean="0"/>
              <a:t>Smoke generator characterization </a:t>
            </a:r>
            <a:r>
              <a:rPr lang="en-US" sz="2800" b="1" dirty="0" err="1" smtClean="0"/>
              <a:t>set-UP</a:t>
            </a:r>
            <a:endParaRPr lang="en-US" sz="2800" b="1" dirty="0"/>
          </a:p>
        </p:txBody>
      </p:sp>
      <p:sp>
        <p:nvSpPr>
          <p:cNvPr id="8" name="Slide Number Placeholder 7"/>
          <p:cNvSpPr>
            <a:spLocks noGrp="1"/>
          </p:cNvSpPr>
          <p:nvPr>
            <p:ph type="sldNum" sz="quarter" idx="11"/>
          </p:nvPr>
        </p:nvSpPr>
        <p:spPr/>
        <p:txBody>
          <a:bodyPr/>
          <a:lstStyle/>
          <a:p>
            <a:pPr algn="r"/>
            <a:fld id="{01517C5A-21C8-4A78-AA4B-D0D5DD5ADE52}" type="slidenum">
              <a:rPr lang="en-US" smtClean="0">
                <a:solidFill>
                  <a:srgbClr val="000000"/>
                </a:solidFill>
              </a:rPr>
              <a:pPr algn="r"/>
              <a:t>4</a:t>
            </a:fld>
            <a:endParaRPr lang="en-US">
              <a:solidFill>
                <a:srgbClr val="000000"/>
              </a:solidFill>
            </a:endParaRPr>
          </a:p>
        </p:txBody>
      </p:sp>
      <p:sp>
        <p:nvSpPr>
          <p:cNvPr id="5" name="TextBox 4"/>
          <p:cNvSpPr txBox="1"/>
          <p:nvPr/>
        </p:nvSpPr>
        <p:spPr>
          <a:xfrm>
            <a:off x="685800" y="4910463"/>
            <a:ext cx="3811749" cy="713016"/>
          </a:xfrm>
          <a:prstGeom prst="rect">
            <a:avLst/>
          </a:prstGeom>
          <a:noFill/>
        </p:spPr>
        <p:txBody>
          <a:bodyPr wrap="none" rtlCol="0">
            <a:spAutoFit/>
          </a:bodyPr>
          <a:lstStyle/>
          <a:p>
            <a:pPr algn="l">
              <a:spcAft>
                <a:spcPts val="1000"/>
              </a:spcAft>
            </a:pPr>
            <a:r>
              <a:rPr lang="en-US" sz="1600" b="0" dirty="0" smtClean="0">
                <a:latin typeface="Arial" panose="020B0604020202020204" pitchFamily="34" charset="0"/>
                <a:cs typeface="Arial" panose="020B0604020202020204" pitchFamily="34" charset="0"/>
              </a:rPr>
              <a:t>Enclosed room </a:t>
            </a:r>
          </a:p>
          <a:p>
            <a:pPr algn="l">
              <a:spcAft>
                <a:spcPts val="1000"/>
              </a:spcAft>
            </a:pPr>
            <a:r>
              <a:rPr lang="en-US" sz="1600" b="0" dirty="0" smtClean="0">
                <a:latin typeface="Arial" panose="020B0604020202020204" pitchFamily="34" charset="0"/>
                <a:cs typeface="Arial" panose="020B0604020202020204" pitchFamily="34" charset="0"/>
              </a:rPr>
              <a:t>Option to turn ventilation off during tests</a:t>
            </a:r>
          </a:p>
        </p:txBody>
      </p:sp>
      <p:pic>
        <p:nvPicPr>
          <p:cNvPr id="12" name="Picture 2" descr="J:\DCIM\100CANON\IMG_8748.JPG"/>
          <p:cNvPicPr>
            <a:picLocks noChangeAspect="1" noChangeArrowheads="1"/>
          </p:cNvPicPr>
          <p:nvPr/>
        </p:nvPicPr>
        <p:blipFill>
          <a:blip r:embed="rId3" cstate="screen"/>
          <a:srcRect/>
          <a:stretch>
            <a:fillRect/>
          </a:stretch>
        </p:blipFill>
        <p:spPr bwMode="auto">
          <a:xfrm>
            <a:off x="793871" y="1676400"/>
            <a:ext cx="4665405" cy="3108523"/>
          </a:xfrm>
          <a:prstGeom prst="rect">
            <a:avLst/>
          </a:prstGeom>
          <a:noFill/>
        </p:spPr>
      </p:pic>
      <p:sp>
        <p:nvSpPr>
          <p:cNvPr id="9" name="TextBox 8"/>
          <p:cNvSpPr txBox="1"/>
          <p:nvPr/>
        </p:nvSpPr>
        <p:spPr>
          <a:xfrm>
            <a:off x="2209800" y="6561047"/>
            <a:ext cx="8077200" cy="276999"/>
          </a:xfrm>
          <a:prstGeom prst="rect">
            <a:avLst/>
          </a:prstGeom>
          <a:noFill/>
        </p:spPr>
        <p:txBody>
          <a:bodyPr wrap="square" rtlCol="0">
            <a:spAutoFit/>
          </a:bodyPr>
          <a:lstStyle/>
          <a:p>
            <a:pPr algn="ctr"/>
            <a:r>
              <a:rPr lang="en-US" sz="1200" i="1" dirty="0" smtClean="0">
                <a:solidFill>
                  <a:srgbClr val="000099"/>
                </a:solidFill>
                <a:latin typeface="Arial" panose="020B0604020202020204" pitchFamily="34" charset="0"/>
                <a:cs typeface="Arial" panose="020B0604020202020204" pitchFamily="34" charset="0"/>
              </a:rPr>
              <a:t>International Aircraft Systems Fire Protection Forum, May 14-15, 2019, Cologne, Germany</a:t>
            </a:r>
          </a:p>
        </p:txBody>
      </p:sp>
      <p:sp>
        <p:nvSpPr>
          <p:cNvPr id="17" name="TextBox 16"/>
          <p:cNvSpPr txBox="1"/>
          <p:nvPr/>
        </p:nvSpPr>
        <p:spPr>
          <a:xfrm>
            <a:off x="1524000" y="1192642"/>
            <a:ext cx="3332964" cy="338554"/>
          </a:xfrm>
          <a:prstGeom prst="rect">
            <a:avLst/>
          </a:prstGeom>
          <a:noFill/>
        </p:spPr>
        <p:txBody>
          <a:bodyPr wrap="none" rtlCol="0">
            <a:spAutoFit/>
          </a:bodyPr>
          <a:lstStyle/>
          <a:p>
            <a:pPr algn="l"/>
            <a:r>
              <a:rPr lang="en-US" sz="1600" dirty="0" smtClean="0">
                <a:solidFill>
                  <a:srgbClr val="FF0000"/>
                </a:solidFill>
                <a:latin typeface="Arial" panose="020B0604020202020204" pitchFamily="34" charset="0"/>
                <a:cs typeface="Arial" panose="020B0604020202020204" pitchFamily="34" charset="0"/>
              </a:rPr>
              <a:t>UTRC Multiphase Injection Lab</a:t>
            </a:r>
          </a:p>
        </p:txBody>
      </p:sp>
      <p:sp>
        <p:nvSpPr>
          <p:cNvPr id="29" name="Rectangle 28"/>
          <p:cNvSpPr/>
          <p:nvPr/>
        </p:nvSpPr>
        <p:spPr>
          <a:xfrm>
            <a:off x="8915400" y="5222770"/>
            <a:ext cx="2423160" cy="830997"/>
          </a:xfrm>
          <a:prstGeom prst="rect">
            <a:avLst/>
          </a:prstGeom>
          <a:solidFill>
            <a:schemeClr val="bg1"/>
          </a:solidFill>
        </p:spPr>
        <p:txBody>
          <a:bodyPr wrap="square">
            <a:spAutoFit/>
          </a:bodyPr>
          <a:lstStyle/>
          <a:p>
            <a:pPr algn="ctr"/>
            <a:r>
              <a:rPr lang="en-US" sz="1600" u="sng" dirty="0" smtClean="0">
                <a:latin typeface="Arial Narrow" panose="020B0606020202030204" pitchFamily="34" charset="0"/>
              </a:rPr>
              <a:t>Raised SG</a:t>
            </a:r>
          </a:p>
          <a:p>
            <a:r>
              <a:rPr lang="en-US" sz="1600" b="0" dirty="0" smtClean="0">
                <a:latin typeface="Arial Narrow" panose="020B0606020202030204" pitchFamily="34" charset="0"/>
              </a:rPr>
              <a:t>Ceiling height comparable to cargo bay with low ceilings</a:t>
            </a:r>
            <a:endParaRPr lang="en-US" sz="1600" b="0" dirty="0">
              <a:latin typeface="Arial Narrow" panose="020B0606020202030204" pitchFamily="34" charset="0"/>
            </a:endParaRPr>
          </a:p>
        </p:txBody>
      </p:sp>
      <p:sp>
        <p:nvSpPr>
          <p:cNvPr id="30" name="Rectangle 29"/>
          <p:cNvSpPr/>
          <p:nvPr/>
        </p:nvSpPr>
        <p:spPr>
          <a:xfrm>
            <a:off x="6324600" y="5222770"/>
            <a:ext cx="2286000" cy="830997"/>
          </a:xfrm>
          <a:prstGeom prst="rect">
            <a:avLst/>
          </a:prstGeom>
          <a:solidFill>
            <a:schemeClr val="bg1"/>
          </a:solidFill>
        </p:spPr>
        <p:txBody>
          <a:bodyPr wrap="square">
            <a:spAutoFit/>
          </a:bodyPr>
          <a:lstStyle/>
          <a:p>
            <a:pPr algn="ctr"/>
            <a:r>
              <a:rPr lang="en-US" sz="1600" u="sng" dirty="0" smtClean="0">
                <a:latin typeface="Arial Narrow" panose="020B0606020202030204" pitchFamily="34" charset="0"/>
              </a:rPr>
              <a:t>Ground SG</a:t>
            </a:r>
          </a:p>
          <a:p>
            <a:r>
              <a:rPr lang="en-US" sz="1600" b="0" dirty="0" smtClean="0">
                <a:latin typeface="Arial Narrow" panose="020B0606020202030204" pitchFamily="34" charset="0"/>
              </a:rPr>
              <a:t>Ceiling height comparable to cargo bay with high ceilings</a:t>
            </a:r>
            <a:endParaRPr lang="en-US" sz="1600" b="0" dirty="0">
              <a:latin typeface="Arial Narrow" panose="020B0606020202030204" pitchFamily="34" charset="0"/>
            </a:endParaRPr>
          </a:p>
        </p:txBody>
      </p:sp>
      <p:pic>
        <p:nvPicPr>
          <p:cNvPr id="31" name="Picture 30"/>
          <p:cNvPicPr>
            <a:picLocks noChangeAspect="1"/>
          </p:cNvPicPr>
          <p:nvPr/>
        </p:nvPicPr>
        <p:blipFill rotWithShape="1">
          <a:blip r:embed="rId4" cstate="print">
            <a:extLst>
              <a:ext uri="{28A0092B-C50C-407E-A947-70E740481C1C}">
                <a14:useLocalDpi xmlns:a14="http://schemas.microsoft.com/office/drawing/2010/main" val="0"/>
              </a:ext>
            </a:extLst>
          </a:blip>
          <a:srcRect l="-543"/>
          <a:stretch/>
        </p:blipFill>
        <p:spPr>
          <a:xfrm rot="5400000">
            <a:off x="5553093" y="2522501"/>
            <a:ext cx="3829014" cy="1447800"/>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rot="5400000">
            <a:off x="8171812" y="2473248"/>
            <a:ext cx="3795484" cy="1546307"/>
          </a:xfrm>
          <a:prstGeom prst="rect">
            <a:avLst/>
          </a:prstGeom>
        </p:spPr>
      </p:pic>
      <p:sp>
        <p:nvSpPr>
          <p:cNvPr id="16" name="TextBox 15"/>
          <p:cNvSpPr txBox="1"/>
          <p:nvPr/>
        </p:nvSpPr>
        <p:spPr>
          <a:xfrm>
            <a:off x="7086600" y="914400"/>
            <a:ext cx="3470822" cy="338554"/>
          </a:xfrm>
          <a:prstGeom prst="rect">
            <a:avLst/>
          </a:prstGeom>
          <a:solidFill>
            <a:schemeClr val="bg1"/>
          </a:solidFill>
        </p:spPr>
        <p:txBody>
          <a:bodyPr wrap="none" rtlCol="0">
            <a:spAutoFit/>
          </a:bodyPr>
          <a:lstStyle/>
          <a:p>
            <a:pPr algn="l"/>
            <a:r>
              <a:rPr lang="en-US" sz="1600" dirty="0" smtClean="0">
                <a:solidFill>
                  <a:srgbClr val="FF0000"/>
                </a:solidFill>
                <a:latin typeface="Arial" panose="020B0604020202020204" pitchFamily="34" charset="0"/>
                <a:cs typeface="Arial" panose="020B0604020202020204" pitchFamily="34" charset="0"/>
              </a:rPr>
              <a:t>Smoke Generator (SG) Placement</a:t>
            </a:r>
          </a:p>
        </p:txBody>
      </p:sp>
      <p:sp>
        <p:nvSpPr>
          <p:cNvPr id="15" name="Footer Placeholder 3"/>
          <p:cNvSpPr>
            <a:spLocks noGrp="1"/>
          </p:cNvSpPr>
          <p:nvPr>
            <p:ph type="ftr" sz="quarter" idx="10"/>
          </p:nvPr>
        </p:nvSpPr>
        <p:spPr>
          <a:xfrm>
            <a:off x="6248400" y="6360992"/>
            <a:ext cx="5248656" cy="182880"/>
          </a:xfrm>
        </p:spPr>
        <p:txBody>
          <a:bodyPr/>
          <a:lstStyle/>
          <a:p>
            <a:r>
              <a:rPr lang="en-US" dirty="0" smtClean="0">
                <a:solidFill>
                  <a:srgbClr val="E4551F"/>
                </a:solidFill>
              </a:rPr>
              <a:t>This document has been publicly released and is not subject to export controls.</a:t>
            </a:r>
            <a:endParaRPr lang="en-US" dirty="0">
              <a:solidFill>
                <a:srgbClr val="E4551F"/>
              </a:solidFill>
            </a:endParaRPr>
          </a:p>
        </p:txBody>
      </p:sp>
    </p:spTree>
    <p:extLst>
      <p:ext uri="{BB962C8B-B14F-4D97-AF65-F5344CB8AC3E}">
        <p14:creationId xmlns:p14="http://schemas.microsoft.com/office/powerpoint/2010/main" val="18966426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lgn="r"/>
            <a:fld id="{01517C5A-21C8-4A78-AA4B-D0D5DD5ADE52}" type="slidenum">
              <a:rPr lang="en-US" smtClean="0">
                <a:solidFill>
                  <a:srgbClr val="000000"/>
                </a:solidFill>
              </a:rPr>
              <a:pPr algn="r"/>
              <a:t>5</a:t>
            </a:fld>
            <a:endParaRPr lang="en-US">
              <a:solidFill>
                <a:srgbClr val="000000"/>
              </a:solidFill>
            </a:endParaRPr>
          </a:p>
        </p:txBody>
      </p:sp>
      <p:sp>
        <p:nvSpPr>
          <p:cNvPr id="37" name="Title 2"/>
          <p:cNvSpPr>
            <a:spLocks noGrp="1"/>
          </p:cNvSpPr>
          <p:nvPr>
            <p:ph type="title"/>
          </p:nvPr>
        </p:nvSpPr>
        <p:spPr>
          <a:xfrm>
            <a:off x="609600" y="152400"/>
            <a:ext cx="10972800" cy="758500"/>
          </a:xfrm>
        </p:spPr>
        <p:txBody>
          <a:bodyPr/>
          <a:lstStyle/>
          <a:p>
            <a:r>
              <a:rPr lang="en-US" sz="2800" b="1" dirty="0" smtClean="0"/>
              <a:t>test methods</a:t>
            </a:r>
            <a:endParaRPr lang="en-US" sz="2800" b="1" dirty="0"/>
          </a:p>
        </p:txBody>
      </p:sp>
      <p:sp>
        <p:nvSpPr>
          <p:cNvPr id="41" name="TextBox 40"/>
          <p:cNvSpPr txBox="1"/>
          <p:nvPr/>
        </p:nvSpPr>
        <p:spPr>
          <a:xfrm>
            <a:off x="2209800" y="6561047"/>
            <a:ext cx="8077200" cy="276999"/>
          </a:xfrm>
          <a:prstGeom prst="rect">
            <a:avLst/>
          </a:prstGeom>
          <a:noFill/>
        </p:spPr>
        <p:txBody>
          <a:bodyPr wrap="square" rtlCol="0">
            <a:spAutoFit/>
          </a:bodyPr>
          <a:lstStyle/>
          <a:p>
            <a:pPr algn="ctr"/>
            <a:r>
              <a:rPr lang="en-US" sz="1200" i="1" dirty="0" smtClean="0">
                <a:solidFill>
                  <a:srgbClr val="000099"/>
                </a:solidFill>
                <a:latin typeface="Arial" panose="020B0604020202020204" pitchFamily="34" charset="0"/>
                <a:cs typeface="Arial" panose="020B0604020202020204" pitchFamily="34" charset="0"/>
              </a:rPr>
              <a:t>International Aircraft Systems Fire Protection Forum, May 14-15, 2019, Cologne, Germany</a:t>
            </a:r>
          </a:p>
        </p:txBody>
      </p:sp>
      <p:sp>
        <p:nvSpPr>
          <p:cNvPr id="22" name="Rounded Rectangle 21"/>
          <p:cNvSpPr/>
          <p:nvPr/>
        </p:nvSpPr>
        <p:spPr>
          <a:xfrm>
            <a:off x="5679937" y="1219200"/>
            <a:ext cx="5676522" cy="3617506"/>
          </a:xfrm>
          <a:prstGeom prst="roundRect">
            <a:avLst/>
          </a:prstGeom>
          <a:noFill/>
          <a:ln>
            <a:solidFill>
              <a:schemeClr val="bg1">
                <a:lumMod val="65000"/>
              </a:schemeClr>
            </a:solidFill>
          </a:ln>
          <a:effectLst>
            <a:glow rad="63500">
              <a:schemeClr val="accent2">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1153640" y="5555079"/>
            <a:ext cx="10168971" cy="533719"/>
          </a:xfrm>
          <a:prstGeom prst="rect">
            <a:avLst/>
          </a:prstGeom>
          <a:solidFill>
            <a:schemeClr val="bg1"/>
          </a:solidFill>
          <a:ln>
            <a:noFill/>
          </a:ln>
          <a:effectLst>
            <a:glow rad="1397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1371600" y="5621883"/>
            <a:ext cx="9874811" cy="400110"/>
          </a:xfrm>
          <a:prstGeom prst="rect">
            <a:avLst/>
          </a:prstGeom>
          <a:noFill/>
          <a:effectLst>
            <a:glow rad="139700">
              <a:schemeClr val="accent1">
                <a:satMod val="175000"/>
                <a:alpha val="40000"/>
              </a:schemeClr>
            </a:glow>
          </a:effectLst>
        </p:spPr>
        <p:txBody>
          <a:bodyPr wrap="square" rtlCol="0">
            <a:spAutoFit/>
          </a:bodyPr>
          <a:lstStyle/>
          <a:p>
            <a:pPr algn="l">
              <a:spcAft>
                <a:spcPts val="600"/>
              </a:spcAft>
            </a:pPr>
            <a:r>
              <a:rPr lang="en-US" sz="2000" b="0" dirty="0" smtClean="0">
                <a:solidFill>
                  <a:srgbClr val="FF3300"/>
                </a:solidFill>
                <a:latin typeface="Arial" panose="020B0604020202020204" pitchFamily="34" charset="0"/>
                <a:cs typeface="Arial" panose="020B0604020202020204" pitchFamily="34" charset="0"/>
              </a:rPr>
              <a:t>Detailed characterization methodology used to acquire data sets for model validation</a:t>
            </a:r>
          </a:p>
        </p:txBody>
      </p:sp>
      <p:pic>
        <p:nvPicPr>
          <p:cNvPr id="28" name="Picture 2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5400000">
            <a:off x="182816" y="2196241"/>
            <a:ext cx="4053967" cy="1936896"/>
          </a:xfrm>
          <a:prstGeom prst="rect">
            <a:avLst/>
          </a:prstGeom>
        </p:spPr>
      </p:pic>
      <p:pic>
        <p:nvPicPr>
          <p:cNvPr id="36" name="Picture 3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16200000">
            <a:off x="3392233" y="2362235"/>
            <a:ext cx="2222223" cy="915033"/>
          </a:xfrm>
          <a:prstGeom prst="rect">
            <a:avLst/>
          </a:prstGeom>
        </p:spPr>
      </p:pic>
      <p:sp>
        <p:nvSpPr>
          <p:cNvPr id="38" name="TextBox 37"/>
          <p:cNvSpPr txBox="1"/>
          <p:nvPr/>
        </p:nvSpPr>
        <p:spPr>
          <a:xfrm>
            <a:off x="5943600" y="1447800"/>
            <a:ext cx="5412859" cy="3170099"/>
          </a:xfrm>
          <a:prstGeom prst="rect">
            <a:avLst/>
          </a:prstGeom>
          <a:noFill/>
        </p:spPr>
        <p:txBody>
          <a:bodyPr wrap="square" rtlCol="0">
            <a:spAutoFit/>
          </a:bodyPr>
          <a:lstStyle/>
          <a:p>
            <a:pPr algn="l">
              <a:spcAft>
                <a:spcPts val="600"/>
              </a:spcAft>
            </a:pPr>
            <a:r>
              <a:rPr lang="en-US" sz="1600" b="0" dirty="0" smtClean="0">
                <a:latin typeface="Arial" panose="020B0604020202020204" pitchFamily="34" charset="0"/>
                <a:cs typeface="Arial" panose="020B0604020202020204" pitchFamily="34" charset="0"/>
              </a:rPr>
              <a:t>One set of smoke generator settings </a:t>
            </a:r>
            <a:r>
              <a:rPr lang="en-US" sz="1600" b="0" dirty="0" smtClean="0">
                <a:latin typeface="Arial" panose="020B0604020202020204" pitchFamily="34" charset="0"/>
                <a:cs typeface="Arial" panose="020B0604020202020204" pitchFamily="34" charset="0"/>
              </a:rPr>
              <a:t>tested</a:t>
            </a:r>
          </a:p>
          <a:p>
            <a:pPr algn="l">
              <a:spcAft>
                <a:spcPts val="600"/>
              </a:spcAft>
            </a:pPr>
            <a:endParaRPr lang="en-US" sz="1600" b="0" dirty="0" smtClean="0">
              <a:latin typeface="Arial" panose="020B0604020202020204" pitchFamily="34" charset="0"/>
              <a:cs typeface="Arial" panose="020B0604020202020204" pitchFamily="34" charset="0"/>
            </a:endParaRPr>
          </a:p>
          <a:p>
            <a:pPr algn="l">
              <a:spcAft>
                <a:spcPts val="600"/>
              </a:spcAft>
            </a:pPr>
            <a:r>
              <a:rPr lang="en-US" sz="1600" b="0" dirty="0" smtClean="0">
                <a:latin typeface="Arial" panose="020B0604020202020204" pitchFamily="34" charset="0"/>
                <a:cs typeface="Arial" panose="020B0604020202020204" pitchFamily="34" charset="0"/>
              </a:rPr>
              <a:t>Velocity </a:t>
            </a:r>
            <a:r>
              <a:rPr lang="en-US" sz="1600" b="0" dirty="0" smtClean="0">
                <a:latin typeface="Arial" panose="020B0604020202020204" pitchFamily="34" charset="0"/>
                <a:cs typeface="Arial" panose="020B0604020202020204" pitchFamily="34" charset="0"/>
              </a:rPr>
              <a:t>and temperatures measured at </a:t>
            </a:r>
            <a:r>
              <a:rPr lang="en-US" sz="1600" b="0" dirty="0" smtClean="0">
                <a:latin typeface="Arial" panose="020B0604020202020204" pitchFamily="34" charset="0"/>
                <a:cs typeface="Arial" panose="020B0604020202020204" pitchFamily="34" charset="0"/>
              </a:rPr>
              <a:t>multiple increments </a:t>
            </a:r>
            <a:r>
              <a:rPr lang="en-US" sz="1600" b="0" dirty="0" smtClean="0">
                <a:latin typeface="Arial" panose="020B0604020202020204" pitchFamily="34" charset="0"/>
                <a:cs typeface="Arial" panose="020B0604020202020204" pitchFamily="34" charset="0"/>
              </a:rPr>
              <a:t>along plume </a:t>
            </a:r>
            <a:r>
              <a:rPr lang="en-US" sz="1600" b="0" dirty="0" smtClean="0">
                <a:latin typeface="Arial" panose="020B0604020202020204" pitchFamily="34" charset="0"/>
                <a:cs typeface="Arial" panose="020B0604020202020204" pitchFamily="34" charset="0"/>
              </a:rPr>
              <a:t>centerline</a:t>
            </a:r>
            <a:endParaRPr lang="en-US" sz="1600" b="0" dirty="0" smtClean="0">
              <a:latin typeface="Arial" panose="020B0604020202020204" pitchFamily="34" charset="0"/>
              <a:cs typeface="Arial" panose="020B0604020202020204" pitchFamily="34" charset="0"/>
            </a:endParaRPr>
          </a:p>
          <a:p>
            <a:pPr algn="l">
              <a:spcAft>
                <a:spcPts val="600"/>
              </a:spcAft>
            </a:pPr>
            <a:endParaRPr lang="en-US" sz="1600" b="0" dirty="0">
              <a:latin typeface="Arial" panose="020B0604020202020204" pitchFamily="34" charset="0"/>
              <a:cs typeface="Arial" panose="020B0604020202020204" pitchFamily="34" charset="0"/>
            </a:endParaRPr>
          </a:p>
          <a:p>
            <a:pPr algn="l">
              <a:spcAft>
                <a:spcPts val="600"/>
              </a:spcAft>
            </a:pPr>
            <a:r>
              <a:rPr lang="en-US" sz="1600" b="0" dirty="0" smtClean="0">
                <a:latin typeface="Arial" panose="020B0604020202020204" pitchFamily="34" charset="0"/>
                <a:cs typeface="Arial" panose="020B0604020202020204" pitchFamily="34" charset="0"/>
              </a:rPr>
              <a:t>Multi-channel </a:t>
            </a:r>
            <a:r>
              <a:rPr lang="en-US" sz="1600" b="0" dirty="0" smtClean="0">
                <a:latin typeface="Arial" panose="020B0604020202020204" pitchFamily="34" charset="0"/>
                <a:cs typeface="Arial" panose="020B0604020202020204" pitchFamily="34" charset="0"/>
              </a:rPr>
              <a:t>data acquisition system sampled at 10 </a:t>
            </a:r>
            <a:r>
              <a:rPr lang="en-US" sz="1600" b="0" dirty="0" smtClean="0">
                <a:latin typeface="Arial" panose="020B0604020202020204" pitchFamily="34" charset="0"/>
                <a:cs typeface="Arial" panose="020B0604020202020204" pitchFamily="34" charset="0"/>
              </a:rPr>
              <a:t>Hz</a:t>
            </a:r>
            <a:endParaRPr lang="en-US" sz="1600" b="0" dirty="0">
              <a:latin typeface="Arial" panose="020B0604020202020204" pitchFamily="34" charset="0"/>
              <a:cs typeface="Arial" panose="020B0604020202020204" pitchFamily="34" charset="0"/>
            </a:endParaRPr>
          </a:p>
          <a:p>
            <a:pPr>
              <a:spcAft>
                <a:spcPts val="600"/>
              </a:spcAft>
            </a:pPr>
            <a:endParaRPr lang="en-US" sz="1600" b="0" dirty="0" smtClean="0">
              <a:latin typeface="Arial" panose="020B0604020202020204" pitchFamily="34" charset="0"/>
              <a:cs typeface="Arial" panose="020B0604020202020204" pitchFamily="34" charset="0"/>
            </a:endParaRPr>
          </a:p>
          <a:p>
            <a:pPr>
              <a:spcAft>
                <a:spcPts val="600"/>
              </a:spcAft>
            </a:pPr>
            <a:r>
              <a:rPr lang="en-US" sz="1600" b="0" dirty="0" smtClean="0">
                <a:latin typeface="Arial" panose="020B0604020202020204" pitchFamily="34" charset="0"/>
                <a:cs typeface="Arial" panose="020B0604020202020204" pitchFamily="34" charset="0"/>
              </a:rPr>
              <a:t>Tests </a:t>
            </a:r>
            <a:r>
              <a:rPr lang="en-US" sz="1600" b="0" dirty="0">
                <a:latin typeface="Arial" panose="020B0604020202020204" pitchFamily="34" charset="0"/>
                <a:cs typeface="Arial" panose="020B0604020202020204" pitchFamily="34" charset="0"/>
              </a:rPr>
              <a:t>repeated on different </a:t>
            </a:r>
            <a:r>
              <a:rPr lang="en-US" sz="1600" b="0" dirty="0" smtClean="0">
                <a:latin typeface="Arial" panose="020B0604020202020204" pitchFamily="34" charset="0"/>
                <a:cs typeface="Arial" panose="020B0604020202020204" pitchFamily="34" charset="0"/>
              </a:rPr>
              <a:t>days </a:t>
            </a:r>
            <a:endParaRPr lang="en-US" sz="1600" b="0" dirty="0">
              <a:latin typeface="Arial" panose="020B0604020202020204" pitchFamily="34" charset="0"/>
              <a:cs typeface="Arial" panose="020B0604020202020204" pitchFamily="34" charset="0"/>
            </a:endParaRPr>
          </a:p>
          <a:p>
            <a:pPr>
              <a:spcAft>
                <a:spcPts val="600"/>
              </a:spcAft>
            </a:pPr>
            <a:endParaRPr lang="en-US" sz="1600" b="0" dirty="0" smtClean="0">
              <a:latin typeface="Arial" panose="020B0604020202020204" pitchFamily="34" charset="0"/>
              <a:cs typeface="Arial" panose="020B0604020202020204" pitchFamily="34" charset="0"/>
            </a:endParaRPr>
          </a:p>
          <a:p>
            <a:pPr>
              <a:spcAft>
                <a:spcPts val="600"/>
              </a:spcAft>
            </a:pPr>
            <a:r>
              <a:rPr lang="en-US" sz="1600" b="0" dirty="0" smtClean="0">
                <a:latin typeface="Arial" panose="020B0604020202020204" pitchFamily="34" charset="0"/>
                <a:cs typeface="Arial" panose="020B0604020202020204" pitchFamily="34" charset="0"/>
              </a:rPr>
              <a:t>Experimental </a:t>
            </a:r>
            <a:r>
              <a:rPr lang="en-US" sz="1600" b="0" dirty="0" smtClean="0">
                <a:latin typeface="Arial" panose="020B0604020202020204" pitchFamily="34" charset="0"/>
                <a:cs typeface="Arial" panose="020B0604020202020204" pitchFamily="34" charset="0"/>
              </a:rPr>
              <a:t>error within 10%</a:t>
            </a:r>
            <a:endParaRPr lang="en-US" sz="1600" b="0" dirty="0">
              <a:latin typeface="Arial" panose="020B0604020202020204" pitchFamily="34" charset="0"/>
              <a:cs typeface="Arial" panose="020B0604020202020204" pitchFamily="34" charset="0"/>
            </a:endParaRPr>
          </a:p>
        </p:txBody>
      </p:sp>
      <p:sp>
        <p:nvSpPr>
          <p:cNvPr id="15" name="TextBox 14"/>
          <p:cNvSpPr txBox="1"/>
          <p:nvPr/>
        </p:nvSpPr>
        <p:spPr>
          <a:xfrm>
            <a:off x="3588688" y="4123896"/>
            <a:ext cx="2091249" cy="830997"/>
          </a:xfrm>
          <a:prstGeom prst="rect">
            <a:avLst/>
          </a:prstGeom>
          <a:noFill/>
        </p:spPr>
        <p:txBody>
          <a:bodyPr wrap="square" rtlCol="0">
            <a:spAutoFit/>
          </a:bodyPr>
          <a:lstStyle/>
          <a:p>
            <a:pPr algn="l"/>
            <a:r>
              <a:rPr lang="en-US" sz="1600" b="0" dirty="0" smtClean="0">
                <a:latin typeface="Arial" panose="020B0604020202020204" pitchFamily="34" charset="0"/>
                <a:cs typeface="Arial" panose="020B0604020202020204" pitchFamily="34" charset="0"/>
              </a:rPr>
              <a:t>Vane anemometer cross-checked with hot film anemometer</a:t>
            </a:r>
          </a:p>
        </p:txBody>
      </p:sp>
      <p:sp>
        <p:nvSpPr>
          <p:cNvPr id="14" name="Footer Placeholder 3"/>
          <p:cNvSpPr>
            <a:spLocks noGrp="1"/>
          </p:cNvSpPr>
          <p:nvPr>
            <p:ph type="ftr" sz="quarter" idx="10"/>
          </p:nvPr>
        </p:nvSpPr>
        <p:spPr>
          <a:xfrm>
            <a:off x="6248400" y="6360992"/>
            <a:ext cx="5248656" cy="182880"/>
          </a:xfrm>
        </p:spPr>
        <p:txBody>
          <a:bodyPr/>
          <a:lstStyle/>
          <a:p>
            <a:r>
              <a:rPr lang="en-US" dirty="0" smtClean="0">
                <a:solidFill>
                  <a:srgbClr val="E4551F"/>
                </a:solidFill>
              </a:rPr>
              <a:t>This document has been publicly released and is not subject to export controls.</a:t>
            </a:r>
            <a:endParaRPr lang="en-US" dirty="0">
              <a:solidFill>
                <a:srgbClr val="E4551F"/>
              </a:solidFill>
            </a:endParaRPr>
          </a:p>
        </p:txBody>
      </p:sp>
    </p:spTree>
    <p:extLst>
      <p:ext uri="{BB962C8B-B14F-4D97-AF65-F5344CB8AC3E}">
        <p14:creationId xmlns:p14="http://schemas.microsoft.com/office/powerpoint/2010/main" val="30862396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6324600" y="458171"/>
            <a:ext cx="5180969" cy="4825794"/>
          </a:xfrm>
          <a:prstGeom prst="roundRect">
            <a:avLst>
              <a:gd name="adj" fmla="val 9793"/>
            </a:avLst>
          </a:prstGeom>
          <a:solidFill>
            <a:schemeClr val="bg1"/>
          </a:solidFill>
          <a:ln>
            <a:solidFill>
              <a:schemeClr val="accent2"/>
            </a:solidFill>
          </a:ln>
          <a:effectLst>
            <a:glow rad="101600">
              <a:schemeClr val="accent2">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1"/>
          </p:nvPr>
        </p:nvSpPr>
        <p:spPr/>
        <p:txBody>
          <a:bodyPr/>
          <a:lstStyle/>
          <a:p>
            <a:pPr algn="r"/>
            <a:fld id="{01517C5A-21C8-4A78-AA4B-D0D5DD5ADE52}" type="slidenum">
              <a:rPr lang="en-US" smtClean="0">
                <a:solidFill>
                  <a:srgbClr val="000000"/>
                </a:solidFill>
              </a:rPr>
              <a:pPr algn="r"/>
              <a:t>6</a:t>
            </a:fld>
            <a:endParaRPr lang="en-US">
              <a:solidFill>
                <a:srgbClr val="000000"/>
              </a:solidFill>
            </a:endParaRPr>
          </a:p>
        </p:txBody>
      </p:sp>
      <p:sp>
        <p:nvSpPr>
          <p:cNvPr id="37" name="Title 2"/>
          <p:cNvSpPr>
            <a:spLocks noGrp="1"/>
          </p:cNvSpPr>
          <p:nvPr>
            <p:ph type="title"/>
          </p:nvPr>
        </p:nvSpPr>
        <p:spPr>
          <a:xfrm>
            <a:off x="609600" y="152400"/>
            <a:ext cx="10972800" cy="758500"/>
          </a:xfrm>
        </p:spPr>
        <p:txBody>
          <a:bodyPr/>
          <a:lstStyle/>
          <a:p>
            <a:r>
              <a:rPr lang="en-US" sz="2800" b="1" dirty="0" smtClean="0"/>
              <a:t>CFD model set-Up</a:t>
            </a:r>
            <a:endParaRPr lang="en-US" sz="2800" b="1" dirty="0"/>
          </a:p>
        </p:txBody>
      </p:sp>
      <p:sp>
        <p:nvSpPr>
          <p:cNvPr id="64" name="TextBox 63"/>
          <p:cNvSpPr txBox="1"/>
          <p:nvPr/>
        </p:nvSpPr>
        <p:spPr>
          <a:xfrm>
            <a:off x="2209800" y="6561047"/>
            <a:ext cx="8077200" cy="276999"/>
          </a:xfrm>
          <a:prstGeom prst="rect">
            <a:avLst/>
          </a:prstGeom>
          <a:noFill/>
        </p:spPr>
        <p:txBody>
          <a:bodyPr wrap="square" rtlCol="0">
            <a:spAutoFit/>
          </a:bodyPr>
          <a:lstStyle/>
          <a:p>
            <a:pPr algn="ctr"/>
            <a:r>
              <a:rPr lang="en-US" sz="1200" i="1" dirty="0" smtClean="0">
                <a:solidFill>
                  <a:srgbClr val="000099"/>
                </a:solidFill>
                <a:latin typeface="Arial" panose="020B0604020202020204" pitchFamily="34" charset="0"/>
                <a:cs typeface="Arial" panose="020B0604020202020204" pitchFamily="34" charset="0"/>
              </a:rPr>
              <a:t>International Aircraft Systems Fire Protection </a:t>
            </a:r>
            <a:r>
              <a:rPr lang="en-US" sz="1200" dirty="0" smtClean="0">
                <a:solidFill>
                  <a:srgbClr val="000099"/>
                </a:solidFill>
                <a:latin typeface="Arial" panose="020B0604020202020204" pitchFamily="34" charset="0"/>
                <a:cs typeface="Arial" panose="020B0604020202020204" pitchFamily="34" charset="0"/>
              </a:rPr>
              <a:t>Forum, May 14-15, 2019, Cologne, </a:t>
            </a:r>
            <a:r>
              <a:rPr lang="en-US" sz="1200" i="1" dirty="0" smtClean="0">
                <a:solidFill>
                  <a:srgbClr val="000099"/>
                </a:solidFill>
                <a:latin typeface="Arial" panose="020B0604020202020204" pitchFamily="34" charset="0"/>
                <a:cs typeface="Arial" panose="020B0604020202020204" pitchFamily="34" charset="0"/>
              </a:rPr>
              <a:t>Germany</a:t>
            </a:r>
          </a:p>
        </p:txBody>
      </p:sp>
      <p:sp>
        <p:nvSpPr>
          <p:cNvPr id="11" name="TextBox 10"/>
          <p:cNvSpPr txBox="1"/>
          <p:nvPr/>
        </p:nvSpPr>
        <p:spPr>
          <a:xfrm>
            <a:off x="667064" y="1455003"/>
            <a:ext cx="3652282" cy="830997"/>
          </a:xfrm>
          <a:prstGeom prst="rect">
            <a:avLst/>
          </a:prstGeom>
          <a:noFill/>
        </p:spPr>
        <p:txBody>
          <a:bodyPr wrap="none" rtlCol="0">
            <a:spAutoFit/>
          </a:bodyPr>
          <a:lstStyle/>
          <a:p>
            <a:r>
              <a:rPr lang="en-US" sz="1600" b="0" dirty="0">
                <a:latin typeface="Arial Narrow" panose="020B0606020202030204" pitchFamily="34" charset="0"/>
              </a:rPr>
              <a:t>3-D, unsteady solver from NIST (version 6.6.0)</a:t>
            </a:r>
          </a:p>
          <a:p>
            <a:endParaRPr lang="en-US" sz="1600" b="0" dirty="0">
              <a:latin typeface="Arial Narrow" panose="020B0606020202030204" pitchFamily="34" charset="0"/>
            </a:endParaRPr>
          </a:p>
          <a:p>
            <a:r>
              <a:rPr lang="en-US" sz="1600" b="0" dirty="0">
                <a:latin typeface="Arial Narrow" panose="020B0606020202030204" pitchFamily="34" charset="0"/>
              </a:rPr>
              <a:t>Large Eddy Simulation (LES) </a:t>
            </a:r>
          </a:p>
        </p:txBody>
      </p:sp>
      <p:sp>
        <p:nvSpPr>
          <p:cNvPr id="23" name="TextBox 22"/>
          <p:cNvSpPr txBox="1"/>
          <p:nvPr/>
        </p:nvSpPr>
        <p:spPr>
          <a:xfrm>
            <a:off x="667064" y="1053156"/>
            <a:ext cx="3196709" cy="338554"/>
          </a:xfrm>
          <a:prstGeom prst="rect">
            <a:avLst/>
          </a:prstGeom>
          <a:noFill/>
        </p:spPr>
        <p:txBody>
          <a:bodyPr wrap="none" rtlCol="0">
            <a:spAutoFit/>
          </a:bodyPr>
          <a:lstStyle/>
          <a:p>
            <a:pPr algn="l"/>
            <a:r>
              <a:rPr lang="en-US" sz="1600" dirty="0" smtClean="0">
                <a:solidFill>
                  <a:srgbClr val="FF0000"/>
                </a:solidFill>
                <a:latin typeface="Arial" panose="020B0604020202020204" pitchFamily="34" charset="0"/>
                <a:cs typeface="Arial" panose="020B0604020202020204" pitchFamily="34" charset="0"/>
              </a:rPr>
              <a:t>Fire Dynamics Simulator (FDS)</a:t>
            </a:r>
          </a:p>
        </p:txBody>
      </p:sp>
      <p:grpSp>
        <p:nvGrpSpPr>
          <p:cNvPr id="21" name="Group 20"/>
          <p:cNvGrpSpPr/>
          <p:nvPr/>
        </p:nvGrpSpPr>
        <p:grpSpPr>
          <a:xfrm>
            <a:off x="989970" y="3034356"/>
            <a:ext cx="3810000" cy="2170697"/>
            <a:chOff x="6651944" y="4405112"/>
            <a:chExt cx="3886831" cy="1614688"/>
          </a:xfrm>
        </p:grpSpPr>
        <p:sp>
          <p:nvSpPr>
            <p:cNvPr id="27" name="Rounded Rectangle 26"/>
            <p:cNvSpPr/>
            <p:nvPr/>
          </p:nvSpPr>
          <p:spPr>
            <a:xfrm>
              <a:off x="6651944" y="4405112"/>
              <a:ext cx="3886831" cy="1614688"/>
            </a:xfrm>
            <a:prstGeom prst="roundRect">
              <a:avLst>
                <a:gd name="adj" fmla="val 9793"/>
              </a:avLst>
            </a:prstGeom>
            <a:solidFill>
              <a:schemeClr val="bg1"/>
            </a:solidFill>
            <a:ln>
              <a:solidFill>
                <a:schemeClr val="accent2"/>
              </a:solidFill>
            </a:ln>
            <a:effectLst>
              <a:glow rad="101600">
                <a:schemeClr val="accent2">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Content Placeholder 2"/>
            <p:cNvSpPr txBox="1">
              <a:spLocks/>
            </p:cNvSpPr>
            <p:nvPr/>
          </p:nvSpPr>
          <p:spPr>
            <a:xfrm>
              <a:off x="6851971" y="4478689"/>
              <a:ext cx="3542667" cy="1314384"/>
            </a:xfrm>
            <a:prstGeom prst="rect">
              <a:avLst/>
            </a:prstGeom>
          </p:spPr>
          <p:txBody>
            <a:bodyPr vert="horz" lIns="0" tIns="45720" rIns="0" bIns="45720" rtlCol="0">
              <a:noAutofit/>
            </a:bodyPr>
            <a:lstStyle>
              <a:lvl1pPr marL="0" indent="0" algn="l" defTabSz="914400" rtl="0" eaLnBrk="1" latinLnBrk="0" hangingPunct="1">
                <a:spcBef>
                  <a:spcPts val="1200"/>
                </a:spcBef>
                <a:buFont typeface="Arial" pitchFamily="34" charset="0"/>
                <a:buNone/>
                <a:defRPr sz="2400" kern="1200">
                  <a:solidFill>
                    <a:schemeClr val="tx1"/>
                  </a:solidFill>
                  <a:latin typeface="+mj-lt"/>
                  <a:ea typeface="+mn-ea"/>
                  <a:cs typeface="+mn-cs"/>
                </a:defRPr>
              </a:lvl1pPr>
              <a:lvl2pPr marL="0" indent="0" algn="l" defTabSz="914400" rtl="0" eaLnBrk="1" latinLnBrk="0" hangingPunct="1">
                <a:spcBef>
                  <a:spcPts val="1200"/>
                </a:spcBef>
                <a:buFont typeface="Arial" pitchFamily="34" charset="0"/>
                <a:buNone/>
                <a:defRPr sz="2200" kern="1200">
                  <a:solidFill>
                    <a:schemeClr val="tx1"/>
                  </a:solidFill>
                  <a:latin typeface="+mn-lt"/>
                  <a:ea typeface="+mn-ea"/>
                  <a:cs typeface="+mn-cs"/>
                </a:defRPr>
              </a:lvl2pPr>
              <a:lvl3pPr marL="0" indent="0" algn="l" defTabSz="914400" rtl="0" eaLnBrk="1" latinLnBrk="0" hangingPunct="1">
                <a:spcBef>
                  <a:spcPts val="1200"/>
                </a:spcBef>
                <a:buFont typeface="Arial" pitchFamily="34" charset="0"/>
                <a:buNone/>
                <a:defRPr sz="2000" kern="1200">
                  <a:solidFill>
                    <a:schemeClr val="tx1"/>
                  </a:solidFill>
                  <a:latin typeface="+mn-lt"/>
                  <a:ea typeface="+mn-ea"/>
                  <a:cs typeface="+mn-cs"/>
                </a:defRPr>
              </a:lvl3pPr>
              <a:lvl4pPr marL="0" indent="0" algn="l" defTabSz="914400" rtl="0" eaLnBrk="1" latinLnBrk="0" hangingPunct="1">
                <a:spcBef>
                  <a:spcPts val="1200"/>
                </a:spcBef>
                <a:buFont typeface="Arial" pitchFamily="34" charset="0"/>
                <a:buNone/>
                <a:defRPr sz="1800" kern="1200">
                  <a:solidFill>
                    <a:schemeClr val="tx1"/>
                  </a:solidFill>
                  <a:latin typeface="+mn-lt"/>
                  <a:ea typeface="+mn-ea"/>
                  <a:cs typeface="+mn-cs"/>
                </a:defRPr>
              </a:lvl4pPr>
              <a:lvl5pPr marL="0" indent="0" algn="l" defTabSz="914400" rtl="0" eaLnBrk="1" latinLnBrk="0" hangingPunct="1">
                <a:spcBef>
                  <a:spcPts val="1200"/>
                </a:spcBef>
                <a:buFont typeface="Arial" pitchFamily="34" charset="0"/>
                <a:buNone/>
                <a:defRPr sz="1800" kern="1200">
                  <a:solidFill>
                    <a:schemeClr val="tx1"/>
                  </a:solidFill>
                  <a:latin typeface="+mn-lt"/>
                  <a:ea typeface="+mn-ea"/>
                  <a:cs typeface="+mn-cs"/>
                </a:defRPr>
              </a:lvl5pPr>
              <a:lvl6pPr marL="0" indent="0" algn="l" defTabSz="914400" rtl="0" eaLnBrk="1" latinLnBrk="0" hangingPunct="1">
                <a:spcBef>
                  <a:spcPts val="1200"/>
                </a:spcBef>
                <a:buFont typeface="Times New Roman" pitchFamily="18" charset="0"/>
                <a:buNone/>
                <a:defRPr sz="1800" kern="1200">
                  <a:solidFill>
                    <a:schemeClr val="tx1"/>
                  </a:solidFill>
                  <a:latin typeface="+mn-lt"/>
                  <a:ea typeface="+mn-ea"/>
                  <a:cs typeface="+mn-cs"/>
                </a:defRPr>
              </a:lvl6pPr>
              <a:lvl7pPr marL="0" indent="0" algn="l" defTabSz="914400" rtl="0" eaLnBrk="1" latinLnBrk="0" hangingPunct="1">
                <a:spcBef>
                  <a:spcPts val="1200"/>
                </a:spcBef>
                <a:buFont typeface="Arial" pitchFamily="34" charset="0"/>
                <a:buNone/>
                <a:defRPr sz="1800" kern="1200" baseline="0">
                  <a:solidFill>
                    <a:schemeClr val="tx1"/>
                  </a:solidFill>
                  <a:latin typeface="+mn-lt"/>
                  <a:ea typeface="+mn-ea"/>
                  <a:cs typeface="+mn-cs"/>
                </a:defRPr>
              </a:lvl7pPr>
              <a:lvl8pPr marL="0" indent="0" algn="l" defTabSz="914400" rtl="0" eaLnBrk="1" latinLnBrk="0" hangingPunct="1">
                <a:spcBef>
                  <a:spcPts val="1200"/>
                </a:spcBef>
                <a:buFont typeface="Times New Roman" pitchFamily="18" charset="0"/>
                <a:buNone/>
                <a:defRPr sz="1800" kern="1200">
                  <a:solidFill>
                    <a:schemeClr val="tx1"/>
                  </a:solidFill>
                  <a:latin typeface="+mn-lt"/>
                  <a:ea typeface="+mn-ea"/>
                  <a:cs typeface="+mn-cs"/>
                </a:defRPr>
              </a:lvl8pPr>
              <a:lvl9pPr marL="0" indent="0" algn="l" defTabSz="914400" rtl="0" eaLnBrk="1" latinLnBrk="0" hangingPunct="1">
                <a:spcBef>
                  <a:spcPts val="1200"/>
                </a:spcBef>
                <a:buFont typeface="Arial" pitchFamily="34" charset="0"/>
                <a:buNone/>
                <a:defRPr sz="1800" kern="1200">
                  <a:solidFill>
                    <a:schemeClr val="tx1"/>
                  </a:solidFill>
                  <a:latin typeface="+mn-lt"/>
                  <a:ea typeface="+mn-ea"/>
                  <a:cs typeface="+mn-cs"/>
                </a:defRPr>
              </a:lvl9pPr>
            </a:lstStyle>
            <a:p>
              <a:pPr algn="ctr">
                <a:lnSpc>
                  <a:spcPct val="150000"/>
                </a:lnSpc>
                <a:spcBef>
                  <a:spcPts val="0"/>
                </a:spcBef>
              </a:pPr>
              <a:r>
                <a:rPr lang="en-US" sz="1600" u="sng" dirty="0" smtClean="0"/>
                <a:t>Parametric Study</a:t>
              </a:r>
            </a:p>
            <a:p>
              <a:pPr marL="285750" indent="-285750">
                <a:lnSpc>
                  <a:spcPct val="150000"/>
                </a:lnSpc>
                <a:spcBef>
                  <a:spcPts val="0"/>
                </a:spcBef>
                <a:buFont typeface="Arial" panose="020B0604020202020204" pitchFamily="34" charset="0"/>
                <a:buChar char="•"/>
              </a:pPr>
              <a:r>
                <a:rPr lang="en-US" sz="1600" b="0" dirty="0" smtClean="0"/>
                <a:t>Mesh size and distribution</a:t>
              </a:r>
            </a:p>
            <a:p>
              <a:pPr marL="285750" indent="-285750">
                <a:lnSpc>
                  <a:spcPct val="150000"/>
                </a:lnSpc>
                <a:spcBef>
                  <a:spcPts val="0"/>
                </a:spcBef>
                <a:buFont typeface="Arial" panose="020B0604020202020204" pitchFamily="34" charset="0"/>
                <a:buChar char="•"/>
              </a:pPr>
              <a:r>
                <a:rPr lang="en-US" sz="1600" b="0" dirty="0"/>
                <a:t>SG exit plane boundary </a:t>
              </a:r>
              <a:r>
                <a:rPr lang="en-US" sz="1600" b="0" dirty="0" smtClean="0"/>
                <a:t>conditions</a:t>
              </a:r>
            </a:p>
            <a:p>
              <a:pPr marL="285750" indent="-285750">
                <a:lnSpc>
                  <a:spcPct val="150000"/>
                </a:lnSpc>
                <a:spcBef>
                  <a:spcPts val="0"/>
                </a:spcBef>
                <a:buFont typeface="Arial" panose="020B0604020202020204" pitchFamily="34" charset="0"/>
                <a:buChar char="•"/>
              </a:pPr>
              <a:r>
                <a:rPr lang="en-US" sz="1600" b="0" dirty="0" smtClean="0"/>
                <a:t>Turbulence intensity</a:t>
              </a:r>
            </a:p>
            <a:p>
              <a:pPr marL="285750" indent="-285750">
                <a:lnSpc>
                  <a:spcPct val="150000"/>
                </a:lnSpc>
                <a:spcBef>
                  <a:spcPts val="0"/>
                </a:spcBef>
                <a:buFont typeface="Arial" panose="020B0604020202020204" pitchFamily="34" charset="0"/>
                <a:buChar char="•"/>
              </a:pPr>
              <a:r>
                <a:rPr lang="en-US" sz="1600" b="0" dirty="0" smtClean="0"/>
                <a:t>Turbulence model</a:t>
              </a:r>
            </a:p>
          </p:txBody>
        </p:sp>
      </p:grpSp>
      <p:sp>
        <p:nvSpPr>
          <p:cNvPr id="67" name="Content Placeholder 2"/>
          <p:cNvSpPr txBox="1">
            <a:spLocks/>
          </p:cNvSpPr>
          <p:nvPr/>
        </p:nvSpPr>
        <p:spPr>
          <a:xfrm>
            <a:off x="6781800" y="3286173"/>
            <a:ext cx="4533902" cy="1514427"/>
          </a:xfrm>
          <a:prstGeom prst="rect">
            <a:avLst/>
          </a:prstGeom>
        </p:spPr>
        <p:txBody>
          <a:bodyPr vert="horz" lIns="0" tIns="45720" rIns="0" bIns="45720" rtlCol="0">
            <a:noAutofit/>
          </a:bodyPr>
          <a:lstStyle>
            <a:lvl1pPr marL="0" indent="0" algn="l" defTabSz="914400" rtl="0" eaLnBrk="1" latinLnBrk="0" hangingPunct="1">
              <a:spcBef>
                <a:spcPts val="1200"/>
              </a:spcBef>
              <a:buFont typeface="Arial" pitchFamily="34" charset="0"/>
              <a:buNone/>
              <a:defRPr sz="2400" kern="1200">
                <a:solidFill>
                  <a:schemeClr val="tx1"/>
                </a:solidFill>
                <a:latin typeface="+mj-lt"/>
                <a:ea typeface="+mn-ea"/>
                <a:cs typeface="+mn-cs"/>
              </a:defRPr>
            </a:lvl1pPr>
            <a:lvl2pPr marL="0" indent="0" algn="l" defTabSz="914400" rtl="0" eaLnBrk="1" latinLnBrk="0" hangingPunct="1">
              <a:spcBef>
                <a:spcPts val="1200"/>
              </a:spcBef>
              <a:buFont typeface="Arial" pitchFamily="34" charset="0"/>
              <a:buNone/>
              <a:defRPr sz="2200" kern="1200">
                <a:solidFill>
                  <a:schemeClr val="tx1"/>
                </a:solidFill>
                <a:latin typeface="+mn-lt"/>
                <a:ea typeface="+mn-ea"/>
                <a:cs typeface="+mn-cs"/>
              </a:defRPr>
            </a:lvl2pPr>
            <a:lvl3pPr marL="0" indent="0" algn="l" defTabSz="914400" rtl="0" eaLnBrk="1" latinLnBrk="0" hangingPunct="1">
              <a:spcBef>
                <a:spcPts val="1200"/>
              </a:spcBef>
              <a:buFont typeface="Arial" pitchFamily="34" charset="0"/>
              <a:buNone/>
              <a:defRPr sz="2000" kern="1200">
                <a:solidFill>
                  <a:schemeClr val="tx1"/>
                </a:solidFill>
                <a:latin typeface="+mn-lt"/>
                <a:ea typeface="+mn-ea"/>
                <a:cs typeface="+mn-cs"/>
              </a:defRPr>
            </a:lvl3pPr>
            <a:lvl4pPr marL="0" indent="0" algn="l" defTabSz="914400" rtl="0" eaLnBrk="1" latinLnBrk="0" hangingPunct="1">
              <a:spcBef>
                <a:spcPts val="1200"/>
              </a:spcBef>
              <a:buFont typeface="Arial" pitchFamily="34" charset="0"/>
              <a:buNone/>
              <a:defRPr sz="1800" kern="1200">
                <a:solidFill>
                  <a:schemeClr val="tx1"/>
                </a:solidFill>
                <a:latin typeface="+mn-lt"/>
                <a:ea typeface="+mn-ea"/>
                <a:cs typeface="+mn-cs"/>
              </a:defRPr>
            </a:lvl4pPr>
            <a:lvl5pPr marL="0" indent="0" algn="l" defTabSz="914400" rtl="0" eaLnBrk="1" latinLnBrk="0" hangingPunct="1">
              <a:spcBef>
                <a:spcPts val="1200"/>
              </a:spcBef>
              <a:buFont typeface="Arial" pitchFamily="34" charset="0"/>
              <a:buNone/>
              <a:defRPr sz="1800" kern="1200">
                <a:solidFill>
                  <a:schemeClr val="tx1"/>
                </a:solidFill>
                <a:latin typeface="+mn-lt"/>
                <a:ea typeface="+mn-ea"/>
                <a:cs typeface="+mn-cs"/>
              </a:defRPr>
            </a:lvl5pPr>
            <a:lvl6pPr marL="0" indent="0" algn="l" defTabSz="914400" rtl="0" eaLnBrk="1" latinLnBrk="0" hangingPunct="1">
              <a:spcBef>
                <a:spcPts val="1200"/>
              </a:spcBef>
              <a:buFont typeface="Times New Roman" pitchFamily="18" charset="0"/>
              <a:buNone/>
              <a:defRPr sz="1800" kern="1200">
                <a:solidFill>
                  <a:schemeClr val="tx1"/>
                </a:solidFill>
                <a:latin typeface="+mn-lt"/>
                <a:ea typeface="+mn-ea"/>
                <a:cs typeface="+mn-cs"/>
              </a:defRPr>
            </a:lvl6pPr>
            <a:lvl7pPr marL="0" indent="0" algn="l" defTabSz="914400" rtl="0" eaLnBrk="1" latinLnBrk="0" hangingPunct="1">
              <a:spcBef>
                <a:spcPts val="1200"/>
              </a:spcBef>
              <a:buFont typeface="Arial" pitchFamily="34" charset="0"/>
              <a:buNone/>
              <a:defRPr sz="1800" kern="1200" baseline="0">
                <a:solidFill>
                  <a:schemeClr val="tx1"/>
                </a:solidFill>
                <a:latin typeface="+mn-lt"/>
                <a:ea typeface="+mn-ea"/>
                <a:cs typeface="+mn-cs"/>
              </a:defRPr>
            </a:lvl7pPr>
            <a:lvl8pPr marL="0" indent="0" algn="l" defTabSz="914400" rtl="0" eaLnBrk="1" latinLnBrk="0" hangingPunct="1">
              <a:spcBef>
                <a:spcPts val="1200"/>
              </a:spcBef>
              <a:buFont typeface="Times New Roman" pitchFamily="18" charset="0"/>
              <a:buNone/>
              <a:defRPr sz="1800" kern="1200">
                <a:solidFill>
                  <a:schemeClr val="tx1"/>
                </a:solidFill>
                <a:latin typeface="+mn-lt"/>
                <a:ea typeface="+mn-ea"/>
                <a:cs typeface="+mn-cs"/>
              </a:defRPr>
            </a:lvl8pPr>
            <a:lvl9pPr marL="0" indent="0" algn="l" defTabSz="914400" rtl="0" eaLnBrk="1" latinLnBrk="0" hangingPunct="1">
              <a:spcBef>
                <a:spcPts val="1200"/>
              </a:spcBef>
              <a:buFont typeface="Arial" pitchFamily="34" charset="0"/>
              <a:buNone/>
              <a:defRPr sz="1800" kern="1200">
                <a:solidFill>
                  <a:schemeClr val="tx1"/>
                </a:solidFill>
                <a:latin typeface="+mn-lt"/>
                <a:ea typeface="+mn-ea"/>
                <a:cs typeface="+mn-cs"/>
              </a:defRPr>
            </a:lvl9pPr>
          </a:lstStyle>
          <a:p>
            <a:pPr>
              <a:lnSpc>
                <a:spcPct val="150000"/>
              </a:lnSpc>
              <a:spcBef>
                <a:spcPts val="0"/>
              </a:spcBef>
            </a:pPr>
            <a:r>
              <a:rPr lang="en-US" sz="1600" b="0" dirty="0" smtClean="0"/>
              <a:t>Average number of hexahedral cells:  40 million</a:t>
            </a:r>
          </a:p>
          <a:p>
            <a:pPr>
              <a:lnSpc>
                <a:spcPct val="150000"/>
              </a:lnSpc>
              <a:spcBef>
                <a:spcPts val="0"/>
              </a:spcBef>
            </a:pPr>
            <a:r>
              <a:rPr lang="en-US" sz="1600" b="0" dirty="0" smtClean="0"/>
              <a:t>Non-uniform sized mesh</a:t>
            </a:r>
          </a:p>
          <a:p>
            <a:pPr>
              <a:lnSpc>
                <a:spcPct val="150000"/>
              </a:lnSpc>
              <a:spcBef>
                <a:spcPts val="0"/>
              </a:spcBef>
            </a:pPr>
            <a:r>
              <a:rPr lang="en-US" sz="1600" b="0" dirty="0"/>
              <a:t>Input conditions: measurements at SG exit </a:t>
            </a:r>
            <a:r>
              <a:rPr lang="en-US" sz="1600" b="0" dirty="0" smtClean="0"/>
              <a:t>plane</a:t>
            </a:r>
          </a:p>
          <a:p>
            <a:pPr>
              <a:lnSpc>
                <a:spcPct val="150000"/>
              </a:lnSpc>
              <a:spcBef>
                <a:spcPts val="0"/>
              </a:spcBef>
            </a:pPr>
            <a:r>
              <a:rPr lang="en-US" sz="1600" b="0" dirty="0" smtClean="0"/>
              <a:t>Parallel computing cluster:  ~60 cores</a:t>
            </a:r>
          </a:p>
          <a:p>
            <a:pPr>
              <a:lnSpc>
                <a:spcPct val="150000"/>
              </a:lnSpc>
              <a:spcBef>
                <a:spcPts val="0"/>
              </a:spcBef>
            </a:pPr>
            <a:r>
              <a:rPr lang="en-US" sz="1600" b="0" dirty="0" smtClean="0"/>
              <a:t>Wall clock time:  80 hours</a:t>
            </a:r>
            <a:endParaRPr lang="en-US" sz="1600" b="0" dirty="0"/>
          </a:p>
          <a:p>
            <a:pPr>
              <a:lnSpc>
                <a:spcPct val="150000"/>
              </a:lnSpc>
              <a:spcBef>
                <a:spcPts val="0"/>
              </a:spcBef>
            </a:pPr>
            <a:endParaRPr lang="en-US" sz="1600" b="0" dirty="0" smtClean="0"/>
          </a:p>
        </p:txBody>
      </p:sp>
      <p:sp>
        <p:nvSpPr>
          <p:cNvPr id="26" name="Right Arrow 25"/>
          <p:cNvSpPr/>
          <p:nvPr/>
        </p:nvSpPr>
        <p:spPr>
          <a:xfrm>
            <a:off x="4724400" y="3826261"/>
            <a:ext cx="1656919" cy="381000"/>
          </a:xfrm>
          <a:prstGeom prst="right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a:off x="7835301" y="457200"/>
            <a:ext cx="2159566" cy="338554"/>
          </a:xfrm>
          <a:prstGeom prst="rect">
            <a:avLst/>
          </a:prstGeom>
          <a:noFill/>
        </p:spPr>
        <p:txBody>
          <a:bodyPr wrap="none" rtlCol="0">
            <a:spAutoFit/>
          </a:bodyPr>
          <a:lstStyle/>
          <a:p>
            <a:pPr algn="l"/>
            <a:r>
              <a:rPr lang="en-US" sz="1600" dirty="0" smtClean="0">
                <a:solidFill>
                  <a:srgbClr val="FF0000"/>
                </a:solidFill>
                <a:latin typeface="Arial" panose="020B0604020202020204" pitchFamily="34" charset="0"/>
                <a:cs typeface="Arial" panose="020B0604020202020204" pitchFamily="34" charset="0"/>
              </a:rPr>
              <a:t>Simulation Settings</a:t>
            </a:r>
          </a:p>
        </p:txBody>
      </p:sp>
      <p:sp>
        <p:nvSpPr>
          <p:cNvPr id="41" name="Rectangle 40"/>
          <p:cNvSpPr/>
          <p:nvPr/>
        </p:nvSpPr>
        <p:spPr>
          <a:xfrm>
            <a:off x="989970" y="5548956"/>
            <a:ext cx="10348589" cy="547044"/>
          </a:xfrm>
          <a:prstGeom prst="rect">
            <a:avLst/>
          </a:prstGeom>
          <a:solidFill>
            <a:schemeClr val="bg1"/>
          </a:solidFill>
          <a:ln>
            <a:noFill/>
          </a:ln>
          <a:effectLst>
            <a:glow rad="1397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1186043" y="5596848"/>
            <a:ext cx="10221440" cy="400110"/>
          </a:xfrm>
          <a:prstGeom prst="rect">
            <a:avLst/>
          </a:prstGeom>
          <a:noFill/>
          <a:effectLst>
            <a:glow rad="139700">
              <a:schemeClr val="accent1">
                <a:satMod val="175000"/>
                <a:alpha val="40000"/>
              </a:schemeClr>
            </a:glow>
          </a:effectLst>
        </p:spPr>
        <p:txBody>
          <a:bodyPr wrap="square" rtlCol="0">
            <a:spAutoFit/>
          </a:bodyPr>
          <a:lstStyle/>
          <a:p>
            <a:pPr algn="l">
              <a:spcAft>
                <a:spcPts val="600"/>
              </a:spcAft>
            </a:pPr>
            <a:r>
              <a:rPr lang="en-US" sz="2000" b="0" dirty="0" smtClean="0">
                <a:solidFill>
                  <a:srgbClr val="FF3300"/>
                </a:solidFill>
                <a:latin typeface="Arial" panose="020B0604020202020204" pitchFamily="34" charset="0"/>
                <a:cs typeface="Arial" panose="020B0604020202020204" pitchFamily="34" charset="0"/>
              </a:rPr>
              <a:t>Over 30 simulations conducted to identify best methodology to simulate buoyant plume</a:t>
            </a:r>
          </a:p>
        </p:txBody>
      </p:sp>
      <p:pic>
        <p:nvPicPr>
          <p:cNvPr id="2" name="fullview_rot">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1254" t="10496" b="615"/>
          <a:stretch/>
        </p:blipFill>
        <p:spPr>
          <a:xfrm>
            <a:off x="7104409" y="793146"/>
            <a:ext cx="3611714" cy="2438401"/>
          </a:xfrm>
          <a:prstGeom prst="rect">
            <a:avLst/>
          </a:prstGeom>
        </p:spPr>
      </p:pic>
      <p:sp>
        <p:nvSpPr>
          <p:cNvPr id="18" name="Footer Placeholder 3"/>
          <p:cNvSpPr>
            <a:spLocks noGrp="1"/>
          </p:cNvSpPr>
          <p:nvPr>
            <p:ph type="ftr" sz="quarter" idx="10"/>
          </p:nvPr>
        </p:nvSpPr>
        <p:spPr>
          <a:xfrm>
            <a:off x="6248400" y="6360992"/>
            <a:ext cx="5248656" cy="182880"/>
          </a:xfrm>
        </p:spPr>
        <p:txBody>
          <a:bodyPr/>
          <a:lstStyle/>
          <a:p>
            <a:r>
              <a:rPr lang="en-US" dirty="0" smtClean="0">
                <a:solidFill>
                  <a:srgbClr val="E4551F"/>
                </a:solidFill>
              </a:rPr>
              <a:t>This document has been publicly released and is not subject to export controls.</a:t>
            </a:r>
            <a:endParaRPr lang="en-US" dirty="0">
              <a:solidFill>
                <a:srgbClr val="E4551F"/>
              </a:solidFill>
            </a:endParaRPr>
          </a:p>
        </p:txBody>
      </p:sp>
    </p:spTree>
    <p:extLst>
      <p:ext uri="{BB962C8B-B14F-4D97-AF65-F5344CB8AC3E}">
        <p14:creationId xmlns:p14="http://schemas.microsoft.com/office/powerpoint/2010/main" val="246564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bldLst>
      <p:bldP spid="6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lgn="r"/>
            <a:fld id="{01517C5A-21C8-4A78-AA4B-D0D5DD5ADE52}" type="slidenum">
              <a:rPr lang="en-US" smtClean="0">
                <a:solidFill>
                  <a:srgbClr val="000000"/>
                </a:solidFill>
              </a:rPr>
              <a:pPr algn="r"/>
              <a:t>7</a:t>
            </a:fld>
            <a:endParaRPr lang="en-US">
              <a:solidFill>
                <a:srgbClr val="000000"/>
              </a:solidFill>
            </a:endParaRPr>
          </a:p>
        </p:txBody>
      </p:sp>
      <p:sp>
        <p:nvSpPr>
          <p:cNvPr id="37" name="Title 2"/>
          <p:cNvSpPr>
            <a:spLocks noGrp="1"/>
          </p:cNvSpPr>
          <p:nvPr>
            <p:ph type="title"/>
          </p:nvPr>
        </p:nvSpPr>
        <p:spPr>
          <a:xfrm>
            <a:off x="609600" y="152400"/>
            <a:ext cx="10972800" cy="758500"/>
          </a:xfrm>
        </p:spPr>
        <p:txBody>
          <a:bodyPr/>
          <a:lstStyle/>
          <a:p>
            <a:r>
              <a:rPr lang="en-US" sz="2800" b="1" dirty="0" smtClean="0"/>
              <a:t>Measurements: plume centerline</a:t>
            </a:r>
            <a:endParaRPr lang="en-US" sz="2800" b="1" dirty="0"/>
          </a:p>
        </p:txBody>
      </p:sp>
      <p:sp>
        <p:nvSpPr>
          <p:cNvPr id="64" name="TextBox 63"/>
          <p:cNvSpPr txBox="1"/>
          <p:nvPr/>
        </p:nvSpPr>
        <p:spPr>
          <a:xfrm>
            <a:off x="2209800" y="6561047"/>
            <a:ext cx="8077200" cy="276999"/>
          </a:xfrm>
          <a:prstGeom prst="rect">
            <a:avLst/>
          </a:prstGeom>
          <a:noFill/>
        </p:spPr>
        <p:txBody>
          <a:bodyPr wrap="square" rtlCol="0">
            <a:spAutoFit/>
          </a:bodyPr>
          <a:lstStyle/>
          <a:p>
            <a:pPr algn="ctr"/>
            <a:r>
              <a:rPr lang="en-US" sz="1200" i="1" dirty="0" smtClean="0">
                <a:solidFill>
                  <a:srgbClr val="000099"/>
                </a:solidFill>
                <a:latin typeface="Arial" panose="020B0604020202020204" pitchFamily="34" charset="0"/>
                <a:cs typeface="Arial" panose="020B0604020202020204" pitchFamily="34" charset="0"/>
              </a:rPr>
              <a:t>International Aircraft Systems Fire Protection Forum, May 14-15, 2019, Cologne, Germany</a:t>
            </a:r>
          </a:p>
        </p:txBody>
      </p:sp>
      <p:sp>
        <p:nvSpPr>
          <p:cNvPr id="51" name="Rectangle 50"/>
          <p:cNvSpPr/>
          <p:nvPr/>
        </p:nvSpPr>
        <p:spPr>
          <a:xfrm>
            <a:off x="1774840" y="5562600"/>
            <a:ext cx="8435960" cy="553026"/>
          </a:xfrm>
          <a:prstGeom prst="rect">
            <a:avLst/>
          </a:prstGeom>
          <a:solidFill>
            <a:schemeClr val="bg1"/>
          </a:solidFill>
          <a:ln>
            <a:noFill/>
          </a:ln>
          <a:effectLst>
            <a:glow rad="1397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TextBox 51"/>
          <p:cNvSpPr txBox="1"/>
          <p:nvPr/>
        </p:nvSpPr>
        <p:spPr>
          <a:xfrm>
            <a:off x="2057401" y="5619690"/>
            <a:ext cx="7848599" cy="400110"/>
          </a:xfrm>
          <a:prstGeom prst="rect">
            <a:avLst/>
          </a:prstGeom>
          <a:noFill/>
          <a:effectLst>
            <a:glow rad="139700">
              <a:schemeClr val="accent1">
                <a:satMod val="175000"/>
                <a:alpha val="40000"/>
              </a:schemeClr>
            </a:glow>
          </a:effectLst>
        </p:spPr>
        <p:txBody>
          <a:bodyPr wrap="square" rtlCol="0">
            <a:spAutoFit/>
          </a:bodyPr>
          <a:lstStyle/>
          <a:p>
            <a:pPr algn="l">
              <a:spcAft>
                <a:spcPts val="600"/>
              </a:spcAft>
            </a:pPr>
            <a:r>
              <a:rPr lang="en-US" sz="2000" b="0" dirty="0" smtClean="0">
                <a:solidFill>
                  <a:srgbClr val="FF3300"/>
                </a:solidFill>
                <a:latin typeface="Arial" panose="020B0604020202020204" pitchFamily="34" charset="0"/>
                <a:cs typeface="Arial" panose="020B0604020202020204" pitchFamily="34" charset="0"/>
              </a:rPr>
              <a:t>Similar plume centerline profiles obtained for the two ceiling heights</a:t>
            </a:r>
          </a:p>
        </p:txBody>
      </p:sp>
      <p:pic>
        <p:nvPicPr>
          <p:cNvPr id="48" name="Picture 4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5400000">
            <a:off x="-506811" y="2434053"/>
            <a:ext cx="2548309" cy="914401"/>
          </a:xfrm>
          <a:prstGeom prst="rect">
            <a:avLst/>
          </a:prstGeom>
          <a:ln>
            <a:noFill/>
          </a:ln>
          <a:effectLst>
            <a:outerShdw blurRad="292100" dist="139700" dir="2700000" algn="tl" rotWithShape="0">
              <a:srgbClr val="333333">
                <a:alpha val="65000"/>
              </a:srgbClr>
            </a:outerShdw>
          </a:effectLst>
        </p:spPr>
      </p:pic>
      <p:pic>
        <p:nvPicPr>
          <p:cNvPr id="49" name="Picture 4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562485" y="2447650"/>
            <a:ext cx="2559197" cy="920161"/>
          </a:xfrm>
          <a:prstGeom prst="rect">
            <a:avLst/>
          </a:prstGeom>
          <a:ln>
            <a:noFill/>
          </a:ln>
          <a:effectLst>
            <a:outerShdw blurRad="292100" dist="139700" dir="2700000" algn="tl" rotWithShape="0">
              <a:srgbClr val="333333">
                <a:alpha val="65000"/>
              </a:srgbClr>
            </a:outerShdw>
          </a:effectLst>
        </p:spPr>
      </p:pic>
      <p:cxnSp>
        <p:nvCxnSpPr>
          <p:cNvPr id="7" name="Straight Arrow Connector 6"/>
          <p:cNvCxnSpPr/>
          <p:nvPr/>
        </p:nvCxnSpPr>
        <p:spPr>
          <a:xfrm>
            <a:off x="1730828" y="1628132"/>
            <a:ext cx="0" cy="969210"/>
          </a:xfrm>
          <a:prstGeom prst="straightConnector1">
            <a:avLst/>
          </a:prstGeom>
          <a:ln w="38100">
            <a:solidFill>
              <a:schemeClr val="bg1">
                <a:lumMod val="85000"/>
              </a:schemeClr>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794558" y="1617099"/>
            <a:ext cx="0" cy="1909039"/>
          </a:xfrm>
          <a:prstGeom prst="straightConnector1">
            <a:avLst/>
          </a:prstGeom>
          <a:ln w="38100">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381000" y="1318123"/>
            <a:ext cx="824265" cy="276999"/>
          </a:xfrm>
          <a:prstGeom prst="rect">
            <a:avLst/>
          </a:prstGeom>
          <a:noFill/>
        </p:spPr>
        <p:txBody>
          <a:bodyPr wrap="none" rtlCol="0">
            <a:spAutoFit/>
          </a:bodyPr>
          <a:lstStyle/>
          <a:p>
            <a:pPr algn="l"/>
            <a:r>
              <a:rPr lang="en-US" sz="1200" b="0" dirty="0" smtClean="0">
                <a:solidFill>
                  <a:srgbClr val="FF3300"/>
                </a:solidFill>
                <a:latin typeface="Arial Narrow" panose="020B0606020202030204" pitchFamily="34" charset="0"/>
                <a:cs typeface="Arial" panose="020B0604020202020204" pitchFamily="34" charset="0"/>
              </a:rPr>
              <a:t>Ground SG</a:t>
            </a:r>
          </a:p>
        </p:txBody>
      </p:sp>
      <p:sp>
        <p:nvSpPr>
          <p:cNvPr id="55" name="TextBox 54"/>
          <p:cNvSpPr txBox="1"/>
          <p:nvPr/>
        </p:nvSpPr>
        <p:spPr>
          <a:xfrm>
            <a:off x="1412965" y="1323201"/>
            <a:ext cx="795411" cy="276999"/>
          </a:xfrm>
          <a:prstGeom prst="rect">
            <a:avLst/>
          </a:prstGeom>
          <a:noFill/>
        </p:spPr>
        <p:txBody>
          <a:bodyPr wrap="none" rtlCol="0">
            <a:spAutoFit/>
          </a:bodyPr>
          <a:lstStyle>
            <a:defPPr>
              <a:defRPr lang="en-US"/>
            </a:defPPr>
            <a:lvl1pPr>
              <a:defRPr sz="1200" b="0">
                <a:solidFill>
                  <a:schemeClr val="bg1">
                    <a:lumMod val="50000"/>
                  </a:schemeClr>
                </a:solidFill>
                <a:latin typeface="Arial Narrow" panose="020B0606020202030204" pitchFamily="34" charset="0"/>
                <a:cs typeface="Arial" panose="020B0604020202020204" pitchFamily="34" charset="0"/>
              </a:defRPr>
            </a:lvl1pPr>
          </a:lstStyle>
          <a:p>
            <a:r>
              <a:rPr lang="en-US" dirty="0" smtClean="0">
                <a:solidFill>
                  <a:schemeClr val="tx1"/>
                </a:solidFill>
              </a:rPr>
              <a:t>Raised SG</a:t>
            </a:r>
            <a:endParaRPr lang="en-US" dirty="0">
              <a:solidFill>
                <a:schemeClr val="tx1"/>
              </a:solidFill>
            </a:endParaRPr>
          </a:p>
        </p:txBody>
      </p:sp>
      <p:pic>
        <p:nvPicPr>
          <p:cNvPr id="58" name="Picture 57"/>
          <p:cNvPicPr>
            <a:picLocks noChangeAspect="1"/>
          </p:cNvPicPr>
          <p:nvPr/>
        </p:nvPicPr>
        <p:blipFill rotWithShape="1">
          <a:blip r:embed="rId5"/>
          <a:srcRect l="52040"/>
          <a:stretch/>
        </p:blipFill>
        <p:spPr>
          <a:xfrm>
            <a:off x="6389951" y="4364362"/>
            <a:ext cx="1393298" cy="499884"/>
          </a:xfrm>
          <a:prstGeom prst="rect">
            <a:avLst/>
          </a:prstGeom>
        </p:spPr>
      </p:pic>
      <p:sp>
        <p:nvSpPr>
          <p:cNvPr id="62" name="Rectangle 61"/>
          <p:cNvSpPr/>
          <p:nvPr/>
        </p:nvSpPr>
        <p:spPr>
          <a:xfrm>
            <a:off x="6238104" y="4284758"/>
            <a:ext cx="1686696" cy="620370"/>
          </a:xfrm>
          <a:prstGeom prst="rect">
            <a:avLst/>
          </a:prstGeom>
          <a:no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p:cNvGrpSpPr/>
          <p:nvPr/>
        </p:nvGrpSpPr>
        <p:grpSpPr>
          <a:xfrm>
            <a:off x="2674999" y="1284795"/>
            <a:ext cx="4590686" cy="2971418"/>
            <a:chOff x="7274254" y="1295400"/>
            <a:chExt cx="4590686" cy="2971418"/>
          </a:xfrm>
        </p:grpSpPr>
        <p:pic>
          <p:nvPicPr>
            <p:cNvPr id="3" name="Picture 2"/>
            <p:cNvPicPr>
              <a:picLocks noChangeAspect="1"/>
            </p:cNvPicPr>
            <p:nvPr/>
          </p:nvPicPr>
          <p:blipFill>
            <a:blip r:embed="rId6"/>
            <a:stretch>
              <a:fillRect/>
            </a:stretch>
          </p:blipFill>
          <p:spPr>
            <a:xfrm>
              <a:off x="7274254" y="1578249"/>
              <a:ext cx="4590686" cy="2688569"/>
            </a:xfrm>
            <a:prstGeom prst="rect">
              <a:avLst/>
            </a:prstGeom>
          </p:spPr>
        </p:pic>
        <p:sp>
          <p:nvSpPr>
            <p:cNvPr id="45" name="TextBox 44"/>
            <p:cNvSpPr txBox="1"/>
            <p:nvPr/>
          </p:nvSpPr>
          <p:spPr>
            <a:xfrm>
              <a:off x="8180655" y="1295400"/>
              <a:ext cx="3146182" cy="338554"/>
            </a:xfrm>
            <a:prstGeom prst="rect">
              <a:avLst/>
            </a:prstGeom>
            <a:noFill/>
          </p:spPr>
          <p:txBody>
            <a:bodyPr wrap="none" rtlCol="0">
              <a:spAutoFit/>
            </a:bodyPr>
            <a:lstStyle/>
            <a:p>
              <a:pPr algn="l"/>
              <a:r>
                <a:rPr lang="en-US" sz="1600" dirty="0" smtClean="0">
                  <a:latin typeface="Arial" panose="020B0604020202020204" pitchFamily="34" charset="0"/>
                  <a:cs typeface="Arial" panose="020B0604020202020204" pitchFamily="34" charset="0"/>
                </a:rPr>
                <a:t>Plume Centerline Temperature</a:t>
              </a:r>
            </a:p>
          </p:txBody>
        </p:sp>
        <p:cxnSp>
          <p:nvCxnSpPr>
            <p:cNvPr id="63" name="Straight Connector 62"/>
            <p:cNvCxnSpPr/>
            <p:nvPr/>
          </p:nvCxnSpPr>
          <p:spPr>
            <a:xfrm>
              <a:off x="11060354" y="3127468"/>
              <a:ext cx="0" cy="457200"/>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9500905" y="3167983"/>
              <a:ext cx="0" cy="414472"/>
            </a:xfrm>
            <a:prstGeom prst="line">
              <a:avLst/>
            </a:prstGeom>
            <a:ln w="952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11033850" y="3167983"/>
              <a:ext cx="824265" cy="461665"/>
            </a:xfrm>
            <a:prstGeom prst="rect">
              <a:avLst/>
            </a:prstGeom>
            <a:noFill/>
          </p:spPr>
          <p:txBody>
            <a:bodyPr wrap="none" rtlCol="0">
              <a:spAutoFit/>
            </a:bodyPr>
            <a:lstStyle/>
            <a:p>
              <a:pPr algn="l"/>
              <a:r>
                <a:rPr lang="en-US" sz="1200" b="0" dirty="0" smtClean="0">
                  <a:solidFill>
                    <a:srgbClr val="FF0000"/>
                  </a:solidFill>
                  <a:latin typeface="Arial Narrow" panose="020B0606020202030204" pitchFamily="34" charset="0"/>
                  <a:cs typeface="Arial" panose="020B0604020202020204" pitchFamily="34" charset="0"/>
                </a:rPr>
                <a:t>Ground SG</a:t>
              </a:r>
            </a:p>
            <a:p>
              <a:pPr algn="l"/>
              <a:r>
                <a:rPr lang="en-US" sz="1200" b="0" dirty="0" smtClean="0">
                  <a:solidFill>
                    <a:srgbClr val="FF0000"/>
                  </a:solidFill>
                  <a:latin typeface="Arial Narrow" panose="020B0606020202030204" pitchFamily="34" charset="0"/>
                  <a:cs typeface="Arial" panose="020B0604020202020204" pitchFamily="34" charset="0"/>
                </a:rPr>
                <a:t>Ceiling</a:t>
              </a:r>
            </a:p>
          </p:txBody>
        </p:sp>
        <p:sp>
          <p:nvSpPr>
            <p:cNvPr id="67" name="TextBox 66"/>
            <p:cNvSpPr txBox="1"/>
            <p:nvPr/>
          </p:nvSpPr>
          <p:spPr>
            <a:xfrm>
              <a:off x="9477194" y="3162943"/>
              <a:ext cx="795411" cy="461665"/>
            </a:xfrm>
            <a:prstGeom prst="rect">
              <a:avLst/>
            </a:prstGeom>
            <a:noFill/>
          </p:spPr>
          <p:txBody>
            <a:bodyPr wrap="none" rtlCol="0">
              <a:spAutoFit/>
            </a:bodyPr>
            <a:lstStyle/>
            <a:p>
              <a:pPr algn="l"/>
              <a:r>
                <a:rPr lang="en-US" sz="1200" b="0" dirty="0" smtClean="0">
                  <a:solidFill>
                    <a:schemeClr val="bg1">
                      <a:lumMod val="50000"/>
                    </a:schemeClr>
                  </a:solidFill>
                  <a:latin typeface="Arial Narrow" panose="020B0606020202030204" pitchFamily="34" charset="0"/>
                  <a:cs typeface="Arial" panose="020B0604020202020204" pitchFamily="34" charset="0"/>
                </a:rPr>
                <a:t>Raised SG</a:t>
              </a:r>
            </a:p>
            <a:p>
              <a:pPr algn="l"/>
              <a:r>
                <a:rPr lang="en-US" sz="1200" b="0" dirty="0" smtClean="0">
                  <a:solidFill>
                    <a:schemeClr val="bg1">
                      <a:lumMod val="50000"/>
                    </a:schemeClr>
                  </a:solidFill>
                  <a:latin typeface="Arial Narrow" panose="020B0606020202030204" pitchFamily="34" charset="0"/>
                  <a:cs typeface="Arial" panose="020B0604020202020204" pitchFamily="34" charset="0"/>
                </a:rPr>
                <a:t>Ceiling</a:t>
              </a:r>
            </a:p>
          </p:txBody>
        </p:sp>
      </p:grpSp>
      <p:grpSp>
        <p:nvGrpSpPr>
          <p:cNvPr id="10" name="Group 9"/>
          <p:cNvGrpSpPr/>
          <p:nvPr/>
        </p:nvGrpSpPr>
        <p:grpSpPr>
          <a:xfrm>
            <a:off x="7429458" y="1275892"/>
            <a:ext cx="4596782" cy="2971418"/>
            <a:chOff x="2489818" y="1295400"/>
            <a:chExt cx="4596782" cy="2971418"/>
          </a:xfrm>
        </p:grpSpPr>
        <p:pic>
          <p:nvPicPr>
            <p:cNvPr id="4" name="Picture 3"/>
            <p:cNvPicPr>
              <a:picLocks noChangeAspect="1"/>
            </p:cNvPicPr>
            <p:nvPr/>
          </p:nvPicPr>
          <p:blipFill>
            <a:blip r:embed="rId7"/>
            <a:stretch>
              <a:fillRect/>
            </a:stretch>
          </p:blipFill>
          <p:spPr>
            <a:xfrm>
              <a:off x="2489818" y="1578249"/>
              <a:ext cx="4596782" cy="2688569"/>
            </a:xfrm>
            <a:prstGeom prst="rect">
              <a:avLst/>
            </a:prstGeom>
          </p:spPr>
        </p:pic>
        <p:sp>
          <p:nvSpPr>
            <p:cNvPr id="43" name="TextBox 42"/>
            <p:cNvSpPr txBox="1"/>
            <p:nvPr/>
          </p:nvSpPr>
          <p:spPr>
            <a:xfrm>
              <a:off x="3483218" y="1295400"/>
              <a:ext cx="2694840" cy="338554"/>
            </a:xfrm>
            <a:prstGeom prst="rect">
              <a:avLst/>
            </a:prstGeom>
            <a:noFill/>
          </p:spPr>
          <p:txBody>
            <a:bodyPr wrap="none" rtlCol="0">
              <a:spAutoFit/>
            </a:bodyPr>
            <a:lstStyle/>
            <a:p>
              <a:pPr algn="l"/>
              <a:r>
                <a:rPr lang="en-US" sz="1600" dirty="0" smtClean="0">
                  <a:latin typeface="Arial" panose="020B0604020202020204" pitchFamily="34" charset="0"/>
                  <a:cs typeface="Arial" panose="020B0604020202020204" pitchFamily="34" charset="0"/>
                </a:rPr>
                <a:t>Plume Centerline Velocity</a:t>
              </a:r>
            </a:p>
          </p:txBody>
        </p:sp>
        <p:cxnSp>
          <p:nvCxnSpPr>
            <p:cNvPr id="68" name="Straight Connector 67"/>
            <p:cNvCxnSpPr/>
            <p:nvPr/>
          </p:nvCxnSpPr>
          <p:spPr>
            <a:xfrm>
              <a:off x="6281399" y="3127618"/>
              <a:ext cx="0" cy="457200"/>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4721950" y="3168133"/>
              <a:ext cx="0" cy="414472"/>
            </a:xfrm>
            <a:prstGeom prst="line">
              <a:avLst/>
            </a:prstGeom>
            <a:ln w="952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6254895" y="3168133"/>
              <a:ext cx="824265" cy="461665"/>
            </a:xfrm>
            <a:prstGeom prst="rect">
              <a:avLst/>
            </a:prstGeom>
            <a:noFill/>
          </p:spPr>
          <p:txBody>
            <a:bodyPr wrap="none" rtlCol="0">
              <a:spAutoFit/>
            </a:bodyPr>
            <a:lstStyle/>
            <a:p>
              <a:pPr algn="l"/>
              <a:r>
                <a:rPr lang="en-US" sz="1200" b="0" dirty="0" smtClean="0">
                  <a:solidFill>
                    <a:srgbClr val="FF0000"/>
                  </a:solidFill>
                  <a:latin typeface="Arial Narrow" panose="020B0606020202030204" pitchFamily="34" charset="0"/>
                  <a:cs typeface="Arial" panose="020B0604020202020204" pitchFamily="34" charset="0"/>
                </a:rPr>
                <a:t>Ground SG</a:t>
              </a:r>
            </a:p>
            <a:p>
              <a:pPr algn="l"/>
              <a:r>
                <a:rPr lang="en-US" sz="1200" b="0" dirty="0" smtClean="0">
                  <a:solidFill>
                    <a:srgbClr val="FF0000"/>
                  </a:solidFill>
                  <a:latin typeface="Arial Narrow" panose="020B0606020202030204" pitchFamily="34" charset="0"/>
                  <a:cs typeface="Arial" panose="020B0604020202020204" pitchFamily="34" charset="0"/>
                </a:rPr>
                <a:t>Ceiling</a:t>
              </a:r>
            </a:p>
          </p:txBody>
        </p:sp>
        <p:sp>
          <p:nvSpPr>
            <p:cNvPr id="71" name="TextBox 70"/>
            <p:cNvSpPr txBox="1"/>
            <p:nvPr/>
          </p:nvSpPr>
          <p:spPr>
            <a:xfrm>
              <a:off x="4698239" y="3163093"/>
              <a:ext cx="795411" cy="461665"/>
            </a:xfrm>
            <a:prstGeom prst="rect">
              <a:avLst/>
            </a:prstGeom>
            <a:noFill/>
          </p:spPr>
          <p:txBody>
            <a:bodyPr wrap="none" rtlCol="0">
              <a:spAutoFit/>
            </a:bodyPr>
            <a:lstStyle/>
            <a:p>
              <a:pPr algn="l"/>
              <a:r>
                <a:rPr lang="en-US" sz="1200" b="0" dirty="0" smtClean="0">
                  <a:solidFill>
                    <a:schemeClr val="bg1">
                      <a:lumMod val="50000"/>
                    </a:schemeClr>
                  </a:solidFill>
                  <a:latin typeface="Arial Narrow" panose="020B0606020202030204" pitchFamily="34" charset="0"/>
                  <a:cs typeface="Arial" panose="020B0604020202020204" pitchFamily="34" charset="0"/>
                </a:rPr>
                <a:t>Raised SG</a:t>
              </a:r>
            </a:p>
            <a:p>
              <a:pPr algn="l"/>
              <a:r>
                <a:rPr lang="en-US" sz="1200" b="0" dirty="0" smtClean="0">
                  <a:solidFill>
                    <a:schemeClr val="bg1">
                      <a:lumMod val="50000"/>
                    </a:schemeClr>
                  </a:solidFill>
                  <a:latin typeface="Arial Narrow" panose="020B0606020202030204" pitchFamily="34" charset="0"/>
                  <a:cs typeface="Arial" panose="020B0604020202020204" pitchFamily="34" charset="0"/>
                </a:rPr>
                <a:t>Ceiling</a:t>
              </a:r>
            </a:p>
          </p:txBody>
        </p:sp>
      </p:grpSp>
      <p:sp>
        <p:nvSpPr>
          <p:cNvPr id="30" name="Footer Placeholder 3"/>
          <p:cNvSpPr>
            <a:spLocks noGrp="1"/>
          </p:cNvSpPr>
          <p:nvPr>
            <p:ph type="ftr" sz="quarter" idx="10"/>
          </p:nvPr>
        </p:nvSpPr>
        <p:spPr>
          <a:xfrm>
            <a:off x="6248400" y="6360992"/>
            <a:ext cx="5248656" cy="182880"/>
          </a:xfrm>
        </p:spPr>
        <p:txBody>
          <a:bodyPr/>
          <a:lstStyle/>
          <a:p>
            <a:r>
              <a:rPr lang="en-US" dirty="0" smtClean="0">
                <a:solidFill>
                  <a:srgbClr val="E4551F"/>
                </a:solidFill>
              </a:rPr>
              <a:t>This document has been publicly released and is not subject to export controls.</a:t>
            </a:r>
            <a:endParaRPr lang="en-US" dirty="0">
              <a:solidFill>
                <a:srgbClr val="E4551F"/>
              </a:solidFill>
            </a:endParaRPr>
          </a:p>
        </p:txBody>
      </p:sp>
    </p:spTree>
    <p:extLst>
      <p:ext uri="{BB962C8B-B14F-4D97-AF65-F5344CB8AC3E}">
        <p14:creationId xmlns:p14="http://schemas.microsoft.com/office/powerpoint/2010/main" val="30819186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lgn="r"/>
            <a:fld id="{01517C5A-21C8-4A78-AA4B-D0D5DD5ADE52}" type="slidenum">
              <a:rPr lang="en-US" smtClean="0">
                <a:solidFill>
                  <a:srgbClr val="000000"/>
                </a:solidFill>
              </a:rPr>
              <a:pPr algn="r"/>
              <a:t>8</a:t>
            </a:fld>
            <a:endParaRPr lang="en-US">
              <a:solidFill>
                <a:srgbClr val="000000"/>
              </a:solidFill>
            </a:endParaRPr>
          </a:p>
        </p:txBody>
      </p:sp>
      <p:sp>
        <p:nvSpPr>
          <p:cNvPr id="37" name="Title 2"/>
          <p:cNvSpPr>
            <a:spLocks noGrp="1"/>
          </p:cNvSpPr>
          <p:nvPr>
            <p:ph type="title"/>
          </p:nvPr>
        </p:nvSpPr>
        <p:spPr>
          <a:xfrm>
            <a:off x="609600" y="152400"/>
            <a:ext cx="10972800" cy="758500"/>
          </a:xfrm>
        </p:spPr>
        <p:txBody>
          <a:bodyPr/>
          <a:lstStyle/>
          <a:p>
            <a:r>
              <a:rPr lang="en-US" sz="2800" b="1" dirty="0" err="1" smtClean="0"/>
              <a:t>Cfd</a:t>
            </a:r>
            <a:r>
              <a:rPr lang="en-US" sz="2800" b="1" dirty="0" smtClean="0"/>
              <a:t>: centerline temperature movies</a:t>
            </a:r>
            <a:endParaRPr lang="en-US" sz="2800" b="1" dirty="0"/>
          </a:p>
        </p:txBody>
      </p:sp>
      <p:sp>
        <p:nvSpPr>
          <p:cNvPr id="64" name="TextBox 63"/>
          <p:cNvSpPr txBox="1"/>
          <p:nvPr/>
        </p:nvSpPr>
        <p:spPr>
          <a:xfrm>
            <a:off x="2209800" y="6561047"/>
            <a:ext cx="8077200" cy="276999"/>
          </a:xfrm>
          <a:prstGeom prst="rect">
            <a:avLst/>
          </a:prstGeom>
          <a:noFill/>
        </p:spPr>
        <p:txBody>
          <a:bodyPr wrap="square" rtlCol="0">
            <a:spAutoFit/>
          </a:bodyPr>
          <a:lstStyle/>
          <a:p>
            <a:pPr algn="ctr"/>
            <a:r>
              <a:rPr lang="en-US" sz="1200" i="1" dirty="0" smtClean="0">
                <a:solidFill>
                  <a:srgbClr val="000099"/>
                </a:solidFill>
                <a:latin typeface="Arial" panose="020B0604020202020204" pitchFamily="34" charset="0"/>
                <a:cs typeface="Arial" panose="020B0604020202020204" pitchFamily="34" charset="0"/>
              </a:rPr>
              <a:t>International Aircraft Systems Fire Protection Forum, May 14-15, 2019, Cologne, Germany</a:t>
            </a:r>
          </a:p>
        </p:txBody>
      </p:sp>
      <p:pic>
        <p:nvPicPr>
          <p:cNvPr id="3" name="raised_T_nolegend">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7"/>
          <a:srcRect l="15875" t="28500" r="1125" b="2167"/>
          <a:stretch/>
        </p:blipFill>
        <p:spPr>
          <a:xfrm>
            <a:off x="6115681" y="1305253"/>
            <a:ext cx="5202543" cy="3259424"/>
          </a:xfrm>
          <a:prstGeom prst="rect">
            <a:avLst/>
          </a:prstGeom>
        </p:spPr>
      </p:pic>
      <p:pic>
        <p:nvPicPr>
          <p:cNvPr id="7" name="ground_T_nolegend">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rotWithShape="1">
          <a:blip r:embed="rId8"/>
          <a:srcRect l="15375" t="26500" b="2833"/>
          <a:stretch/>
        </p:blipFill>
        <p:spPr>
          <a:xfrm>
            <a:off x="381000" y="1297454"/>
            <a:ext cx="5181600" cy="3245198"/>
          </a:xfrm>
          <a:prstGeom prst="rect">
            <a:avLst/>
          </a:prstGeom>
        </p:spPr>
      </p:pic>
      <p:sp>
        <p:nvSpPr>
          <p:cNvPr id="14" name="Rectangle 13"/>
          <p:cNvSpPr/>
          <p:nvPr/>
        </p:nvSpPr>
        <p:spPr>
          <a:xfrm>
            <a:off x="1143000" y="5486557"/>
            <a:ext cx="9829800" cy="533243"/>
          </a:xfrm>
          <a:prstGeom prst="rect">
            <a:avLst/>
          </a:prstGeom>
          <a:solidFill>
            <a:schemeClr val="bg1"/>
          </a:solidFill>
          <a:ln>
            <a:noFill/>
          </a:ln>
          <a:effectLst>
            <a:glow rad="1397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1219200" y="5542721"/>
            <a:ext cx="9835175" cy="400110"/>
          </a:xfrm>
          <a:prstGeom prst="rect">
            <a:avLst/>
          </a:prstGeom>
          <a:noFill/>
          <a:effectLst>
            <a:glow rad="139700">
              <a:schemeClr val="accent1">
                <a:satMod val="175000"/>
                <a:alpha val="40000"/>
              </a:schemeClr>
            </a:glow>
          </a:effectLst>
        </p:spPr>
        <p:txBody>
          <a:bodyPr wrap="square" rtlCol="0">
            <a:spAutoFit/>
          </a:bodyPr>
          <a:lstStyle/>
          <a:p>
            <a:pPr algn="l">
              <a:spcAft>
                <a:spcPts val="600"/>
              </a:spcAft>
            </a:pPr>
            <a:r>
              <a:rPr lang="en-US" sz="2000" b="0" dirty="0" smtClean="0">
                <a:solidFill>
                  <a:srgbClr val="FF3300"/>
                </a:solidFill>
                <a:latin typeface="Arial" panose="020B0604020202020204" pitchFamily="34" charset="0"/>
                <a:cs typeface="Arial" panose="020B0604020202020204" pitchFamily="34" charset="0"/>
              </a:rPr>
              <a:t>Similar temperature profiles along the plume centerline at same comparable heights</a:t>
            </a:r>
          </a:p>
        </p:txBody>
      </p:sp>
      <p:grpSp>
        <p:nvGrpSpPr>
          <p:cNvPr id="9" name="Group 8"/>
          <p:cNvGrpSpPr/>
          <p:nvPr/>
        </p:nvGrpSpPr>
        <p:grpSpPr>
          <a:xfrm>
            <a:off x="228600" y="1359650"/>
            <a:ext cx="11562716" cy="2201047"/>
            <a:chOff x="228600" y="1738596"/>
            <a:chExt cx="11562716" cy="2201047"/>
          </a:xfrm>
        </p:grpSpPr>
        <p:cxnSp>
          <p:nvCxnSpPr>
            <p:cNvPr id="16" name="Straight Connector 15"/>
            <p:cNvCxnSpPr/>
            <p:nvPr/>
          </p:nvCxnSpPr>
          <p:spPr>
            <a:xfrm flipV="1">
              <a:off x="5662061" y="3124200"/>
              <a:ext cx="0" cy="815443"/>
            </a:xfrm>
            <a:prstGeom prst="line">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11364065" y="2244970"/>
              <a:ext cx="0" cy="802191"/>
            </a:xfrm>
            <a:prstGeom prst="line">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28600" y="3124200"/>
              <a:ext cx="558586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3181126" y="3939642"/>
              <a:ext cx="263333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5867400" y="2244970"/>
              <a:ext cx="590054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9009632" y="3026070"/>
              <a:ext cx="2781684" cy="0"/>
            </a:xfrm>
            <a:prstGeom prst="line">
              <a:avLst/>
            </a:prstGeom>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2209800" y="1741959"/>
              <a:ext cx="1415772" cy="369332"/>
            </a:xfrm>
            <a:prstGeom prst="rect">
              <a:avLst/>
            </a:prstGeom>
            <a:noFill/>
          </p:spPr>
          <p:txBody>
            <a:bodyPr wrap="none" rtlCol="0">
              <a:spAutoFit/>
            </a:bodyPr>
            <a:lstStyle/>
            <a:p>
              <a:pPr algn="l"/>
              <a:r>
                <a:rPr lang="en-US" dirty="0" smtClean="0">
                  <a:latin typeface="Arial" panose="020B0604020202020204" pitchFamily="34" charset="0"/>
                  <a:cs typeface="Arial" panose="020B0604020202020204" pitchFamily="34" charset="0"/>
                </a:rPr>
                <a:t>Ground SG</a:t>
              </a:r>
            </a:p>
          </p:txBody>
        </p:sp>
        <p:sp>
          <p:nvSpPr>
            <p:cNvPr id="30" name="TextBox 29"/>
            <p:cNvSpPr txBox="1"/>
            <p:nvPr/>
          </p:nvSpPr>
          <p:spPr>
            <a:xfrm>
              <a:off x="8077200" y="1738596"/>
              <a:ext cx="1338828" cy="369332"/>
            </a:xfrm>
            <a:prstGeom prst="rect">
              <a:avLst/>
            </a:prstGeom>
            <a:noFill/>
          </p:spPr>
          <p:txBody>
            <a:bodyPr wrap="none" rtlCol="0">
              <a:spAutoFit/>
            </a:bodyPr>
            <a:lstStyle/>
            <a:p>
              <a:pPr algn="l"/>
              <a:r>
                <a:rPr lang="en-US" dirty="0" smtClean="0">
                  <a:latin typeface="Arial" panose="020B0604020202020204" pitchFamily="34" charset="0"/>
                  <a:cs typeface="Arial" panose="020B0604020202020204" pitchFamily="34" charset="0"/>
                </a:rPr>
                <a:t>Raised SG</a:t>
              </a:r>
            </a:p>
          </p:txBody>
        </p:sp>
      </p:grpSp>
      <p:pic>
        <p:nvPicPr>
          <p:cNvPr id="24" name="Picture 23"/>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rot="5400000">
            <a:off x="5710435" y="3516808"/>
            <a:ext cx="277162" cy="3011233"/>
          </a:xfrm>
          <a:prstGeom prst="rect">
            <a:avLst/>
          </a:prstGeom>
        </p:spPr>
      </p:pic>
      <p:sp>
        <p:nvSpPr>
          <p:cNvPr id="12" name="TextBox 11"/>
          <p:cNvSpPr txBox="1"/>
          <p:nvPr/>
        </p:nvSpPr>
        <p:spPr>
          <a:xfrm>
            <a:off x="4038600" y="4976088"/>
            <a:ext cx="298480" cy="338554"/>
          </a:xfrm>
          <a:prstGeom prst="rect">
            <a:avLst/>
          </a:prstGeom>
          <a:noFill/>
        </p:spPr>
        <p:txBody>
          <a:bodyPr wrap="none" rtlCol="0">
            <a:spAutoFit/>
          </a:bodyPr>
          <a:lstStyle/>
          <a:p>
            <a:pPr algn="l"/>
            <a:r>
              <a:rPr lang="en-US" sz="1600" b="0" dirty="0" smtClean="0">
                <a:latin typeface="Arial" panose="020B0604020202020204" pitchFamily="34" charset="0"/>
                <a:cs typeface="Arial" panose="020B0604020202020204" pitchFamily="34" charset="0"/>
              </a:rPr>
              <a:t>0</a:t>
            </a:r>
          </a:p>
        </p:txBody>
      </p:sp>
      <p:sp>
        <p:nvSpPr>
          <p:cNvPr id="28" name="TextBox 27"/>
          <p:cNvSpPr txBox="1"/>
          <p:nvPr/>
        </p:nvSpPr>
        <p:spPr>
          <a:xfrm>
            <a:off x="7354633" y="4976088"/>
            <a:ext cx="1836528" cy="338554"/>
          </a:xfrm>
          <a:prstGeom prst="rect">
            <a:avLst/>
          </a:prstGeom>
          <a:noFill/>
        </p:spPr>
        <p:txBody>
          <a:bodyPr wrap="none" rtlCol="0">
            <a:spAutoFit/>
          </a:bodyPr>
          <a:lstStyle/>
          <a:p>
            <a:pPr algn="l"/>
            <a:r>
              <a:rPr lang="en-US" sz="1600" b="0" dirty="0" smtClean="0">
                <a:latin typeface="Arial" panose="020B0604020202020204" pitchFamily="34" charset="0"/>
                <a:cs typeface="Arial" panose="020B0604020202020204" pitchFamily="34" charset="0"/>
              </a:rPr>
              <a:t>Max. Temperature</a:t>
            </a:r>
          </a:p>
        </p:txBody>
      </p:sp>
      <p:sp>
        <p:nvSpPr>
          <p:cNvPr id="23" name="Footer Placeholder 3"/>
          <p:cNvSpPr>
            <a:spLocks noGrp="1"/>
          </p:cNvSpPr>
          <p:nvPr>
            <p:ph type="ftr" sz="quarter" idx="10"/>
          </p:nvPr>
        </p:nvSpPr>
        <p:spPr>
          <a:xfrm>
            <a:off x="6248400" y="6360992"/>
            <a:ext cx="5248656" cy="182880"/>
          </a:xfrm>
        </p:spPr>
        <p:txBody>
          <a:bodyPr/>
          <a:lstStyle/>
          <a:p>
            <a:r>
              <a:rPr lang="en-US" dirty="0" smtClean="0">
                <a:solidFill>
                  <a:srgbClr val="E4551F"/>
                </a:solidFill>
              </a:rPr>
              <a:t>This document has been publicly released and is not subject to export controls.</a:t>
            </a:r>
            <a:endParaRPr lang="en-US" dirty="0">
              <a:solidFill>
                <a:srgbClr val="E4551F"/>
              </a:solidFill>
            </a:endParaRPr>
          </a:p>
        </p:txBody>
      </p:sp>
    </p:spTree>
    <p:extLst>
      <p:ext uri="{BB962C8B-B14F-4D97-AF65-F5344CB8AC3E}">
        <p14:creationId xmlns:p14="http://schemas.microsoft.com/office/powerpoint/2010/main" val="388700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32" fill="hold"/>
                                        <p:tgtEl>
                                          <p:spTgt spid="7"/>
                                        </p:tgtEl>
                                      </p:cBhvr>
                                    </p:cmd>
                                  </p:childTnLst>
                                </p:cTn>
                              </p:par>
                              <p:par>
                                <p:cTn id="7" presetID="1" presetClass="mediacall" presetSubtype="0" fill="hold" nodeType="withEffect">
                                  <p:stCondLst>
                                    <p:cond delay="0"/>
                                  </p:stCondLst>
                                  <p:childTnLst>
                                    <p:cmd type="call" cmd="playFrom(0.0)">
                                      <p:cBhvr>
                                        <p:cTn id="8" dur="3003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repeatCount="indefinite" fill="hold" display="0">
                  <p:stCondLst>
                    <p:cond delay="indefinite"/>
                  </p:stCondLst>
                </p:cTn>
                <p:tgtEl>
                  <p:spTgt spid="7"/>
                </p:tgtEl>
              </p:cMediaNode>
            </p:video>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7"/>
                                        </p:tgtEl>
                                      </p:cBhvr>
                                    </p:cmd>
                                  </p:childTnLst>
                                </p:cTn>
                              </p:par>
                            </p:childTnLst>
                          </p:cTn>
                        </p:par>
                      </p:childTnLst>
                    </p:cTn>
                  </p:par>
                </p:childTnLst>
              </p:cTn>
              <p:nextCondLst>
                <p:cond evt="onClick" delay="0">
                  <p:tgtEl>
                    <p:spTgt spid="7"/>
                  </p:tgtEl>
                </p:cond>
              </p:nextCondLst>
            </p:seq>
            <p:video>
              <p:cMediaNode vol="80000">
                <p:cTn id="15" repeatCount="indefinite" fill="hold" display="0">
                  <p:stCondLst>
                    <p:cond delay="indefinite"/>
                  </p:stCondLst>
                </p:cTn>
                <p:tgtEl>
                  <p:spTgt spid="3"/>
                </p:tgtEl>
              </p:cMediaNode>
            </p:video>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withEffect">
                                  <p:stCondLst>
                                    <p:cond delay="0"/>
                                  </p:stCondLst>
                                  <p:childTnLst>
                                    <p:cmd type="call" cmd="togglePause">
                                      <p:cBhvr>
                                        <p:cTn id="20"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Collins Aerospace 16x9">
  <a:themeElements>
    <a:clrScheme name="Collins">
      <a:dk1>
        <a:srgbClr val="000000"/>
      </a:dk1>
      <a:lt1>
        <a:srgbClr val="FFFFFF"/>
      </a:lt1>
      <a:dk2>
        <a:srgbClr val="333333"/>
      </a:dk2>
      <a:lt2>
        <a:srgbClr val="DCDCDC"/>
      </a:lt2>
      <a:accent1>
        <a:srgbClr val="E4551F"/>
      </a:accent1>
      <a:accent2>
        <a:srgbClr val="00AB8E"/>
      </a:accent2>
      <a:accent3>
        <a:srgbClr val="F2A900"/>
      </a:accent3>
      <a:accent4>
        <a:srgbClr val="555555"/>
      </a:accent4>
      <a:accent5>
        <a:srgbClr val="898989"/>
      </a:accent5>
      <a:accent6>
        <a:srgbClr val="BBBBBB"/>
      </a:accent6>
      <a:hlink>
        <a:srgbClr val="CF4520"/>
      </a:hlink>
      <a:folHlink>
        <a:srgbClr val="F2A9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6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1_Collins_NonTechnical_16x9.potx" id="{EB7990EA-DFC1-4AA8-8A3E-0F10508B1E4C}" vid="{1DC8A317-D54D-4031-BC5B-2F7C844F7C2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echnical_x0020_Data xmlns="87a1b392-eb0e-4d41-9a43-9da8dd52f910">Yes</Technical_x0020_Data>
    <Certification xmlns="0d0768c6-eef8-4937-a0c1-32dfcefe6514">Yes</Certification>
    <US_x0020_Export_x0020_Classification xmlns="87a1b392-eb0e-4d41-9a43-9da8dd52f910">EAR99</US_x0020_Export_x0020_Classification>
    <JC_x0020_Reference_x0020_Number xmlns="87a1b392-eb0e-4d41-9a43-9da8dd52f910" xsi:nil="true"/>
    <US_x0020_Export_x0020_Jurisdiction xmlns="a1ef3b00-e653-4e3a-b792-3f6178e857f2">EAR</US_x0020_Export_x0020_Jurisdiction>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8F713873F66D94592C6903A3114D47A" ma:contentTypeVersion="5" ma:contentTypeDescription="Create a new document." ma:contentTypeScope="" ma:versionID="836bd0f92b557484b2d5d6c7338fa386">
  <xsd:schema xmlns:xsd="http://www.w3.org/2001/XMLSchema" xmlns:xs="http://www.w3.org/2001/XMLSchema" xmlns:p="http://schemas.microsoft.com/office/2006/metadata/properties" xmlns:ns2="87a1b392-eb0e-4d41-9a43-9da8dd52f910" xmlns:ns3="a1ef3b00-e653-4e3a-b792-3f6178e857f2" xmlns:ns4="0d0768c6-eef8-4937-a0c1-32dfcefe6514" targetNamespace="http://schemas.microsoft.com/office/2006/metadata/properties" ma:root="true" ma:fieldsID="0d2e0e823bc9c0b61504fc09f902ea3a" ns2:_="" ns3:_="" ns4:_="">
    <xsd:import namespace="87a1b392-eb0e-4d41-9a43-9da8dd52f910"/>
    <xsd:import namespace="a1ef3b00-e653-4e3a-b792-3f6178e857f2"/>
    <xsd:import namespace="0d0768c6-eef8-4937-a0c1-32dfcefe6514"/>
    <xsd:element name="properties">
      <xsd:complexType>
        <xsd:sequence>
          <xsd:element name="documentManagement">
            <xsd:complexType>
              <xsd:all>
                <xsd:element ref="ns2:Technical_x0020_Data"/>
                <xsd:element ref="ns3:US_x0020_Export_x0020_Jurisdiction" minOccurs="0"/>
                <xsd:element ref="ns2:US_x0020_Export_x0020_Classification" minOccurs="0"/>
                <xsd:element ref="ns2:JC_x0020_Reference_x0020_Number" minOccurs="0"/>
                <xsd:element ref="ns4:Cert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a1b392-eb0e-4d41-9a43-9da8dd52f910" elementFormDefault="qualified">
    <xsd:import namespace="http://schemas.microsoft.com/office/2006/documentManagement/types"/>
    <xsd:import namespace="http://schemas.microsoft.com/office/infopath/2007/PartnerControls"/>
    <xsd:element name="Technical_x0020_Data" ma:index="2" ma:displayName="Technical Data" ma:description="Does this document contain any data that is protected under the EAR or the ITAR? Please see the UTC flow chart to determine whether this document contains technical data. http://itc360.utc.com/Documents/2013-02-22_technical_data.pdf&#10;&#10;Or consult the full UTC guidance document on determining technical data state: http://itc360.utc.com/Documents/2013-02-22_tech_data_interpretation.pdf" ma:format="Dropdown" ma:internalName="Technical_x0020_Data">
      <xsd:simpleType>
        <xsd:restriction base="dms:Choice">
          <xsd:enumeration value="Yes"/>
          <xsd:enumeration value="No"/>
          <xsd:enumeration value="Unsure"/>
        </xsd:restriction>
      </xsd:simpleType>
    </xsd:element>
    <xsd:element name="US_x0020_Export_x0020_Classification" ma:index="4" nillable="true" ma:displayName="US Export Classification" ma:default="Undetermined/Nontechnical" ma:format="Dropdown" ma:list="{c3449edd-a38f-4d23-86d9-115eb021b901}" ma:internalName="US_x0020_Export_x0020_Classification" ma:showField="Term1033" ma:web="a1ef3b00-e653-4e3a-b792-3f6178e857f2">
      <xsd:simpleType>
        <xsd:restriction base="dms:Choice">
          <xsd:enumeration value="Undetermined/Nontechnical"/>
          <xsd:enumeration value="EAR99"/>
          <xsd:enumeration value="1E994"/>
          <xsd:enumeration value="1E998"/>
          <xsd:enumeration value="2E991"/>
          <xsd:enumeration value="2E994"/>
          <xsd:enumeration value="3E991"/>
          <xsd:enumeration value="4E992"/>
          <xsd:enumeration value="4E993"/>
          <xsd:enumeration value="5E991"/>
          <xsd:enumeration value="5E992"/>
          <xsd:enumeration value="6E992"/>
          <xsd:enumeration value="6E993"/>
          <xsd:enumeration value="7E994"/>
          <xsd:enumeration value="8E992"/>
          <xsd:enumeration value="9D991"/>
          <xsd:enumeration value="9E990"/>
          <xsd:enumeration value="9E991"/>
          <xsd:enumeration value="9E993"/>
        </xsd:restriction>
      </xsd:simpleType>
    </xsd:element>
    <xsd:element name="JC_x0020_Reference_x0020_Number" ma:index="5" nillable="true" ma:displayName="JC Reference Number" ma:indexed="true" ma:internalName="JC_x0020_Reference_x0020_Number">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1ef3b00-e653-4e3a-b792-3f6178e857f2" elementFormDefault="qualified">
    <xsd:import namespace="http://schemas.microsoft.com/office/2006/documentManagement/types"/>
    <xsd:import namespace="http://schemas.microsoft.com/office/infopath/2007/PartnerControls"/>
    <xsd:element name="US_x0020_Export_x0020_Jurisdiction" ma:index="3" nillable="true" ma:displayName="US Export Jurisdiction" ma:default="Undetermined/Nontechnical" ma:format="Dropdown" ma:internalName="US_x0020_Export_x0020_Jurisdiction">
      <xsd:simpleType>
        <xsd:restriction base="dms:Choice">
          <xsd:enumeration value="Undetermined/Nontechnical"/>
          <xsd:enumeration value="ITAR"/>
          <xsd:enumeration value="EAR"/>
        </xsd:restriction>
      </xsd:simpleType>
    </xsd:element>
  </xsd:schema>
  <xsd:schema xmlns:xsd="http://www.w3.org/2001/XMLSchema" xmlns:xs="http://www.w3.org/2001/XMLSchema" xmlns:dms="http://schemas.microsoft.com/office/2006/documentManagement/types" xmlns:pc="http://schemas.microsoft.com/office/infopath/2007/PartnerControls" targetNamespace="0d0768c6-eef8-4937-a0c1-32dfcefe6514" elementFormDefault="qualified">
    <xsd:import namespace="http://schemas.microsoft.com/office/2006/documentManagement/types"/>
    <xsd:import namespace="http://schemas.microsoft.com/office/infopath/2007/PartnerControls"/>
    <xsd:element name="Certification" ma:index="6" ma:displayName="Certification" ma:description="I certify that I have read and understand the UTC Common Interpretation of Technical Data contained within UTC's CPM 20 Export Compliance Manual, and acknowledge my responsibility to correctly identify the documents or data uploaded to this site." ma:format="Dropdown" ma:internalName="Certification">
      <xsd:simpleType>
        <xsd:restriction base="dms:Choice">
          <xsd:enumeration value="Yes"/>
          <xsd:enumeration value="No"/>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DC6569-1A1F-4600-B1EC-78D4C8BF464E}">
  <ds:schemaRefs>
    <ds:schemaRef ds:uri="http://schemas.microsoft.com/sharepoint/v3/contenttype/forms"/>
  </ds:schemaRefs>
</ds:datastoreItem>
</file>

<file path=customXml/itemProps2.xml><?xml version="1.0" encoding="utf-8"?>
<ds:datastoreItem xmlns:ds="http://schemas.openxmlformats.org/officeDocument/2006/customXml" ds:itemID="{8498AD98-3B84-445B-8906-0AF9AFE350D2}">
  <ds:schemaRefs>
    <ds:schemaRef ds:uri="http://schemas.openxmlformats.org/package/2006/metadata/core-properties"/>
    <ds:schemaRef ds:uri="http://schemas.microsoft.com/office/2006/metadata/properties"/>
    <ds:schemaRef ds:uri="http://purl.org/dc/terms/"/>
    <ds:schemaRef ds:uri="http://schemas.microsoft.com/office/2006/documentManagement/types"/>
    <ds:schemaRef ds:uri="http://schemas.microsoft.com/office/infopath/2007/PartnerControls"/>
    <ds:schemaRef ds:uri="0d0768c6-eef8-4937-a0c1-32dfcefe6514"/>
    <ds:schemaRef ds:uri="http://purl.org/dc/elements/1.1/"/>
    <ds:schemaRef ds:uri="a1ef3b00-e653-4e3a-b792-3f6178e857f2"/>
    <ds:schemaRef ds:uri="87a1b392-eb0e-4d41-9a43-9da8dd52f910"/>
    <ds:schemaRef ds:uri="http://www.w3.org/XML/1998/namespace"/>
    <ds:schemaRef ds:uri="http://purl.org/dc/dcmitype/"/>
  </ds:schemaRefs>
</ds:datastoreItem>
</file>

<file path=customXml/itemProps3.xml><?xml version="1.0" encoding="utf-8"?>
<ds:datastoreItem xmlns:ds="http://schemas.openxmlformats.org/officeDocument/2006/customXml" ds:itemID="{118CA191-A842-4ED4-81D6-A68B1D848E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a1b392-eb0e-4d41-9a43-9da8dd52f910"/>
    <ds:schemaRef ds:uri="a1ef3b00-e653-4e3a-b792-3f6178e857f2"/>
    <ds:schemaRef ds:uri="0d0768c6-eef8-4937-a0c1-32dfcefe65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Top Tech Issues Template</Template>
  <TotalTime>0</TotalTime>
  <Words>1063</Words>
  <Application>Microsoft Office PowerPoint</Application>
  <PresentationFormat>Widescreen</PresentationFormat>
  <Paragraphs>200</Paragraphs>
  <Slides>14</Slides>
  <Notes>13</Notes>
  <HiddenSlides>0</HiddenSlides>
  <MMClips>7</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Arial Narrow</vt:lpstr>
      <vt:lpstr>Arial Regular</vt:lpstr>
      <vt:lpstr>Calibri</vt:lpstr>
      <vt:lpstr>Cambria Math</vt:lpstr>
      <vt:lpstr>DIN-Light</vt:lpstr>
      <vt:lpstr>Verdana</vt:lpstr>
      <vt:lpstr>Collins Aerospace 16x9</vt:lpstr>
      <vt:lpstr>Smoke transport modeling: validation study</vt:lpstr>
      <vt:lpstr>Detection system design tool development</vt:lpstr>
      <vt:lpstr>Components of the model-based design tool</vt:lpstr>
      <vt:lpstr>design tool development status</vt:lpstr>
      <vt:lpstr>Smoke generator characterization set-UP</vt:lpstr>
      <vt:lpstr>test methods</vt:lpstr>
      <vt:lpstr>CFD model set-Up</vt:lpstr>
      <vt:lpstr>Measurements: plume centerline</vt:lpstr>
      <vt:lpstr>Cfd: centerline temperature movies</vt:lpstr>
      <vt:lpstr>Cfd: total velocity magnitude movies</vt:lpstr>
      <vt:lpstr>Cfd validation: plume centerline</vt:lpstr>
      <vt:lpstr>Ceiling jet correlation</vt:lpstr>
      <vt:lpstr>Cfd &amp; correlation comparison: Ceiling jet temperature and velocity</vt:lpstr>
      <vt:lpstr>Detection system design tool development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Non Technical, Technical Data</cp:keywords>
  <cp:lastModifiedBy/>
  <cp:revision>1</cp:revision>
  <dcterms:created xsi:type="dcterms:W3CDTF">2011-05-19T21:32:23Z</dcterms:created>
  <dcterms:modified xsi:type="dcterms:W3CDTF">2019-05-13T22:38:05Z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7d7d5956-0729-40c0-b7a4-220bb18e3c31</vt:lpwstr>
  </property>
  <property fmtid="{D5CDD505-2E9C-101B-9397-08002B2CF9AE}" pid="3" name="ContentTypeId">
    <vt:lpwstr>0x01010078F713873F66D94592C6903A3114D47A</vt:lpwstr>
  </property>
  <property fmtid="{D5CDD505-2E9C-101B-9397-08002B2CF9AE}" pid="4" name="UTCTechnicalData">
    <vt:lpwstr>Yes</vt:lpwstr>
  </property>
  <property fmtid="{D5CDD505-2E9C-101B-9397-08002B2CF9AE}" pid="5" name="UTCTechnicalDataKeyword">
    <vt:lpwstr>Technical Data</vt:lpwstr>
  </property>
</Properties>
</file>