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0" r:id="rId3"/>
    <p:sldId id="263" r:id="rId4"/>
    <p:sldId id="268" r:id="rId5"/>
    <p:sldId id="267" r:id="rId6"/>
    <p:sldId id="271" r:id="rId7"/>
    <p:sldId id="275" r:id="rId8"/>
    <p:sldId id="274" r:id="rId9"/>
    <p:sldId id="269" r:id="rId10"/>
    <p:sldId id="276" r:id="rId11"/>
    <p:sldId id="272" r:id="rId12"/>
    <p:sldId id="273" r:id="rId13"/>
    <p:sldId id="270" r:id="rId14"/>
    <p:sldId id="264" r:id="rId15"/>
    <p:sldId id="265" r:id="rId16"/>
    <p:sldId id="277" r:id="rId17"/>
    <p:sldId id="266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99"/>
    <a:srgbClr val="CCCCFF"/>
    <a:srgbClr val="CCFF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3" autoAdjust="0"/>
    <p:restoredTop sz="94705" autoAdjust="0"/>
  </p:normalViewPr>
  <p:slideViewPr>
    <p:cSldViewPr>
      <p:cViewPr>
        <p:scale>
          <a:sx n="104" d="100"/>
          <a:sy n="104" d="100"/>
        </p:scale>
        <p:origin x="-294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1422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2007_Workbook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2007_Workbook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2-BTP</a:t>
            </a:r>
            <a:r>
              <a:rPr lang="en-US" baseline="0"/>
              <a:t> Total Hydrocarbons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7092844163710312E-2"/>
          <c:y val="0.12522247692511407"/>
          <c:w val="0.75418153500043261"/>
          <c:h val="0.74158207648093821"/>
        </c:manualLayout>
      </c:layout>
      <c:lineChart>
        <c:grouping val="standard"/>
        <c:varyColors val="0"/>
        <c:ser>
          <c:idx val="0"/>
          <c:order val="0"/>
          <c:tx>
            <c:strRef>
              <c:f>'BTP 2 &amp; 8'!$A$1</c:f>
              <c:strCache>
                <c:ptCount val="1"/>
                <c:pt idx="0">
                  <c:v>Baseline - .22%</c:v>
                </c:pt>
              </c:strCache>
            </c:strRef>
          </c:tx>
          <c:marker>
            <c:symbol val="none"/>
          </c:marker>
          <c:val>
            <c:numRef>
              <c:f>'BTP 2 &amp; 8'!$A$2:$A$401</c:f>
              <c:numCache>
                <c:formatCode>General</c:formatCode>
                <c:ptCount val="400"/>
                <c:pt idx="0">
                  <c:v>4.0199999809265137</c:v>
                </c:pt>
                <c:pt idx="1">
                  <c:v>4.0199999809265137</c:v>
                </c:pt>
                <c:pt idx="2">
                  <c:v>4.0199999809265137</c:v>
                </c:pt>
                <c:pt idx="3">
                  <c:v>4.0199999809265137</c:v>
                </c:pt>
                <c:pt idx="4">
                  <c:v>4.0199999809265137</c:v>
                </c:pt>
                <c:pt idx="5">
                  <c:v>4.0199999809265137</c:v>
                </c:pt>
                <c:pt idx="6">
                  <c:v>4.0199999809265137</c:v>
                </c:pt>
                <c:pt idx="7">
                  <c:v>4.0100002288818359</c:v>
                </c:pt>
                <c:pt idx="8">
                  <c:v>4.0199999809265137</c:v>
                </c:pt>
                <c:pt idx="9">
                  <c:v>4.0199999809265137</c:v>
                </c:pt>
                <c:pt idx="10">
                  <c:v>4.0199999809265137</c:v>
                </c:pt>
                <c:pt idx="11">
                  <c:v>4.0199999809265137</c:v>
                </c:pt>
                <c:pt idx="12">
                  <c:v>4.0199999809265137</c:v>
                </c:pt>
                <c:pt idx="13">
                  <c:v>4.0199999809265137</c:v>
                </c:pt>
                <c:pt idx="14">
                  <c:v>4.0199999809265137</c:v>
                </c:pt>
                <c:pt idx="15">
                  <c:v>3.9900000095367432</c:v>
                </c:pt>
                <c:pt idx="16">
                  <c:v>3.9900000095367432</c:v>
                </c:pt>
                <c:pt idx="17">
                  <c:v>0.93999999761581421</c:v>
                </c:pt>
                <c:pt idx="18">
                  <c:v>5.9999998658895493E-2</c:v>
                </c:pt>
                <c:pt idx="19">
                  <c:v>2.9999999329447746E-2</c:v>
                </c:pt>
                <c:pt idx="20">
                  <c:v>1.9999999552965164E-2</c:v>
                </c:pt>
                <c:pt idx="21">
                  <c:v>1.9999999552965164E-2</c:v>
                </c:pt>
                <c:pt idx="22">
                  <c:v>9.9999997764825821E-3</c:v>
                </c:pt>
                <c:pt idx="23">
                  <c:v>9.9999997764825821E-3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0.10999999940395355</c:v>
                </c:pt>
                <c:pt idx="49">
                  <c:v>0.2199999988079071</c:v>
                </c:pt>
                <c:pt idx="50">
                  <c:v>9.0000003576278687E-2</c:v>
                </c:pt>
                <c:pt idx="51">
                  <c:v>7.0000000298023224E-2</c:v>
                </c:pt>
                <c:pt idx="52">
                  <c:v>7.9999998211860657E-2</c:v>
                </c:pt>
                <c:pt idx="53">
                  <c:v>2.9999999329447746E-2</c:v>
                </c:pt>
                <c:pt idx="54">
                  <c:v>2.9999999329447746E-2</c:v>
                </c:pt>
                <c:pt idx="55">
                  <c:v>1.9999999552965164E-2</c:v>
                </c:pt>
                <c:pt idx="56">
                  <c:v>0</c:v>
                </c:pt>
                <c:pt idx="57">
                  <c:v>9.9999997764825821E-3</c:v>
                </c:pt>
                <c:pt idx="58">
                  <c:v>1.9999999552965164E-2</c:v>
                </c:pt>
                <c:pt idx="59">
                  <c:v>1.9999999552965164E-2</c:v>
                </c:pt>
                <c:pt idx="60">
                  <c:v>1.9999999552965164E-2</c:v>
                </c:pt>
                <c:pt idx="61">
                  <c:v>9.9999997764825821E-3</c:v>
                </c:pt>
                <c:pt idx="62">
                  <c:v>9.9999997764825821E-3</c:v>
                </c:pt>
                <c:pt idx="63">
                  <c:v>9.9999997764825821E-3</c:v>
                </c:pt>
                <c:pt idx="64">
                  <c:v>9.9999997764825821E-3</c:v>
                </c:pt>
                <c:pt idx="65">
                  <c:v>9.9999997764825821E-3</c:v>
                </c:pt>
                <c:pt idx="66">
                  <c:v>9.9999997764825821E-3</c:v>
                </c:pt>
                <c:pt idx="67">
                  <c:v>9.9999997764825821E-3</c:v>
                </c:pt>
                <c:pt idx="68">
                  <c:v>9.9999997764825821E-3</c:v>
                </c:pt>
                <c:pt idx="69">
                  <c:v>9.9999997764825821E-3</c:v>
                </c:pt>
                <c:pt idx="70">
                  <c:v>9.9999997764825821E-3</c:v>
                </c:pt>
                <c:pt idx="71">
                  <c:v>9.9999997764825821E-3</c:v>
                </c:pt>
                <c:pt idx="72">
                  <c:v>9.9999997764825821E-3</c:v>
                </c:pt>
                <c:pt idx="73">
                  <c:v>9.9999997764825821E-3</c:v>
                </c:pt>
                <c:pt idx="74">
                  <c:v>9.9999997764825821E-3</c:v>
                </c:pt>
                <c:pt idx="75">
                  <c:v>9.9999997764825821E-3</c:v>
                </c:pt>
                <c:pt idx="76">
                  <c:v>9.9999997764825821E-3</c:v>
                </c:pt>
                <c:pt idx="77">
                  <c:v>9.9999997764825821E-3</c:v>
                </c:pt>
                <c:pt idx="78">
                  <c:v>9.9999997764825821E-3</c:v>
                </c:pt>
                <c:pt idx="79">
                  <c:v>9.9999997764825821E-3</c:v>
                </c:pt>
                <c:pt idx="80">
                  <c:v>9.9999997764825821E-3</c:v>
                </c:pt>
                <c:pt idx="81">
                  <c:v>9.9999997764825821E-3</c:v>
                </c:pt>
                <c:pt idx="82">
                  <c:v>9.9999997764825821E-3</c:v>
                </c:pt>
                <c:pt idx="83">
                  <c:v>9.9999997764825821E-3</c:v>
                </c:pt>
                <c:pt idx="84">
                  <c:v>9.9999997764825821E-3</c:v>
                </c:pt>
                <c:pt idx="85">
                  <c:v>9.9999997764825821E-3</c:v>
                </c:pt>
                <c:pt idx="86">
                  <c:v>9.9999997764825821E-3</c:v>
                </c:pt>
                <c:pt idx="87">
                  <c:v>9.9999997764825821E-3</c:v>
                </c:pt>
                <c:pt idx="88">
                  <c:v>9.9999997764825821E-3</c:v>
                </c:pt>
                <c:pt idx="89">
                  <c:v>9.9999997764825821E-3</c:v>
                </c:pt>
                <c:pt idx="90">
                  <c:v>9.9999997764825821E-3</c:v>
                </c:pt>
                <c:pt idx="91">
                  <c:v>9.9999997764825821E-3</c:v>
                </c:pt>
                <c:pt idx="92">
                  <c:v>9.9999997764825821E-3</c:v>
                </c:pt>
                <c:pt idx="93">
                  <c:v>9.9999997764825821E-3</c:v>
                </c:pt>
                <c:pt idx="94">
                  <c:v>9.9999997764825821E-3</c:v>
                </c:pt>
                <c:pt idx="95">
                  <c:v>9.9999997764825821E-3</c:v>
                </c:pt>
                <c:pt idx="96">
                  <c:v>9.9999997764825821E-3</c:v>
                </c:pt>
                <c:pt idx="97">
                  <c:v>9.9999997764825821E-3</c:v>
                </c:pt>
                <c:pt idx="98">
                  <c:v>9.9999997764825821E-3</c:v>
                </c:pt>
                <c:pt idx="99">
                  <c:v>9.9999997764825821E-3</c:v>
                </c:pt>
                <c:pt idx="100">
                  <c:v>9.9999997764825821E-3</c:v>
                </c:pt>
                <c:pt idx="101">
                  <c:v>9.9999997764825821E-3</c:v>
                </c:pt>
                <c:pt idx="102">
                  <c:v>9.9999997764825821E-3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'BTP 2 &amp; 8'!$B$1</c:f>
              <c:strCache>
                <c:ptCount val="1"/>
                <c:pt idx="0">
                  <c:v>Test 2 - 2.31%</c:v>
                </c:pt>
              </c:strCache>
            </c:strRef>
          </c:tx>
          <c:marker>
            <c:symbol val="none"/>
          </c:marker>
          <c:val>
            <c:numRef>
              <c:f>'BTP 2 &amp; 8'!$B$2:$B$381</c:f>
              <c:numCache>
                <c:formatCode>General</c:formatCode>
                <c:ptCount val="380"/>
                <c:pt idx="0">
                  <c:v>3.9100000858306885</c:v>
                </c:pt>
                <c:pt idx="1">
                  <c:v>3.9100000858306885</c:v>
                </c:pt>
                <c:pt idx="2">
                  <c:v>3.9000000953674316</c:v>
                </c:pt>
                <c:pt idx="3">
                  <c:v>3.9100000858306885</c:v>
                </c:pt>
                <c:pt idx="4">
                  <c:v>3.9000000953674316</c:v>
                </c:pt>
                <c:pt idx="5">
                  <c:v>3.9000000953674316</c:v>
                </c:pt>
                <c:pt idx="6">
                  <c:v>3.9000000953674316</c:v>
                </c:pt>
                <c:pt idx="7">
                  <c:v>3.9000000953674316</c:v>
                </c:pt>
                <c:pt idx="8">
                  <c:v>3.9000000953674316</c:v>
                </c:pt>
                <c:pt idx="9">
                  <c:v>3.9000000953674316</c:v>
                </c:pt>
                <c:pt idx="10">
                  <c:v>3.9000000953674316</c:v>
                </c:pt>
                <c:pt idx="11">
                  <c:v>3.9000000953674316</c:v>
                </c:pt>
                <c:pt idx="12">
                  <c:v>3.8499999046325684</c:v>
                </c:pt>
                <c:pt idx="13">
                  <c:v>3.7899999618530273</c:v>
                </c:pt>
                <c:pt idx="14">
                  <c:v>0.25999999046325684</c:v>
                </c:pt>
                <c:pt idx="15">
                  <c:v>3.9999999105930328E-2</c:v>
                </c:pt>
                <c:pt idx="16">
                  <c:v>2.9999999329447746E-2</c:v>
                </c:pt>
                <c:pt idx="17">
                  <c:v>1.9999999552965164E-2</c:v>
                </c:pt>
                <c:pt idx="18">
                  <c:v>9.9999997764825821E-3</c:v>
                </c:pt>
                <c:pt idx="19">
                  <c:v>9.9999997764825821E-3</c:v>
                </c:pt>
                <c:pt idx="20">
                  <c:v>9.9999997764825821E-3</c:v>
                </c:pt>
                <c:pt idx="21">
                  <c:v>9.9999997764825821E-3</c:v>
                </c:pt>
                <c:pt idx="22">
                  <c:v>9.9999997764825821E-3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0.49000000953674316</c:v>
                </c:pt>
                <c:pt idx="55">
                  <c:v>2.0199999809265137</c:v>
                </c:pt>
                <c:pt idx="56">
                  <c:v>2.1800000667572021</c:v>
                </c:pt>
                <c:pt idx="57">
                  <c:v>2.309999942779541</c:v>
                </c:pt>
                <c:pt idx="58">
                  <c:v>1.1499999761581421</c:v>
                </c:pt>
                <c:pt idx="59">
                  <c:v>1.7999999523162842</c:v>
                </c:pt>
                <c:pt idx="60">
                  <c:v>1.5900000333786011</c:v>
                </c:pt>
                <c:pt idx="61">
                  <c:v>1</c:v>
                </c:pt>
                <c:pt idx="62">
                  <c:v>0.8399999737739563</c:v>
                </c:pt>
                <c:pt idx="63">
                  <c:v>1.1599999666213989</c:v>
                </c:pt>
                <c:pt idx="64">
                  <c:v>1.0499999523162842</c:v>
                </c:pt>
                <c:pt idx="65">
                  <c:v>0.75999999046325684</c:v>
                </c:pt>
                <c:pt idx="66">
                  <c:v>0.36000001430511475</c:v>
                </c:pt>
                <c:pt idx="67">
                  <c:v>0.5899999737739563</c:v>
                </c:pt>
                <c:pt idx="68">
                  <c:v>0.5899999737739563</c:v>
                </c:pt>
                <c:pt idx="69">
                  <c:v>0.47999998927116394</c:v>
                </c:pt>
                <c:pt idx="70">
                  <c:v>0.43000000715255737</c:v>
                </c:pt>
                <c:pt idx="71">
                  <c:v>0.40000000596046448</c:v>
                </c:pt>
                <c:pt idx="72">
                  <c:v>0.37999999523162842</c:v>
                </c:pt>
                <c:pt idx="73">
                  <c:v>0.31999999284744263</c:v>
                </c:pt>
                <c:pt idx="74">
                  <c:v>0.31000000238418579</c:v>
                </c:pt>
                <c:pt idx="75">
                  <c:v>0.27000001072883606</c:v>
                </c:pt>
                <c:pt idx="76">
                  <c:v>0.25999999046325684</c:v>
                </c:pt>
                <c:pt idx="77">
                  <c:v>0.23999999463558197</c:v>
                </c:pt>
                <c:pt idx="78">
                  <c:v>0.2199999988079071</c:v>
                </c:pt>
                <c:pt idx="79">
                  <c:v>0.2199999988079071</c:v>
                </c:pt>
                <c:pt idx="80">
                  <c:v>0.20000000298023224</c:v>
                </c:pt>
                <c:pt idx="81">
                  <c:v>0.18999999761581421</c:v>
                </c:pt>
                <c:pt idx="82">
                  <c:v>0.18999999761581421</c:v>
                </c:pt>
                <c:pt idx="83">
                  <c:v>0.18999999761581421</c:v>
                </c:pt>
                <c:pt idx="84">
                  <c:v>0.17000000178813934</c:v>
                </c:pt>
                <c:pt idx="85">
                  <c:v>0.18000000715255737</c:v>
                </c:pt>
                <c:pt idx="86">
                  <c:v>0.18999999761581421</c:v>
                </c:pt>
                <c:pt idx="87">
                  <c:v>0.20000000298023224</c:v>
                </c:pt>
                <c:pt idx="88">
                  <c:v>0.2199999988079071</c:v>
                </c:pt>
                <c:pt idx="89">
                  <c:v>0.20000000298023224</c:v>
                </c:pt>
                <c:pt idx="90">
                  <c:v>0.2199999988079071</c:v>
                </c:pt>
                <c:pt idx="91">
                  <c:v>0.18999999761581421</c:v>
                </c:pt>
                <c:pt idx="92">
                  <c:v>0.20999999344348907</c:v>
                </c:pt>
                <c:pt idx="93">
                  <c:v>0.2199999988079071</c:v>
                </c:pt>
                <c:pt idx="94">
                  <c:v>0.2199999988079071</c:v>
                </c:pt>
                <c:pt idx="95">
                  <c:v>0.2199999988079071</c:v>
                </c:pt>
                <c:pt idx="96">
                  <c:v>0.23000000417232513</c:v>
                </c:pt>
                <c:pt idx="97">
                  <c:v>0.23999999463558197</c:v>
                </c:pt>
                <c:pt idx="98">
                  <c:v>0.23000000417232513</c:v>
                </c:pt>
                <c:pt idx="99">
                  <c:v>0.23000000417232513</c:v>
                </c:pt>
                <c:pt idx="100">
                  <c:v>0.25</c:v>
                </c:pt>
                <c:pt idx="101">
                  <c:v>0.25</c:v>
                </c:pt>
                <c:pt idx="102">
                  <c:v>0.23999999463558197</c:v>
                </c:pt>
                <c:pt idx="103">
                  <c:v>0.2199999988079071</c:v>
                </c:pt>
                <c:pt idx="104">
                  <c:v>0.23000000417232513</c:v>
                </c:pt>
                <c:pt idx="105">
                  <c:v>0.23000000417232513</c:v>
                </c:pt>
                <c:pt idx="106">
                  <c:v>0.2199999988079071</c:v>
                </c:pt>
                <c:pt idx="107">
                  <c:v>0.20999999344348907</c:v>
                </c:pt>
                <c:pt idx="108">
                  <c:v>0.18999999761581421</c:v>
                </c:pt>
                <c:pt idx="109">
                  <c:v>0.2199999988079071</c:v>
                </c:pt>
                <c:pt idx="110">
                  <c:v>0.2199999988079071</c:v>
                </c:pt>
                <c:pt idx="111">
                  <c:v>0.2199999988079071</c:v>
                </c:pt>
                <c:pt idx="112">
                  <c:v>0.20000000298023224</c:v>
                </c:pt>
                <c:pt idx="113">
                  <c:v>0.20000000298023224</c:v>
                </c:pt>
                <c:pt idx="114">
                  <c:v>0.20000000298023224</c:v>
                </c:pt>
                <c:pt idx="115">
                  <c:v>0.20000000298023224</c:v>
                </c:pt>
                <c:pt idx="116">
                  <c:v>0.20000000298023224</c:v>
                </c:pt>
                <c:pt idx="117">
                  <c:v>0.20999999344348907</c:v>
                </c:pt>
                <c:pt idx="118">
                  <c:v>0.20999999344348907</c:v>
                </c:pt>
                <c:pt idx="119">
                  <c:v>0.23000000417232513</c:v>
                </c:pt>
                <c:pt idx="120">
                  <c:v>0.23000000417232513</c:v>
                </c:pt>
                <c:pt idx="121">
                  <c:v>0.2199999988079071</c:v>
                </c:pt>
                <c:pt idx="122">
                  <c:v>0.2199999988079071</c:v>
                </c:pt>
                <c:pt idx="123">
                  <c:v>0.2199999988079071</c:v>
                </c:pt>
                <c:pt idx="124">
                  <c:v>0.2199999988079071</c:v>
                </c:pt>
                <c:pt idx="125">
                  <c:v>0.23000000417232513</c:v>
                </c:pt>
                <c:pt idx="126">
                  <c:v>0.20999999344348907</c:v>
                </c:pt>
                <c:pt idx="127">
                  <c:v>0.2199999988079071</c:v>
                </c:pt>
                <c:pt idx="128">
                  <c:v>0.23000000417232513</c:v>
                </c:pt>
                <c:pt idx="129">
                  <c:v>0.23000000417232513</c:v>
                </c:pt>
                <c:pt idx="130">
                  <c:v>0.2199999988079071</c:v>
                </c:pt>
                <c:pt idx="131">
                  <c:v>0.23000000417232513</c:v>
                </c:pt>
                <c:pt idx="132">
                  <c:v>0.23000000417232513</c:v>
                </c:pt>
                <c:pt idx="133">
                  <c:v>0.20999999344348907</c:v>
                </c:pt>
                <c:pt idx="134">
                  <c:v>0.20000000298023224</c:v>
                </c:pt>
                <c:pt idx="135">
                  <c:v>0.20999999344348907</c:v>
                </c:pt>
                <c:pt idx="136">
                  <c:v>0.20999999344348907</c:v>
                </c:pt>
                <c:pt idx="137">
                  <c:v>0.18999999761581421</c:v>
                </c:pt>
                <c:pt idx="138">
                  <c:v>0.18999999761581421</c:v>
                </c:pt>
                <c:pt idx="139">
                  <c:v>0.20000000298023224</c:v>
                </c:pt>
                <c:pt idx="140">
                  <c:v>0.20000000298023224</c:v>
                </c:pt>
                <c:pt idx="141">
                  <c:v>0.18000000715255737</c:v>
                </c:pt>
                <c:pt idx="142">
                  <c:v>0.15999999642372131</c:v>
                </c:pt>
                <c:pt idx="143">
                  <c:v>0.17000000178813934</c:v>
                </c:pt>
                <c:pt idx="144">
                  <c:v>0.15999999642372131</c:v>
                </c:pt>
                <c:pt idx="145">
                  <c:v>0.17000000178813934</c:v>
                </c:pt>
                <c:pt idx="146">
                  <c:v>0.15000000596046448</c:v>
                </c:pt>
                <c:pt idx="147">
                  <c:v>0.17000000178813934</c:v>
                </c:pt>
                <c:pt idx="148">
                  <c:v>0.15999999642372131</c:v>
                </c:pt>
                <c:pt idx="149">
                  <c:v>0.15999999642372131</c:v>
                </c:pt>
                <c:pt idx="150">
                  <c:v>0.15999999642372131</c:v>
                </c:pt>
                <c:pt idx="151">
                  <c:v>0.15999999642372131</c:v>
                </c:pt>
                <c:pt idx="152">
                  <c:v>0.17000000178813934</c:v>
                </c:pt>
                <c:pt idx="153">
                  <c:v>0.17000000178813934</c:v>
                </c:pt>
                <c:pt idx="154">
                  <c:v>0.18000000715255737</c:v>
                </c:pt>
                <c:pt idx="155">
                  <c:v>0.18000000715255737</c:v>
                </c:pt>
                <c:pt idx="156">
                  <c:v>0.18000000715255737</c:v>
                </c:pt>
                <c:pt idx="157">
                  <c:v>0.18000000715255737</c:v>
                </c:pt>
                <c:pt idx="158">
                  <c:v>0.18000000715255737</c:v>
                </c:pt>
                <c:pt idx="159">
                  <c:v>0.17000000178813934</c:v>
                </c:pt>
                <c:pt idx="160">
                  <c:v>0.17000000178813934</c:v>
                </c:pt>
                <c:pt idx="161">
                  <c:v>0.15999999642372131</c:v>
                </c:pt>
                <c:pt idx="162">
                  <c:v>0.15000000596046448</c:v>
                </c:pt>
                <c:pt idx="163">
                  <c:v>0.15999999642372131</c:v>
                </c:pt>
                <c:pt idx="164">
                  <c:v>0.17000000178813934</c:v>
                </c:pt>
                <c:pt idx="165">
                  <c:v>0.17000000178813934</c:v>
                </c:pt>
                <c:pt idx="166">
                  <c:v>0.15999999642372131</c:v>
                </c:pt>
                <c:pt idx="167">
                  <c:v>0.15999999642372131</c:v>
                </c:pt>
                <c:pt idx="168">
                  <c:v>0.15999999642372131</c:v>
                </c:pt>
                <c:pt idx="169">
                  <c:v>0.15000000596046448</c:v>
                </c:pt>
                <c:pt idx="170">
                  <c:v>0.15999999642372131</c:v>
                </c:pt>
                <c:pt idx="171">
                  <c:v>0.17000000178813934</c:v>
                </c:pt>
                <c:pt idx="172">
                  <c:v>0.17000000178813934</c:v>
                </c:pt>
                <c:pt idx="173">
                  <c:v>0.17000000178813934</c:v>
                </c:pt>
                <c:pt idx="174">
                  <c:v>0.17000000178813934</c:v>
                </c:pt>
                <c:pt idx="175">
                  <c:v>0.18000000715255737</c:v>
                </c:pt>
                <c:pt idx="176">
                  <c:v>0.18999999761581421</c:v>
                </c:pt>
                <c:pt idx="177">
                  <c:v>0.17000000178813934</c:v>
                </c:pt>
                <c:pt idx="178">
                  <c:v>0.15999999642372131</c:v>
                </c:pt>
                <c:pt idx="179">
                  <c:v>0.15999999642372131</c:v>
                </c:pt>
                <c:pt idx="180">
                  <c:v>0.15999999642372131</c:v>
                </c:pt>
                <c:pt idx="181">
                  <c:v>0.15000000596046448</c:v>
                </c:pt>
                <c:pt idx="182">
                  <c:v>0.14000000059604645</c:v>
                </c:pt>
                <c:pt idx="183">
                  <c:v>0.14000000059604645</c:v>
                </c:pt>
                <c:pt idx="184">
                  <c:v>0.15000000596046448</c:v>
                </c:pt>
                <c:pt idx="185">
                  <c:v>0.15000000596046448</c:v>
                </c:pt>
                <c:pt idx="186">
                  <c:v>0.14000000059604645</c:v>
                </c:pt>
                <c:pt idx="187">
                  <c:v>0.11999999731779099</c:v>
                </c:pt>
                <c:pt idx="188">
                  <c:v>0.14000000059604645</c:v>
                </c:pt>
                <c:pt idx="189">
                  <c:v>0.12999999523162842</c:v>
                </c:pt>
                <c:pt idx="190">
                  <c:v>0.12999999523162842</c:v>
                </c:pt>
                <c:pt idx="191">
                  <c:v>0.12999999523162842</c:v>
                </c:pt>
                <c:pt idx="192">
                  <c:v>0.11999999731779099</c:v>
                </c:pt>
                <c:pt idx="193">
                  <c:v>0.12999999523162842</c:v>
                </c:pt>
                <c:pt idx="194">
                  <c:v>0.12999999523162842</c:v>
                </c:pt>
                <c:pt idx="195">
                  <c:v>0.14000000059604645</c:v>
                </c:pt>
                <c:pt idx="196">
                  <c:v>0.14000000059604645</c:v>
                </c:pt>
                <c:pt idx="197">
                  <c:v>0.14000000059604645</c:v>
                </c:pt>
                <c:pt idx="198">
                  <c:v>0.14000000059604645</c:v>
                </c:pt>
                <c:pt idx="199">
                  <c:v>0.14000000059604645</c:v>
                </c:pt>
                <c:pt idx="200">
                  <c:v>0.14000000059604645</c:v>
                </c:pt>
                <c:pt idx="201">
                  <c:v>0.12999999523162842</c:v>
                </c:pt>
                <c:pt idx="202">
                  <c:v>0.12999999523162842</c:v>
                </c:pt>
                <c:pt idx="203">
                  <c:v>0.12999999523162842</c:v>
                </c:pt>
                <c:pt idx="204">
                  <c:v>0.11999999731779099</c:v>
                </c:pt>
                <c:pt idx="205">
                  <c:v>0.12999999523162842</c:v>
                </c:pt>
                <c:pt idx="206">
                  <c:v>0.15000000596046448</c:v>
                </c:pt>
                <c:pt idx="207">
                  <c:v>0.14000000059604645</c:v>
                </c:pt>
                <c:pt idx="208">
                  <c:v>0.14000000059604645</c:v>
                </c:pt>
                <c:pt idx="209">
                  <c:v>0.12999999523162842</c:v>
                </c:pt>
                <c:pt idx="210">
                  <c:v>0.14000000059604645</c:v>
                </c:pt>
                <c:pt idx="211">
                  <c:v>0.14000000059604645</c:v>
                </c:pt>
                <c:pt idx="212">
                  <c:v>0.14000000059604645</c:v>
                </c:pt>
                <c:pt idx="213">
                  <c:v>0.12999999523162842</c:v>
                </c:pt>
                <c:pt idx="214">
                  <c:v>0.12999999523162842</c:v>
                </c:pt>
                <c:pt idx="215">
                  <c:v>0.12999999523162842</c:v>
                </c:pt>
                <c:pt idx="216">
                  <c:v>0.14000000059604645</c:v>
                </c:pt>
                <c:pt idx="217">
                  <c:v>0.15000000596046448</c:v>
                </c:pt>
                <c:pt idx="218">
                  <c:v>0.14000000059604645</c:v>
                </c:pt>
                <c:pt idx="219">
                  <c:v>0.14000000059604645</c:v>
                </c:pt>
                <c:pt idx="220">
                  <c:v>0.12999999523162842</c:v>
                </c:pt>
                <c:pt idx="221">
                  <c:v>0.15000000596046448</c:v>
                </c:pt>
                <c:pt idx="222">
                  <c:v>0.12999999523162842</c:v>
                </c:pt>
                <c:pt idx="223">
                  <c:v>0.11999999731779099</c:v>
                </c:pt>
                <c:pt idx="224">
                  <c:v>0.11999999731779099</c:v>
                </c:pt>
                <c:pt idx="225">
                  <c:v>0.10999999940395355</c:v>
                </c:pt>
                <c:pt idx="226">
                  <c:v>0.12999999523162842</c:v>
                </c:pt>
                <c:pt idx="227">
                  <c:v>0.11999999731779099</c:v>
                </c:pt>
                <c:pt idx="228">
                  <c:v>0.11999999731779099</c:v>
                </c:pt>
                <c:pt idx="229">
                  <c:v>0.11999999731779099</c:v>
                </c:pt>
                <c:pt idx="230">
                  <c:v>0.11999999731779099</c:v>
                </c:pt>
                <c:pt idx="231">
                  <c:v>0.10999999940395355</c:v>
                </c:pt>
                <c:pt idx="232">
                  <c:v>0.10999999940395355</c:v>
                </c:pt>
                <c:pt idx="233">
                  <c:v>0.11999999731779099</c:v>
                </c:pt>
                <c:pt idx="234">
                  <c:v>0.10999999940395355</c:v>
                </c:pt>
                <c:pt idx="235">
                  <c:v>0.11999999731779099</c:v>
                </c:pt>
                <c:pt idx="236">
                  <c:v>0.11999999731779099</c:v>
                </c:pt>
                <c:pt idx="237">
                  <c:v>0.11999999731779099</c:v>
                </c:pt>
                <c:pt idx="238">
                  <c:v>0.11999999731779099</c:v>
                </c:pt>
                <c:pt idx="239">
                  <c:v>0.10999999940395355</c:v>
                </c:pt>
                <c:pt idx="240">
                  <c:v>0.10999999940395355</c:v>
                </c:pt>
                <c:pt idx="241">
                  <c:v>0.10999999940395355</c:v>
                </c:pt>
                <c:pt idx="242">
                  <c:v>0.10999999940395355</c:v>
                </c:pt>
                <c:pt idx="243">
                  <c:v>0.10999999940395355</c:v>
                </c:pt>
                <c:pt idx="244">
                  <c:v>0.10999999940395355</c:v>
                </c:pt>
                <c:pt idx="245">
                  <c:v>0.10999999940395355</c:v>
                </c:pt>
                <c:pt idx="246">
                  <c:v>0.10999999940395355</c:v>
                </c:pt>
                <c:pt idx="247">
                  <c:v>0.10000000149011612</c:v>
                </c:pt>
                <c:pt idx="248">
                  <c:v>0.10999999940395355</c:v>
                </c:pt>
                <c:pt idx="249">
                  <c:v>0.10000000149011612</c:v>
                </c:pt>
                <c:pt idx="250">
                  <c:v>0.10000000149011612</c:v>
                </c:pt>
                <c:pt idx="251">
                  <c:v>9.0000003576278687E-2</c:v>
                </c:pt>
                <c:pt idx="252">
                  <c:v>9.0000003576278687E-2</c:v>
                </c:pt>
                <c:pt idx="253">
                  <c:v>0.10000000149011612</c:v>
                </c:pt>
                <c:pt idx="254">
                  <c:v>0.10000000149011612</c:v>
                </c:pt>
                <c:pt idx="255">
                  <c:v>0.10999999940395355</c:v>
                </c:pt>
                <c:pt idx="256">
                  <c:v>0.10999999940395355</c:v>
                </c:pt>
                <c:pt idx="257">
                  <c:v>9.0000003576278687E-2</c:v>
                </c:pt>
                <c:pt idx="258">
                  <c:v>7.9999998211860657E-2</c:v>
                </c:pt>
                <c:pt idx="259">
                  <c:v>9.0000003576278687E-2</c:v>
                </c:pt>
                <c:pt idx="260">
                  <c:v>9.0000003576278687E-2</c:v>
                </c:pt>
                <c:pt idx="261">
                  <c:v>9.0000003576278687E-2</c:v>
                </c:pt>
                <c:pt idx="262">
                  <c:v>9.0000003576278687E-2</c:v>
                </c:pt>
                <c:pt idx="263">
                  <c:v>9.0000003576278687E-2</c:v>
                </c:pt>
                <c:pt idx="264">
                  <c:v>9.0000003576278687E-2</c:v>
                </c:pt>
                <c:pt idx="265">
                  <c:v>9.0000003576278687E-2</c:v>
                </c:pt>
                <c:pt idx="266">
                  <c:v>9.0000003576278687E-2</c:v>
                </c:pt>
                <c:pt idx="267">
                  <c:v>9.0000003576278687E-2</c:v>
                </c:pt>
                <c:pt idx="268">
                  <c:v>9.0000003576278687E-2</c:v>
                </c:pt>
                <c:pt idx="269">
                  <c:v>9.0000003576278687E-2</c:v>
                </c:pt>
                <c:pt idx="270">
                  <c:v>7.9999998211860657E-2</c:v>
                </c:pt>
                <c:pt idx="271">
                  <c:v>7.9999998211860657E-2</c:v>
                </c:pt>
                <c:pt idx="272">
                  <c:v>7.9999998211860657E-2</c:v>
                </c:pt>
                <c:pt idx="273">
                  <c:v>9.0000003576278687E-2</c:v>
                </c:pt>
                <c:pt idx="274">
                  <c:v>7.9999998211860657E-2</c:v>
                </c:pt>
                <c:pt idx="275">
                  <c:v>7.9999998211860657E-2</c:v>
                </c:pt>
                <c:pt idx="276">
                  <c:v>7.9999998211860657E-2</c:v>
                </c:pt>
                <c:pt idx="277">
                  <c:v>7.9999998211860657E-2</c:v>
                </c:pt>
                <c:pt idx="278">
                  <c:v>7.9999998211860657E-2</c:v>
                </c:pt>
                <c:pt idx="279">
                  <c:v>9.0000003576278687E-2</c:v>
                </c:pt>
                <c:pt idx="280">
                  <c:v>7.0000000298023224E-2</c:v>
                </c:pt>
                <c:pt idx="281">
                  <c:v>7.0000000298023224E-2</c:v>
                </c:pt>
                <c:pt idx="282">
                  <c:v>7.9999998211860657E-2</c:v>
                </c:pt>
                <c:pt idx="283">
                  <c:v>7.9999998211860657E-2</c:v>
                </c:pt>
                <c:pt idx="284">
                  <c:v>7.0000000298023224E-2</c:v>
                </c:pt>
                <c:pt idx="285">
                  <c:v>7.0000000298023224E-2</c:v>
                </c:pt>
                <c:pt idx="286">
                  <c:v>7.0000000298023224E-2</c:v>
                </c:pt>
                <c:pt idx="287">
                  <c:v>7.0000000298023224E-2</c:v>
                </c:pt>
                <c:pt idx="288">
                  <c:v>7.0000000298023224E-2</c:v>
                </c:pt>
                <c:pt idx="289">
                  <c:v>7.0000000298023224E-2</c:v>
                </c:pt>
                <c:pt idx="290">
                  <c:v>7.0000000298023224E-2</c:v>
                </c:pt>
                <c:pt idx="291">
                  <c:v>7.0000000298023224E-2</c:v>
                </c:pt>
                <c:pt idx="292">
                  <c:v>7.0000000298023224E-2</c:v>
                </c:pt>
                <c:pt idx="293">
                  <c:v>7.0000000298023224E-2</c:v>
                </c:pt>
                <c:pt idx="294">
                  <c:v>5.9999998658895493E-2</c:v>
                </c:pt>
                <c:pt idx="295">
                  <c:v>5.9999998658895493E-2</c:v>
                </c:pt>
                <c:pt idx="296">
                  <c:v>5.9999998658895493E-2</c:v>
                </c:pt>
                <c:pt idx="297">
                  <c:v>5.9999998658895493E-2</c:v>
                </c:pt>
                <c:pt idx="298">
                  <c:v>5.9999998658895493E-2</c:v>
                </c:pt>
                <c:pt idx="299">
                  <c:v>7.0000000298023224E-2</c:v>
                </c:pt>
                <c:pt idx="300">
                  <c:v>7.9999998211860657E-2</c:v>
                </c:pt>
                <c:pt idx="301">
                  <c:v>7.9999998211860657E-2</c:v>
                </c:pt>
                <c:pt idx="302">
                  <c:v>7.9999998211860657E-2</c:v>
                </c:pt>
                <c:pt idx="303">
                  <c:v>5.9999998658895493E-2</c:v>
                </c:pt>
                <c:pt idx="304">
                  <c:v>5.9999998658895493E-2</c:v>
                </c:pt>
                <c:pt idx="305">
                  <c:v>7.0000000298023224E-2</c:v>
                </c:pt>
                <c:pt idx="306">
                  <c:v>7.0000000298023224E-2</c:v>
                </c:pt>
                <c:pt idx="307">
                  <c:v>7.0000000298023224E-2</c:v>
                </c:pt>
                <c:pt idx="308">
                  <c:v>7.0000000298023224E-2</c:v>
                </c:pt>
                <c:pt idx="309">
                  <c:v>5.9999998658895493E-2</c:v>
                </c:pt>
                <c:pt idx="310">
                  <c:v>5.9999998658895493E-2</c:v>
                </c:pt>
                <c:pt idx="311">
                  <c:v>5.9999998658895493E-2</c:v>
                </c:pt>
                <c:pt idx="312">
                  <c:v>5.9999998658895493E-2</c:v>
                </c:pt>
                <c:pt idx="313">
                  <c:v>5.9999998658895493E-2</c:v>
                </c:pt>
                <c:pt idx="314">
                  <c:v>5.9999998658895493E-2</c:v>
                </c:pt>
                <c:pt idx="315">
                  <c:v>5.9999998658895493E-2</c:v>
                </c:pt>
                <c:pt idx="316">
                  <c:v>5.9999998658895493E-2</c:v>
                </c:pt>
                <c:pt idx="317">
                  <c:v>5.000000074505806E-2</c:v>
                </c:pt>
                <c:pt idx="318">
                  <c:v>5.9999998658895493E-2</c:v>
                </c:pt>
                <c:pt idx="319">
                  <c:v>5.9999998658895493E-2</c:v>
                </c:pt>
                <c:pt idx="320">
                  <c:v>5.000000074505806E-2</c:v>
                </c:pt>
                <c:pt idx="321">
                  <c:v>5.000000074505806E-2</c:v>
                </c:pt>
                <c:pt idx="322">
                  <c:v>5.000000074505806E-2</c:v>
                </c:pt>
                <c:pt idx="323">
                  <c:v>5.000000074505806E-2</c:v>
                </c:pt>
                <c:pt idx="324">
                  <c:v>5.000000074505806E-2</c:v>
                </c:pt>
                <c:pt idx="325">
                  <c:v>5.000000074505806E-2</c:v>
                </c:pt>
                <c:pt idx="326">
                  <c:v>5.000000074505806E-2</c:v>
                </c:pt>
                <c:pt idx="327">
                  <c:v>5.000000074505806E-2</c:v>
                </c:pt>
                <c:pt idx="328">
                  <c:v>5.000000074505806E-2</c:v>
                </c:pt>
                <c:pt idx="329">
                  <c:v>5.000000074505806E-2</c:v>
                </c:pt>
                <c:pt idx="330">
                  <c:v>5.000000074505806E-2</c:v>
                </c:pt>
                <c:pt idx="331">
                  <c:v>5.9999998658895493E-2</c:v>
                </c:pt>
                <c:pt idx="332">
                  <c:v>5.9999998658895493E-2</c:v>
                </c:pt>
                <c:pt idx="333">
                  <c:v>5.9999998658895493E-2</c:v>
                </c:pt>
                <c:pt idx="334">
                  <c:v>5.9999998658895493E-2</c:v>
                </c:pt>
                <c:pt idx="335">
                  <c:v>5.9999998658895493E-2</c:v>
                </c:pt>
                <c:pt idx="336">
                  <c:v>5.000000074505806E-2</c:v>
                </c:pt>
                <c:pt idx="337">
                  <c:v>5.9999998658895493E-2</c:v>
                </c:pt>
                <c:pt idx="338">
                  <c:v>5.9999998658895493E-2</c:v>
                </c:pt>
                <c:pt idx="339">
                  <c:v>5.000000074505806E-2</c:v>
                </c:pt>
                <c:pt idx="340">
                  <c:v>5.000000074505806E-2</c:v>
                </c:pt>
                <c:pt idx="341">
                  <c:v>5.9999998658895493E-2</c:v>
                </c:pt>
                <c:pt idx="342">
                  <c:v>5.9999998658895493E-2</c:v>
                </c:pt>
                <c:pt idx="343">
                  <c:v>5.000000074505806E-2</c:v>
                </c:pt>
                <c:pt idx="344">
                  <c:v>5.000000074505806E-2</c:v>
                </c:pt>
                <c:pt idx="345">
                  <c:v>5.000000074505806E-2</c:v>
                </c:pt>
                <c:pt idx="346">
                  <c:v>5.000000074505806E-2</c:v>
                </c:pt>
                <c:pt idx="347">
                  <c:v>5.9999998658895493E-2</c:v>
                </c:pt>
                <c:pt idx="348">
                  <c:v>5.9999998658895493E-2</c:v>
                </c:pt>
                <c:pt idx="349">
                  <c:v>7.0000000298023224E-2</c:v>
                </c:pt>
                <c:pt idx="350">
                  <c:v>5.9999998658895493E-2</c:v>
                </c:pt>
                <c:pt idx="351">
                  <c:v>7.0000000298023224E-2</c:v>
                </c:pt>
                <c:pt idx="352">
                  <c:v>5.9999998658895493E-2</c:v>
                </c:pt>
                <c:pt idx="353">
                  <c:v>7.0000000298023224E-2</c:v>
                </c:pt>
                <c:pt idx="354">
                  <c:v>7.0000000298023224E-2</c:v>
                </c:pt>
                <c:pt idx="355">
                  <c:v>7.0000000298023224E-2</c:v>
                </c:pt>
                <c:pt idx="356">
                  <c:v>5.9999998658895493E-2</c:v>
                </c:pt>
                <c:pt idx="357">
                  <c:v>7.0000000298023224E-2</c:v>
                </c:pt>
                <c:pt idx="358">
                  <c:v>5.9999998658895493E-2</c:v>
                </c:pt>
                <c:pt idx="359">
                  <c:v>5.9999998658895493E-2</c:v>
                </c:pt>
                <c:pt idx="360">
                  <c:v>5.9999998658895493E-2</c:v>
                </c:pt>
                <c:pt idx="361">
                  <c:v>5.000000074505806E-2</c:v>
                </c:pt>
                <c:pt idx="362">
                  <c:v>5.9999998658895493E-2</c:v>
                </c:pt>
                <c:pt idx="363">
                  <c:v>5.9999998658895493E-2</c:v>
                </c:pt>
                <c:pt idx="364">
                  <c:v>5.000000074505806E-2</c:v>
                </c:pt>
                <c:pt idx="365">
                  <c:v>5.000000074505806E-2</c:v>
                </c:pt>
                <c:pt idx="366">
                  <c:v>5.000000074505806E-2</c:v>
                </c:pt>
                <c:pt idx="367">
                  <c:v>3.9999999105930328E-2</c:v>
                </c:pt>
                <c:pt idx="368">
                  <c:v>3.9999999105930328E-2</c:v>
                </c:pt>
                <c:pt idx="369">
                  <c:v>3.9999999105930328E-2</c:v>
                </c:pt>
                <c:pt idx="370">
                  <c:v>3.9999999105930328E-2</c:v>
                </c:pt>
                <c:pt idx="371">
                  <c:v>3.9999999105930328E-2</c:v>
                </c:pt>
                <c:pt idx="372">
                  <c:v>5.000000074505806E-2</c:v>
                </c:pt>
                <c:pt idx="373">
                  <c:v>5.000000074505806E-2</c:v>
                </c:pt>
                <c:pt idx="374">
                  <c:v>5.000000074505806E-2</c:v>
                </c:pt>
                <c:pt idx="375">
                  <c:v>5.000000074505806E-2</c:v>
                </c:pt>
                <c:pt idx="376">
                  <c:v>3.9999999105930328E-2</c:v>
                </c:pt>
                <c:pt idx="377">
                  <c:v>3.9999999105930328E-2</c:v>
                </c:pt>
                <c:pt idx="378">
                  <c:v>3.9999999105930328E-2</c:v>
                </c:pt>
                <c:pt idx="379">
                  <c:v>3.9999999105930328E-2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'BTP 2 &amp; 8'!$C$1</c:f>
              <c:strCache>
                <c:ptCount val="1"/>
                <c:pt idx="0">
                  <c:v>Test 8 - 2.11%</c:v>
                </c:pt>
              </c:strCache>
            </c:strRef>
          </c:tx>
          <c:marker>
            <c:symbol val="none"/>
          </c:marker>
          <c:val>
            <c:numRef>
              <c:f>'BTP 2 &amp; 8'!$C$2:$C$401</c:f>
              <c:numCache>
                <c:formatCode>General</c:formatCode>
                <c:ptCount val="400"/>
                <c:pt idx="0">
                  <c:v>3.7899999618530273</c:v>
                </c:pt>
                <c:pt idx="1">
                  <c:v>3.7999999523162842</c:v>
                </c:pt>
                <c:pt idx="2">
                  <c:v>3.7999999523162842</c:v>
                </c:pt>
                <c:pt idx="3">
                  <c:v>3.7999999523162842</c:v>
                </c:pt>
                <c:pt idx="4">
                  <c:v>3.7999999523162842</c:v>
                </c:pt>
                <c:pt idx="5">
                  <c:v>3.7999999523162842</c:v>
                </c:pt>
                <c:pt idx="6">
                  <c:v>3.7899999618530273</c:v>
                </c:pt>
                <c:pt idx="7">
                  <c:v>3.7999999523162842</c:v>
                </c:pt>
                <c:pt idx="8">
                  <c:v>3.7999999523162842</c:v>
                </c:pt>
                <c:pt idx="9">
                  <c:v>3.7999999523162842</c:v>
                </c:pt>
                <c:pt idx="10">
                  <c:v>3.7999999523162842</c:v>
                </c:pt>
                <c:pt idx="11">
                  <c:v>3.7999999523162842</c:v>
                </c:pt>
                <c:pt idx="12">
                  <c:v>3.7999999523162842</c:v>
                </c:pt>
                <c:pt idx="13">
                  <c:v>3.7999999523162842</c:v>
                </c:pt>
                <c:pt idx="14">
                  <c:v>3.7999999523162842</c:v>
                </c:pt>
                <c:pt idx="15">
                  <c:v>3.7999999523162842</c:v>
                </c:pt>
                <c:pt idx="16">
                  <c:v>3.7999999523162842</c:v>
                </c:pt>
                <c:pt idx="17">
                  <c:v>3.7899999618530273</c:v>
                </c:pt>
                <c:pt idx="18">
                  <c:v>3.7599999904632568</c:v>
                </c:pt>
                <c:pt idx="19">
                  <c:v>1.8999999761581421</c:v>
                </c:pt>
                <c:pt idx="20">
                  <c:v>0.36000001430511475</c:v>
                </c:pt>
                <c:pt idx="21">
                  <c:v>3.9999999105930328E-2</c:v>
                </c:pt>
                <c:pt idx="22">
                  <c:v>1.9999999552965164E-2</c:v>
                </c:pt>
                <c:pt idx="23">
                  <c:v>1.9999999552965164E-2</c:v>
                </c:pt>
                <c:pt idx="24">
                  <c:v>9.9999997764825821E-3</c:v>
                </c:pt>
                <c:pt idx="25">
                  <c:v>9.9999997764825821E-3</c:v>
                </c:pt>
                <c:pt idx="26">
                  <c:v>9.9999997764825821E-3</c:v>
                </c:pt>
                <c:pt idx="27">
                  <c:v>9.9999997764825821E-3</c:v>
                </c:pt>
                <c:pt idx="28">
                  <c:v>9.9999997764825821E-3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9.9999997764825821E-3</c:v>
                </c:pt>
                <c:pt idx="54">
                  <c:v>2.0099999904632568</c:v>
                </c:pt>
                <c:pt idx="55">
                  <c:v>1.8300000429153442</c:v>
                </c:pt>
                <c:pt idx="56">
                  <c:v>0.67000001668930054</c:v>
                </c:pt>
                <c:pt idx="57">
                  <c:v>7.0000000298023224E-2</c:v>
                </c:pt>
                <c:pt idx="58">
                  <c:v>5.000000074505806E-2</c:v>
                </c:pt>
                <c:pt idx="59">
                  <c:v>2.1099998950958252</c:v>
                </c:pt>
                <c:pt idx="60">
                  <c:v>0.46000000834465027</c:v>
                </c:pt>
                <c:pt idx="61">
                  <c:v>0.10999999940395355</c:v>
                </c:pt>
                <c:pt idx="62">
                  <c:v>5.9999998658895493E-2</c:v>
                </c:pt>
                <c:pt idx="63">
                  <c:v>0.23999999463558197</c:v>
                </c:pt>
                <c:pt idx="64">
                  <c:v>0.31000000238418579</c:v>
                </c:pt>
                <c:pt idx="65">
                  <c:v>0.30000001192092896</c:v>
                </c:pt>
                <c:pt idx="66">
                  <c:v>0.23999999463558197</c:v>
                </c:pt>
                <c:pt idx="67">
                  <c:v>0.20999999344348907</c:v>
                </c:pt>
                <c:pt idx="68">
                  <c:v>0.20000000298023224</c:v>
                </c:pt>
                <c:pt idx="69">
                  <c:v>0.18000000715255737</c:v>
                </c:pt>
                <c:pt idx="70">
                  <c:v>0.15999999642372131</c:v>
                </c:pt>
                <c:pt idx="71">
                  <c:v>0.17000000178813934</c:v>
                </c:pt>
                <c:pt idx="72">
                  <c:v>0.15999999642372131</c:v>
                </c:pt>
                <c:pt idx="73">
                  <c:v>0.10999999940395355</c:v>
                </c:pt>
                <c:pt idx="74">
                  <c:v>0.12999999523162842</c:v>
                </c:pt>
                <c:pt idx="75">
                  <c:v>0.12999999523162842</c:v>
                </c:pt>
                <c:pt idx="76">
                  <c:v>0.11999999731779099</c:v>
                </c:pt>
                <c:pt idx="77">
                  <c:v>0.10999999940395355</c:v>
                </c:pt>
                <c:pt idx="78">
                  <c:v>0.10999999940395355</c:v>
                </c:pt>
                <c:pt idx="79">
                  <c:v>0.10999999940395355</c:v>
                </c:pt>
                <c:pt idx="80">
                  <c:v>0.11999999731779099</c:v>
                </c:pt>
                <c:pt idx="81">
                  <c:v>0.18999999761581421</c:v>
                </c:pt>
                <c:pt idx="82">
                  <c:v>0.18000000715255737</c:v>
                </c:pt>
                <c:pt idx="83">
                  <c:v>0.15000000596046448</c:v>
                </c:pt>
                <c:pt idx="84">
                  <c:v>0.14000000059604645</c:v>
                </c:pt>
                <c:pt idx="85">
                  <c:v>0.12999999523162842</c:v>
                </c:pt>
                <c:pt idx="86">
                  <c:v>0.15999999642372131</c:v>
                </c:pt>
                <c:pt idx="87">
                  <c:v>0.15000000596046448</c:v>
                </c:pt>
                <c:pt idx="88">
                  <c:v>0.14000000059604645</c:v>
                </c:pt>
                <c:pt idx="89">
                  <c:v>0.14000000059604645</c:v>
                </c:pt>
                <c:pt idx="90">
                  <c:v>0.10999999940395355</c:v>
                </c:pt>
                <c:pt idx="91">
                  <c:v>7.9999998211860657E-2</c:v>
                </c:pt>
                <c:pt idx="92">
                  <c:v>7.9999998211860657E-2</c:v>
                </c:pt>
                <c:pt idx="93">
                  <c:v>7.9999998211860657E-2</c:v>
                </c:pt>
                <c:pt idx="94">
                  <c:v>7.9999998211860657E-2</c:v>
                </c:pt>
                <c:pt idx="95">
                  <c:v>9.0000003576278687E-2</c:v>
                </c:pt>
                <c:pt idx="96">
                  <c:v>0.14000000059604645</c:v>
                </c:pt>
                <c:pt idx="97">
                  <c:v>0.15999999642372131</c:v>
                </c:pt>
                <c:pt idx="98">
                  <c:v>0.12999999523162842</c:v>
                </c:pt>
                <c:pt idx="99">
                  <c:v>0.18999999761581421</c:v>
                </c:pt>
                <c:pt idx="100">
                  <c:v>0.17000000178813934</c:v>
                </c:pt>
                <c:pt idx="101">
                  <c:v>0.15000000596046448</c:v>
                </c:pt>
                <c:pt idx="102">
                  <c:v>0.15999999642372131</c:v>
                </c:pt>
                <c:pt idx="103">
                  <c:v>0.18000000715255737</c:v>
                </c:pt>
                <c:pt idx="104">
                  <c:v>0.18000000715255737</c:v>
                </c:pt>
                <c:pt idx="105">
                  <c:v>0.15000000596046448</c:v>
                </c:pt>
                <c:pt idx="106">
                  <c:v>0.18000000715255737</c:v>
                </c:pt>
                <c:pt idx="107">
                  <c:v>0.20000000298023224</c:v>
                </c:pt>
                <c:pt idx="108">
                  <c:v>0.20999999344348907</c:v>
                </c:pt>
                <c:pt idx="109">
                  <c:v>0.25</c:v>
                </c:pt>
                <c:pt idx="110">
                  <c:v>0.23000000417232513</c:v>
                </c:pt>
                <c:pt idx="111">
                  <c:v>0.18000000715255737</c:v>
                </c:pt>
                <c:pt idx="112">
                  <c:v>0.18000000715255737</c:v>
                </c:pt>
                <c:pt idx="113">
                  <c:v>0.18999999761581421</c:v>
                </c:pt>
                <c:pt idx="114">
                  <c:v>0.20999999344348907</c:v>
                </c:pt>
                <c:pt idx="115">
                  <c:v>0.15000000596046448</c:v>
                </c:pt>
                <c:pt idx="116">
                  <c:v>0.14000000059604645</c:v>
                </c:pt>
                <c:pt idx="117">
                  <c:v>0.14000000059604645</c:v>
                </c:pt>
                <c:pt idx="118">
                  <c:v>0.12999999523162842</c:v>
                </c:pt>
                <c:pt idx="119">
                  <c:v>0.15000000596046448</c:v>
                </c:pt>
                <c:pt idx="120">
                  <c:v>0.18000000715255737</c:v>
                </c:pt>
                <c:pt idx="121">
                  <c:v>0.20000000298023224</c:v>
                </c:pt>
                <c:pt idx="122">
                  <c:v>0.10000000149011612</c:v>
                </c:pt>
                <c:pt idx="123">
                  <c:v>9.0000003576278687E-2</c:v>
                </c:pt>
                <c:pt idx="124">
                  <c:v>7.9999998211860657E-2</c:v>
                </c:pt>
                <c:pt idx="125">
                  <c:v>0.10999999940395355</c:v>
                </c:pt>
                <c:pt idx="126">
                  <c:v>0.11999999731779099</c:v>
                </c:pt>
                <c:pt idx="127">
                  <c:v>0.14000000059604645</c:v>
                </c:pt>
                <c:pt idx="128">
                  <c:v>0.15999999642372131</c:v>
                </c:pt>
                <c:pt idx="129">
                  <c:v>0.17000000178813934</c:v>
                </c:pt>
                <c:pt idx="130">
                  <c:v>0.17000000178813934</c:v>
                </c:pt>
                <c:pt idx="131">
                  <c:v>0.15999999642372131</c:v>
                </c:pt>
                <c:pt idx="132">
                  <c:v>0.15999999642372131</c:v>
                </c:pt>
                <c:pt idx="133">
                  <c:v>0.14000000059604645</c:v>
                </c:pt>
                <c:pt idx="134">
                  <c:v>0.14000000059604645</c:v>
                </c:pt>
                <c:pt idx="135">
                  <c:v>0.15000000596046448</c:v>
                </c:pt>
                <c:pt idx="136">
                  <c:v>0.14000000059604645</c:v>
                </c:pt>
                <c:pt idx="137">
                  <c:v>0.14000000059604645</c:v>
                </c:pt>
                <c:pt idx="138">
                  <c:v>0.14000000059604645</c:v>
                </c:pt>
                <c:pt idx="139">
                  <c:v>0.14000000059604645</c:v>
                </c:pt>
                <c:pt idx="140">
                  <c:v>0.12999999523162842</c:v>
                </c:pt>
                <c:pt idx="141">
                  <c:v>0.12999999523162842</c:v>
                </c:pt>
                <c:pt idx="142">
                  <c:v>0.12999999523162842</c:v>
                </c:pt>
                <c:pt idx="143">
                  <c:v>0.11999999731779099</c:v>
                </c:pt>
                <c:pt idx="144">
                  <c:v>0.10999999940395355</c:v>
                </c:pt>
                <c:pt idx="145">
                  <c:v>0.10999999940395355</c:v>
                </c:pt>
                <c:pt idx="146">
                  <c:v>0.10000000149011612</c:v>
                </c:pt>
                <c:pt idx="147">
                  <c:v>0.10000000149011612</c:v>
                </c:pt>
                <c:pt idx="148">
                  <c:v>9.0000003576278687E-2</c:v>
                </c:pt>
                <c:pt idx="149">
                  <c:v>9.0000003576278687E-2</c:v>
                </c:pt>
                <c:pt idx="150">
                  <c:v>7.9999998211860657E-2</c:v>
                </c:pt>
                <c:pt idx="151">
                  <c:v>7.9999998211860657E-2</c:v>
                </c:pt>
                <c:pt idx="152">
                  <c:v>7.9999998211860657E-2</c:v>
                </c:pt>
                <c:pt idx="153">
                  <c:v>7.9999998211860657E-2</c:v>
                </c:pt>
                <c:pt idx="154">
                  <c:v>7.0000000298023224E-2</c:v>
                </c:pt>
                <c:pt idx="155">
                  <c:v>7.0000000298023224E-2</c:v>
                </c:pt>
                <c:pt idx="156">
                  <c:v>7.0000000298023224E-2</c:v>
                </c:pt>
                <c:pt idx="157">
                  <c:v>7.0000000298023224E-2</c:v>
                </c:pt>
                <c:pt idx="158">
                  <c:v>7.0000000298023224E-2</c:v>
                </c:pt>
                <c:pt idx="159">
                  <c:v>5.9999998658895493E-2</c:v>
                </c:pt>
                <c:pt idx="160">
                  <c:v>5.9999998658895493E-2</c:v>
                </c:pt>
                <c:pt idx="161">
                  <c:v>5.9999998658895493E-2</c:v>
                </c:pt>
                <c:pt idx="162">
                  <c:v>5.9999998658895493E-2</c:v>
                </c:pt>
                <c:pt idx="163">
                  <c:v>5.9999998658895493E-2</c:v>
                </c:pt>
                <c:pt idx="164">
                  <c:v>5.9999998658895493E-2</c:v>
                </c:pt>
                <c:pt idx="165">
                  <c:v>5.9999998658895493E-2</c:v>
                </c:pt>
                <c:pt idx="166">
                  <c:v>5.9999998658895493E-2</c:v>
                </c:pt>
                <c:pt idx="167">
                  <c:v>5.9999998658895493E-2</c:v>
                </c:pt>
                <c:pt idx="168">
                  <c:v>5.9999998658895493E-2</c:v>
                </c:pt>
                <c:pt idx="169">
                  <c:v>7.0000000298023224E-2</c:v>
                </c:pt>
                <c:pt idx="170">
                  <c:v>5.9999998658895493E-2</c:v>
                </c:pt>
                <c:pt idx="171">
                  <c:v>5.9999998658895493E-2</c:v>
                </c:pt>
                <c:pt idx="172">
                  <c:v>5.9999998658895493E-2</c:v>
                </c:pt>
                <c:pt idx="173">
                  <c:v>5.9999998658895493E-2</c:v>
                </c:pt>
                <c:pt idx="174">
                  <c:v>5.9999998658895493E-2</c:v>
                </c:pt>
                <c:pt idx="175">
                  <c:v>7.0000000298023224E-2</c:v>
                </c:pt>
                <c:pt idx="176">
                  <c:v>7.0000000298023224E-2</c:v>
                </c:pt>
                <c:pt idx="177">
                  <c:v>7.0000000298023224E-2</c:v>
                </c:pt>
                <c:pt idx="178">
                  <c:v>7.0000000298023224E-2</c:v>
                </c:pt>
                <c:pt idx="179">
                  <c:v>7.0000000298023224E-2</c:v>
                </c:pt>
                <c:pt idx="180">
                  <c:v>7.9999998211860657E-2</c:v>
                </c:pt>
                <c:pt idx="181">
                  <c:v>7.0000000298023224E-2</c:v>
                </c:pt>
                <c:pt idx="182">
                  <c:v>7.0000000298023224E-2</c:v>
                </c:pt>
                <c:pt idx="183">
                  <c:v>7.0000000298023224E-2</c:v>
                </c:pt>
                <c:pt idx="184">
                  <c:v>7.0000000298023224E-2</c:v>
                </c:pt>
                <c:pt idx="185">
                  <c:v>5.9999998658895493E-2</c:v>
                </c:pt>
                <c:pt idx="186">
                  <c:v>5.9999998658895493E-2</c:v>
                </c:pt>
                <c:pt idx="187">
                  <c:v>5.9999998658895493E-2</c:v>
                </c:pt>
                <c:pt idx="188">
                  <c:v>5.9999998658895493E-2</c:v>
                </c:pt>
                <c:pt idx="189">
                  <c:v>5.9999998658895493E-2</c:v>
                </c:pt>
                <c:pt idx="190">
                  <c:v>5.9999998658895493E-2</c:v>
                </c:pt>
                <c:pt idx="191">
                  <c:v>5.9999998658895493E-2</c:v>
                </c:pt>
                <c:pt idx="192">
                  <c:v>5.9999998658895493E-2</c:v>
                </c:pt>
                <c:pt idx="193">
                  <c:v>5.9999998658895493E-2</c:v>
                </c:pt>
                <c:pt idx="194">
                  <c:v>5.9999998658895493E-2</c:v>
                </c:pt>
                <c:pt idx="195">
                  <c:v>5.9999998658895493E-2</c:v>
                </c:pt>
                <c:pt idx="196">
                  <c:v>5.9999998658895493E-2</c:v>
                </c:pt>
                <c:pt idx="197">
                  <c:v>5.9999998658895493E-2</c:v>
                </c:pt>
                <c:pt idx="198">
                  <c:v>5.9999998658895493E-2</c:v>
                </c:pt>
                <c:pt idx="199">
                  <c:v>5.9999998658895493E-2</c:v>
                </c:pt>
                <c:pt idx="200">
                  <c:v>5.9999998658895493E-2</c:v>
                </c:pt>
                <c:pt idx="201">
                  <c:v>5.9999998658895493E-2</c:v>
                </c:pt>
                <c:pt idx="202">
                  <c:v>5.9999998658895493E-2</c:v>
                </c:pt>
                <c:pt idx="203">
                  <c:v>5.9999998658895493E-2</c:v>
                </c:pt>
                <c:pt idx="204">
                  <c:v>5.9999998658895493E-2</c:v>
                </c:pt>
                <c:pt idx="205">
                  <c:v>5.000000074505806E-2</c:v>
                </c:pt>
                <c:pt idx="206">
                  <c:v>5.000000074505806E-2</c:v>
                </c:pt>
                <c:pt idx="207">
                  <c:v>5.000000074505806E-2</c:v>
                </c:pt>
                <c:pt idx="208">
                  <c:v>5.9999998658895493E-2</c:v>
                </c:pt>
                <c:pt idx="209">
                  <c:v>5.9999998658895493E-2</c:v>
                </c:pt>
                <c:pt idx="210">
                  <c:v>5.9999998658895493E-2</c:v>
                </c:pt>
                <c:pt idx="211">
                  <c:v>5.9999998658895493E-2</c:v>
                </c:pt>
                <c:pt idx="212">
                  <c:v>5.9999998658895493E-2</c:v>
                </c:pt>
                <c:pt idx="213">
                  <c:v>5.000000074505806E-2</c:v>
                </c:pt>
                <c:pt idx="214">
                  <c:v>5.000000074505806E-2</c:v>
                </c:pt>
                <c:pt idx="215">
                  <c:v>5.000000074505806E-2</c:v>
                </c:pt>
                <c:pt idx="216">
                  <c:v>5.000000074505806E-2</c:v>
                </c:pt>
                <c:pt idx="217">
                  <c:v>5.000000074505806E-2</c:v>
                </c:pt>
                <c:pt idx="218">
                  <c:v>5.000000074505806E-2</c:v>
                </c:pt>
                <c:pt idx="219">
                  <c:v>5.000000074505806E-2</c:v>
                </c:pt>
                <c:pt idx="220">
                  <c:v>5.000000074505806E-2</c:v>
                </c:pt>
                <c:pt idx="221">
                  <c:v>5.000000074505806E-2</c:v>
                </c:pt>
                <c:pt idx="222">
                  <c:v>5.000000074505806E-2</c:v>
                </c:pt>
                <c:pt idx="223">
                  <c:v>5.000000074505806E-2</c:v>
                </c:pt>
                <c:pt idx="224">
                  <c:v>5.000000074505806E-2</c:v>
                </c:pt>
                <c:pt idx="225">
                  <c:v>5.000000074505806E-2</c:v>
                </c:pt>
                <c:pt idx="226">
                  <c:v>5.000000074505806E-2</c:v>
                </c:pt>
                <c:pt idx="227">
                  <c:v>5.000000074505806E-2</c:v>
                </c:pt>
                <c:pt idx="228">
                  <c:v>5.000000074505806E-2</c:v>
                </c:pt>
                <c:pt idx="229">
                  <c:v>5.000000074505806E-2</c:v>
                </c:pt>
                <c:pt idx="230">
                  <c:v>5.000000074505806E-2</c:v>
                </c:pt>
                <c:pt idx="231">
                  <c:v>5.000000074505806E-2</c:v>
                </c:pt>
                <c:pt idx="232">
                  <c:v>5.000000074505806E-2</c:v>
                </c:pt>
                <c:pt idx="233">
                  <c:v>5.000000074505806E-2</c:v>
                </c:pt>
                <c:pt idx="234">
                  <c:v>5.000000074505806E-2</c:v>
                </c:pt>
                <c:pt idx="235">
                  <c:v>5.000000074505806E-2</c:v>
                </c:pt>
                <c:pt idx="236">
                  <c:v>5.000000074505806E-2</c:v>
                </c:pt>
                <c:pt idx="237">
                  <c:v>5.000000074505806E-2</c:v>
                </c:pt>
                <c:pt idx="238">
                  <c:v>5.000000074505806E-2</c:v>
                </c:pt>
                <c:pt idx="239">
                  <c:v>5.000000074505806E-2</c:v>
                </c:pt>
                <c:pt idx="240">
                  <c:v>5.000000074505806E-2</c:v>
                </c:pt>
                <c:pt idx="241">
                  <c:v>5.000000074505806E-2</c:v>
                </c:pt>
                <c:pt idx="242">
                  <c:v>5.000000074505806E-2</c:v>
                </c:pt>
                <c:pt idx="243">
                  <c:v>5.000000074505806E-2</c:v>
                </c:pt>
                <c:pt idx="244">
                  <c:v>5.000000074505806E-2</c:v>
                </c:pt>
                <c:pt idx="245">
                  <c:v>5.000000074505806E-2</c:v>
                </c:pt>
                <c:pt idx="246">
                  <c:v>5.000000074505806E-2</c:v>
                </c:pt>
                <c:pt idx="247">
                  <c:v>5.000000074505806E-2</c:v>
                </c:pt>
                <c:pt idx="248">
                  <c:v>5.000000074505806E-2</c:v>
                </c:pt>
                <c:pt idx="249">
                  <c:v>5.000000074505806E-2</c:v>
                </c:pt>
                <c:pt idx="250">
                  <c:v>5.000000074505806E-2</c:v>
                </c:pt>
                <c:pt idx="251">
                  <c:v>5.000000074505806E-2</c:v>
                </c:pt>
                <c:pt idx="252">
                  <c:v>5.000000074505806E-2</c:v>
                </c:pt>
                <c:pt idx="253">
                  <c:v>5.000000074505806E-2</c:v>
                </c:pt>
                <c:pt idx="254">
                  <c:v>5.000000074505806E-2</c:v>
                </c:pt>
                <c:pt idx="255">
                  <c:v>5.000000074505806E-2</c:v>
                </c:pt>
                <c:pt idx="256">
                  <c:v>5.000000074505806E-2</c:v>
                </c:pt>
                <c:pt idx="257">
                  <c:v>5.000000074505806E-2</c:v>
                </c:pt>
                <c:pt idx="258">
                  <c:v>5.000000074505806E-2</c:v>
                </c:pt>
                <c:pt idx="259">
                  <c:v>5.000000074505806E-2</c:v>
                </c:pt>
                <c:pt idx="260">
                  <c:v>5.000000074505806E-2</c:v>
                </c:pt>
                <c:pt idx="261">
                  <c:v>5.000000074505806E-2</c:v>
                </c:pt>
                <c:pt idx="262">
                  <c:v>5.000000074505806E-2</c:v>
                </c:pt>
                <c:pt idx="263">
                  <c:v>5.000000074505806E-2</c:v>
                </c:pt>
                <c:pt idx="264">
                  <c:v>5.000000074505806E-2</c:v>
                </c:pt>
                <c:pt idx="265">
                  <c:v>3.9999999105930328E-2</c:v>
                </c:pt>
                <c:pt idx="266">
                  <c:v>3.9999999105930328E-2</c:v>
                </c:pt>
                <c:pt idx="267">
                  <c:v>3.9999999105930328E-2</c:v>
                </c:pt>
                <c:pt idx="268">
                  <c:v>3.9999999105930328E-2</c:v>
                </c:pt>
                <c:pt idx="269">
                  <c:v>3.9999999105930328E-2</c:v>
                </c:pt>
                <c:pt idx="270">
                  <c:v>3.9999999105930328E-2</c:v>
                </c:pt>
                <c:pt idx="271">
                  <c:v>3.9999999105930328E-2</c:v>
                </c:pt>
                <c:pt idx="272">
                  <c:v>3.9999999105930328E-2</c:v>
                </c:pt>
                <c:pt idx="273">
                  <c:v>3.9999999105930328E-2</c:v>
                </c:pt>
                <c:pt idx="274">
                  <c:v>3.9999999105930328E-2</c:v>
                </c:pt>
                <c:pt idx="275">
                  <c:v>3.9999999105930328E-2</c:v>
                </c:pt>
                <c:pt idx="276">
                  <c:v>3.9999999105930328E-2</c:v>
                </c:pt>
                <c:pt idx="277">
                  <c:v>3.9999999105930328E-2</c:v>
                </c:pt>
                <c:pt idx="278">
                  <c:v>3.9999999105930328E-2</c:v>
                </c:pt>
                <c:pt idx="279">
                  <c:v>3.9999999105930328E-2</c:v>
                </c:pt>
                <c:pt idx="280">
                  <c:v>3.9999999105930328E-2</c:v>
                </c:pt>
                <c:pt idx="281">
                  <c:v>3.9999999105930328E-2</c:v>
                </c:pt>
                <c:pt idx="282">
                  <c:v>3.9999999105930328E-2</c:v>
                </c:pt>
                <c:pt idx="283">
                  <c:v>3.9999999105930328E-2</c:v>
                </c:pt>
                <c:pt idx="284">
                  <c:v>3.9999999105930328E-2</c:v>
                </c:pt>
                <c:pt idx="285">
                  <c:v>3.9999999105930328E-2</c:v>
                </c:pt>
                <c:pt idx="286">
                  <c:v>3.9999999105930328E-2</c:v>
                </c:pt>
                <c:pt idx="287">
                  <c:v>3.9999999105930328E-2</c:v>
                </c:pt>
                <c:pt idx="288">
                  <c:v>3.9999999105930328E-2</c:v>
                </c:pt>
                <c:pt idx="289">
                  <c:v>3.9999999105930328E-2</c:v>
                </c:pt>
                <c:pt idx="290">
                  <c:v>3.9999999105930328E-2</c:v>
                </c:pt>
                <c:pt idx="291">
                  <c:v>3.9999999105930328E-2</c:v>
                </c:pt>
                <c:pt idx="292">
                  <c:v>3.9999999105930328E-2</c:v>
                </c:pt>
                <c:pt idx="293">
                  <c:v>3.9999999105930328E-2</c:v>
                </c:pt>
                <c:pt idx="294">
                  <c:v>3.9999999105930328E-2</c:v>
                </c:pt>
                <c:pt idx="295">
                  <c:v>3.9999999105930328E-2</c:v>
                </c:pt>
                <c:pt idx="296">
                  <c:v>3.9999999105930328E-2</c:v>
                </c:pt>
                <c:pt idx="297">
                  <c:v>3.9999999105930328E-2</c:v>
                </c:pt>
                <c:pt idx="298">
                  <c:v>3.9999999105930328E-2</c:v>
                </c:pt>
                <c:pt idx="299">
                  <c:v>3.9999999105930328E-2</c:v>
                </c:pt>
                <c:pt idx="300">
                  <c:v>3.9999999105930328E-2</c:v>
                </c:pt>
                <c:pt idx="301">
                  <c:v>3.9999999105930328E-2</c:v>
                </c:pt>
                <c:pt idx="302">
                  <c:v>3.9999999105930328E-2</c:v>
                </c:pt>
                <c:pt idx="303">
                  <c:v>2.9999999329447746E-2</c:v>
                </c:pt>
                <c:pt idx="304">
                  <c:v>3.9999999105930328E-2</c:v>
                </c:pt>
                <c:pt idx="305">
                  <c:v>2.9999999329447746E-2</c:v>
                </c:pt>
                <c:pt idx="306">
                  <c:v>2.9999999329447746E-2</c:v>
                </c:pt>
                <c:pt idx="307">
                  <c:v>2.9999999329447746E-2</c:v>
                </c:pt>
                <c:pt idx="308">
                  <c:v>2.9999999329447746E-2</c:v>
                </c:pt>
                <c:pt idx="309">
                  <c:v>2.9999999329447746E-2</c:v>
                </c:pt>
                <c:pt idx="310">
                  <c:v>2.9999999329447746E-2</c:v>
                </c:pt>
                <c:pt idx="311">
                  <c:v>2.9999999329447746E-2</c:v>
                </c:pt>
                <c:pt idx="312">
                  <c:v>2.9999999329447746E-2</c:v>
                </c:pt>
                <c:pt idx="313">
                  <c:v>2.9999999329447746E-2</c:v>
                </c:pt>
                <c:pt idx="314">
                  <c:v>2.9999999329447746E-2</c:v>
                </c:pt>
                <c:pt idx="315">
                  <c:v>2.9999999329447746E-2</c:v>
                </c:pt>
                <c:pt idx="316">
                  <c:v>2.9999999329447746E-2</c:v>
                </c:pt>
                <c:pt idx="317">
                  <c:v>2.9999999329447746E-2</c:v>
                </c:pt>
                <c:pt idx="318">
                  <c:v>2.9999999329447746E-2</c:v>
                </c:pt>
                <c:pt idx="319">
                  <c:v>2.9999999329447746E-2</c:v>
                </c:pt>
                <c:pt idx="320">
                  <c:v>2.9999999329447746E-2</c:v>
                </c:pt>
                <c:pt idx="321">
                  <c:v>2.9999999329447746E-2</c:v>
                </c:pt>
                <c:pt idx="322">
                  <c:v>2.9999999329447746E-2</c:v>
                </c:pt>
                <c:pt idx="323">
                  <c:v>2.9999999329447746E-2</c:v>
                </c:pt>
                <c:pt idx="324">
                  <c:v>2.9999999329447746E-2</c:v>
                </c:pt>
                <c:pt idx="325">
                  <c:v>2.9999999329447746E-2</c:v>
                </c:pt>
                <c:pt idx="326">
                  <c:v>2.9999999329447746E-2</c:v>
                </c:pt>
                <c:pt idx="327">
                  <c:v>2.9999999329447746E-2</c:v>
                </c:pt>
                <c:pt idx="328">
                  <c:v>2.9999999329447746E-2</c:v>
                </c:pt>
                <c:pt idx="329">
                  <c:v>2.9999999329447746E-2</c:v>
                </c:pt>
                <c:pt idx="330">
                  <c:v>2.9999999329447746E-2</c:v>
                </c:pt>
                <c:pt idx="331">
                  <c:v>2.9999999329447746E-2</c:v>
                </c:pt>
                <c:pt idx="332">
                  <c:v>2.9999999329447746E-2</c:v>
                </c:pt>
                <c:pt idx="333">
                  <c:v>2.9999999329447746E-2</c:v>
                </c:pt>
                <c:pt idx="334">
                  <c:v>2.9999999329447746E-2</c:v>
                </c:pt>
                <c:pt idx="335">
                  <c:v>2.9999999329447746E-2</c:v>
                </c:pt>
                <c:pt idx="336">
                  <c:v>2.9999999329447746E-2</c:v>
                </c:pt>
                <c:pt idx="337">
                  <c:v>1.9999999552965164E-2</c:v>
                </c:pt>
                <c:pt idx="338">
                  <c:v>2.9999999329447746E-2</c:v>
                </c:pt>
                <c:pt idx="339">
                  <c:v>1.9999999552965164E-2</c:v>
                </c:pt>
                <c:pt idx="340">
                  <c:v>1.9999999552965164E-2</c:v>
                </c:pt>
                <c:pt idx="341">
                  <c:v>1.9999999552965164E-2</c:v>
                </c:pt>
                <c:pt idx="342">
                  <c:v>1.9999999552965164E-2</c:v>
                </c:pt>
                <c:pt idx="343">
                  <c:v>1.9999999552965164E-2</c:v>
                </c:pt>
                <c:pt idx="344">
                  <c:v>1.9999999552965164E-2</c:v>
                </c:pt>
                <c:pt idx="345">
                  <c:v>1.9999999552965164E-2</c:v>
                </c:pt>
                <c:pt idx="346">
                  <c:v>1.9999999552965164E-2</c:v>
                </c:pt>
                <c:pt idx="347">
                  <c:v>1.9999999552965164E-2</c:v>
                </c:pt>
                <c:pt idx="348">
                  <c:v>1.9999999552965164E-2</c:v>
                </c:pt>
                <c:pt idx="349">
                  <c:v>1.9999999552965164E-2</c:v>
                </c:pt>
                <c:pt idx="350">
                  <c:v>1.9999999552965164E-2</c:v>
                </c:pt>
                <c:pt idx="351">
                  <c:v>1.9999999552965164E-2</c:v>
                </c:pt>
                <c:pt idx="352">
                  <c:v>1.9999999552965164E-2</c:v>
                </c:pt>
                <c:pt idx="353">
                  <c:v>1.9999999552965164E-2</c:v>
                </c:pt>
                <c:pt idx="354">
                  <c:v>1.9999999552965164E-2</c:v>
                </c:pt>
                <c:pt idx="355">
                  <c:v>1.9999999552965164E-2</c:v>
                </c:pt>
                <c:pt idx="356">
                  <c:v>1.9999999552965164E-2</c:v>
                </c:pt>
                <c:pt idx="357">
                  <c:v>1.9999999552965164E-2</c:v>
                </c:pt>
                <c:pt idx="358">
                  <c:v>1.9999999552965164E-2</c:v>
                </c:pt>
                <c:pt idx="359">
                  <c:v>1.9999999552965164E-2</c:v>
                </c:pt>
                <c:pt idx="360">
                  <c:v>1.9999999552965164E-2</c:v>
                </c:pt>
                <c:pt idx="361">
                  <c:v>1.9999999552965164E-2</c:v>
                </c:pt>
                <c:pt idx="362">
                  <c:v>1.9999999552965164E-2</c:v>
                </c:pt>
                <c:pt idx="363">
                  <c:v>1.9999999552965164E-2</c:v>
                </c:pt>
                <c:pt idx="364">
                  <c:v>1.9999999552965164E-2</c:v>
                </c:pt>
                <c:pt idx="365">
                  <c:v>1.9999999552965164E-2</c:v>
                </c:pt>
                <c:pt idx="366">
                  <c:v>1.9999999552965164E-2</c:v>
                </c:pt>
                <c:pt idx="367">
                  <c:v>1.9999999552965164E-2</c:v>
                </c:pt>
                <c:pt idx="368">
                  <c:v>1.9999999552965164E-2</c:v>
                </c:pt>
                <c:pt idx="369">
                  <c:v>1.9999999552965164E-2</c:v>
                </c:pt>
                <c:pt idx="370">
                  <c:v>1.9999999552965164E-2</c:v>
                </c:pt>
                <c:pt idx="371">
                  <c:v>1.9999999552965164E-2</c:v>
                </c:pt>
                <c:pt idx="372">
                  <c:v>1.9999999552965164E-2</c:v>
                </c:pt>
                <c:pt idx="373">
                  <c:v>1.9999999552965164E-2</c:v>
                </c:pt>
                <c:pt idx="374">
                  <c:v>1.9999999552965164E-2</c:v>
                </c:pt>
                <c:pt idx="375">
                  <c:v>2.9999999329447746E-2</c:v>
                </c:pt>
                <c:pt idx="376">
                  <c:v>1.9999999552965164E-2</c:v>
                </c:pt>
                <c:pt idx="377">
                  <c:v>1.9999999552965164E-2</c:v>
                </c:pt>
                <c:pt idx="378">
                  <c:v>1.9999999552965164E-2</c:v>
                </c:pt>
                <c:pt idx="379">
                  <c:v>1.9999999552965164E-2</c:v>
                </c:pt>
                <c:pt idx="380">
                  <c:v>1.9999999552965164E-2</c:v>
                </c:pt>
                <c:pt idx="381">
                  <c:v>1.9999999552965164E-2</c:v>
                </c:pt>
                <c:pt idx="382">
                  <c:v>1.9999999552965164E-2</c:v>
                </c:pt>
                <c:pt idx="383">
                  <c:v>1.9999999552965164E-2</c:v>
                </c:pt>
                <c:pt idx="384">
                  <c:v>1.9999999552965164E-2</c:v>
                </c:pt>
                <c:pt idx="385">
                  <c:v>1.9999999552965164E-2</c:v>
                </c:pt>
                <c:pt idx="386">
                  <c:v>1.9999999552965164E-2</c:v>
                </c:pt>
                <c:pt idx="387">
                  <c:v>1.9999999552965164E-2</c:v>
                </c:pt>
                <c:pt idx="388">
                  <c:v>1.9999999552965164E-2</c:v>
                </c:pt>
                <c:pt idx="389">
                  <c:v>1.9999999552965164E-2</c:v>
                </c:pt>
                <c:pt idx="390">
                  <c:v>1.9999999552965164E-2</c:v>
                </c:pt>
                <c:pt idx="391">
                  <c:v>1.9999999552965164E-2</c:v>
                </c:pt>
                <c:pt idx="392">
                  <c:v>1.9999999552965164E-2</c:v>
                </c:pt>
                <c:pt idx="393">
                  <c:v>1.9999999552965164E-2</c:v>
                </c:pt>
                <c:pt idx="394">
                  <c:v>1.9999999552965164E-2</c:v>
                </c:pt>
                <c:pt idx="395">
                  <c:v>1.9999999552965164E-2</c:v>
                </c:pt>
                <c:pt idx="396">
                  <c:v>1.9999999552965164E-2</c:v>
                </c:pt>
                <c:pt idx="397">
                  <c:v>1.9999999552965164E-2</c:v>
                </c:pt>
                <c:pt idx="398">
                  <c:v>1.9999999552965164E-2</c:v>
                </c:pt>
                <c:pt idx="399">
                  <c:v>1.9999999552965164E-2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372096"/>
        <c:axId val="128374272"/>
      </c:lineChart>
      <c:catAx>
        <c:axId val="1283720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Seconds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28374272"/>
        <c:crosses val="autoZero"/>
        <c:auto val="1"/>
        <c:lblAlgn val="ctr"/>
        <c:lblOffset val="100"/>
        <c:noMultiLvlLbl val="0"/>
      </c:catAx>
      <c:valAx>
        <c:axId val="12837427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Percent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83720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 b="1"/>
            </a:pPr>
            <a:r>
              <a:rPr lang="en-US" sz="2000" b="1"/>
              <a:t>2-BTP Total Hydrocarbons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'BTP 2,3,4,5,8'!$A$1</c:f>
              <c:strCache>
                <c:ptCount val="1"/>
                <c:pt idx="0">
                  <c:v>Baseline - .22%</c:v>
                </c:pt>
              </c:strCache>
            </c:strRef>
          </c:tx>
          <c:marker>
            <c:symbol val="none"/>
          </c:marker>
          <c:val>
            <c:numRef>
              <c:f>'BTP 2,3,4,5,8'!$A$2:$A$401</c:f>
              <c:numCache>
                <c:formatCode>General</c:formatCode>
                <c:ptCount val="400"/>
                <c:pt idx="0">
                  <c:v>4.0199999809265137</c:v>
                </c:pt>
                <c:pt idx="1">
                  <c:v>4.0199999809265137</c:v>
                </c:pt>
                <c:pt idx="2">
                  <c:v>4.0199999809265137</c:v>
                </c:pt>
                <c:pt idx="3">
                  <c:v>4.0199999809265137</c:v>
                </c:pt>
                <c:pt idx="4">
                  <c:v>4.0199999809265137</c:v>
                </c:pt>
                <c:pt idx="5">
                  <c:v>4.0199999809265137</c:v>
                </c:pt>
                <c:pt idx="6">
                  <c:v>4.0199999809265137</c:v>
                </c:pt>
                <c:pt idx="7">
                  <c:v>4.0100002288818359</c:v>
                </c:pt>
                <c:pt idx="8">
                  <c:v>4.0199999809265137</c:v>
                </c:pt>
                <c:pt idx="9">
                  <c:v>4.0199999809265137</c:v>
                </c:pt>
                <c:pt idx="10">
                  <c:v>4.0199999809265137</c:v>
                </c:pt>
                <c:pt idx="11">
                  <c:v>4.0199999809265137</c:v>
                </c:pt>
                <c:pt idx="12">
                  <c:v>4.0199999809265137</c:v>
                </c:pt>
                <c:pt idx="13">
                  <c:v>4.0199999809265137</c:v>
                </c:pt>
                <c:pt idx="14">
                  <c:v>4.0199999809265137</c:v>
                </c:pt>
                <c:pt idx="15">
                  <c:v>3.9900000095367432</c:v>
                </c:pt>
                <c:pt idx="16">
                  <c:v>3.9900000095367432</c:v>
                </c:pt>
                <c:pt idx="17">
                  <c:v>0.93999999761581421</c:v>
                </c:pt>
                <c:pt idx="18">
                  <c:v>5.9999998658895493E-2</c:v>
                </c:pt>
                <c:pt idx="19">
                  <c:v>2.9999999329447746E-2</c:v>
                </c:pt>
                <c:pt idx="20">
                  <c:v>1.9999999552965164E-2</c:v>
                </c:pt>
                <c:pt idx="21">
                  <c:v>1.9999999552965164E-2</c:v>
                </c:pt>
                <c:pt idx="22">
                  <c:v>9.9999997764825821E-3</c:v>
                </c:pt>
                <c:pt idx="23">
                  <c:v>9.9999997764825821E-3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0.10999999940395355</c:v>
                </c:pt>
                <c:pt idx="49">
                  <c:v>0.2199999988079071</c:v>
                </c:pt>
                <c:pt idx="50">
                  <c:v>9.0000003576278687E-2</c:v>
                </c:pt>
                <c:pt idx="51">
                  <c:v>7.0000000298023224E-2</c:v>
                </c:pt>
                <c:pt idx="52">
                  <c:v>7.9999998211860657E-2</c:v>
                </c:pt>
                <c:pt idx="53">
                  <c:v>2.9999999329447746E-2</c:v>
                </c:pt>
                <c:pt idx="54">
                  <c:v>2.9999999329447746E-2</c:v>
                </c:pt>
                <c:pt idx="55">
                  <c:v>1.9999999552965164E-2</c:v>
                </c:pt>
                <c:pt idx="56">
                  <c:v>0</c:v>
                </c:pt>
                <c:pt idx="57">
                  <c:v>9.9999997764825821E-3</c:v>
                </c:pt>
                <c:pt idx="58">
                  <c:v>1.9999999552965164E-2</c:v>
                </c:pt>
                <c:pt idx="59">
                  <c:v>1.9999999552965164E-2</c:v>
                </c:pt>
                <c:pt idx="60">
                  <c:v>1.9999999552965164E-2</c:v>
                </c:pt>
                <c:pt idx="61">
                  <c:v>9.9999997764825821E-3</c:v>
                </c:pt>
                <c:pt idx="62">
                  <c:v>9.9999997764825821E-3</c:v>
                </c:pt>
                <c:pt idx="63">
                  <c:v>9.9999997764825821E-3</c:v>
                </c:pt>
                <c:pt idx="64">
                  <c:v>9.9999997764825821E-3</c:v>
                </c:pt>
                <c:pt idx="65">
                  <c:v>9.9999997764825821E-3</c:v>
                </c:pt>
                <c:pt idx="66">
                  <c:v>9.9999997764825821E-3</c:v>
                </c:pt>
                <c:pt idx="67">
                  <c:v>9.9999997764825821E-3</c:v>
                </c:pt>
                <c:pt idx="68">
                  <c:v>9.9999997764825821E-3</c:v>
                </c:pt>
                <c:pt idx="69">
                  <c:v>9.9999997764825821E-3</c:v>
                </c:pt>
                <c:pt idx="70">
                  <c:v>9.9999997764825821E-3</c:v>
                </c:pt>
                <c:pt idx="71">
                  <c:v>9.9999997764825821E-3</c:v>
                </c:pt>
                <c:pt idx="72">
                  <c:v>9.9999997764825821E-3</c:v>
                </c:pt>
                <c:pt idx="73">
                  <c:v>9.9999997764825821E-3</c:v>
                </c:pt>
                <c:pt idx="74">
                  <c:v>9.9999997764825821E-3</c:v>
                </c:pt>
                <c:pt idx="75">
                  <c:v>9.9999997764825821E-3</c:v>
                </c:pt>
                <c:pt idx="76">
                  <c:v>9.9999997764825821E-3</c:v>
                </c:pt>
                <c:pt idx="77">
                  <c:v>9.9999997764825821E-3</c:v>
                </c:pt>
                <c:pt idx="78">
                  <c:v>9.9999997764825821E-3</c:v>
                </c:pt>
                <c:pt idx="79">
                  <c:v>9.9999997764825821E-3</c:v>
                </c:pt>
                <c:pt idx="80">
                  <c:v>9.9999997764825821E-3</c:v>
                </c:pt>
                <c:pt idx="81">
                  <c:v>9.9999997764825821E-3</c:v>
                </c:pt>
                <c:pt idx="82">
                  <c:v>9.9999997764825821E-3</c:v>
                </c:pt>
                <c:pt idx="83">
                  <c:v>9.9999997764825821E-3</c:v>
                </c:pt>
                <c:pt idx="84">
                  <c:v>9.9999997764825821E-3</c:v>
                </c:pt>
                <c:pt idx="85">
                  <c:v>9.9999997764825821E-3</c:v>
                </c:pt>
                <c:pt idx="86">
                  <c:v>9.9999997764825821E-3</c:v>
                </c:pt>
                <c:pt idx="87">
                  <c:v>9.9999997764825821E-3</c:v>
                </c:pt>
                <c:pt idx="88">
                  <c:v>9.9999997764825821E-3</c:v>
                </c:pt>
                <c:pt idx="89">
                  <c:v>9.9999997764825821E-3</c:v>
                </c:pt>
                <c:pt idx="90">
                  <c:v>9.9999997764825821E-3</c:v>
                </c:pt>
                <c:pt idx="91">
                  <c:v>9.9999997764825821E-3</c:v>
                </c:pt>
                <c:pt idx="92">
                  <c:v>9.9999997764825821E-3</c:v>
                </c:pt>
                <c:pt idx="93">
                  <c:v>9.9999997764825821E-3</c:v>
                </c:pt>
                <c:pt idx="94">
                  <c:v>9.9999997764825821E-3</c:v>
                </c:pt>
                <c:pt idx="95">
                  <c:v>9.9999997764825821E-3</c:v>
                </c:pt>
                <c:pt idx="96">
                  <c:v>9.9999997764825821E-3</c:v>
                </c:pt>
                <c:pt idx="97">
                  <c:v>9.9999997764825821E-3</c:v>
                </c:pt>
                <c:pt idx="98">
                  <c:v>9.9999997764825821E-3</c:v>
                </c:pt>
                <c:pt idx="99">
                  <c:v>9.9999997764825821E-3</c:v>
                </c:pt>
                <c:pt idx="100">
                  <c:v>9.9999997764825821E-3</c:v>
                </c:pt>
                <c:pt idx="101">
                  <c:v>9.9999997764825821E-3</c:v>
                </c:pt>
                <c:pt idx="102">
                  <c:v>9.9999997764825821E-3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'BTP 2,3,4,5,8'!$B$1</c:f>
              <c:strCache>
                <c:ptCount val="1"/>
                <c:pt idx="0">
                  <c:v>Test 2 - 2.31%</c:v>
                </c:pt>
              </c:strCache>
            </c:strRef>
          </c:tx>
          <c:marker>
            <c:symbol val="none"/>
          </c:marker>
          <c:val>
            <c:numRef>
              <c:f>'BTP 2,3,4,5,8'!$B$2:$B$377</c:f>
              <c:numCache>
                <c:formatCode>General</c:formatCode>
                <c:ptCount val="376"/>
                <c:pt idx="0">
                  <c:v>3.9100000858306885</c:v>
                </c:pt>
                <c:pt idx="1">
                  <c:v>3.9100000858306885</c:v>
                </c:pt>
                <c:pt idx="2">
                  <c:v>3.9000000953674316</c:v>
                </c:pt>
                <c:pt idx="3">
                  <c:v>3.9100000858306885</c:v>
                </c:pt>
                <c:pt idx="4">
                  <c:v>3.9000000953674316</c:v>
                </c:pt>
                <c:pt idx="5">
                  <c:v>3.9000000953674316</c:v>
                </c:pt>
                <c:pt idx="6">
                  <c:v>3.9000000953674316</c:v>
                </c:pt>
                <c:pt idx="7">
                  <c:v>3.9000000953674316</c:v>
                </c:pt>
                <c:pt idx="8">
                  <c:v>3.9000000953674316</c:v>
                </c:pt>
                <c:pt idx="9">
                  <c:v>3.9000000953674316</c:v>
                </c:pt>
                <c:pt idx="10">
                  <c:v>3.9000000953674316</c:v>
                </c:pt>
                <c:pt idx="11">
                  <c:v>3.9000000953674316</c:v>
                </c:pt>
                <c:pt idx="12">
                  <c:v>3.8499999046325684</c:v>
                </c:pt>
                <c:pt idx="13">
                  <c:v>3.7899999618530273</c:v>
                </c:pt>
                <c:pt idx="14">
                  <c:v>0.25999999046325684</c:v>
                </c:pt>
                <c:pt idx="15">
                  <c:v>3.9999999105930328E-2</c:v>
                </c:pt>
                <c:pt idx="16">
                  <c:v>2.9999999329447746E-2</c:v>
                </c:pt>
                <c:pt idx="17">
                  <c:v>1.9999999552965164E-2</c:v>
                </c:pt>
                <c:pt idx="18">
                  <c:v>9.9999997764825821E-3</c:v>
                </c:pt>
                <c:pt idx="19">
                  <c:v>9.9999997764825821E-3</c:v>
                </c:pt>
                <c:pt idx="20">
                  <c:v>9.9999997764825821E-3</c:v>
                </c:pt>
                <c:pt idx="21">
                  <c:v>9.9999997764825821E-3</c:v>
                </c:pt>
                <c:pt idx="22">
                  <c:v>9.9999997764825821E-3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0.49000000953674316</c:v>
                </c:pt>
                <c:pt idx="51">
                  <c:v>2.0199999809265137</c:v>
                </c:pt>
                <c:pt idx="52">
                  <c:v>2.1800000667572021</c:v>
                </c:pt>
                <c:pt idx="53">
                  <c:v>2.309999942779541</c:v>
                </c:pt>
                <c:pt idx="54">
                  <c:v>1.1499999761581421</c:v>
                </c:pt>
                <c:pt idx="55">
                  <c:v>1.7999999523162842</c:v>
                </c:pt>
                <c:pt idx="56">
                  <c:v>1.5900000333786011</c:v>
                </c:pt>
                <c:pt idx="57">
                  <c:v>1</c:v>
                </c:pt>
                <c:pt idx="58">
                  <c:v>0.8399999737739563</c:v>
                </c:pt>
                <c:pt idx="59">
                  <c:v>1.1599999666213989</c:v>
                </c:pt>
                <c:pt idx="60">
                  <c:v>1.0499999523162842</c:v>
                </c:pt>
                <c:pt idx="61">
                  <c:v>0.75999999046325684</c:v>
                </c:pt>
                <c:pt idx="62">
                  <c:v>0.36000001430511475</c:v>
                </c:pt>
                <c:pt idx="63">
                  <c:v>0.5899999737739563</c:v>
                </c:pt>
                <c:pt idx="64">
                  <c:v>0.5899999737739563</c:v>
                </c:pt>
                <c:pt idx="65">
                  <c:v>0.47999998927116394</c:v>
                </c:pt>
                <c:pt idx="66">
                  <c:v>0.43000000715255737</c:v>
                </c:pt>
                <c:pt idx="67">
                  <c:v>0.40000000596046448</c:v>
                </c:pt>
                <c:pt idx="68">
                  <c:v>0.37999999523162842</c:v>
                </c:pt>
                <c:pt idx="69">
                  <c:v>0.31999999284744263</c:v>
                </c:pt>
                <c:pt idx="70">
                  <c:v>0.31000000238418579</c:v>
                </c:pt>
                <c:pt idx="71">
                  <c:v>0.27000001072883606</c:v>
                </c:pt>
                <c:pt idx="72">
                  <c:v>0.25999999046325684</c:v>
                </c:pt>
                <c:pt idx="73">
                  <c:v>0.23999999463558197</c:v>
                </c:pt>
                <c:pt idx="74">
                  <c:v>0.2199999988079071</c:v>
                </c:pt>
                <c:pt idx="75">
                  <c:v>0.2199999988079071</c:v>
                </c:pt>
                <c:pt idx="76">
                  <c:v>0.20000000298023224</c:v>
                </c:pt>
                <c:pt idx="77">
                  <c:v>0.18999999761581421</c:v>
                </c:pt>
                <c:pt idx="78">
                  <c:v>0.18999999761581421</c:v>
                </c:pt>
                <c:pt idx="79">
                  <c:v>0.18999999761581421</c:v>
                </c:pt>
                <c:pt idx="80">
                  <c:v>0.17000000178813934</c:v>
                </c:pt>
                <c:pt idx="81">
                  <c:v>0.18000000715255737</c:v>
                </c:pt>
                <c:pt idx="82">
                  <c:v>0.18999999761581421</c:v>
                </c:pt>
                <c:pt idx="83">
                  <c:v>0.20000000298023224</c:v>
                </c:pt>
                <c:pt idx="84">
                  <c:v>0.2199999988079071</c:v>
                </c:pt>
                <c:pt idx="85">
                  <c:v>0.20000000298023224</c:v>
                </c:pt>
                <c:pt idx="86">
                  <c:v>0.2199999988079071</c:v>
                </c:pt>
                <c:pt idx="87">
                  <c:v>0.18999999761581421</c:v>
                </c:pt>
                <c:pt idx="88">
                  <c:v>0.20999999344348907</c:v>
                </c:pt>
                <c:pt idx="89">
                  <c:v>0.2199999988079071</c:v>
                </c:pt>
                <c:pt idx="90">
                  <c:v>0.2199999988079071</c:v>
                </c:pt>
                <c:pt idx="91">
                  <c:v>0.2199999988079071</c:v>
                </c:pt>
                <c:pt idx="92">
                  <c:v>0.23000000417232513</c:v>
                </c:pt>
                <c:pt idx="93">
                  <c:v>0.23999999463558197</c:v>
                </c:pt>
                <c:pt idx="94">
                  <c:v>0.23000000417232513</c:v>
                </c:pt>
                <c:pt idx="95">
                  <c:v>0.23000000417232513</c:v>
                </c:pt>
                <c:pt idx="96">
                  <c:v>0.25</c:v>
                </c:pt>
                <c:pt idx="97">
                  <c:v>0.25</c:v>
                </c:pt>
                <c:pt idx="98">
                  <c:v>0.23999999463558197</c:v>
                </c:pt>
                <c:pt idx="99">
                  <c:v>0.2199999988079071</c:v>
                </c:pt>
                <c:pt idx="100">
                  <c:v>0.23000000417232513</c:v>
                </c:pt>
                <c:pt idx="101">
                  <c:v>0.23000000417232513</c:v>
                </c:pt>
                <c:pt idx="102">
                  <c:v>0.2199999988079071</c:v>
                </c:pt>
                <c:pt idx="103">
                  <c:v>0.20999999344348907</c:v>
                </c:pt>
                <c:pt idx="104">
                  <c:v>0.18999999761581421</c:v>
                </c:pt>
                <c:pt idx="105">
                  <c:v>0.2199999988079071</c:v>
                </c:pt>
                <c:pt idx="106">
                  <c:v>0.2199999988079071</c:v>
                </c:pt>
                <c:pt idx="107">
                  <c:v>0.2199999988079071</c:v>
                </c:pt>
                <c:pt idx="108">
                  <c:v>0.20000000298023224</c:v>
                </c:pt>
                <c:pt idx="109">
                  <c:v>0.20000000298023224</c:v>
                </c:pt>
                <c:pt idx="110">
                  <c:v>0.20000000298023224</c:v>
                </c:pt>
                <c:pt idx="111">
                  <c:v>0.20000000298023224</c:v>
                </c:pt>
                <c:pt idx="112">
                  <c:v>0.20000000298023224</c:v>
                </c:pt>
                <c:pt idx="113">
                  <c:v>0.20999999344348907</c:v>
                </c:pt>
                <c:pt idx="114">
                  <c:v>0.20999999344348907</c:v>
                </c:pt>
                <c:pt idx="115">
                  <c:v>0.23000000417232513</c:v>
                </c:pt>
                <c:pt idx="116">
                  <c:v>0.23000000417232513</c:v>
                </c:pt>
                <c:pt idx="117">
                  <c:v>0.2199999988079071</c:v>
                </c:pt>
                <c:pt idx="118">
                  <c:v>0.2199999988079071</c:v>
                </c:pt>
                <c:pt idx="119">
                  <c:v>0.2199999988079071</c:v>
                </c:pt>
                <c:pt idx="120">
                  <c:v>0.2199999988079071</c:v>
                </c:pt>
                <c:pt idx="121">
                  <c:v>0.23000000417232513</c:v>
                </c:pt>
                <c:pt idx="122">
                  <c:v>0.20999999344348907</c:v>
                </c:pt>
                <c:pt idx="123">
                  <c:v>0.2199999988079071</c:v>
                </c:pt>
                <c:pt idx="124">
                  <c:v>0.23000000417232513</c:v>
                </c:pt>
                <c:pt idx="125">
                  <c:v>0.23000000417232513</c:v>
                </c:pt>
                <c:pt idx="126">
                  <c:v>0.2199999988079071</c:v>
                </c:pt>
                <c:pt idx="127">
                  <c:v>0.23000000417232513</c:v>
                </c:pt>
                <c:pt idx="128">
                  <c:v>0.23000000417232513</c:v>
                </c:pt>
                <c:pt idx="129">
                  <c:v>0.20999999344348907</c:v>
                </c:pt>
                <c:pt idx="130">
                  <c:v>0.20000000298023224</c:v>
                </c:pt>
                <c:pt idx="131">
                  <c:v>0.20999999344348907</c:v>
                </c:pt>
                <c:pt idx="132">
                  <c:v>0.20999999344348907</c:v>
                </c:pt>
                <c:pt idx="133">
                  <c:v>0.18999999761581421</c:v>
                </c:pt>
                <c:pt idx="134">
                  <c:v>0.18999999761581421</c:v>
                </c:pt>
                <c:pt idx="135">
                  <c:v>0.20000000298023224</c:v>
                </c:pt>
                <c:pt idx="136">
                  <c:v>0.20000000298023224</c:v>
                </c:pt>
                <c:pt idx="137">
                  <c:v>0.18000000715255737</c:v>
                </c:pt>
                <c:pt idx="138">
                  <c:v>0.15999999642372131</c:v>
                </c:pt>
                <c:pt idx="139">
                  <c:v>0.17000000178813934</c:v>
                </c:pt>
                <c:pt idx="140">
                  <c:v>0.15999999642372131</c:v>
                </c:pt>
                <c:pt idx="141">
                  <c:v>0.17000000178813934</c:v>
                </c:pt>
                <c:pt idx="142">
                  <c:v>0.15000000596046448</c:v>
                </c:pt>
                <c:pt idx="143">
                  <c:v>0.17000000178813934</c:v>
                </c:pt>
                <c:pt idx="144">
                  <c:v>0.15999999642372131</c:v>
                </c:pt>
                <c:pt idx="145">
                  <c:v>0.15999999642372131</c:v>
                </c:pt>
                <c:pt idx="146">
                  <c:v>0.15999999642372131</c:v>
                </c:pt>
                <c:pt idx="147">
                  <c:v>0.15999999642372131</c:v>
                </c:pt>
                <c:pt idx="148">
                  <c:v>0.17000000178813934</c:v>
                </c:pt>
                <c:pt idx="149">
                  <c:v>0.17000000178813934</c:v>
                </c:pt>
                <c:pt idx="150">
                  <c:v>0.18000000715255737</c:v>
                </c:pt>
                <c:pt idx="151">
                  <c:v>0.18000000715255737</c:v>
                </c:pt>
                <c:pt idx="152">
                  <c:v>0.18000000715255737</c:v>
                </c:pt>
                <c:pt idx="153">
                  <c:v>0.18000000715255737</c:v>
                </c:pt>
                <c:pt idx="154">
                  <c:v>0.18000000715255737</c:v>
                </c:pt>
                <c:pt idx="155">
                  <c:v>0.17000000178813934</c:v>
                </c:pt>
                <c:pt idx="156">
                  <c:v>0.17000000178813934</c:v>
                </c:pt>
                <c:pt idx="157">
                  <c:v>0.15999999642372131</c:v>
                </c:pt>
                <c:pt idx="158">
                  <c:v>0.15000000596046448</c:v>
                </c:pt>
                <c:pt idx="159">
                  <c:v>0.15999999642372131</c:v>
                </c:pt>
                <c:pt idx="160">
                  <c:v>0.17000000178813934</c:v>
                </c:pt>
                <c:pt idx="161">
                  <c:v>0.17000000178813934</c:v>
                </c:pt>
                <c:pt idx="162">
                  <c:v>0.15999999642372131</c:v>
                </c:pt>
                <c:pt idx="163">
                  <c:v>0.15999999642372131</c:v>
                </c:pt>
                <c:pt idx="164">
                  <c:v>0.15999999642372131</c:v>
                </c:pt>
                <c:pt idx="165">
                  <c:v>0.15000000596046448</c:v>
                </c:pt>
                <c:pt idx="166">
                  <c:v>0.15999999642372131</c:v>
                </c:pt>
                <c:pt idx="167">
                  <c:v>0.17000000178813934</c:v>
                </c:pt>
                <c:pt idx="168">
                  <c:v>0.17000000178813934</c:v>
                </c:pt>
                <c:pt idx="169">
                  <c:v>0.17000000178813934</c:v>
                </c:pt>
                <c:pt idx="170">
                  <c:v>0.17000000178813934</c:v>
                </c:pt>
                <c:pt idx="171">
                  <c:v>0.18000000715255737</c:v>
                </c:pt>
                <c:pt idx="172">
                  <c:v>0.18999999761581421</c:v>
                </c:pt>
                <c:pt idx="173">
                  <c:v>0.17000000178813934</c:v>
                </c:pt>
                <c:pt idx="174">
                  <c:v>0.15999999642372131</c:v>
                </c:pt>
                <c:pt idx="175">
                  <c:v>0.15999999642372131</c:v>
                </c:pt>
                <c:pt idx="176">
                  <c:v>0.15999999642372131</c:v>
                </c:pt>
                <c:pt idx="177">
                  <c:v>0.15000000596046448</c:v>
                </c:pt>
                <c:pt idx="178">
                  <c:v>0.14000000059604645</c:v>
                </c:pt>
                <c:pt idx="179">
                  <c:v>0.14000000059604645</c:v>
                </c:pt>
                <c:pt idx="180">
                  <c:v>0.15000000596046448</c:v>
                </c:pt>
                <c:pt idx="181">
                  <c:v>0.15000000596046448</c:v>
                </c:pt>
                <c:pt idx="182">
                  <c:v>0.14000000059604645</c:v>
                </c:pt>
                <c:pt idx="183">
                  <c:v>0.11999999731779099</c:v>
                </c:pt>
                <c:pt idx="184">
                  <c:v>0.14000000059604645</c:v>
                </c:pt>
                <c:pt idx="185">
                  <c:v>0.12999999523162842</c:v>
                </c:pt>
                <c:pt idx="186">
                  <c:v>0.12999999523162842</c:v>
                </c:pt>
                <c:pt idx="187">
                  <c:v>0.12999999523162842</c:v>
                </c:pt>
                <c:pt idx="188">
                  <c:v>0.11999999731779099</c:v>
                </c:pt>
                <c:pt idx="189">
                  <c:v>0.12999999523162842</c:v>
                </c:pt>
                <c:pt idx="190">
                  <c:v>0.12999999523162842</c:v>
                </c:pt>
                <c:pt idx="191">
                  <c:v>0.14000000059604645</c:v>
                </c:pt>
                <c:pt idx="192">
                  <c:v>0.14000000059604645</c:v>
                </c:pt>
                <c:pt idx="193">
                  <c:v>0.14000000059604645</c:v>
                </c:pt>
                <c:pt idx="194">
                  <c:v>0.14000000059604645</c:v>
                </c:pt>
                <c:pt idx="195">
                  <c:v>0.14000000059604645</c:v>
                </c:pt>
                <c:pt idx="196">
                  <c:v>0.14000000059604645</c:v>
                </c:pt>
                <c:pt idx="197">
                  <c:v>0.12999999523162842</c:v>
                </c:pt>
                <c:pt idx="198">
                  <c:v>0.12999999523162842</c:v>
                </c:pt>
                <c:pt idx="199">
                  <c:v>0.12999999523162842</c:v>
                </c:pt>
                <c:pt idx="200">
                  <c:v>0.11999999731779099</c:v>
                </c:pt>
                <c:pt idx="201">
                  <c:v>0.12999999523162842</c:v>
                </c:pt>
                <c:pt idx="202">
                  <c:v>0.15000000596046448</c:v>
                </c:pt>
                <c:pt idx="203">
                  <c:v>0.14000000059604645</c:v>
                </c:pt>
                <c:pt idx="204">
                  <c:v>0.14000000059604645</c:v>
                </c:pt>
                <c:pt idx="205">
                  <c:v>0.12999999523162842</c:v>
                </c:pt>
                <c:pt idx="206">
                  <c:v>0.14000000059604645</c:v>
                </c:pt>
                <c:pt idx="207">
                  <c:v>0.14000000059604645</c:v>
                </c:pt>
                <c:pt idx="208">
                  <c:v>0.14000000059604645</c:v>
                </c:pt>
                <c:pt idx="209">
                  <c:v>0.12999999523162842</c:v>
                </c:pt>
                <c:pt idx="210">
                  <c:v>0.12999999523162842</c:v>
                </c:pt>
                <c:pt idx="211">
                  <c:v>0.12999999523162842</c:v>
                </c:pt>
                <c:pt idx="212">
                  <c:v>0.14000000059604645</c:v>
                </c:pt>
                <c:pt idx="213">
                  <c:v>0.15000000596046448</c:v>
                </c:pt>
                <c:pt idx="214">
                  <c:v>0.14000000059604645</c:v>
                </c:pt>
                <c:pt idx="215">
                  <c:v>0.14000000059604645</c:v>
                </c:pt>
                <c:pt idx="216">
                  <c:v>0.12999999523162842</c:v>
                </c:pt>
                <c:pt idx="217">
                  <c:v>0.15000000596046448</c:v>
                </c:pt>
                <c:pt idx="218">
                  <c:v>0.12999999523162842</c:v>
                </c:pt>
                <c:pt idx="219">
                  <c:v>0.11999999731779099</c:v>
                </c:pt>
                <c:pt idx="220">
                  <c:v>0.11999999731779099</c:v>
                </c:pt>
                <c:pt idx="221">
                  <c:v>0.10999999940395355</c:v>
                </c:pt>
                <c:pt idx="222">
                  <c:v>0.12999999523162842</c:v>
                </c:pt>
                <c:pt idx="223">
                  <c:v>0.11999999731779099</c:v>
                </c:pt>
                <c:pt idx="224">
                  <c:v>0.11999999731779099</c:v>
                </c:pt>
                <c:pt idx="225">
                  <c:v>0.11999999731779099</c:v>
                </c:pt>
                <c:pt idx="226">
                  <c:v>0.11999999731779099</c:v>
                </c:pt>
                <c:pt idx="227">
                  <c:v>0.10999999940395355</c:v>
                </c:pt>
                <c:pt idx="228">
                  <c:v>0.10999999940395355</c:v>
                </c:pt>
                <c:pt idx="229">
                  <c:v>0.11999999731779099</c:v>
                </c:pt>
                <c:pt idx="230">
                  <c:v>0.10999999940395355</c:v>
                </c:pt>
                <c:pt idx="231">
                  <c:v>0.11999999731779099</c:v>
                </c:pt>
                <c:pt idx="232">
                  <c:v>0.11999999731779099</c:v>
                </c:pt>
                <c:pt idx="233">
                  <c:v>0.11999999731779099</c:v>
                </c:pt>
                <c:pt idx="234">
                  <c:v>0.11999999731779099</c:v>
                </c:pt>
                <c:pt idx="235">
                  <c:v>0.10999999940395355</c:v>
                </c:pt>
                <c:pt idx="236">
                  <c:v>0.10999999940395355</c:v>
                </c:pt>
                <c:pt idx="237">
                  <c:v>0.10999999940395355</c:v>
                </c:pt>
                <c:pt idx="238">
                  <c:v>0.10999999940395355</c:v>
                </c:pt>
                <c:pt idx="239">
                  <c:v>0.10999999940395355</c:v>
                </c:pt>
                <c:pt idx="240">
                  <c:v>0.10999999940395355</c:v>
                </c:pt>
                <c:pt idx="241">
                  <c:v>0.10999999940395355</c:v>
                </c:pt>
                <c:pt idx="242">
                  <c:v>0.10999999940395355</c:v>
                </c:pt>
                <c:pt idx="243">
                  <c:v>0.10000000149011612</c:v>
                </c:pt>
                <c:pt idx="244">
                  <c:v>0.10999999940395355</c:v>
                </c:pt>
                <c:pt idx="245">
                  <c:v>0.10000000149011612</c:v>
                </c:pt>
                <c:pt idx="246">
                  <c:v>0.10000000149011612</c:v>
                </c:pt>
                <c:pt idx="247">
                  <c:v>9.0000003576278687E-2</c:v>
                </c:pt>
                <c:pt idx="248">
                  <c:v>9.0000003576278687E-2</c:v>
                </c:pt>
                <c:pt idx="249">
                  <c:v>0.10000000149011612</c:v>
                </c:pt>
                <c:pt idx="250">
                  <c:v>0.10000000149011612</c:v>
                </c:pt>
                <c:pt idx="251">
                  <c:v>0.10999999940395355</c:v>
                </c:pt>
                <c:pt idx="252">
                  <c:v>0.10999999940395355</c:v>
                </c:pt>
                <c:pt idx="253">
                  <c:v>9.0000003576278687E-2</c:v>
                </c:pt>
                <c:pt idx="254">
                  <c:v>7.9999998211860657E-2</c:v>
                </c:pt>
                <c:pt idx="255">
                  <c:v>9.0000003576278687E-2</c:v>
                </c:pt>
                <c:pt idx="256">
                  <c:v>9.0000003576278687E-2</c:v>
                </c:pt>
                <c:pt idx="257">
                  <c:v>9.0000003576278687E-2</c:v>
                </c:pt>
                <c:pt idx="258">
                  <c:v>9.0000003576278687E-2</c:v>
                </c:pt>
                <c:pt idx="259">
                  <c:v>9.0000003576278687E-2</c:v>
                </c:pt>
                <c:pt idx="260">
                  <c:v>9.0000003576278687E-2</c:v>
                </c:pt>
                <c:pt idx="261">
                  <c:v>9.0000003576278687E-2</c:v>
                </c:pt>
                <c:pt idx="262">
                  <c:v>9.0000003576278687E-2</c:v>
                </c:pt>
                <c:pt idx="263">
                  <c:v>9.0000003576278687E-2</c:v>
                </c:pt>
                <c:pt idx="264">
                  <c:v>9.0000003576278687E-2</c:v>
                </c:pt>
                <c:pt idx="265">
                  <c:v>9.0000003576278687E-2</c:v>
                </c:pt>
                <c:pt idx="266">
                  <c:v>7.9999998211860657E-2</c:v>
                </c:pt>
                <c:pt idx="267">
                  <c:v>7.9999998211860657E-2</c:v>
                </c:pt>
                <c:pt idx="268">
                  <c:v>7.9999998211860657E-2</c:v>
                </c:pt>
                <c:pt idx="269">
                  <c:v>9.0000003576278687E-2</c:v>
                </c:pt>
                <c:pt idx="270">
                  <c:v>7.9999998211860657E-2</c:v>
                </c:pt>
                <c:pt idx="271">
                  <c:v>7.9999998211860657E-2</c:v>
                </c:pt>
                <c:pt idx="272">
                  <c:v>7.9999998211860657E-2</c:v>
                </c:pt>
                <c:pt idx="273">
                  <c:v>7.9999998211860657E-2</c:v>
                </c:pt>
                <c:pt idx="274">
                  <c:v>7.9999998211860657E-2</c:v>
                </c:pt>
                <c:pt idx="275">
                  <c:v>9.0000003576278687E-2</c:v>
                </c:pt>
                <c:pt idx="276">
                  <c:v>7.0000000298023224E-2</c:v>
                </c:pt>
                <c:pt idx="277">
                  <c:v>7.0000000298023224E-2</c:v>
                </c:pt>
                <c:pt idx="278">
                  <c:v>7.9999998211860657E-2</c:v>
                </c:pt>
                <c:pt idx="279">
                  <c:v>7.9999998211860657E-2</c:v>
                </c:pt>
                <c:pt idx="280">
                  <c:v>7.0000000298023224E-2</c:v>
                </c:pt>
                <c:pt idx="281">
                  <c:v>7.0000000298023224E-2</c:v>
                </c:pt>
                <c:pt idx="282">
                  <c:v>7.0000000298023224E-2</c:v>
                </c:pt>
                <c:pt idx="283">
                  <c:v>7.0000000298023224E-2</c:v>
                </c:pt>
                <c:pt idx="284">
                  <c:v>7.0000000298023224E-2</c:v>
                </c:pt>
                <c:pt idx="285">
                  <c:v>7.0000000298023224E-2</c:v>
                </c:pt>
                <c:pt idx="286">
                  <c:v>7.0000000298023224E-2</c:v>
                </c:pt>
                <c:pt idx="287">
                  <c:v>7.0000000298023224E-2</c:v>
                </c:pt>
                <c:pt idx="288">
                  <c:v>7.0000000298023224E-2</c:v>
                </c:pt>
                <c:pt idx="289">
                  <c:v>7.0000000298023224E-2</c:v>
                </c:pt>
                <c:pt idx="290">
                  <c:v>5.9999998658895493E-2</c:v>
                </c:pt>
                <c:pt idx="291">
                  <c:v>5.9999998658895493E-2</c:v>
                </c:pt>
                <c:pt idx="292">
                  <c:v>5.9999998658895493E-2</c:v>
                </c:pt>
                <c:pt idx="293">
                  <c:v>5.9999998658895493E-2</c:v>
                </c:pt>
                <c:pt idx="294">
                  <c:v>5.9999998658895493E-2</c:v>
                </c:pt>
                <c:pt idx="295">
                  <c:v>7.0000000298023224E-2</c:v>
                </c:pt>
                <c:pt idx="296">
                  <c:v>7.9999998211860657E-2</c:v>
                </c:pt>
                <c:pt idx="297">
                  <c:v>7.9999998211860657E-2</c:v>
                </c:pt>
                <c:pt idx="298">
                  <c:v>7.9999998211860657E-2</c:v>
                </c:pt>
                <c:pt idx="299">
                  <c:v>5.9999998658895493E-2</c:v>
                </c:pt>
                <c:pt idx="300">
                  <c:v>5.9999998658895493E-2</c:v>
                </c:pt>
                <c:pt idx="301">
                  <c:v>7.0000000298023224E-2</c:v>
                </c:pt>
                <c:pt idx="302">
                  <c:v>7.0000000298023224E-2</c:v>
                </c:pt>
                <c:pt idx="303">
                  <c:v>7.0000000298023224E-2</c:v>
                </c:pt>
                <c:pt idx="304">
                  <c:v>7.0000000298023224E-2</c:v>
                </c:pt>
                <c:pt idx="305">
                  <c:v>5.9999998658895493E-2</c:v>
                </c:pt>
                <c:pt idx="306">
                  <c:v>5.9999998658895493E-2</c:v>
                </c:pt>
                <c:pt idx="307">
                  <c:v>5.9999998658895493E-2</c:v>
                </c:pt>
                <c:pt idx="308">
                  <c:v>5.9999998658895493E-2</c:v>
                </c:pt>
                <c:pt idx="309">
                  <c:v>5.9999998658895493E-2</c:v>
                </c:pt>
                <c:pt idx="310">
                  <c:v>5.9999998658895493E-2</c:v>
                </c:pt>
                <c:pt idx="311">
                  <c:v>5.9999998658895493E-2</c:v>
                </c:pt>
                <c:pt idx="312">
                  <c:v>5.9999998658895493E-2</c:v>
                </c:pt>
                <c:pt idx="313">
                  <c:v>5.000000074505806E-2</c:v>
                </c:pt>
                <c:pt idx="314">
                  <c:v>5.9999998658895493E-2</c:v>
                </c:pt>
                <c:pt idx="315">
                  <c:v>5.9999998658895493E-2</c:v>
                </c:pt>
                <c:pt idx="316">
                  <c:v>5.000000074505806E-2</c:v>
                </c:pt>
                <c:pt idx="317">
                  <c:v>5.000000074505806E-2</c:v>
                </c:pt>
                <c:pt idx="318">
                  <c:v>5.000000074505806E-2</c:v>
                </c:pt>
                <c:pt idx="319">
                  <c:v>5.000000074505806E-2</c:v>
                </c:pt>
                <c:pt idx="320">
                  <c:v>5.000000074505806E-2</c:v>
                </c:pt>
                <c:pt idx="321">
                  <c:v>5.000000074505806E-2</c:v>
                </c:pt>
                <c:pt idx="322">
                  <c:v>5.000000074505806E-2</c:v>
                </c:pt>
                <c:pt idx="323">
                  <c:v>5.000000074505806E-2</c:v>
                </c:pt>
                <c:pt idx="324">
                  <c:v>5.000000074505806E-2</c:v>
                </c:pt>
                <c:pt idx="325">
                  <c:v>5.000000074505806E-2</c:v>
                </c:pt>
                <c:pt idx="326">
                  <c:v>5.000000074505806E-2</c:v>
                </c:pt>
                <c:pt idx="327">
                  <c:v>5.9999998658895493E-2</c:v>
                </c:pt>
                <c:pt idx="328">
                  <c:v>5.9999998658895493E-2</c:v>
                </c:pt>
                <c:pt idx="329">
                  <c:v>5.9999998658895493E-2</c:v>
                </c:pt>
                <c:pt idx="330">
                  <c:v>5.9999998658895493E-2</c:v>
                </c:pt>
                <c:pt idx="331">
                  <c:v>5.9999998658895493E-2</c:v>
                </c:pt>
                <c:pt idx="332">
                  <c:v>5.000000074505806E-2</c:v>
                </c:pt>
                <c:pt idx="333">
                  <c:v>5.9999998658895493E-2</c:v>
                </c:pt>
                <c:pt idx="334">
                  <c:v>5.9999998658895493E-2</c:v>
                </c:pt>
                <c:pt idx="335">
                  <c:v>5.000000074505806E-2</c:v>
                </c:pt>
                <c:pt idx="336">
                  <c:v>5.000000074505806E-2</c:v>
                </c:pt>
                <c:pt idx="337">
                  <c:v>5.9999998658895493E-2</c:v>
                </c:pt>
                <c:pt idx="338">
                  <c:v>5.9999998658895493E-2</c:v>
                </c:pt>
                <c:pt idx="339">
                  <c:v>5.000000074505806E-2</c:v>
                </c:pt>
                <c:pt idx="340">
                  <c:v>5.000000074505806E-2</c:v>
                </c:pt>
                <c:pt idx="341">
                  <c:v>5.000000074505806E-2</c:v>
                </c:pt>
                <c:pt idx="342">
                  <c:v>5.000000074505806E-2</c:v>
                </c:pt>
                <c:pt idx="343">
                  <c:v>5.9999998658895493E-2</c:v>
                </c:pt>
                <c:pt idx="344">
                  <c:v>5.9999998658895493E-2</c:v>
                </c:pt>
                <c:pt idx="345">
                  <c:v>7.0000000298023224E-2</c:v>
                </c:pt>
                <c:pt idx="346">
                  <c:v>5.9999998658895493E-2</c:v>
                </c:pt>
                <c:pt idx="347">
                  <c:v>7.0000000298023224E-2</c:v>
                </c:pt>
                <c:pt idx="348">
                  <c:v>5.9999998658895493E-2</c:v>
                </c:pt>
                <c:pt idx="349">
                  <c:v>7.0000000298023224E-2</c:v>
                </c:pt>
                <c:pt idx="350">
                  <c:v>7.0000000298023224E-2</c:v>
                </c:pt>
                <c:pt idx="351">
                  <c:v>7.0000000298023224E-2</c:v>
                </c:pt>
                <c:pt idx="352">
                  <c:v>5.9999998658895493E-2</c:v>
                </c:pt>
                <c:pt idx="353">
                  <c:v>7.0000000298023224E-2</c:v>
                </c:pt>
                <c:pt idx="354">
                  <c:v>5.9999998658895493E-2</c:v>
                </c:pt>
                <c:pt idx="355">
                  <c:v>5.9999998658895493E-2</c:v>
                </c:pt>
                <c:pt idx="356">
                  <c:v>5.9999998658895493E-2</c:v>
                </c:pt>
                <c:pt idx="357">
                  <c:v>5.000000074505806E-2</c:v>
                </c:pt>
                <c:pt idx="358">
                  <c:v>5.9999998658895493E-2</c:v>
                </c:pt>
                <c:pt idx="359">
                  <c:v>5.9999998658895493E-2</c:v>
                </c:pt>
                <c:pt idx="360">
                  <c:v>5.000000074505806E-2</c:v>
                </c:pt>
                <c:pt idx="361">
                  <c:v>5.000000074505806E-2</c:v>
                </c:pt>
                <c:pt idx="362">
                  <c:v>5.000000074505806E-2</c:v>
                </c:pt>
                <c:pt idx="363">
                  <c:v>3.9999999105930328E-2</c:v>
                </c:pt>
                <c:pt idx="364">
                  <c:v>3.9999999105930328E-2</c:v>
                </c:pt>
                <c:pt idx="365">
                  <c:v>3.9999999105930328E-2</c:v>
                </c:pt>
                <c:pt idx="366">
                  <c:v>3.9999999105930328E-2</c:v>
                </c:pt>
                <c:pt idx="367">
                  <c:v>3.9999999105930328E-2</c:v>
                </c:pt>
                <c:pt idx="368">
                  <c:v>5.000000074505806E-2</c:v>
                </c:pt>
                <c:pt idx="369">
                  <c:v>5.000000074505806E-2</c:v>
                </c:pt>
                <c:pt idx="370">
                  <c:v>5.000000074505806E-2</c:v>
                </c:pt>
                <c:pt idx="371">
                  <c:v>5.000000074505806E-2</c:v>
                </c:pt>
                <c:pt idx="372">
                  <c:v>3.9999999105930328E-2</c:v>
                </c:pt>
                <c:pt idx="373">
                  <c:v>3.9999999105930328E-2</c:v>
                </c:pt>
                <c:pt idx="374">
                  <c:v>3.9999999105930328E-2</c:v>
                </c:pt>
                <c:pt idx="375">
                  <c:v>3.9999999105930328E-2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'BTP 2,3,4,5,8'!$C$1</c:f>
              <c:strCache>
                <c:ptCount val="1"/>
                <c:pt idx="0">
                  <c:v>Test 8 - 2.11%</c:v>
                </c:pt>
              </c:strCache>
            </c:strRef>
          </c:tx>
          <c:marker>
            <c:symbol val="none"/>
          </c:marker>
          <c:val>
            <c:numRef>
              <c:f>'BTP 2,3,4,5,8'!$C$2:$C$401</c:f>
              <c:numCache>
                <c:formatCode>General</c:formatCode>
                <c:ptCount val="400"/>
                <c:pt idx="0">
                  <c:v>3.7899999618530273</c:v>
                </c:pt>
                <c:pt idx="1">
                  <c:v>3.7999999523162842</c:v>
                </c:pt>
                <c:pt idx="2">
                  <c:v>3.7999999523162842</c:v>
                </c:pt>
                <c:pt idx="3">
                  <c:v>3.7999999523162842</c:v>
                </c:pt>
                <c:pt idx="4">
                  <c:v>3.7999999523162842</c:v>
                </c:pt>
                <c:pt idx="5">
                  <c:v>3.7999999523162842</c:v>
                </c:pt>
                <c:pt idx="6">
                  <c:v>3.7899999618530273</c:v>
                </c:pt>
                <c:pt idx="7">
                  <c:v>3.7999999523162842</c:v>
                </c:pt>
                <c:pt idx="8">
                  <c:v>3.7999999523162842</c:v>
                </c:pt>
                <c:pt idx="9">
                  <c:v>3.7999999523162842</c:v>
                </c:pt>
                <c:pt idx="10">
                  <c:v>3.7999999523162842</c:v>
                </c:pt>
                <c:pt idx="11">
                  <c:v>3.7999999523162842</c:v>
                </c:pt>
                <c:pt idx="12">
                  <c:v>3.7999999523162842</c:v>
                </c:pt>
                <c:pt idx="13">
                  <c:v>3.7999999523162842</c:v>
                </c:pt>
                <c:pt idx="14">
                  <c:v>3.7999999523162842</c:v>
                </c:pt>
                <c:pt idx="15">
                  <c:v>3.7999999523162842</c:v>
                </c:pt>
                <c:pt idx="16">
                  <c:v>3.7999999523162842</c:v>
                </c:pt>
                <c:pt idx="17">
                  <c:v>3.7899999618530273</c:v>
                </c:pt>
                <c:pt idx="18">
                  <c:v>3.7599999904632568</c:v>
                </c:pt>
                <c:pt idx="19">
                  <c:v>1.8999999761581421</c:v>
                </c:pt>
                <c:pt idx="20">
                  <c:v>0.36000001430511475</c:v>
                </c:pt>
                <c:pt idx="21">
                  <c:v>3.9999999105930328E-2</c:v>
                </c:pt>
                <c:pt idx="22">
                  <c:v>1.9999999552965164E-2</c:v>
                </c:pt>
                <c:pt idx="23">
                  <c:v>1.9999999552965164E-2</c:v>
                </c:pt>
                <c:pt idx="24">
                  <c:v>9.9999997764825821E-3</c:v>
                </c:pt>
                <c:pt idx="25">
                  <c:v>9.9999997764825821E-3</c:v>
                </c:pt>
                <c:pt idx="26">
                  <c:v>9.9999997764825821E-3</c:v>
                </c:pt>
                <c:pt idx="27">
                  <c:v>9.9999997764825821E-3</c:v>
                </c:pt>
                <c:pt idx="28">
                  <c:v>9.9999997764825821E-3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9.9999997764825821E-3</c:v>
                </c:pt>
                <c:pt idx="54">
                  <c:v>2.0099999904632568</c:v>
                </c:pt>
                <c:pt idx="55">
                  <c:v>1.8300000429153442</c:v>
                </c:pt>
                <c:pt idx="56">
                  <c:v>0.67000001668930054</c:v>
                </c:pt>
                <c:pt idx="57">
                  <c:v>7.0000000298023224E-2</c:v>
                </c:pt>
                <c:pt idx="58">
                  <c:v>5.000000074505806E-2</c:v>
                </c:pt>
                <c:pt idx="59">
                  <c:v>2.1099998950958252</c:v>
                </c:pt>
                <c:pt idx="60">
                  <c:v>0.46000000834465027</c:v>
                </c:pt>
                <c:pt idx="61">
                  <c:v>0.10999999940395355</c:v>
                </c:pt>
                <c:pt idx="62">
                  <c:v>5.9999998658895493E-2</c:v>
                </c:pt>
                <c:pt idx="63">
                  <c:v>0.23999999463558197</c:v>
                </c:pt>
                <c:pt idx="64">
                  <c:v>0.31000000238418579</c:v>
                </c:pt>
                <c:pt idx="65">
                  <c:v>0.30000001192092896</c:v>
                </c:pt>
                <c:pt idx="66">
                  <c:v>0.23999999463558197</c:v>
                </c:pt>
                <c:pt idx="67">
                  <c:v>0.20999999344348907</c:v>
                </c:pt>
                <c:pt idx="68">
                  <c:v>0.20000000298023224</c:v>
                </c:pt>
                <c:pt idx="69">
                  <c:v>0.18000000715255737</c:v>
                </c:pt>
                <c:pt idx="70">
                  <c:v>0.15999999642372131</c:v>
                </c:pt>
                <c:pt idx="71">
                  <c:v>0.17000000178813934</c:v>
                </c:pt>
                <c:pt idx="72">
                  <c:v>0.15999999642372131</c:v>
                </c:pt>
                <c:pt idx="73">
                  <c:v>0.10999999940395355</c:v>
                </c:pt>
                <c:pt idx="74">
                  <c:v>0.12999999523162842</c:v>
                </c:pt>
                <c:pt idx="75">
                  <c:v>0.12999999523162842</c:v>
                </c:pt>
                <c:pt idx="76">
                  <c:v>0.11999999731779099</c:v>
                </c:pt>
                <c:pt idx="77">
                  <c:v>0.10999999940395355</c:v>
                </c:pt>
                <c:pt idx="78">
                  <c:v>0.10999999940395355</c:v>
                </c:pt>
                <c:pt idx="79">
                  <c:v>0.10999999940395355</c:v>
                </c:pt>
                <c:pt idx="80">
                  <c:v>0.11999999731779099</c:v>
                </c:pt>
                <c:pt idx="81">
                  <c:v>0.18999999761581421</c:v>
                </c:pt>
                <c:pt idx="82">
                  <c:v>0.18000000715255737</c:v>
                </c:pt>
                <c:pt idx="83">
                  <c:v>0.15000000596046448</c:v>
                </c:pt>
                <c:pt idx="84">
                  <c:v>0.14000000059604645</c:v>
                </c:pt>
                <c:pt idx="85">
                  <c:v>0.12999999523162842</c:v>
                </c:pt>
                <c:pt idx="86">
                  <c:v>0.15999999642372131</c:v>
                </c:pt>
                <c:pt idx="87">
                  <c:v>0.15000000596046448</c:v>
                </c:pt>
                <c:pt idx="88">
                  <c:v>0.14000000059604645</c:v>
                </c:pt>
                <c:pt idx="89">
                  <c:v>0.14000000059604645</c:v>
                </c:pt>
                <c:pt idx="90">
                  <c:v>0.10999999940395355</c:v>
                </c:pt>
                <c:pt idx="91">
                  <c:v>7.9999998211860657E-2</c:v>
                </c:pt>
                <c:pt idx="92">
                  <c:v>7.9999998211860657E-2</c:v>
                </c:pt>
                <c:pt idx="93">
                  <c:v>7.9999998211860657E-2</c:v>
                </c:pt>
                <c:pt idx="94">
                  <c:v>7.9999998211860657E-2</c:v>
                </c:pt>
                <c:pt idx="95">
                  <c:v>9.0000003576278687E-2</c:v>
                </c:pt>
                <c:pt idx="96">
                  <c:v>0.14000000059604645</c:v>
                </c:pt>
                <c:pt idx="97">
                  <c:v>0.15999999642372131</c:v>
                </c:pt>
                <c:pt idx="98">
                  <c:v>0.12999999523162842</c:v>
                </c:pt>
                <c:pt idx="99">
                  <c:v>0.18999999761581421</c:v>
                </c:pt>
                <c:pt idx="100">
                  <c:v>0.17000000178813934</c:v>
                </c:pt>
                <c:pt idx="101">
                  <c:v>0.15000000596046448</c:v>
                </c:pt>
                <c:pt idx="102">
                  <c:v>0.15999999642372131</c:v>
                </c:pt>
                <c:pt idx="103">
                  <c:v>0.18000000715255737</c:v>
                </c:pt>
                <c:pt idx="104">
                  <c:v>0.18000000715255737</c:v>
                </c:pt>
                <c:pt idx="105">
                  <c:v>0.15000000596046448</c:v>
                </c:pt>
                <c:pt idx="106">
                  <c:v>0.18000000715255737</c:v>
                </c:pt>
                <c:pt idx="107">
                  <c:v>0.20000000298023224</c:v>
                </c:pt>
                <c:pt idx="108">
                  <c:v>0.20999999344348907</c:v>
                </c:pt>
                <c:pt idx="109">
                  <c:v>0.25</c:v>
                </c:pt>
                <c:pt idx="110">
                  <c:v>0.23000000417232513</c:v>
                </c:pt>
                <c:pt idx="111">
                  <c:v>0.18000000715255737</c:v>
                </c:pt>
                <c:pt idx="112">
                  <c:v>0.18000000715255737</c:v>
                </c:pt>
                <c:pt idx="113">
                  <c:v>0.18999999761581421</c:v>
                </c:pt>
                <c:pt idx="114">
                  <c:v>0.20999999344348907</c:v>
                </c:pt>
                <c:pt idx="115">
                  <c:v>0.15000000596046448</c:v>
                </c:pt>
                <c:pt idx="116">
                  <c:v>0.14000000059604645</c:v>
                </c:pt>
                <c:pt idx="117">
                  <c:v>0.14000000059604645</c:v>
                </c:pt>
                <c:pt idx="118">
                  <c:v>0.12999999523162842</c:v>
                </c:pt>
                <c:pt idx="119">
                  <c:v>0.15000000596046448</c:v>
                </c:pt>
                <c:pt idx="120">
                  <c:v>0.18000000715255737</c:v>
                </c:pt>
                <c:pt idx="121">
                  <c:v>0.20000000298023224</c:v>
                </c:pt>
                <c:pt idx="122">
                  <c:v>0.10000000149011612</c:v>
                </c:pt>
                <c:pt idx="123">
                  <c:v>9.0000003576278687E-2</c:v>
                </c:pt>
                <c:pt idx="124">
                  <c:v>7.9999998211860657E-2</c:v>
                </c:pt>
                <c:pt idx="125">
                  <c:v>0.10999999940395355</c:v>
                </c:pt>
                <c:pt idx="126">
                  <c:v>0.11999999731779099</c:v>
                </c:pt>
                <c:pt idx="127">
                  <c:v>0.14000000059604645</c:v>
                </c:pt>
                <c:pt idx="128">
                  <c:v>0.15999999642372131</c:v>
                </c:pt>
                <c:pt idx="129">
                  <c:v>0.17000000178813934</c:v>
                </c:pt>
                <c:pt idx="130">
                  <c:v>0.17000000178813934</c:v>
                </c:pt>
                <c:pt idx="131">
                  <c:v>0.15999999642372131</c:v>
                </c:pt>
                <c:pt idx="132">
                  <c:v>0.15999999642372131</c:v>
                </c:pt>
                <c:pt idx="133">
                  <c:v>0.14000000059604645</c:v>
                </c:pt>
                <c:pt idx="134">
                  <c:v>0.14000000059604645</c:v>
                </c:pt>
                <c:pt idx="135">
                  <c:v>0.15000000596046448</c:v>
                </c:pt>
                <c:pt idx="136">
                  <c:v>0.14000000059604645</c:v>
                </c:pt>
                <c:pt idx="137">
                  <c:v>0.14000000059604645</c:v>
                </c:pt>
                <c:pt idx="138">
                  <c:v>0.14000000059604645</c:v>
                </c:pt>
                <c:pt idx="139">
                  <c:v>0.14000000059604645</c:v>
                </c:pt>
                <c:pt idx="140">
                  <c:v>0.12999999523162842</c:v>
                </c:pt>
                <c:pt idx="141">
                  <c:v>0.12999999523162842</c:v>
                </c:pt>
                <c:pt idx="142">
                  <c:v>0.12999999523162842</c:v>
                </c:pt>
                <c:pt idx="143">
                  <c:v>0.11999999731779099</c:v>
                </c:pt>
                <c:pt idx="144">
                  <c:v>0.10999999940395355</c:v>
                </c:pt>
                <c:pt idx="145">
                  <c:v>0.10999999940395355</c:v>
                </c:pt>
                <c:pt idx="146">
                  <c:v>0.10000000149011612</c:v>
                </c:pt>
                <c:pt idx="147">
                  <c:v>0.10000000149011612</c:v>
                </c:pt>
                <c:pt idx="148">
                  <c:v>9.0000003576278687E-2</c:v>
                </c:pt>
                <c:pt idx="149">
                  <c:v>9.0000003576278687E-2</c:v>
                </c:pt>
                <c:pt idx="150">
                  <c:v>7.9999998211860657E-2</c:v>
                </c:pt>
                <c:pt idx="151">
                  <c:v>7.9999998211860657E-2</c:v>
                </c:pt>
                <c:pt idx="152">
                  <c:v>7.9999998211860657E-2</c:v>
                </c:pt>
                <c:pt idx="153">
                  <c:v>7.9999998211860657E-2</c:v>
                </c:pt>
                <c:pt idx="154">
                  <c:v>7.0000000298023224E-2</c:v>
                </c:pt>
                <c:pt idx="155">
                  <c:v>7.0000000298023224E-2</c:v>
                </c:pt>
                <c:pt idx="156">
                  <c:v>7.0000000298023224E-2</c:v>
                </c:pt>
                <c:pt idx="157">
                  <c:v>7.0000000298023224E-2</c:v>
                </c:pt>
                <c:pt idx="158">
                  <c:v>7.0000000298023224E-2</c:v>
                </c:pt>
                <c:pt idx="159">
                  <c:v>5.9999998658895493E-2</c:v>
                </c:pt>
                <c:pt idx="160">
                  <c:v>5.9999998658895493E-2</c:v>
                </c:pt>
                <c:pt idx="161">
                  <c:v>5.9999998658895493E-2</c:v>
                </c:pt>
                <c:pt idx="162">
                  <c:v>5.9999998658895493E-2</c:v>
                </c:pt>
                <c:pt idx="163">
                  <c:v>5.9999998658895493E-2</c:v>
                </c:pt>
                <c:pt idx="164">
                  <c:v>5.9999998658895493E-2</c:v>
                </c:pt>
                <c:pt idx="165">
                  <c:v>5.9999998658895493E-2</c:v>
                </c:pt>
                <c:pt idx="166">
                  <c:v>5.9999998658895493E-2</c:v>
                </c:pt>
                <c:pt idx="167">
                  <c:v>5.9999998658895493E-2</c:v>
                </c:pt>
                <c:pt idx="168">
                  <c:v>5.9999998658895493E-2</c:v>
                </c:pt>
                <c:pt idx="169">
                  <c:v>7.0000000298023224E-2</c:v>
                </c:pt>
                <c:pt idx="170">
                  <c:v>5.9999998658895493E-2</c:v>
                </c:pt>
                <c:pt idx="171">
                  <c:v>5.9999998658895493E-2</c:v>
                </c:pt>
                <c:pt idx="172">
                  <c:v>5.9999998658895493E-2</c:v>
                </c:pt>
                <c:pt idx="173">
                  <c:v>5.9999998658895493E-2</c:v>
                </c:pt>
                <c:pt idx="174">
                  <c:v>5.9999998658895493E-2</c:v>
                </c:pt>
                <c:pt idx="175">
                  <c:v>7.0000000298023224E-2</c:v>
                </c:pt>
                <c:pt idx="176">
                  <c:v>7.0000000298023224E-2</c:v>
                </c:pt>
                <c:pt idx="177">
                  <c:v>7.0000000298023224E-2</c:v>
                </c:pt>
                <c:pt idx="178">
                  <c:v>7.0000000298023224E-2</c:v>
                </c:pt>
                <c:pt idx="179">
                  <c:v>7.0000000298023224E-2</c:v>
                </c:pt>
                <c:pt idx="180">
                  <c:v>7.9999998211860657E-2</c:v>
                </c:pt>
                <c:pt idx="181">
                  <c:v>7.0000000298023224E-2</c:v>
                </c:pt>
                <c:pt idx="182">
                  <c:v>7.0000000298023224E-2</c:v>
                </c:pt>
                <c:pt idx="183">
                  <c:v>7.0000000298023224E-2</c:v>
                </c:pt>
                <c:pt idx="184">
                  <c:v>7.0000000298023224E-2</c:v>
                </c:pt>
                <c:pt idx="185">
                  <c:v>5.9999998658895493E-2</c:v>
                </c:pt>
                <c:pt idx="186">
                  <c:v>5.9999998658895493E-2</c:v>
                </c:pt>
                <c:pt idx="187">
                  <c:v>5.9999998658895493E-2</c:v>
                </c:pt>
                <c:pt idx="188">
                  <c:v>5.9999998658895493E-2</c:v>
                </c:pt>
                <c:pt idx="189">
                  <c:v>5.9999998658895493E-2</c:v>
                </c:pt>
                <c:pt idx="190">
                  <c:v>5.9999998658895493E-2</c:v>
                </c:pt>
                <c:pt idx="191">
                  <c:v>5.9999998658895493E-2</c:v>
                </c:pt>
                <c:pt idx="192">
                  <c:v>5.9999998658895493E-2</c:v>
                </c:pt>
                <c:pt idx="193">
                  <c:v>5.9999998658895493E-2</c:v>
                </c:pt>
                <c:pt idx="194">
                  <c:v>5.9999998658895493E-2</c:v>
                </c:pt>
                <c:pt idx="195">
                  <c:v>5.9999998658895493E-2</c:v>
                </c:pt>
                <c:pt idx="196">
                  <c:v>5.9999998658895493E-2</c:v>
                </c:pt>
                <c:pt idx="197">
                  <c:v>5.9999998658895493E-2</c:v>
                </c:pt>
                <c:pt idx="198">
                  <c:v>5.9999998658895493E-2</c:v>
                </c:pt>
                <c:pt idx="199">
                  <c:v>5.9999998658895493E-2</c:v>
                </c:pt>
                <c:pt idx="200">
                  <c:v>5.9999998658895493E-2</c:v>
                </c:pt>
                <c:pt idx="201">
                  <c:v>5.9999998658895493E-2</c:v>
                </c:pt>
                <c:pt idx="202">
                  <c:v>5.9999998658895493E-2</c:v>
                </c:pt>
                <c:pt idx="203">
                  <c:v>5.9999998658895493E-2</c:v>
                </c:pt>
                <c:pt idx="204">
                  <c:v>5.9999998658895493E-2</c:v>
                </c:pt>
                <c:pt idx="205">
                  <c:v>5.000000074505806E-2</c:v>
                </c:pt>
                <c:pt idx="206">
                  <c:v>5.000000074505806E-2</c:v>
                </c:pt>
                <c:pt idx="207">
                  <c:v>5.000000074505806E-2</c:v>
                </c:pt>
                <c:pt idx="208">
                  <c:v>5.9999998658895493E-2</c:v>
                </c:pt>
                <c:pt idx="209">
                  <c:v>5.9999998658895493E-2</c:v>
                </c:pt>
                <c:pt idx="210">
                  <c:v>5.9999998658895493E-2</c:v>
                </c:pt>
                <c:pt idx="211">
                  <c:v>5.9999998658895493E-2</c:v>
                </c:pt>
                <c:pt idx="212">
                  <c:v>5.9999998658895493E-2</c:v>
                </c:pt>
                <c:pt idx="213">
                  <c:v>5.000000074505806E-2</c:v>
                </c:pt>
                <c:pt idx="214">
                  <c:v>5.000000074505806E-2</c:v>
                </c:pt>
                <c:pt idx="215">
                  <c:v>5.000000074505806E-2</c:v>
                </c:pt>
                <c:pt idx="216">
                  <c:v>5.000000074505806E-2</c:v>
                </c:pt>
                <c:pt idx="217">
                  <c:v>5.000000074505806E-2</c:v>
                </c:pt>
                <c:pt idx="218">
                  <c:v>5.000000074505806E-2</c:v>
                </c:pt>
                <c:pt idx="219">
                  <c:v>5.000000074505806E-2</c:v>
                </c:pt>
                <c:pt idx="220">
                  <c:v>5.000000074505806E-2</c:v>
                </c:pt>
                <c:pt idx="221">
                  <c:v>5.000000074505806E-2</c:v>
                </c:pt>
                <c:pt idx="222">
                  <c:v>5.000000074505806E-2</c:v>
                </c:pt>
                <c:pt idx="223">
                  <c:v>5.000000074505806E-2</c:v>
                </c:pt>
                <c:pt idx="224">
                  <c:v>5.000000074505806E-2</c:v>
                </c:pt>
                <c:pt idx="225">
                  <c:v>5.000000074505806E-2</c:v>
                </c:pt>
                <c:pt idx="226">
                  <c:v>5.000000074505806E-2</c:v>
                </c:pt>
                <c:pt idx="227">
                  <c:v>5.000000074505806E-2</c:v>
                </c:pt>
                <c:pt idx="228">
                  <c:v>5.000000074505806E-2</c:v>
                </c:pt>
                <c:pt idx="229">
                  <c:v>5.000000074505806E-2</c:v>
                </c:pt>
                <c:pt idx="230">
                  <c:v>5.000000074505806E-2</c:v>
                </c:pt>
                <c:pt idx="231">
                  <c:v>5.000000074505806E-2</c:v>
                </c:pt>
                <c:pt idx="232">
                  <c:v>5.000000074505806E-2</c:v>
                </c:pt>
                <c:pt idx="233">
                  <c:v>5.000000074505806E-2</c:v>
                </c:pt>
                <c:pt idx="234">
                  <c:v>5.000000074505806E-2</c:v>
                </c:pt>
                <c:pt idx="235">
                  <c:v>5.000000074505806E-2</c:v>
                </c:pt>
                <c:pt idx="236">
                  <c:v>5.000000074505806E-2</c:v>
                </c:pt>
                <c:pt idx="237">
                  <c:v>5.000000074505806E-2</c:v>
                </c:pt>
                <c:pt idx="238">
                  <c:v>5.000000074505806E-2</c:v>
                </c:pt>
                <c:pt idx="239">
                  <c:v>5.000000074505806E-2</c:v>
                </c:pt>
                <c:pt idx="240">
                  <c:v>5.000000074505806E-2</c:v>
                </c:pt>
                <c:pt idx="241">
                  <c:v>5.000000074505806E-2</c:v>
                </c:pt>
                <c:pt idx="242">
                  <c:v>5.000000074505806E-2</c:v>
                </c:pt>
                <c:pt idx="243">
                  <c:v>5.000000074505806E-2</c:v>
                </c:pt>
                <c:pt idx="244">
                  <c:v>5.000000074505806E-2</c:v>
                </c:pt>
                <c:pt idx="245">
                  <c:v>5.000000074505806E-2</c:v>
                </c:pt>
                <c:pt idx="246">
                  <c:v>5.000000074505806E-2</c:v>
                </c:pt>
                <c:pt idx="247">
                  <c:v>5.000000074505806E-2</c:v>
                </c:pt>
                <c:pt idx="248">
                  <c:v>5.000000074505806E-2</c:v>
                </c:pt>
                <c:pt idx="249">
                  <c:v>5.000000074505806E-2</c:v>
                </c:pt>
                <c:pt idx="250">
                  <c:v>5.000000074505806E-2</c:v>
                </c:pt>
                <c:pt idx="251">
                  <c:v>5.000000074505806E-2</c:v>
                </c:pt>
                <c:pt idx="252">
                  <c:v>5.000000074505806E-2</c:v>
                </c:pt>
                <c:pt idx="253">
                  <c:v>5.000000074505806E-2</c:v>
                </c:pt>
                <c:pt idx="254">
                  <c:v>5.000000074505806E-2</c:v>
                </c:pt>
                <c:pt idx="255">
                  <c:v>5.000000074505806E-2</c:v>
                </c:pt>
                <c:pt idx="256">
                  <c:v>5.000000074505806E-2</c:v>
                </c:pt>
                <c:pt idx="257">
                  <c:v>5.000000074505806E-2</c:v>
                </c:pt>
                <c:pt idx="258">
                  <c:v>5.000000074505806E-2</c:v>
                </c:pt>
                <c:pt idx="259">
                  <c:v>5.000000074505806E-2</c:v>
                </c:pt>
                <c:pt idx="260">
                  <c:v>5.000000074505806E-2</c:v>
                </c:pt>
                <c:pt idx="261">
                  <c:v>5.000000074505806E-2</c:v>
                </c:pt>
                <c:pt idx="262">
                  <c:v>5.000000074505806E-2</c:v>
                </c:pt>
                <c:pt idx="263">
                  <c:v>5.000000074505806E-2</c:v>
                </c:pt>
                <c:pt idx="264">
                  <c:v>5.000000074505806E-2</c:v>
                </c:pt>
                <c:pt idx="265">
                  <c:v>3.9999999105930328E-2</c:v>
                </c:pt>
                <c:pt idx="266">
                  <c:v>3.9999999105930328E-2</c:v>
                </c:pt>
                <c:pt idx="267">
                  <c:v>3.9999999105930328E-2</c:v>
                </c:pt>
                <c:pt idx="268">
                  <c:v>3.9999999105930328E-2</c:v>
                </c:pt>
                <c:pt idx="269">
                  <c:v>3.9999999105930328E-2</c:v>
                </c:pt>
                <c:pt idx="270">
                  <c:v>3.9999999105930328E-2</c:v>
                </c:pt>
                <c:pt idx="271">
                  <c:v>3.9999999105930328E-2</c:v>
                </c:pt>
                <c:pt idx="272">
                  <c:v>3.9999999105930328E-2</c:v>
                </c:pt>
                <c:pt idx="273">
                  <c:v>3.9999999105930328E-2</c:v>
                </c:pt>
                <c:pt idx="274">
                  <c:v>3.9999999105930328E-2</c:v>
                </c:pt>
                <c:pt idx="275">
                  <c:v>3.9999999105930328E-2</c:v>
                </c:pt>
                <c:pt idx="276">
                  <c:v>3.9999999105930328E-2</c:v>
                </c:pt>
                <c:pt idx="277">
                  <c:v>3.9999999105930328E-2</c:v>
                </c:pt>
                <c:pt idx="278">
                  <c:v>3.9999999105930328E-2</c:v>
                </c:pt>
                <c:pt idx="279">
                  <c:v>3.9999999105930328E-2</c:v>
                </c:pt>
                <c:pt idx="280">
                  <c:v>3.9999999105930328E-2</c:v>
                </c:pt>
                <c:pt idx="281">
                  <c:v>3.9999999105930328E-2</c:v>
                </c:pt>
                <c:pt idx="282">
                  <c:v>3.9999999105930328E-2</c:v>
                </c:pt>
                <c:pt idx="283">
                  <c:v>3.9999999105930328E-2</c:v>
                </c:pt>
                <c:pt idx="284">
                  <c:v>3.9999999105930328E-2</c:v>
                </c:pt>
                <c:pt idx="285">
                  <c:v>3.9999999105930328E-2</c:v>
                </c:pt>
                <c:pt idx="286">
                  <c:v>3.9999999105930328E-2</c:v>
                </c:pt>
                <c:pt idx="287">
                  <c:v>3.9999999105930328E-2</c:v>
                </c:pt>
                <c:pt idx="288">
                  <c:v>3.9999999105930328E-2</c:v>
                </c:pt>
                <c:pt idx="289">
                  <c:v>3.9999999105930328E-2</c:v>
                </c:pt>
                <c:pt idx="290">
                  <c:v>3.9999999105930328E-2</c:v>
                </c:pt>
                <c:pt idx="291">
                  <c:v>3.9999999105930328E-2</c:v>
                </c:pt>
                <c:pt idx="292">
                  <c:v>3.9999999105930328E-2</c:v>
                </c:pt>
                <c:pt idx="293">
                  <c:v>3.9999999105930328E-2</c:v>
                </c:pt>
                <c:pt idx="294">
                  <c:v>3.9999999105930328E-2</c:v>
                </c:pt>
                <c:pt idx="295">
                  <c:v>3.9999999105930328E-2</c:v>
                </c:pt>
                <c:pt idx="296">
                  <c:v>3.9999999105930328E-2</c:v>
                </c:pt>
                <c:pt idx="297">
                  <c:v>3.9999999105930328E-2</c:v>
                </c:pt>
                <c:pt idx="298">
                  <c:v>3.9999999105930328E-2</c:v>
                </c:pt>
                <c:pt idx="299">
                  <c:v>3.9999999105930328E-2</c:v>
                </c:pt>
                <c:pt idx="300">
                  <c:v>3.9999999105930328E-2</c:v>
                </c:pt>
                <c:pt idx="301">
                  <c:v>3.9999999105930328E-2</c:v>
                </c:pt>
                <c:pt idx="302">
                  <c:v>3.9999999105930328E-2</c:v>
                </c:pt>
                <c:pt idx="303">
                  <c:v>2.9999999329447746E-2</c:v>
                </c:pt>
                <c:pt idx="304">
                  <c:v>3.9999999105930328E-2</c:v>
                </c:pt>
                <c:pt idx="305">
                  <c:v>2.9999999329447746E-2</c:v>
                </c:pt>
                <c:pt idx="306">
                  <c:v>2.9999999329447746E-2</c:v>
                </c:pt>
                <c:pt idx="307">
                  <c:v>2.9999999329447746E-2</c:v>
                </c:pt>
                <c:pt idx="308">
                  <c:v>2.9999999329447746E-2</c:v>
                </c:pt>
                <c:pt idx="309">
                  <c:v>2.9999999329447746E-2</c:v>
                </c:pt>
                <c:pt idx="310">
                  <c:v>2.9999999329447746E-2</c:v>
                </c:pt>
                <c:pt idx="311">
                  <c:v>2.9999999329447746E-2</c:v>
                </c:pt>
                <c:pt idx="312">
                  <c:v>2.9999999329447746E-2</c:v>
                </c:pt>
                <c:pt idx="313">
                  <c:v>2.9999999329447746E-2</c:v>
                </c:pt>
                <c:pt idx="314">
                  <c:v>2.9999999329447746E-2</c:v>
                </c:pt>
                <c:pt idx="315">
                  <c:v>2.9999999329447746E-2</c:v>
                </c:pt>
                <c:pt idx="316">
                  <c:v>2.9999999329447746E-2</c:v>
                </c:pt>
                <c:pt idx="317">
                  <c:v>2.9999999329447746E-2</c:v>
                </c:pt>
                <c:pt idx="318">
                  <c:v>2.9999999329447746E-2</c:v>
                </c:pt>
                <c:pt idx="319">
                  <c:v>2.9999999329447746E-2</c:v>
                </c:pt>
                <c:pt idx="320">
                  <c:v>2.9999999329447746E-2</c:v>
                </c:pt>
                <c:pt idx="321">
                  <c:v>2.9999999329447746E-2</c:v>
                </c:pt>
                <c:pt idx="322">
                  <c:v>2.9999999329447746E-2</c:v>
                </c:pt>
                <c:pt idx="323">
                  <c:v>2.9999999329447746E-2</c:v>
                </c:pt>
                <c:pt idx="324">
                  <c:v>2.9999999329447746E-2</c:v>
                </c:pt>
                <c:pt idx="325">
                  <c:v>2.9999999329447746E-2</c:v>
                </c:pt>
                <c:pt idx="326">
                  <c:v>2.9999999329447746E-2</c:v>
                </c:pt>
                <c:pt idx="327">
                  <c:v>2.9999999329447746E-2</c:v>
                </c:pt>
                <c:pt idx="328">
                  <c:v>2.9999999329447746E-2</c:v>
                </c:pt>
                <c:pt idx="329">
                  <c:v>2.9999999329447746E-2</c:v>
                </c:pt>
                <c:pt idx="330">
                  <c:v>2.9999999329447746E-2</c:v>
                </c:pt>
                <c:pt idx="331">
                  <c:v>2.9999999329447746E-2</c:v>
                </c:pt>
                <c:pt idx="332">
                  <c:v>2.9999999329447746E-2</c:v>
                </c:pt>
                <c:pt idx="333">
                  <c:v>2.9999999329447746E-2</c:v>
                </c:pt>
                <c:pt idx="334">
                  <c:v>2.9999999329447746E-2</c:v>
                </c:pt>
                <c:pt idx="335">
                  <c:v>2.9999999329447746E-2</c:v>
                </c:pt>
                <c:pt idx="336">
                  <c:v>2.9999999329447746E-2</c:v>
                </c:pt>
                <c:pt idx="337">
                  <c:v>1.9999999552965164E-2</c:v>
                </c:pt>
                <c:pt idx="338">
                  <c:v>2.9999999329447746E-2</c:v>
                </c:pt>
                <c:pt idx="339">
                  <c:v>1.9999999552965164E-2</c:v>
                </c:pt>
                <c:pt idx="340">
                  <c:v>1.9999999552965164E-2</c:v>
                </c:pt>
                <c:pt idx="341">
                  <c:v>1.9999999552965164E-2</c:v>
                </c:pt>
                <c:pt idx="342">
                  <c:v>1.9999999552965164E-2</c:v>
                </c:pt>
                <c:pt idx="343">
                  <c:v>1.9999999552965164E-2</c:v>
                </c:pt>
                <c:pt idx="344">
                  <c:v>1.9999999552965164E-2</c:v>
                </c:pt>
                <c:pt idx="345">
                  <c:v>1.9999999552965164E-2</c:v>
                </c:pt>
                <c:pt idx="346">
                  <c:v>1.9999999552965164E-2</c:v>
                </c:pt>
                <c:pt idx="347">
                  <c:v>1.9999999552965164E-2</c:v>
                </c:pt>
                <c:pt idx="348">
                  <c:v>1.9999999552965164E-2</c:v>
                </c:pt>
                <c:pt idx="349">
                  <c:v>1.9999999552965164E-2</c:v>
                </c:pt>
                <c:pt idx="350">
                  <c:v>1.9999999552965164E-2</c:v>
                </c:pt>
                <c:pt idx="351">
                  <c:v>1.9999999552965164E-2</c:v>
                </c:pt>
                <c:pt idx="352">
                  <c:v>1.9999999552965164E-2</c:v>
                </c:pt>
                <c:pt idx="353">
                  <c:v>1.9999999552965164E-2</c:v>
                </c:pt>
                <c:pt idx="354">
                  <c:v>1.9999999552965164E-2</c:v>
                </c:pt>
                <c:pt idx="355">
                  <c:v>1.9999999552965164E-2</c:v>
                </c:pt>
                <c:pt idx="356">
                  <c:v>1.9999999552965164E-2</c:v>
                </c:pt>
                <c:pt idx="357">
                  <c:v>1.9999999552965164E-2</c:v>
                </c:pt>
                <c:pt idx="358">
                  <c:v>1.9999999552965164E-2</c:v>
                </c:pt>
                <c:pt idx="359">
                  <c:v>1.9999999552965164E-2</c:v>
                </c:pt>
                <c:pt idx="360">
                  <c:v>1.9999999552965164E-2</c:v>
                </c:pt>
                <c:pt idx="361">
                  <c:v>1.9999999552965164E-2</c:v>
                </c:pt>
                <c:pt idx="362">
                  <c:v>1.9999999552965164E-2</c:v>
                </c:pt>
                <c:pt idx="363">
                  <c:v>1.9999999552965164E-2</c:v>
                </c:pt>
                <c:pt idx="364">
                  <c:v>1.9999999552965164E-2</c:v>
                </c:pt>
                <c:pt idx="365">
                  <c:v>1.9999999552965164E-2</c:v>
                </c:pt>
                <c:pt idx="366">
                  <c:v>1.9999999552965164E-2</c:v>
                </c:pt>
                <c:pt idx="367">
                  <c:v>1.9999999552965164E-2</c:v>
                </c:pt>
                <c:pt idx="368">
                  <c:v>1.9999999552965164E-2</c:v>
                </c:pt>
                <c:pt idx="369">
                  <c:v>1.9999999552965164E-2</c:v>
                </c:pt>
                <c:pt idx="370">
                  <c:v>1.9999999552965164E-2</c:v>
                </c:pt>
                <c:pt idx="371">
                  <c:v>1.9999999552965164E-2</c:v>
                </c:pt>
                <c:pt idx="372">
                  <c:v>1.9999999552965164E-2</c:v>
                </c:pt>
                <c:pt idx="373">
                  <c:v>1.9999999552965164E-2</c:v>
                </c:pt>
                <c:pt idx="374">
                  <c:v>1.9999999552965164E-2</c:v>
                </c:pt>
                <c:pt idx="375">
                  <c:v>2.9999999329447746E-2</c:v>
                </c:pt>
                <c:pt idx="376">
                  <c:v>1.9999999552965164E-2</c:v>
                </c:pt>
                <c:pt idx="377">
                  <c:v>1.9999999552965164E-2</c:v>
                </c:pt>
                <c:pt idx="378">
                  <c:v>1.9999999552965164E-2</c:v>
                </c:pt>
                <c:pt idx="379">
                  <c:v>1.9999999552965164E-2</c:v>
                </c:pt>
                <c:pt idx="380">
                  <c:v>1.9999999552965164E-2</c:v>
                </c:pt>
                <c:pt idx="381">
                  <c:v>1.9999999552965164E-2</c:v>
                </c:pt>
                <c:pt idx="382">
                  <c:v>1.9999999552965164E-2</c:v>
                </c:pt>
                <c:pt idx="383">
                  <c:v>1.9999999552965164E-2</c:v>
                </c:pt>
                <c:pt idx="384">
                  <c:v>1.9999999552965164E-2</c:v>
                </c:pt>
                <c:pt idx="385">
                  <c:v>1.9999999552965164E-2</c:v>
                </c:pt>
                <c:pt idx="386">
                  <c:v>1.9999999552965164E-2</c:v>
                </c:pt>
                <c:pt idx="387">
                  <c:v>1.9999999552965164E-2</c:v>
                </c:pt>
                <c:pt idx="388">
                  <c:v>1.9999999552965164E-2</c:v>
                </c:pt>
                <c:pt idx="389">
                  <c:v>1.9999999552965164E-2</c:v>
                </c:pt>
                <c:pt idx="390">
                  <c:v>1.9999999552965164E-2</c:v>
                </c:pt>
                <c:pt idx="391">
                  <c:v>1.9999999552965164E-2</c:v>
                </c:pt>
                <c:pt idx="392">
                  <c:v>1.9999999552965164E-2</c:v>
                </c:pt>
                <c:pt idx="393">
                  <c:v>1.9999999552965164E-2</c:v>
                </c:pt>
                <c:pt idx="394">
                  <c:v>1.9999999552965164E-2</c:v>
                </c:pt>
                <c:pt idx="395">
                  <c:v>1.9999999552965164E-2</c:v>
                </c:pt>
                <c:pt idx="396">
                  <c:v>1.9999999552965164E-2</c:v>
                </c:pt>
                <c:pt idx="397">
                  <c:v>1.9999999552965164E-2</c:v>
                </c:pt>
                <c:pt idx="398">
                  <c:v>1.9999999552965164E-2</c:v>
                </c:pt>
                <c:pt idx="399">
                  <c:v>1.9999999552965164E-2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'BTP 2,3,4,5,8'!$D$1</c:f>
              <c:strCache>
                <c:ptCount val="1"/>
                <c:pt idx="0">
                  <c:v>Test 3 - 2.19%</c:v>
                </c:pt>
              </c:strCache>
            </c:strRef>
          </c:tx>
          <c:marker>
            <c:symbol val="none"/>
          </c:marker>
          <c:val>
            <c:numRef>
              <c:f>'BTP 2,3,4,5,8'!$D$2:$D$401</c:f>
              <c:numCache>
                <c:formatCode>General</c:formatCode>
                <c:ptCount val="400"/>
                <c:pt idx="0">
                  <c:v>3.8599998950958252</c:v>
                </c:pt>
                <c:pt idx="1">
                  <c:v>3.8499999046325684</c:v>
                </c:pt>
                <c:pt idx="2">
                  <c:v>3.8599998950958252</c:v>
                </c:pt>
                <c:pt idx="3">
                  <c:v>3.8599998950958252</c:v>
                </c:pt>
                <c:pt idx="4">
                  <c:v>3.8599998950958252</c:v>
                </c:pt>
                <c:pt idx="5">
                  <c:v>3.8599998950958252</c:v>
                </c:pt>
                <c:pt idx="6">
                  <c:v>3.8599998950958252</c:v>
                </c:pt>
                <c:pt idx="7">
                  <c:v>3.8599998950958252</c:v>
                </c:pt>
                <c:pt idx="8">
                  <c:v>3.8599998950958252</c:v>
                </c:pt>
                <c:pt idx="9">
                  <c:v>3.8499999046325684</c:v>
                </c:pt>
                <c:pt idx="10">
                  <c:v>3.8599998950958252</c:v>
                </c:pt>
                <c:pt idx="11">
                  <c:v>3.8599998950958252</c:v>
                </c:pt>
                <c:pt idx="12">
                  <c:v>3.8499999046325684</c:v>
                </c:pt>
                <c:pt idx="13">
                  <c:v>3.8499999046325684</c:v>
                </c:pt>
                <c:pt idx="14">
                  <c:v>3.8599998950958252</c:v>
                </c:pt>
                <c:pt idx="15">
                  <c:v>3.8599998950958252</c:v>
                </c:pt>
                <c:pt idx="16">
                  <c:v>3.8199999332427979</c:v>
                </c:pt>
                <c:pt idx="17">
                  <c:v>3.809999942779541</c:v>
                </c:pt>
                <c:pt idx="18">
                  <c:v>1.9099999666213989</c:v>
                </c:pt>
                <c:pt idx="19">
                  <c:v>9.0000003576278687E-2</c:v>
                </c:pt>
                <c:pt idx="20">
                  <c:v>3.9999999105930328E-2</c:v>
                </c:pt>
                <c:pt idx="21">
                  <c:v>2.9999999329447746E-2</c:v>
                </c:pt>
                <c:pt idx="22">
                  <c:v>1.9999999552965164E-2</c:v>
                </c:pt>
                <c:pt idx="23">
                  <c:v>1.9999999552965164E-2</c:v>
                </c:pt>
                <c:pt idx="24">
                  <c:v>9.9999997764825821E-3</c:v>
                </c:pt>
                <c:pt idx="25">
                  <c:v>9.9999997764825821E-3</c:v>
                </c:pt>
                <c:pt idx="26">
                  <c:v>9.9999997764825821E-3</c:v>
                </c:pt>
                <c:pt idx="27">
                  <c:v>9.9999997764825821E-3</c:v>
                </c:pt>
                <c:pt idx="28">
                  <c:v>9.9999997764825821E-3</c:v>
                </c:pt>
                <c:pt idx="29">
                  <c:v>9.9999997764825821E-3</c:v>
                </c:pt>
                <c:pt idx="30">
                  <c:v>9.9999997764825821E-3</c:v>
                </c:pt>
                <c:pt idx="31">
                  <c:v>9.9999997764825821E-3</c:v>
                </c:pt>
                <c:pt idx="32">
                  <c:v>9.9999997764825821E-3</c:v>
                </c:pt>
                <c:pt idx="33">
                  <c:v>9.9999997764825821E-3</c:v>
                </c:pt>
                <c:pt idx="34">
                  <c:v>9.9999997764825821E-3</c:v>
                </c:pt>
                <c:pt idx="35">
                  <c:v>9.9999997764825821E-3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0.15000000596046448</c:v>
                </c:pt>
                <c:pt idx="51">
                  <c:v>1.7599999904632568</c:v>
                </c:pt>
                <c:pt idx="52">
                  <c:v>1.6100000143051147</c:v>
                </c:pt>
                <c:pt idx="53">
                  <c:v>1.8400000333786011</c:v>
                </c:pt>
                <c:pt idx="54">
                  <c:v>2.190000057220459</c:v>
                </c:pt>
                <c:pt idx="55">
                  <c:v>2.190000057220459</c:v>
                </c:pt>
                <c:pt idx="56">
                  <c:v>1.4099999666213989</c:v>
                </c:pt>
                <c:pt idx="57">
                  <c:v>1.0900000333786011</c:v>
                </c:pt>
                <c:pt idx="58">
                  <c:v>1.2699999809265137</c:v>
                </c:pt>
                <c:pt idx="59">
                  <c:v>0.4699999988079071</c:v>
                </c:pt>
                <c:pt idx="60">
                  <c:v>0.28999999165534973</c:v>
                </c:pt>
                <c:pt idx="61">
                  <c:v>0.27000001072883606</c:v>
                </c:pt>
                <c:pt idx="62">
                  <c:v>0.31999999284744263</c:v>
                </c:pt>
                <c:pt idx="63">
                  <c:v>0.28999999165534973</c:v>
                </c:pt>
                <c:pt idx="64">
                  <c:v>0.27000001072883606</c:v>
                </c:pt>
                <c:pt idx="65">
                  <c:v>0.23999999463558197</c:v>
                </c:pt>
                <c:pt idx="66">
                  <c:v>0.2199999988079071</c:v>
                </c:pt>
                <c:pt idx="67">
                  <c:v>0.2199999988079071</c:v>
                </c:pt>
                <c:pt idx="68">
                  <c:v>0.20000000298023224</c:v>
                </c:pt>
                <c:pt idx="69">
                  <c:v>0.18999999761581421</c:v>
                </c:pt>
                <c:pt idx="70">
                  <c:v>0.17000000178813934</c:v>
                </c:pt>
                <c:pt idx="71">
                  <c:v>0.17000000178813934</c:v>
                </c:pt>
                <c:pt idx="72">
                  <c:v>0.18000000715255737</c:v>
                </c:pt>
                <c:pt idx="73">
                  <c:v>0.23000000417232513</c:v>
                </c:pt>
                <c:pt idx="74">
                  <c:v>0.20000000298023224</c:v>
                </c:pt>
                <c:pt idx="75">
                  <c:v>0.18999999761581421</c:v>
                </c:pt>
                <c:pt idx="76">
                  <c:v>0.17000000178813934</c:v>
                </c:pt>
                <c:pt idx="77">
                  <c:v>0.20999999344348907</c:v>
                </c:pt>
                <c:pt idx="78">
                  <c:v>0.20000000298023224</c:v>
                </c:pt>
                <c:pt idx="79">
                  <c:v>0.20000000298023224</c:v>
                </c:pt>
                <c:pt idx="80">
                  <c:v>0.20000000298023224</c:v>
                </c:pt>
                <c:pt idx="81">
                  <c:v>0.23000000417232513</c:v>
                </c:pt>
                <c:pt idx="82">
                  <c:v>0.2199999988079071</c:v>
                </c:pt>
                <c:pt idx="83">
                  <c:v>0.18999999761581421</c:v>
                </c:pt>
                <c:pt idx="84">
                  <c:v>0.20999999344348907</c:v>
                </c:pt>
                <c:pt idx="85">
                  <c:v>0.23000000417232513</c:v>
                </c:pt>
                <c:pt idx="86">
                  <c:v>0.31999999284744263</c:v>
                </c:pt>
                <c:pt idx="87">
                  <c:v>0.36000001430511475</c:v>
                </c:pt>
                <c:pt idx="88">
                  <c:v>0.33000001311302185</c:v>
                </c:pt>
                <c:pt idx="89">
                  <c:v>0.2800000011920929</c:v>
                </c:pt>
                <c:pt idx="90">
                  <c:v>0.2800000011920929</c:v>
                </c:pt>
                <c:pt idx="91">
                  <c:v>0.5</c:v>
                </c:pt>
                <c:pt idx="92">
                  <c:v>1.190000057220459</c:v>
                </c:pt>
                <c:pt idx="93">
                  <c:v>1.2400000095367432</c:v>
                </c:pt>
                <c:pt idx="94">
                  <c:v>0.72000002861022949</c:v>
                </c:pt>
                <c:pt idx="95">
                  <c:v>0.54000002145767212</c:v>
                </c:pt>
                <c:pt idx="96">
                  <c:v>0.49000000953674316</c:v>
                </c:pt>
                <c:pt idx="97">
                  <c:v>0.37000000476837158</c:v>
                </c:pt>
                <c:pt idx="98">
                  <c:v>0.37000000476837158</c:v>
                </c:pt>
                <c:pt idx="99">
                  <c:v>0.23000000417232513</c:v>
                </c:pt>
                <c:pt idx="100">
                  <c:v>0.2199999988079071</c:v>
                </c:pt>
                <c:pt idx="101">
                  <c:v>0.20999999344348907</c:v>
                </c:pt>
                <c:pt idx="102">
                  <c:v>0.18000000715255737</c:v>
                </c:pt>
                <c:pt idx="103">
                  <c:v>0.15000000596046448</c:v>
                </c:pt>
                <c:pt idx="104">
                  <c:v>0.11999999731779099</c:v>
                </c:pt>
                <c:pt idx="105">
                  <c:v>0.15000000596046448</c:v>
                </c:pt>
                <c:pt idx="106">
                  <c:v>0.15000000596046448</c:v>
                </c:pt>
                <c:pt idx="107">
                  <c:v>0.15999999642372131</c:v>
                </c:pt>
                <c:pt idx="108">
                  <c:v>0.11999999731779099</c:v>
                </c:pt>
                <c:pt idx="109">
                  <c:v>0.10999999940395355</c:v>
                </c:pt>
                <c:pt idx="110">
                  <c:v>0.11999999731779099</c:v>
                </c:pt>
                <c:pt idx="111">
                  <c:v>0.12999999523162842</c:v>
                </c:pt>
                <c:pt idx="112">
                  <c:v>0.12999999523162842</c:v>
                </c:pt>
                <c:pt idx="113">
                  <c:v>0.11999999731779099</c:v>
                </c:pt>
                <c:pt idx="114">
                  <c:v>0.15000000596046448</c:v>
                </c:pt>
                <c:pt idx="115">
                  <c:v>0.12999999523162842</c:v>
                </c:pt>
                <c:pt idx="116">
                  <c:v>0.12999999523162842</c:v>
                </c:pt>
                <c:pt idx="117">
                  <c:v>0.12999999523162842</c:v>
                </c:pt>
                <c:pt idx="118">
                  <c:v>0.14000000059604645</c:v>
                </c:pt>
                <c:pt idx="119">
                  <c:v>0.14000000059604645</c:v>
                </c:pt>
                <c:pt idx="120">
                  <c:v>0.14000000059604645</c:v>
                </c:pt>
                <c:pt idx="121">
                  <c:v>0.12999999523162842</c:v>
                </c:pt>
                <c:pt idx="122">
                  <c:v>0.14000000059604645</c:v>
                </c:pt>
                <c:pt idx="123">
                  <c:v>0.14000000059604645</c:v>
                </c:pt>
                <c:pt idx="124">
                  <c:v>0.11999999731779099</c:v>
                </c:pt>
                <c:pt idx="125">
                  <c:v>0.14000000059604645</c:v>
                </c:pt>
                <c:pt idx="126">
                  <c:v>0.14000000059604645</c:v>
                </c:pt>
                <c:pt idx="127">
                  <c:v>0.14000000059604645</c:v>
                </c:pt>
                <c:pt idx="128">
                  <c:v>0.11999999731779099</c:v>
                </c:pt>
                <c:pt idx="129">
                  <c:v>0.11999999731779099</c:v>
                </c:pt>
                <c:pt idx="130">
                  <c:v>0.11999999731779099</c:v>
                </c:pt>
                <c:pt idx="131">
                  <c:v>0.11999999731779099</c:v>
                </c:pt>
                <c:pt idx="132">
                  <c:v>0.10999999940395355</c:v>
                </c:pt>
                <c:pt idx="133">
                  <c:v>0.11999999731779099</c:v>
                </c:pt>
                <c:pt idx="134">
                  <c:v>0.10999999940395355</c:v>
                </c:pt>
                <c:pt idx="135">
                  <c:v>0.10999999940395355</c:v>
                </c:pt>
                <c:pt idx="136">
                  <c:v>0.10999999940395355</c:v>
                </c:pt>
                <c:pt idx="137">
                  <c:v>0.10999999940395355</c:v>
                </c:pt>
                <c:pt idx="138">
                  <c:v>0.11999999731779099</c:v>
                </c:pt>
                <c:pt idx="139">
                  <c:v>0.10999999940395355</c:v>
                </c:pt>
                <c:pt idx="140">
                  <c:v>0.10999999940395355</c:v>
                </c:pt>
                <c:pt idx="141">
                  <c:v>0.10999999940395355</c:v>
                </c:pt>
                <c:pt idx="142">
                  <c:v>0.10999999940395355</c:v>
                </c:pt>
                <c:pt idx="143">
                  <c:v>0.10999999940395355</c:v>
                </c:pt>
                <c:pt idx="144">
                  <c:v>0.10999999940395355</c:v>
                </c:pt>
                <c:pt idx="145">
                  <c:v>0.10999999940395355</c:v>
                </c:pt>
                <c:pt idx="146">
                  <c:v>0.10999999940395355</c:v>
                </c:pt>
                <c:pt idx="147">
                  <c:v>0.10999999940395355</c:v>
                </c:pt>
                <c:pt idx="148">
                  <c:v>0.10000000149011612</c:v>
                </c:pt>
                <c:pt idx="149">
                  <c:v>0.10000000149011612</c:v>
                </c:pt>
                <c:pt idx="150">
                  <c:v>0.10000000149011612</c:v>
                </c:pt>
                <c:pt idx="151">
                  <c:v>9.0000003576278687E-2</c:v>
                </c:pt>
                <c:pt idx="152">
                  <c:v>0.10000000149011612</c:v>
                </c:pt>
                <c:pt idx="153">
                  <c:v>0.10000000149011612</c:v>
                </c:pt>
                <c:pt idx="154">
                  <c:v>9.0000003576278687E-2</c:v>
                </c:pt>
                <c:pt idx="155">
                  <c:v>9.0000003576278687E-2</c:v>
                </c:pt>
                <c:pt idx="156">
                  <c:v>0.10000000149011612</c:v>
                </c:pt>
                <c:pt idx="157">
                  <c:v>0.10000000149011612</c:v>
                </c:pt>
                <c:pt idx="158">
                  <c:v>0.10000000149011612</c:v>
                </c:pt>
                <c:pt idx="159">
                  <c:v>0.10999999940395355</c:v>
                </c:pt>
                <c:pt idx="160">
                  <c:v>0.10999999940395355</c:v>
                </c:pt>
                <c:pt idx="161">
                  <c:v>0.10999999940395355</c:v>
                </c:pt>
                <c:pt idx="162">
                  <c:v>0.10000000149011612</c:v>
                </c:pt>
                <c:pt idx="163">
                  <c:v>0.10000000149011612</c:v>
                </c:pt>
                <c:pt idx="164">
                  <c:v>0.10000000149011612</c:v>
                </c:pt>
                <c:pt idx="165">
                  <c:v>0.10000000149011612</c:v>
                </c:pt>
                <c:pt idx="166">
                  <c:v>0.10000000149011612</c:v>
                </c:pt>
                <c:pt idx="167">
                  <c:v>0.10999999940395355</c:v>
                </c:pt>
                <c:pt idx="168">
                  <c:v>0.10999999940395355</c:v>
                </c:pt>
                <c:pt idx="169">
                  <c:v>0.10000000149011612</c:v>
                </c:pt>
                <c:pt idx="170">
                  <c:v>0.10000000149011612</c:v>
                </c:pt>
                <c:pt idx="171">
                  <c:v>9.0000003576278687E-2</c:v>
                </c:pt>
                <c:pt idx="172">
                  <c:v>9.0000003576278687E-2</c:v>
                </c:pt>
                <c:pt idx="173">
                  <c:v>0.10000000149011612</c:v>
                </c:pt>
                <c:pt idx="174">
                  <c:v>0.10000000149011612</c:v>
                </c:pt>
                <c:pt idx="175">
                  <c:v>0.10000000149011612</c:v>
                </c:pt>
                <c:pt idx="176">
                  <c:v>0.10000000149011612</c:v>
                </c:pt>
                <c:pt idx="177">
                  <c:v>9.0000003576278687E-2</c:v>
                </c:pt>
                <c:pt idx="178">
                  <c:v>0.10000000149011612</c:v>
                </c:pt>
                <c:pt idx="179">
                  <c:v>0.10000000149011612</c:v>
                </c:pt>
                <c:pt idx="180">
                  <c:v>0.10999999940395355</c:v>
                </c:pt>
                <c:pt idx="181">
                  <c:v>0.10999999940395355</c:v>
                </c:pt>
                <c:pt idx="182">
                  <c:v>0.10000000149011612</c:v>
                </c:pt>
                <c:pt idx="183">
                  <c:v>0.10000000149011612</c:v>
                </c:pt>
                <c:pt idx="184">
                  <c:v>9.0000003576278687E-2</c:v>
                </c:pt>
                <c:pt idx="185">
                  <c:v>7.9999998211860657E-2</c:v>
                </c:pt>
                <c:pt idx="186">
                  <c:v>7.0000000298023224E-2</c:v>
                </c:pt>
                <c:pt idx="187">
                  <c:v>0.10000000149011612</c:v>
                </c:pt>
                <c:pt idx="188">
                  <c:v>9.0000003576278687E-2</c:v>
                </c:pt>
                <c:pt idx="189">
                  <c:v>9.0000003576278687E-2</c:v>
                </c:pt>
                <c:pt idx="190">
                  <c:v>9.0000003576278687E-2</c:v>
                </c:pt>
                <c:pt idx="191">
                  <c:v>9.0000003576278687E-2</c:v>
                </c:pt>
                <c:pt idx="192">
                  <c:v>9.0000003576278687E-2</c:v>
                </c:pt>
                <c:pt idx="193">
                  <c:v>0.10000000149011612</c:v>
                </c:pt>
                <c:pt idx="194">
                  <c:v>9.0000003576278687E-2</c:v>
                </c:pt>
                <c:pt idx="195">
                  <c:v>0.10000000149011612</c:v>
                </c:pt>
                <c:pt idx="196">
                  <c:v>9.0000003576278687E-2</c:v>
                </c:pt>
                <c:pt idx="197">
                  <c:v>7.9999998211860657E-2</c:v>
                </c:pt>
                <c:pt idx="198">
                  <c:v>9.0000003576278687E-2</c:v>
                </c:pt>
                <c:pt idx="199">
                  <c:v>9.0000003576278687E-2</c:v>
                </c:pt>
                <c:pt idx="200">
                  <c:v>9.0000003576278687E-2</c:v>
                </c:pt>
                <c:pt idx="201">
                  <c:v>9.0000003576278687E-2</c:v>
                </c:pt>
                <c:pt idx="202">
                  <c:v>9.0000003576278687E-2</c:v>
                </c:pt>
                <c:pt idx="203">
                  <c:v>9.0000003576278687E-2</c:v>
                </c:pt>
                <c:pt idx="204">
                  <c:v>9.0000003576278687E-2</c:v>
                </c:pt>
                <c:pt idx="205">
                  <c:v>0.10000000149011612</c:v>
                </c:pt>
                <c:pt idx="206">
                  <c:v>0.10000000149011612</c:v>
                </c:pt>
                <c:pt idx="207">
                  <c:v>0.10999999940395355</c:v>
                </c:pt>
                <c:pt idx="208">
                  <c:v>0.10999999940395355</c:v>
                </c:pt>
                <c:pt idx="209">
                  <c:v>0.10999999940395355</c:v>
                </c:pt>
                <c:pt idx="210">
                  <c:v>0.10999999940395355</c:v>
                </c:pt>
                <c:pt idx="211">
                  <c:v>0.10000000149011612</c:v>
                </c:pt>
                <c:pt idx="212">
                  <c:v>0.10999999940395355</c:v>
                </c:pt>
                <c:pt idx="213">
                  <c:v>0.10000000149011612</c:v>
                </c:pt>
                <c:pt idx="214">
                  <c:v>0.10000000149011612</c:v>
                </c:pt>
                <c:pt idx="215">
                  <c:v>9.0000003576278687E-2</c:v>
                </c:pt>
                <c:pt idx="216">
                  <c:v>9.0000003576278687E-2</c:v>
                </c:pt>
                <c:pt idx="217">
                  <c:v>0.10000000149011612</c:v>
                </c:pt>
                <c:pt idx="218">
                  <c:v>0.10000000149011612</c:v>
                </c:pt>
                <c:pt idx="219">
                  <c:v>0.10000000149011612</c:v>
                </c:pt>
                <c:pt idx="220">
                  <c:v>9.0000003576278687E-2</c:v>
                </c:pt>
                <c:pt idx="221">
                  <c:v>0.10000000149011612</c:v>
                </c:pt>
                <c:pt idx="222">
                  <c:v>0.10000000149011612</c:v>
                </c:pt>
                <c:pt idx="223">
                  <c:v>9.0000003576278687E-2</c:v>
                </c:pt>
                <c:pt idx="224">
                  <c:v>9.0000003576278687E-2</c:v>
                </c:pt>
                <c:pt idx="225">
                  <c:v>9.0000003576278687E-2</c:v>
                </c:pt>
                <c:pt idx="226">
                  <c:v>9.0000003576278687E-2</c:v>
                </c:pt>
                <c:pt idx="227">
                  <c:v>9.0000003576278687E-2</c:v>
                </c:pt>
                <c:pt idx="228">
                  <c:v>9.0000003576278687E-2</c:v>
                </c:pt>
                <c:pt idx="229">
                  <c:v>9.0000003576278687E-2</c:v>
                </c:pt>
                <c:pt idx="230">
                  <c:v>7.9999998211860657E-2</c:v>
                </c:pt>
                <c:pt idx="231">
                  <c:v>9.0000003576278687E-2</c:v>
                </c:pt>
                <c:pt idx="232">
                  <c:v>7.9999998211860657E-2</c:v>
                </c:pt>
                <c:pt idx="233">
                  <c:v>7.9999998211860657E-2</c:v>
                </c:pt>
                <c:pt idx="234">
                  <c:v>9.0000003576278687E-2</c:v>
                </c:pt>
                <c:pt idx="235">
                  <c:v>7.9999998211860657E-2</c:v>
                </c:pt>
                <c:pt idx="236">
                  <c:v>7.9999998211860657E-2</c:v>
                </c:pt>
                <c:pt idx="237">
                  <c:v>7.9999998211860657E-2</c:v>
                </c:pt>
                <c:pt idx="238">
                  <c:v>7.0000000298023224E-2</c:v>
                </c:pt>
                <c:pt idx="239">
                  <c:v>7.0000000298023224E-2</c:v>
                </c:pt>
                <c:pt idx="240">
                  <c:v>7.9999998211860657E-2</c:v>
                </c:pt>
                <c:pt idx="241">
                  <c:v>7.9999998211860657E-2</c:v>
                </c:pt>
                <c:pt idx="242">
                  <c:v>7.9999998211860657E-2</c:v>
                </c:pt>
                <c:pt idx="243">
                  <c:v>9.0000003576278687E-2</c:v>
                </c:pt>
                <c:pt idx="244">
                  <c:v>9.0000003576278687E-2</c:v>
                </c:pt>
                <c:pt idx="245">
                  <c:v>7.9999998211860657E-2</c:v>
                </c:pt>
                <c:pt idx="246">
                  <c:v>7.9999998211860657E-2</c:v>
                </c:pt>
                <c:pt idx="247">
                  <c:v>7.0000000298023224E-2</c:v>
                </c:pt>
                <c:pt idx="248">
                  <c:v>5.9999998658895493E-2</c:v>
                </c:pt>
                <c:pt idx="249">
                  <c:v>5.000000074505806E-2</c:v>
                </c:pt>
                <c:pt idx="250">
                  <c:v>5.000000074505806E-2</c:v>
                </c:pt>
                <c:pt idx="251">
                  <c:v>5.000000074505806E-2</c:v>
                </c:pt>
                <c:pt idx="252">
                  <c:v>5.000000074505806E-2</c:v>
                </c:pt>
                <c:pt idx="253">
                  <c:v>5.000000074505806E-2</c:v>
                </c:pt>
                <c:pt idx="254">
                  <c:v>5.000000074505806E-2</c:v>
                </c:pt>
                <c:pt idx="255">
                  <c:v>5.9999998658895493E-2</c:v>
                </c:pt>
                <c:pt idx="256">
                  <c:v>5.000000074505806E-2</c:v>
                </c:pt>
                <c:pt idx="257">
                  <c:v>5.9999998658895493E-2</c:v>
                </c:pt>
                <c:pt idx="258">
                  <c:v>7.0000000298023224E-2</c:v>
                </c:pt>
                <c:pt idx="259">
                  <c:v>5.9999998658895493E-2</c:v>
                </c:pt>
                <c:pt idx="260">
                  <c:v>5.9999998658895493E-2</c:v>
                </c:pt>
                <c:pt idx="261">
                  <c:v>5.9999998658895493E-2</c:v>
                </c:pt>
                <c:pt idx="262">
                  <c:v>5.9999998658895493E-2</c:v>
                </c:pt>
                <c:pt idx="263">
                  <c:v>7.0000000298023224E-2</c:v>
                </c:pt>
                <c:pt idx="264">
                  <c:v>7.0000000298023224E-2</c:v>
                </c:pt>
                <c:pt idx="265">
                  <c:v>7.0000000298023224E-2</c:v>
                </c:pt>
                <c:pt idx="266">
                  <c:v>7.0000000298023224E-2</c:v>
                </c:pt>
                <c:pt idx="267">
                  <c:v>7.9999998211860657E-2</c:v>
                </c:pt>
                <c:pt idx="268">
                  <c:v>9.0000003576278687E-2</c:v>
                </c:pt>
                <c:pt idx="269">
                  <c:v>7.9999998211860657E-2</c:v>
                </c:pt>
                <c:pt idx="270">
                  <c:v>0.10000000149011612</c:v>
                </c:pt>
                <c:pt idx="271">
                  <c:v>7.9999998211860657E-2</c:v>
                </c:pt>
                <c:pt idx="272">
                  <c:v>7.9999998211860657E-2</c:v>
                </c:pt>
                <c:pt idx="273">
                  <c:v>7.9999998211860657E-2</c:v>
                </c:pt>
                <c:pt idx="274">
                  <c:v>7.9999998211860657E-2</c:v>
                </c:pt>
                <c:pt idx="275">
                  <c:v>7.9999998211860657E-2</c:v>
                </c:pt>
                <c:pt idx="276">
                  <c:v>7.9999998211860657E-2</c:v>
                </c:pt>
                <c:pt idx="277">
                  <c:v>9.0000003576278687E-2</c:v>
                </c:pt>
                <c:pt idx="278">
                  <c:v>9.0000003576278687E-2</c:v>
                </c:pt>
                <c:pt idx="279">
                  <c:v>9.0000003576278687E-2</c:v>
                </c:pt>
                <c:pt idx="280">
                  <c:v>7.9999998211860657E-2</c:v>
                </c:pt>
                <c:pt idx="281">
                  <c:v>7.9999998211860657E-2</c:v>
                </c:pt>
                <c:pt idx="282">
                  <c:v>7.0000000298023224E-2</c:v>
                </c:pt>
                <c:pt idx="283">
                  <c:v>7.9999998211860657E-2</c:v>
                </c:pt>
                <c:pt idx="284">
                  <c:v>7.9999998211860657E-2</c:v>
                </c:pt>
                <c:pt idx="285">
                  <c:v>7.9999998211860657E-2</c:v>
                </c:pt>
                <c:pt idx="286">
                  <c:v>7.9999998211860657E-2</c:v>
                </c:pt>
                <c:pt idx="287">
                  <c:v>7.9999998211860657E-2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'BTP 2,3,4,5,8'!$E$1</c:f>
              <c:strCache>
                <c:ptCount val="1"/>
                <c:pt idx="0">
                  <c:v>Test 4 - .87%</c:v>
                </c:pt>
              </c:strCache>
            </c:strRef>
          </c:tx>
          <c:marker>
            <c:symbol val="none"/>
          </c:marker>
          <c:val>
            <c:numRef>
              <c:f>'BTP 2,3,4,5,8'!$E$2:$E$401</c:f>
              <c:numCache>
                <c:formatCode>General</c:formatCode>
                <c:ptCount val="400"/>
                <c:pt idx="0">
                  <c:v>4.0100002288818359</c:v>
                </c:pt>
                <c:pt idx="1">
                  <c:v>4.0100002288818359</c:v>
                </c:pt>
                <c:pt idx="2">
                  <c:v>4.0100002288818359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4.0100002288818359</c:v>
                </c:pt>
                <c:pt idx="8">
                  <c:v>4.0100002288818359</c:v>
                </c:pt>
                <c:pt idx="9">
                  <c:v>4.0100002288818359</c:v>
                </c:pt>
                <c:pt idx="10">
                  <c:v>4.0100002288818359</c:v>
                </c:pt>
                <c:pt idx="11">
                  <c:v>4.0100002288818359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4.0100002288818359</c:v>
                </c:pt>
                <c:pt idx="16">
                  <c:v>4.0100002288818359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3.9900000095367432</c:v>
                </c:pt>
                <c:pt idx="21">
                  <c:v>4</c:v>
                </c:pt>
                <c:pt idx="22">
                  <c:v>4</c:v>
                </c:pt>
                <c:pt idx="23">
                  <c:v>3.9800000190734863</c:v>
                </c:pt>
                <c:pt idx="24">
                  <c:v>3.9600000381469727</c:v>
                </c:pt>
                <c:pt idx="25">
                  <c:v>3.7999999523162842</c:v>
                </c:pt>
                <c:pt idx="26">
                  <c:v>0.20999999344348907</c:v>
                </c:pt>
                <c:pt idx="27">
                  <c:v>7.0000000298023224E-2</c:v>
                </c:pt>
                <c:pt idx="28">
                  <c:v>2.9999999329447746E-2</c:v>
                </c:pt>
                <c:pt idx="29">
                  <c:v>1.9999999552965164E-2</c:v>
                </c:pt>
                <c:pt idx="30">
                  <c:v>1.9999999552965164E-2</c:v>
                </c:pt>
                <c:pt idx="31">
                  <c:v>9.9999997764825821E-3</c:v>
                </c:pt>
                <c:pt idx="32">
                  <c:v>9.9999997764825821E-3</c:v>
                </c:pt>
                <c:pt idx="33">
                  <c:v>9.9999997764825821E-3</c:v>
                </c:pt>
                <c:pt idx="34">
                  <c:v>9.9999997764825821E-3</c:v>
                </c:pt>
                <c:pt idx="35">
                  <c:v>9.9999997764825821E-3</c:v>
                </c:pt>
                <c:pt idx="36">
                  <c:v>9.9999997764825821E-3</c:v>
                </c:pt>
                <c:pt idx="37">
                  <c:v>9.9999997764825821E-3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5.000000074505806E-2</c:v>
                </c:pt>
                <c:pt idx="51">
                  <c:v>1.9999999552965164E-2</c:v>
                </c:pt>
                <c:pt idx="52">
                  <c:v>0</c:v>
                </c:pt>
                <c:pt idx="53">
                  <c:v>0</c:v>
                </c:pt>
                <c:pt idx="54">
                  <c:v>0.87000000476837158</c:v>
                </c:pt>
                <c:pt idx="55">
                  <c:v>0.55000001192092896</c:v>
                </c:pt>
                <c:pt idx="56">
                  <c:v>0.38999998569488525</c:v>
                </c:pt>
                <c:pt idx="57">
                  <c:v>0.18000000715255737</c:v>
                </c:pt>
                <c:pt idx="58">
                  <c:v>7.0000000298023224E-2</c:v>
                </c:pt>
                <c:pt idx="59">
                  <c:v>0.14000000059604645</c:v>
                </c:pt>
                <c:pt idx="60">
                  <c:v>0.17000000178813934</c:v>
                </c:pt>
                <c:pt idx="61">
                  <c:v>0.36000001430511475</c:v>
                </c:pt>
                <c:pt idx="62">
                  <c:v>0.33000001311302185</c:v>
                </c:pt>
                <c:pt idx="63">
                  <c:v>0.31999999284744263</c:v>
                </c:pt>
                <c:pt idx="64">
                  <c:v>0.31999999284744263</c:v>
                </c:pt>
                <c:pt idx="65">
                  <c:v>0.27000001072883606</c:v>
                </c:pt>
                <c:pt idx="66">
                  <c:v>0.31000000238418579</c:v>
                </c:pt>
                <c:pt idx="67">
                  <c:v>0.31000000238418579</c:v>
                </c:pt>
                <c:pt idx="68">
                  <c:v>0.25</c:v>
                </c:pt>
                <c:pt idx="69">
                  <c:v>0.23999999463558197</c:v>
                </c:pt>
                <c:pt idx="70">
                  <c:v>0.20000000298023224</c:v>
                </c:pt>
                <c:pt idx="71">
                  <c:v>0.17000000178813934</c:v>
                </c:pt>
                <c:pt idx="72">
                  <c:v>0.17000000178813934</c:v>
                </c:pt>
                <c:pt idx="73">
                  <c:v>0.18999999761581421</c:v>
                </c:pt>
                <c:pt idx="74">
                  <c:v>0.15999999642372131</c:v>
                </c:pt>
                <c:pt idx="75">
                  <c:v>0.15000000596046448</c:v>
                </c:pt>
                <c:pt idx="76">
                  <c:v>0.11999999731779099</c:v>
                </c:pt>
                <c:pt idx="77">
                  <c:v>0.10000000149011612</c:v>
                </c:pt>
                <c:pt idx="78">
                  <c:v>9.0000003576278687E-2</c:v>
                </c:pt>
                <c:pt idx="79">
                  <c:v>0.11999999731779099</c:v>
                </c:pt>
                <c:pt idx="80">
                  <c:v>0.11999999731779099</c:v>
                </c:pt>
                <c:pt idx="81">
                  <c:v>9.0000003576278687E-2</c:v>
                </c:pt>
                <c:pt idx="82">
                  <c:v>7.9999998211860657E-2</c:v>
                </c:pt>
                <c:pt idx="83">
                  <c:v>7.9999998211860657E-2</c:v>
                </c:pt>
                <c:pt idx="84">
                  <c:v>9.0000003576278687E-2</c:v>
                </c:pt>
                <c:pt idx="85">
                  <c:v>9.0000003576278687E-2</c:v>
                </c:pt>
                <c:pt idx="86">
                  <c:v>9.0000003576278687E-2</c:v>
                </c:pt>
                <c:pt idx="87">
                  <c:v>9.0000003576278687E-2</c:v>
                </c:pt>
                <c:pt idx="88">
                  <c:v>7.9999998211860657E-2</c:v>
                </c:pt>
                <c:pt idx="89">
                  <c:v>9.0000003576278687E-2</c:v>
                </c:pt>
                <c:pt idx="90">
                  <c:v>9.0000003576278687E-2</c:v>
                </c:pt>
                <c:pt idx="91">
                  <c:v>0.10999999940395355</c:v>
                </c:pt>
                <c:pt idx="92">
                  <c:v>0.10000000149011612</c:v>
                </c:pt>
                <c:pt idx="93">
                  <c:v>0.11999999731779099</c:v>
                </c:pt>
                <c:pt idx="94">
                  <c:v>0.11999999731779099</c:v>
                </c:pt>
                <c:pt idx="95">
                  <c:v>9.0000003576278687E-2</c:v>
                </c:pt>
                <c:pt idx="96">
                  <c:v>0.14000000059604645</c:v>
                </c:pt>
                <c:pt idx="97">
                  <c:v>0.15999999642372131</c:v>
                </c:pt>
                <c:pt idx="98">
                  <c:v>0.15999999642372131</c:v>
                </c:pt>
                <c:pt idx="99">
                  <c:v>0.15000000596046448</c:v>
                </c:pt>
                <c:pt idx="100">
                  <c:v>0.12999999523162842</c:v>
                </c:pt>
                <c:pt idx="101">
                  <c:v>0.11999999731779099</c:v>
                </c:pt>
                <c:pt idx="102">
                  <c:v>9.0000003576278687E-2</c:v>
                </c:pt>
                <c:pt idx="103">
                  <c:v>0.11999999731779099</c:v>
                </c:pt>
                <c:pt idx="104">
                  <c:v>0.10000000149011612</c:v>
                </c:pt>
                <c:pt idx="105">
                  <c:v>7.9999998211860657E-2</c:v>
                </c:pt>
                <c:pt idx="106">
                  <c:v>7.9999998211860657E-2</c:v>
                </c:pt>
                <c:pt idx="107">
                  <c:v>7.0000000298023224E-2</c:v>
                </c:pt>
                <c:pt idx="108">
                  <c:v>7.9999998211860657E-2</c:v>
                </c:pt>
                <c:pt idx="109">
                  <c:v>0.10999999940395355</c:v>
                </c:pt>
                <c:pt idx="110">
                  <c:v>0.10999999940395355</c:v>
                </c:pt>
                <c:pt idx="111">
                  <c:v>0.10999999940395355</c:v>
                </c:pt>
                <c:pt idx="112">
                  <c:v>7.9999998211860657E-2</c:v>
                </c:pt>
                <c:pt idx="113">
                  <c:v>9.0000003576278687E-2</c:v>
                </c:pt>
                <c:pt idx="114">
                  <c:v>9.0000003576278687E-2</c:v>
                </c:pt>
                <c:pt idx="115">
                  <c:v>9.0000003576278687E-2</c:v>
                </c:pt>
                <c:pt idx="116">
                  <c:v>0.10999999940395355</c:v>
                </c:pt>
                <c:pt idx="117">
                  <c:v>0.10999999940395355</c:v>
                </c:pt>
                <c:pt idx="118">
                  <c:v>9.0000003576278687E-2</c:v>
                </c:pt>
                <c:pt idx="119">
                  <c:v>9.0000003576278687E-2</c:v>
                </c:pt>
                <c:pt idx="120">
                  <c:v>9.0000003576278687E-2</c:v>
                </c:pt>
                <c:pt idx="121">
                  <c:v>0.10999999940395355</c:v>
                </c:pt>
                <c:pt idx="122">
                  <c:v>0.10999999940395355</c:v>
                </c:pt>
                <c:pt idx="123">
                  <c:v>0.10000000149011612</c:v>
                </c:pt>
                <c:pt idx="124">
                  <c:v>0.10000000149011612</c:v>
                </c:pt>
                <c:pt idx="125">
                  <c:v>9.0000003576278687E-2</c:v>
                </c:pt>
                <c:pt idx="126">
                  <c:v>7.9999998211860657E-2</c:v>
                </c:pt>
                <c:pt idx="127">
                  <c:v>7.9999998211860657E-2</c:v>
                </c:pt>
                <c:pt idx="128">
                  <c:v>9.0000003576278687E-2</c:v>
                </c:pt>
                <c:pt idx="129">
                  <c:v>0.10000000149011612</c:v>
                </c:pt>
                <c:pt idx="130">
                  <c:v>5.9999998658895493E-2</c:v>
                </c:pt>
                <c:pt idx="131">
                  <c:v>5.9999998658895493E-2</c:v>
                </c:pt>
                <c:pt idx="132">
                  <c:v>7.0000000298023224E-2</c:v>
                </c:pt>
                <c:pt idx="133">
                  <c:v>7.0000000298023224E-2</c:v>
                </c:pt>
                <c:pt idx="134">
                  <c:v>7.0000000298023224E-2</c:v>
                </c:pt>
                <c:pt idx="135">
                  <c:v>5.9999998658895493E-2</c:v>
                </c:pt>
                <c:pt idx="136">
                  <c:v>5.9999998658895493E-2</c:v>
                </c:pt>
                <c:pt idx="137">
                  <c:v>5.9999998658895493E-2</c:v>
                </c:pt>
                <c:pt idx="138">
                  <c:v>5.000000074505806E-2</c:v>
                </c:pt>
                <c:pt idx="139">
                  <c:v>5.000000074505806E-2</c:v>
                </c:pt>
                <c:pt idx="140">
                  <c:v>5.9999998658895493E-2</c:v>
                </c:pt>
                <c:pt idx="141">
                  <c:v>0.18000000715255737</c:v>
                </c:pt>
                <c:pt idx="142">
                  <c:v>0.20999999344348907</c:v>
                </c:pt>
                <c:pt idx="143">
                  <c:v>0.18999999761581421</c:v>
                </c:pt>
                <c:pt idx="144">
                  <c:v>0.20000000298023224</c:v>
                </c:pt>
                <c:pt idx="145">
                  <c:v>0.20000000298023224</c:v>
                </c:pt>
                <c:pt idx="146">
                  <c:v>0.18000000715255737</c:v>
                </c:pt>
                <c:pt idx="147">
                  <c:v>0.18999999761581421</c:v>
                </c:pt>
                <c:pt idx="148">
                  <c:v>0.18999999761581421</c:v>
                </c:pt>
                <c:pt idx="149">
                  <c:v>0.20000000298023224</c:v>
                </c:pt>
                <c:pt idx="150">
                  <c:v>0.18999999761581421</c:v>
                </c:pt>
                <c:pt idx="151">
                  <c:v>0.20000000298023224</c:v>
                </c:pt>
                <c:pt idx="152">
                  <c:v>0.17000000178813934</c:v>
                </c:pt>
                <c:pt idx="153">
                  <c:v>0.17000000178813934</c:v>
                </c:pt>
                <c:pt idx="154">
                  <c:v>0.17000000178813934</c:v>
                </c:pt>
                <c:pt idx="155">
                  <c:v>0.17000000178813934</c:v>
                </c:pt>
                <c:pt idx="156">
                  <c:v>0.17000000178813934</c:v>
                </c:pt>
                <c:pt idx="157">
                  <c:v>0.15999999642372131</c:v>
                </c:pt>
                <c:pt idx="158">
                  <c:v>0.15999999642372131</c:v>
                </c:pt>
                <c:pt idx="159">
                  <c:v>0.15999999642372131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'BTP 2,3,4,5,8'!$F$1</c:f>
              <c:strCache>
                <c:ptCount val="1"/>
                <c:pt idx="0">
                  <c:v>Test 5 - .63%</c:v>
                </c:pt>
              </c:strCache>
            </c:strRef>
          </c:tx>
          <c:marker>
            <c:symbol val="none"/>
          </c:marker>
          <c:val>
            <c:numRef>
              <c:f>'BTP 2,3,4,5,8'!$F$2:$F$401</c:f>
              <c:numCache>
                <c:formatCode>General</c:formatCode>
                <c:ptCount val="400"/>
                <c:pt idx="0">
                  <c:v>3.9900000095367432</c:v>
                </c:pt>
                <c:pt idx="1">
                  <c:v>3.9900000095367432</c:v>
                </c:pt>
                <c:pt idx="2">
                  <c:v>3.9900000095367432</c:v>
                </c:pt>
                <c:pt idx="3">
                  <c:v>3.9800000190734863</c:v>
                </c:pt>
                <c:pt idx="4">
                  <c:v>3.9800000190734863</c:v>
                </c:pt>
                <c:pt idx="5">
                  <c:v>3.9800000190734863</c:v>
                </c:pt>
                <c:pt idx="6">
                  <c:v>3.9900000095367432</c:v>
                </c:pt>
                <c:pt idx="7">
                  <c:v>3.9900000095367432</c:v>
                </c:pt>
                <c:pt idx="8">
                  <c:v>3.9900000095367432</c:v>
                </c:pt>
                <c:pt idx="9">
                  <c:v>3.9900000095367432</c:v>
                </c:pt>
                <c:pt idx="10">
                  <c:v>3.9900000095367432</c:v>
                </c:pt>
                <c:pt idx="11">
                  <c:v>3.9900000095367432</c:v>
                </c:pt>
                <c:pt idx="12">
                  <c:v>3.9900000095367432</c:v>
                </c:pt>
                <c:pt idx="13">
                  <c:v>3.9800000190734863</c:v>
                </c:pt>
                <c:pt idx="14">
                  <c:v>3.9800000190734863</c:v>
                </c:pt>
                <c:pt idx="15">
                  <c:v>3.9800000190734863</c:v>
                </c:pt>
                <c:pt idx="16">
                  <c:v>3.9800000190734863</c:v>
                </c:pt>
                <c:pt idx="17">
                  <c:v>3.9800000190734863</c:v>
                </c:pt>
                <c:pt idx="18">
                  <c:v>3.9900000095367432</c:v>
                </c:pt>
                <c:pt idx="19">
                  <c:v>3.9800000190734863</c:v>
                </c:pt>
                <c:pt idx="20">
                  <c:v>3.9800000190734863</c:v>
                </c:pt>
                <c:pt idx="21">
                  <c:v>3.9800000190734863</c:v>
                </c:pt>
                <c:pt idx="22">
                  <c:v>3.9800000190734863</c:v>
                </c:pt>
                <c:pt idx="23">
                  <c:v>3.9800000190734863</c:v>
                </c:pt>
                <c:pt idx="24">
                  <c:v>3.9800000190734863</c:v>
                </c:pt>
                <c:pt idx="25">
                  <c:v>3.9500000476837158</c:v>
                </c:pt>
                <c:pt idx="26">
                  <c:v>3.9000000953674316</c:v>
                </c:pt>
                <c:pt idx="27">
                  <c:v>0.38999998569488525</c:v>
                </c:pt>
                <c:pt idx="28">
                  <c:v>0.15000000596046448</c:v>
                </c:pt>
                <c:pt idx="29">
                  <c:v>9.0000003576278687E-2</c:v>
                </c:pt>
                <c:pt idx="30">
                  <c:v>7.9999998211860657E-2</c:v>
                </c:pt>
                <c:pt idx="31">
                  <c:v>7.9999998211860657E-2</c:v>
                </c:pt>
                <c:pt idx="32">
                  <c:v>7.9999998211860657E-2</c:v>
                </c:pt>
                <c:pt idx="33">
                  <c:v>7.0000000298023224E-2</c:v>
                </c:pt>
                <c:pt idx="34">
                  <c:v>7.0000000298023224E-2</c:v>
                </c:pt>
                <c:pt idx="35">
                  <c:v>7.0000000298023224E-2</c:v>
                </c:pt>
                <c:pt idx="36">
                  <c:v>7.0000000298023224E-2</c:v>
                </c:pt>
                <c:pt idx="37">
                  <c:v>7.0000000298023224E-2</c:v>
                </c:pt>
                <c:pt idx="38">
                  <c:v>7.0000000298023224E-2</c:v>
                </c:pt>
                <c:pt idx="39">
                  <c:v>7.0000000298023224E-2</c:v>
                </c:pt>
                <c:pt idx="40">
                  <c:v>7.0000000298023224E-2</c:v>
                </c:pt>
                <c:pt idx="41">
                  <c:v>7.0000000298023224E-2</c:v>
                </c:pt>
                <c:pt idx="42">
                  <c:v>5.9999998658895493E-2</c:v>
                </c:pt>
                <c:pt idx="43">
                  <c:v>5.9999998658895493E-2</c:v>
                </c:pt>
                <c:pt idx="44">
                  <c:v>5.9999998658895493E-2</c:v>
                </c:pt>
                <c:pt idx="45">
                  <c:v>5.9999998658895493E-2</c:v>
                </c:pt>
                <c:pt idx="46">
                  <c:v>5.9999998658895493E-2</c:v>
                </c:pt>
                <c:pt idx="47">
                  <c:v>5.9999998658895493E-2</c:v>
                </c:pt>
                <c:pt idx="48">
                  <c:v>5.9999998658895493E-2</c:v>
                </c:pt>
                <c:pt idx="49">
                  <c:v>5.9999998658895493E-2</c:v>
                </c:pt>
                <c:pt idx="50">
                  <c:v>7.9999998211860657E-2</c:v>
                </c:pt>
                <c:pt idx="51">
                  <c:v>0.10999999940395355</c:v>
                </c:pt>
                <c:pt idx="52">
                  <c:v>0.15000000596046448</c:v>
                </c:pt>
                <c:pt idx="53">
                  <c:v>0.20999999344348907</c:v>
                </c:pt>
                <c:pt idx="54">
                  <c:v>0.25</c:v>
                </c:pt>
                <c:pt idx="55">
                  <c:v>0.31999999284744263</c:v>
                </c:pt>
                <c:pt idx="56">
                  <c:v>0.62999999523162842</c:v>
                </c:pt>
                <c:pt idx="57">
                  <c:v>0.5</c:v>
                </c:pt>
                <c:pt idx="58">
                  <c:v>0.43999999761581421</c:v>
                </c:pt>
                <c:pt idx="59">
                  <c:v>0.49000000953674316</c:v>
                </c:pt>
                <c:pt idx="60">
                  <c:v>0.54000002145767212</c:v>
                </c:pt>
                <c:pt idx="61">
                  <c:v>0.55000001192092896</c:v>
                </c:pt>
                <c:pt idx="62">
                  <c:v>0.52999997138977051</c:v>
                </c:pt>
                <c:pt idx="63">
                  <c:v>0.44999998807907104</c:v>
                </c:pt>
                <c:pt idx="64">
                  <c:v>0.43999999761581421</c:v>
                </c:pt>
                <c:pt idx="65">
                  <c:v>0.38999998569488525</c:v>
                </c:pt>
                <c:pt idx="66">
                  <c:v>0.33000001311302185</c:v>
                </c:pt>
                <c:pt idx="67">
                  <c:v>0.31000000238418579</c:v>
                </c:pt>
                <c:pt idx="68">
                  <c:v>0.27000001072883606</c:v>
                </c:pt>
                <c:pt idx="69">
                  <c:v>0.25999999046325684</c:v>
                </c:pt>
                <c:pt idx="70">
                  <c:v>0.25</c:v>
                </c:pt>
                <c:pt idx="71">
                  <c:v>0.23000000417232513</c:v>
                </c:pt>
                <c:pt idx="72">
                  <c:v>0.2199999988079071</c:v>
                </c:pt>
                <c:pt idx="73">
                  <c:v>0.2199999988079071</c:v>
                </c:pt>
                <c:pt idx="74">
                  <c:v>0.20000000298023224</c:v>
                </c:pt>
                <c:pt idx="75">
                  <c:v>0.18999999761581421</c:v>
                </c:pt>
                <c:pt idx="76">
                  <c:v>0.18000000715255737</c:v>
                </c:pt>
                <c:pt idx="77">
                  <c:v>0.17000000178813934</c:v>
                </c:pt>
                <c:pt idx="78">
                  <c:v>0.17000000178813934</c:v>
                </c:pt>
                <c:pt idx="79">
                  <c:v>0.15000000596046448</c:v>
                </c:pt>
                <c:pt idx="80">
                  <c:v>0.15000000596046448</c:v>
                </c:pt>
                <c:pt idx="81">
                  <c:v>0.15000000596046448</c:v>
                </c:pt>
                <c:pt idx="82">
                  <c:v>0.15000000596046448</c:v>
                </c:pt>
                <c:pt idx="83">
                  <c:v>0.14000000059604645</c:v>
                </c:pt>
                <c:pt idx="84">
                  <c:v>0.14000000059604645</c:v>
                </c:pt>
                <c:pt idx="85">
                  <c:v>0.12999999523162842</c:v>
                </c:pt>
                <c:pt idx="86">
                  <c:v>0.12999999523162842</c:v>
                </c:pt>
                <c:pt idx="87">
                  <c:v>0.11999999731779099</c:v>
                </c:pt>
                <c:pt idx="88">
                  <c:v>0.10999999940395355</c:v>
                </c:pt>
                <c:pt idx="89">
                  <c:v>0.10999999940395355</c:v>
                </c:pt>
                <c:pt idx="90">
                  <c:v>0.11999999731779099</c:v>
                </c:pt>
                <c:pt idx="91">
                  <c:v>0.10999999940395355</c:v>
                </c:pt>
                <c:pt idx="92">
                  <c:v>0.11999999731779099</c:v>
                </c:pt>
                <c:pt idx="93">
                  <c:v>0.11999999731779099</c:v>
                </c:pt>
                <c:pt idx="94">
                  <c:v>0.11999999731779099</c:v>
                </c:pt>
                <c:pt idx="95">
                  <c:v>0.11999999731779099</c:v>
                </c:pt>
                <c:pt idx="96">
                  <c:v>0.30000001192092896</c:v>
                </c:pt>
                <c:pt idx="97">
                  <c:v>0.31000000238418579</c:v>
                </c:pt>
                <c:pt idx="98">
                  <c:v>0.20999999344348907</c:v>
                </c:pt>
                <c:pt idx="99">
                  <c:v>0.2199999988079071</c:v>
                </c:pt>
                <c:pt idx="100">
                  <c:v>0.23000000417232513</c:v>
                </c:pt>
                <c:pt idx="101">
                  <c:v>0.20999999344348907</c:v>
                </c:pt>
                <c:pt idx="102">
                  <c:v>0.18000000715255737</c:v>
                </c:pt>
                <c:pt idx="103">
                  <c:v>0.18999999761581421</c:v>
                </c:pt>
                <c:pt idx="104">
                  <c:v>0.15999999642372131</c:v>
                </c:pt>
                <c:pt idx="105">
                  <c:v>0.15999999642372131</c:v>
                </c:pt>
                <c:pt idx="106">
                  <c:v>0.15000000596046448</c:v>
                </c:pt>
                <c:pt idx="107">
                  <c:v>0.17000000178813934</c:v>
                </c:pt>
                <c:pt idx="108">
                  <c:v>0.15999999642372131</c:v>
                </c:pt>
                <c:pt idx="109">
                  <c:v>0.15000000596046448</c:v>
                </c:pt>
                <c:pt idx="110">
                  <c:v>0.12999999523162842</c:v>
                </c:pt>
                <c:pt idx="111">
                  <c:v>0.11999999731779099</c:v>
                </c:pt>
                <c:pt idx="112">
                  <c:v>0.11999999731779099</c:v>
                </c:pt>
                <c:pt idx="113">
                  <c:v>0.11999999731779099</c:v>
                </c:pt>
                <c:pt idx="114">
                  <c:v>0.11999999731779099</c:v>
                </c:pt>
                <c:pt idx="115">
                  <c:v>0.11999999731779099</c:v>
                </c:pt>
                <c:pt idx="116">
                  <c:v>0.11999999731779099</c:v>
                </c:pt>
                <c:pt idx="117">
                  <c:v>0.11999999731779099</c:v>
                </c:pt>
                <c:pt idx="118">
                  <c:v>0.10999999940395355</c:v>
                </c:pt>
                <c:pt idx="119">
                  <c:v>0.10999999940395355</c:v>
                </c:pt>
                <c:pt idx="120">
                  <c:v>5.9999998658895493E-2</c:v>
                </c:pt>
                <c:pt idx="121">
                  <c:v>5.9999998658895493E-2</c:v>
                </c:pt>
                <c:pt idx="122">
                  <c:v>5.9999998658895493E-2</c:v>
                </c:pt>
                <c:pt idx="123">
                  <c:v>5.9999998658895493E-2</c:v>
                </c:pt>
                <c:pt idx="124">
                  <c:v>5.9999998658895493E-2</c:v>
                </c:pt>
                <c:pt idx="125">
                  <c:v>5.9999998658895493E-2</c:v>
                </c:pt>
                <c:pt idx="126">
                  <c:v>5.9999998658895493E-2</c:v>
                </c:pt>
                <c:pt idx="127">
                  <c:v>5.9999998658895493E-2</c:v>
                </c:pt>
                <c:pt idx="128">
                  <c:v>5.9999998658895493E-2</c:v>
                </c:pt>
                <c:pt idx="129">
                  <c:v>5.9999998658895493E-2</c:v>
                </c:pt>
                <c:pt idx="130">
                  <c:v>5.9999998658895493E-2</c:v>
                </c:pt>
                <c:pt idx="131">
                  <c:v>5.9999998658895493E-2</c:v>
                </c:pt>
                <c:pt idx="132">
                  <c:v>5.9999998658895493E-2</c:v>
                </c:pt>
                <c:pt idx="133">
                  <c:v>5.9999998658895493E-2</c:v>
                </c:pt>
                <c:pt idx="134">
                  <c:v>5.9999998658895493E-2</c:v>
                </c:pt>
                <c:pt idx="135">
                  <c:v>5.9999998658895493E-2</c:v>
                </c:pt>
                <c:pt idx="136">
                  <c:v>5.9999998658895493E-2</c:v>
                </c:pt>
                <c:pt idx="137">
                  <c:v>5.9999998658895493E-2</c:v>
                </c:pt>
                <c:pt idx="138">
                  <c:v>5.9999998658895493E-2</c:v>
                </c:pt>
                <c:pt idx="139">
                  <c:v>5.9999998658895493E-2</c:v>
                </c:pt>
                <c:pt idx="140">
                  <c:v>5.9999998658895493E-2</c:v>
                </c:pt>
                <c:pt idx="141">
                  <c:v>5.9999998658895493E-2</c:v>
                </c:pt>
                <c:pt idx="142">
                  <c:v>5.9999998658895493E-2</c:v>
                </c:pt>
                <c:pt idx="143">
                  <c:v>5.9999998658895493E-2</c:v>
                </c:pt>
                <c:pt idx="144">
                  <c:v>5.9999998658895493E-2</c:v>
                </c:pt>
                <c:pt idx="145">
                  <c:v>5.9999998658895493E-2</c:v>
                </c:pt>
                <c:pt idx="146">
                  <c:v>5.9999998658895493E-2</c:v>
                </c:pt>
                <c:pt idx="147">
                  <c:v>5.9999998658895493E-2</c:v>
                </c:pt>
                <c:pt idx="148">
                  <c:v>5.9999998658895493E-2</c:v>
                </c:pt>
                <c:pt idx="149">
                  <c:v>5.9999998658895493E-2</c:v>
                </c:pt>
                <c:pt idx="150">
                  <c:v>5.9999998658895493E-2</c:v>
                </c:pt>
                <c:pt idx="151">
                  <c:v>5.9999998658895493E-2</c:v>
                </c:pt>
                <c:pt idx="152">
                  <c:v>5.9999998658895493E-2</c:v>
                </c:pt>
                <c:pt idx="153">
                  <c:v>5.9999998658895493E-2</c:v>
                </c:pt>
                <c:pt idx="154">
                  <c:v>5.9999998658895493E-2</c:v>
                </c:pt>
                <c:pt idx="155">
                  <c:v>5.9999998658895493E-2</c:v>
                </c:pt>
                <c:pt idx="156">
                  <c:v>5.9999998658895493E-2</c:v>
                </c:pt>
                <c:pt idx="157">
                  <c:v>5.9999998658895493E-2</c:v>
                </c:pt>
                <c:pt idx="158">
                  <c:v>5.9999998658895493E-2</c:v>
                </c:pt>
                <c:pt idx="159">
                  <c:v>5.9999998658895493E-2</c:v>
                </c:pt>
                <c:pt idx="160">
                  <c:v>5.9999998658895493E-2</c:v>
                </c:pt>
                <c:pt idx="161">
                  <c:v>5.9999998658895493E-2</c:v>
                </c:pt>
                <c:pt idx="162">
                  <c:v>5.9999998658895493E-2</c:v>
                </c:pt>
                <c:pt idx="163">
                  <c:v>5.9999998658895493E-2</c:v>
                </c:pt>
                <c:pt idx="164">
                  <c:v>5.9999998658895493E-2</c:v>
                </c:pt>
                <c:pt idx="165">
                  <c:v>5.9999998658895493E-2</c:v>
                </c:pt>
                <c:pt idx="166">
                  <c:v>5.9999998658895493E-2</c:v>
                </c:pt>
                <c:pt idx="167">
                  <c:v>5.9999998658895493E-2</c:v>
                </c:pt>
                <c:pt idx="168">
                  <c:v>5.9999998658895493E-2</c:v>
                </c:pt>
                <c:pt idx="169">
                  <c:v>5.9999998658895493E-2</c:v>
                </c:pt>
                <c:pt idx="170">
                  <c:v>5.9999998658895493E-2</c:v>
                </c:pt>
                <c:pt idx="171">
                  <c:v>5.9999998658895493E-2</c:v>
                </c:pt>
                <c:pt idx="172">
                  <c:v>5.9999998658895493E-2</c:v>
                </c:pt>
                <c:pt idx="173">
                  <c:v>5.9999998658895493E-2</c:v>
                </c:pt>
                <c:pt idx="174">
                  <c:v>5.9999998658895493E-2</c:v>
                </c:pt>
                <c:pt idx="175">
                  <c:v>5.9999998658895493E-2</c:v>
                </c:pt>
                <c:pt idx="176">
                  <c:v>5.9999998658895493E-2</c:v>
                </c:pt>
                <c:pt idx="177">
                  <c:v>5.9999998658895493E-2</c:v>
                </c:pt>
                <c:pt idx="178">
                  <c:v>5.9999998658895493E-2</c:v>
                </c:pt>
                <c:pt idx="179">
                  <c:v>5.9999998658895493E-2</c:v>
                </c:pt>
                <c:pt idx="180">
                  <c:v>5.9999998658895493E-2</c:v>
                </c:pt>
                <c:pt idx="181">
                  <c:v>5.9999998658895493E-2</c:v>
                </c:pt>
                <c:pt idx="182">
                  <c:v>5.9999998658895493E-2</c:v>
                </c:pt>
                <c:pt idx="183">
                  <c:v>5.9999998658895493E-2</c:v>
                </c:pt>
                <c:pt idx="184">
                  <c:v>5.9999998658895493E-2</c:v>
                </c:pt>
                <c:pt idx="185">
                  <c:v>5.9999998658895493E-2</c:v>
                </c:pt>
                <c:pt idx="186">
                  <c:v>5.9999998658895493E-2</c:v>
                </c:pt>
                <c:pt idx="187">
                  <c:v>5.9999998658895493E-2</c:v>
                </c:pt>
                <c:pt idx="188">
                  <c:v>5.9999998658895493E-2</c:v>
                </c:pt>
                <c:pt idx="189">
                  <c:v>5.9999998658895493E-2</c:v>
                </c:pt>
                <c:pt idx="190">
                  <c:v>5.9999998658895493E-2</c:v>
                </c:pt>
                <c:pt idx="191">
                  <c:v>5.9999998658895493E-2</c:v>
                </c:pt>
                <c:pt idx="192">
                  <c:v>5.9999998658895493E-2</c:v>
                </c:pt>
                <c:pt idx="193">
                  <c:v>5.9999998658895493E-2</c:v>
                </c:pt>
                <c:pt idx="194">
                  <c:v>5.9999998658895493E-2</c:v>
                </c:pt>
                <c:pt idx="195">
                  <c:v>5.9999998658895493E-2</c:v>
                </c:pt>
                <c:pt idx="196">
                  <c:v>5.9999998658895493E-2</c:v>
                </c:pt>
                <c:pt idx="197">
                  <c:v>5.9999998658895493E-2</c:v>
                </c:pt>
                <c:pt idx="198">
                  <c:v>5.9999998658895493E-2</c:v>
                </c:pt>
                <c:pt idx="199">
                  <c:v>5.9999998658895493E-2</c:v>
                </c:pt>
                <c:pt idx="200">
                  <c:v>5.9999998658895493E-2</c:v>
                </c:pt>
                <c:pt idx="201">
                  <c:v>5.9999998658895493E-2</c:v>
                </c:pt>
                <c:pt idx="202">
                  <c:v>5.9999998658895493E-2</c:v>
                </c:pt>
                <c:pt idx="203">
                  <c:v>5.9999998658895493E-2</c:v>
                </c:pt>
                <c:pt idx="204">
                  <c:v>5.9999998658895493E-2</c:v>
                </c:pt>
                <c:pt idx="205">
                  <c:v>5.9999998658895493E-2</c:v>
                </c:pt>
                <c:pt idx="206">
                  <c:v>5.9999998658895493E-2</c:v>
                </c:pt>
                <c:pt idx="207">
                  <c:v>5.9999998658895493E-2</c:v>
                </c:pt>
                <c:pt idx="208">
                  <c:v>5.9999998658895493E-2</c:v>
                </c:pt>
                <c:pt idx="209">
                  <c:v>5.9999998658895493E-2</c:v>
                </c:pt>
                <c:pt idx="210">
                  <c:v>5.9999998658895493E-2</c:v>
                </c:pt>
                <c:pt idx="211">
                  <c:v>5.9999998658895493E-2</c:v>
                </c:pt>
                <c:pt idx="212">
                  <c:v>5.9999998658895493E-2</c:v>
                </c:pt>
                <c:pt idx="213">
                  <c:v>5.9999998658895493E-2</c:v>
                </c:pt>
                <c:pt idx="214">
                  <c:v>5.9999998658895493E-2</c:v>
                </c:pt>
                <c:pt idx="215">
                  <c:v>5.9999998658895493E-2</c:v>
                </c:pt>
                <c:pt idx="216">
                  <c:v>5.9999998658895493E-2</c:v>
                </c:pt>
                <c:pt idx="217">
                  <c:v>5.9999998658895493E-2</c:v>
                </c:pt>
                <c:pt idx="218">
                  <c:v>5.9999998658895493E-2</c:v>
                </c:pt>
                <c:pt idx="219">
                  <c:v>5.9999998658895493E-2</c:v>
                </c:pt>
                <c:pt idx="220">
                  <c:v>5.9999998658895493E-2</c:v>
                </c:pt>
                <c:pt idx="221">
                  <c:v>7.0000000298023224E-2</c:v>
                </c:pt>
                <c:pt idx="222">
                  <c:v>5.9999998658895493E-2</c:v>
                </c:pt>
                <c:pt idx="223">
                  <c:v>5.9999998658895493E-2</c:v>
                </c:pt>
                <c:pt idx="224">
                  <c:v>5.9999998658895493E-2</c:v>
                </c:pt>
                <c:pt idx="225">
                  <c:v>5.9999998658895493E-2</c:v>
                </c:pt>
                <c:pt idx="226">
                  <c:v>5.9999998658895493E-2</c:v>
                </c:pt>
                <c:pt idx="227">
                  <c:v>5.9999998658895493E-2</c:v>
                </c:pt>
                <c:pt idx="228">
                  <c:v>5.9999998658895493E-2</c:v>
                </c:pt>
                <c:pt idx="229">
                  <c:v>5.9999998658895493E-2</c:v>
                </c:pt>
                <c:pt idx="230">
                  <c:v>5.9999998658895493E-2</c:v>
                </c:pt>
                <c:pt idx="231">
                  <c:v>5.9999998658895493E-2</c:v>
                </c:pt>
                <c:pt idx="232">
                  <c:v>5.9999998658895493E-2</c:v>
                </c:pt>
                <c:pt idx="233">
                  <c:v>5.9999998658895493E-2</c:v>
                </c:pt>
                <c:pt idx="234">
                  <c:v>5.9999998658895493E-2</c:v>
                </c:pt>
                <c:pt idx="235">
                  <c:v>5.9999998658895493E-2</c:v>
                </c:pt>
                <c:pt idx="236">
                  <c:v>5.9999998658895493E-2</c:v>
                </c:pt>
                <c:pt idx="237">
                  <c:v>5.9999998658895493E-2</c:v>
                </c:pt>
                <c:pt idx="238">
                  <c:v>5.9999998658895493E-2</c:v>
                </c:pt>
                <c:pt idx="239">
                  <c:v>5.9999998658895493E-2</c:v>
                </c:pt>
                <c:pt idx="240">
                  <c:v>5.9999998658895493E-2</c:v>
                </c:pt>
                <c:pt idx="241">
                  <c:v>5.9999998658895493E-2</c:v>
                </c:pt>
                <c:pt idx="242">
                  <c:v>5.9999998658895493E-2</c:v>
                </c:pt>
                <c:pt idx="243">
                  <c:v>5.9999998658895493E-2</c:v>
                </c:pt>
                <c:pt idx="244">
                  <c:v>5.9999998658895493E-2</c:v>
                </c:pt>
                <c:pt idx="245">
                  <c:v>5.9999998658895493E-2</c:v>
                </c:pt>
                <c:pt idx="246">
                  <c:v>5.9999998658895493E-2</c:v>
                </c:pt>
                <c:pt idx="247">
                  <c:v>5.9999998658895493E-2</c:v>
                </c:pt>
                <c:pt idx="248">
                  <c:v>5.9999998658895493E-2</c:v>
                </c:pt>
                <c:pt idx="249">
                  <c:v>5.9999998658895493E-2</c:v>
                </c:pt>
                <c:pt idx="250">
                  <c:v>5.9999998658895493E-2</c:v>
                </c:pt>
                <c:pt idx="251">
                  <c:v>5.9999998658895493E-2</c:v>
                </c:pt>
                <c:pt idx="252">
                  <c:v>5.9999998658895493E-2</c:v>
                </c:pt>
                <c:pt idx="253">
                  <c:v>5.9999998658895493E-2</c:v>
                </c:pt>
                <c:pt idx="254">
                  <c:v>5.9999998658895493E-2</c:v>
                </c:pt>
                <c:pt idx="255">
                  <c:v>5.9999998658895493E-2</c:v>
                </c:pt>
                <c:pt idx="256">
                  <c:v>5.9999998658895493E-2</c:v>
                </c:pt>
                <c:pt idx="257">
                  <c:v>5.9999998658895493E-2</c:v>
                </c:pt>
                <c:pt idx="258">
                  <c:v>5.9999998658895493E-2</c:v>
                </c:pt>
                <c:pt idx="259">
                  <c:v>5.9999998658895493E-2</c:v>
                </c:pt>
                <c:pt idx="260">
                  <c:v>5.9999998658895493E-2</c:v>
                </c:pt>
                <c:pt idx="261">
                  <c:v>5.9999998658895493E-2</c:v>
                </c:pt>
                <c:pt idx="262">
                  <c:v>5.000000074505806E-2</c:v>
                </c:pt>
                <c:pt idx="263">
                  <c:v>5.000000074505806E-2</c:v>
                </c:pt>
                <c:pt idx="264">
                  <c:v>5.000000074505806E-2</c:v>
                </c:pt>
                <c:pt idx="265">
                  <c:v>5.000000074505806E-2</c:v>
                </c:pt>
                <c:pt idx="266">
                  <c:v>5.000000074505806E-2</c:v>
                </c:pt>
                <c:pt idx="267">
                  <c:v>5.000000074505806E-2</c:v>
                </c:pt>
                <c:pt idx="268">
                  <c:v>5.000000074505806E-2</c:v>
                </c:pt>
                <c:pt idx="269">
                  <c:v>5.9999998658895493E-2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567872"/>
        <c:axId val="165570048"/>
      </c:lineChart>
      <c:catAx>
        <c:axId val="165567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Seconds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65570048"/>
        <c:crosses val="autoZero"/>
        <c:auto val="1"/>
        <c:lblAlgn val="ctr"/>
        <c:lblOffset val="100"/>
        <c:noMultiLvlLbl val="0"/>
      </c:catAx>
      <c:valAx>
        <c:axId val="165570048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Percent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55678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2BDCDA8-FCF5-4B9A-8B60-30651EE30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27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2D4044D-772F-4AEF-9872-5699A56FC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57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29A44D-4011-425E-89F7-9DC96FEE3678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1E5732-B006-4607-A51E-751EBE3C1FB3}" type="slidenum">
              <a:rPr lang="en-US" smtClean="0"/>
              <a:pPr eaLnBrk="1" hangingPunct="1"/>
              <a:t>3</a:t>
            </a:fld>
            <a:endParaRPr lang="en-US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1E5732-B006-4607-A51E-751EBE3C1FB3}" type="slidenum">
              <a:rPr lang="en-US" smtClean="0"/>
              <a:pPr eaLnBrk="1" hangingPunct="1"/>
              <a:t>4</a:t>
            </a:fld>
            <a:endParaRPr lang="en-US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1E5732-B006-4607-A51E-751EBE3C1FB3}" type="slidenum">
              <a:rPr lang="en-US" smtClean="0"/>
              <a:pPr eaLnBrk="1" hangingPunct="1"/>
              <a:t>5</a:t>
            </a:fld>
            <a:endParaRPr lang="en-US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1E5732-B006-4607-A51E-751EBE3C1FB3}" type="slidenum">
              <a:rPr lang="en-US" smtClean="0"/>
              <a:pPr eaLnBrk="1" hangingPunct="1"/>
              <a:t>13</a:t>
            </a:fld>
            <a:endParaRPr lang="en-US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CC409DF-3C30-4E05-9652-5F75D7C8852F}" type="slidenum">
              <a:rPr lang="en-US" smtClean="0"/>
              <a:pPr eaLnBrk="1" hangingPunct="1"/>
              <a:t>14</a:t>
            </a:fld>
            <a:endParaRPr 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1E5732-B006-4607-A51E-751EBE3C1FB3}" type="slidenum">
              <a:rPr lang="en-US" smtClean="0"/>
              <a:pPr eaLnBrk="1" hangingPunct="1"/>
              <a:t>17</a:t>
            </a:fld>
            <a:endParaRPr lang="en-US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27038" y="4497388"/>
            <a:ext cx="4822825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chemeClr val="bg1"/>
                </a:solidFill>
              </a:rPr>
              <a:t>By: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chemeClr val="bg1"/>
                </a:solidFill>
              </a:rPr>
              <a:t>Date:</a:t>
            </a:r>
          </a:p>
        </p:txBody>
      </p:sp>
      <p:grpSp>
        <p:nvGrpSpPr>
          <p:cNvPr id="6" name="Group 6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7" name="Picture 7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731423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051E4-A21A-40E5-871B-64C47B455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9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191D2-2BA8-43CB-83EC-CEFEAA1F4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74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8625" y="344488"/>
            <a:ext cx="8472488" cy="5554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B531E-8645-44FA-9A6A-0E0EEC233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56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5A878-A6D4-49A4-B04E-F89673DF9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58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C71D9-16BD-4864-A5C2-5DB3BCF12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8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B00E2-AA5E-437D-B91A-6934229786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9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AD176-DF16-4506-9578-962C071E8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17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A24B3-A1D5-49F2-A274-1078EDCE7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82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44B86-A264-4C3F-B960-CBCAC7ECC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61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CA372-84F0-4068-96BF-DE13407FB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24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31A45-7C96-4D45-89FD-DB42439E9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9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E8647F4-B935-401E-A931-CE3766158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fld id="{3FD95137-002E-4BEE-915B-B0DF339C5261}" type="slidenum">
              <a:rPr lang="en-US" sz="1200" b="1">
                <a:solidFill>
                  <a:schemeClr val="bg1"/>
                </a:solidFill>
              </a:rPr>
              <a:pPr algn="r"/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grpSp>
        <p:nvGrpSpPr>
          <p:cNvPr id="1033" name="Group 9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6" name="Picture 10" descr="NEW FAA LOGO"/>
            <p:cNvPicPr>
              <a:picLocks noChangeAspect="1" noChangeArrowheads="1"/>
            </p:cNvPicPr>
            <p:nvPr userDrawn="1"/>
          </p:nvPicPr>
          <p:blipFill>
            <a:blip r:embed="rId14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7" name="Text Box 11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1034" name="Text Box 12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C0C0C0"/>
                </a:solidFill>
              </a:rPr>
              <a:t>747 Hidden Fire 2-BTP Testing</a:t>
            </a:r>
            <a:endParaRPr lang="en-US" sz="1200" dirty="0" smtClean="0">
              <a:solidFill>
                <a:srgbClr val="C0C0C0"/>
              </a:solidFill>
            </a:endParaRPr>
          </a:p>
        </p:txBody>
      </p:sp>
      <p:sp>
        <p:nvSpPr>
          <p:cNvPr id="1035" name="Text Box 13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>November 14 - 15, 2012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NULL" TargetMode="External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microsoft.com/office/2007/relationships/media" Target="../media/media2.wm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747 Hidden Fire</a:t>
            </a:r>
            <a:br>
              <a:rPr lang="en-US" sz="3600" dirty="0" smtClean="0"/>
            </a:br>
            <a:r>
              <a:rPr lang="en-US" sz="3600" dirty="0" smtClean="0"/>
              <a:t>2-BTP Testing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000" dirty="0" smtClean="0"/>
              <a:t>Systems Working Group Meeting</a:t>
            </a:r>
            <a:br>
              <a:rPr lang="en-US" sz="2000" dirty="0" smtClean="0"/>
            </a:br>
            <a:r>
              <a:rPr lang="en-US" sz="2000" dirty="0"/>
              <a:t>Long Beach, CA</a:t>
            </a:r>
            <a:endParaRPr lang="en-US" sz="2000" dirty="0" smtClean="0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838200" y="4495800"/>
            <a:ext cx="346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Robert Morrison 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990600" y="4876800"/>
            <a:ext cx="346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November 14 - 15,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551862" cy="5701242"/>
          </a:xfrm>
        </p:spPr>
      </p:pic>
    </p:spTree>
    <p:extLst>
      <p:ext uri="{BB962C8B-B14F-4D97-AF65-F5344CB8AC3E}">
        <p14:creationId xmlns:p14="http://schemas.microsoft.com/office/powerpoint/2010/main" val="317885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"/>
            <a:ext cx="7934324" cy="5289550"/>
          </a:xfrm>
        </p:spPr>
      </p:pic>
      <p:sp>
        <p:nvSpPr>
          <p:cNvPr id="2" name="TextBox 1"/>
          <p:cNvSpPr txBox="1"/>
          <p:nvPr/>
        </p:nvSpPr>
        <p:spPr>
          <a:xfrm>
            <a:off x="3962400" y="153924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Station 305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78424" y="15240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Station 290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364224" y="2057400"/>
            <a:ext cx="0" cy="1600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48200" y="2057400"/>
            <a:ext cx="0" cy="1600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99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"/>
            <a:ext cx="7820024" cy="5213350"/>
          </a:xfrm>
        </p:spPr>
      </p:pic>
    </p:spTree>
    <p:extLst>
      <p:ext uri="{BB962C8B-B14F-4D97-AF65-F5344CB8AC3E}">
        <p14:creationId xmlns:p14="http://schemas.microsoft.com/office/powerpoint/2010/main" val="34437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Test Collection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240713" cy="4679950"/>
          </a:xfrm>
        </p:spPr>
        <p:txBody>
          <a:bodyPr/>
          <a:lstStyle/>
          <a:p>
            <a:pPr marL="400050" eaLnBrk="1" hangingPunct="1">
              <a:lnSpc>
                <a:spcPct val="90000"/>
              </a:lnSpc>
              <a:defRPr/>
            </a:pPr>
            <a:r>
              <a:rPr lang="en-US" sz="2400" b="0" dirty="0"/>
              <a:t>3 Video Channels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Fire Box – wide angle, high resolution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Fire Box – high zoom, high definition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Fire Fighter – wide angle, high resolution</a:t>
            </a:r>
          </a:p>
          <a:p>
            <a:r>
              <a:rPr lang="en-US" sz="2400" b="0" dirty="0" smtClean="0"/>
              <a:t>5 Channels</a:t>
            </a:r>
            <a:endParaRPr lang="en-US" sz="2400" b="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Carbon Monoxide, 0 – 2%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Carbon Dioxide, 0 – 10%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Halon 1211, 0 – 30%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Oxygen, 0 – 25%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Total Hydrocarbon, 0 – 4%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7090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Movie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" y="1447800"/>
            <a:ext cx="4572000" cy="3429000"/>
          </a:xfrm>
          <a:prstGeom prst="rect">
            <a:avLst/>
          </a:prstGeom>
        </p:spPr>
      </p:pic>
      <p:pic>
        <p:nvPicPr>
          <p:cNvPr id="3" name="My Movie2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3446.339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7240" y="1447800"/>
            <a:ext cx="4572000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5257800"/>
            <a:ext cx="411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Test #2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15840" y="5257800"/>
            <a:ext cx="411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Test #8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6858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BTP – Non-Suppressed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6696" y="6858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BTP – Suppressed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58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364437"/>
              </p:ext>
            </p:extLst>
          </p:nvPr>
        </p:nvGraphicFramePr>
        <p:xfrm>
          <a:off x="228600" y="1219200"/>
          <a:ext cx="8667750" cy="4825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177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16496"/>
              </p:ext>
            </p:extLst>
          </p:nvPr>
        </p:nvGraphicFramePr>
        <p:xfrm>
          <a:off x="152400" y="1219200"/>
          <a:ext cx="86677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419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Summary of Results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240713" cy="475615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Video data suggests that BTP does not contribute flammable hydrocarbons </a:t>
            </a:r>
            <a:r>
              <a:rPr lang="en-US" sz="2000" dirty="0"/>
              <a:t>or </a:t>
            </a:r>
            <a:r>
              <a:rPr lang="en-US" sz="2000" dirty="0" smtClean="0"/>
              <a:t>add energy to the fire threat when there isn’t enough agent present to put the fire out (at 1 </a:t>
            </a:r>
            <a:r>
              <a:rPr lang="en-US" sz="2000" dirty="0" err="1" smtClean="0"/>
              <a:t>atm</a:t>
            </a:r>
            <a:r>
              <a:rPr lang="en-US" sz="2000" dirty="0" smtClean="0"/>
              <a:t>)</a:t>
            </a:r>
            <a:endParaRPr lang="en-US" sz="20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THC data supports that </a:t>
            </a:r>
            <a:r>
              <a:rPr lang="en-US" sz="2000" dirty="0" smtClean="0"/>
              <a:t>BTP </a:t>
            </a:r>
            <a:r>
              <a:rPr lang="en-US" sz="2000" dirty="0"/>
              <a:t>does produce hydrocarbons as a decomposition product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Further </a:t>
            </a:r>
            <a:r>
              <a:rPr lang="en-US" dirty="0" smtClean="0"/>
              <a:t>calibration needed to explain or rule out the peaks starting with neat </a:t>
            </a:r>
            <a:r>
              <a:rPr lang="en-US" dirty="0" smtClean="0"/>
              <a:t>agent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Hypothesis is that the analyzer is picking up BTP’s extra carbon </a:t>
            </a:r>
            <a:r>
              <a:rPr lang="en-US" dirty="0" smtClean="0"/>
              <a:t>atoms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A restriction was found in the 5 channel gas analyzer post test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Plan to re-run the Halon test series for validation </a:t>
            </a:r>
            <a:endParaRPr lang="en-US" dirty="0" smtClean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This will determine the amount </a:t>
            </a:r>
            <a:r>
              <a:rPr lang="en-US" smtClean="0"/>
              <a:t>of retesting</a:t>
            </a:r>
            <a:endParaRPr lang="en-US" dirty="0"/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46581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Background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316913" cy="4756150"/>
          </a:xfrm>
        </p:spPr>
        <p:txBody>
          <a:bodyPr/>
          <a:lstStyle/>
          <a:p>
            <a:r>
              <a:rPr lang="en-US" sz="2400" b="0" dirty="0" smtClean="0"/>
              <a:t>November 2011 System’s Meeting Presentation</a:t>
            </a:r>
          </a:p>
          <a:p>
            <a:pPr lvl="1"/>
            <a:r>
              <a:rPr lang="en-US" sz="2000" dirty="0" smtClean="0"/>
              <a:t>Presentation on “</a:t>
            </a:r>
            <a:r>
              <a:rPr lang="en-US" sz="2000" b="0" dirty="0" smtClean="0"/>
              <a:t>Analysis </a:t>
            </a:r>
            <a:r>
              <a:rPr lang="en-US" sz="2000" b="0" dirty="0"/>
              <a:t>of </a:t>
            </a:r>
            <a:r>
              <a:rPr lang="en-US" sz="2000" b="0" dirty="0" smtClean="0"/>
              <a:t>Suppressant‐Enhanced Overpressure in </a:t>
            </a:r>
            <a:r>
              <a:rPr lang="en-US" sz="2000" b="0" dirty="0"/>
              <a:t>the FAA Aerosol Can </a:t>
            </a:r>
            <a:r>
              <a:rPr lang="en-US" sz="2000" b="0" dirty="0" smtClean="0"/>
              <a:t>Simulator” eluded to the possibility that 2-BTP (</a:t>
            </a:r>
            <a:r>
              <a:rPr lang="en-US" sz="2000" dirty="0" smtClean="0">
                <a:cs typeface="Arial" charset="0"/>
              </a:rPr>
              <a:t>2-Bromo-3,3,3-Trifluoropropene) </a:t>
            </a:r>
            <a:r>
              <a:rPr lang="en-US" sz="2000" b="0" dirty="0" smtClean="0"/>
              <a:t>may contribute hydrocarbons to a fire threat</a:t>
            </a:r>
          </a:p>
          <a:p>
            <a:pPr lvl="1"/>
            <a:r>
              <a:rPr lang="en-US" sz="2000" dirty="0" smtClean="0"/>
              <a:t>The analysis covered BTP in a pressurized environment</a:t>
            </a:r>
          </a:p>
          <a:p>
            <a:pPr lvl="1"/>
            <a:r>
              <a:rPr lang="en-US" sz="2000" dirty="0" smtClean="0"/>
              <a:t>This raised questions about how low of a pressure would BTP exhibit this behavior</a:t>
            </a:r>
            <a:endParaRPr lang="en-US" sz="2000" b="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0" dirty="0" smtClean="0"/>
              <a:t>FAA Technical Center Meeting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0" dirty="0" smtClean="0"/>
              <a:t>The FAA, Boeing, and American Pacific discussed the merits of BTP’s decomposition product behavior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FAA requested to test BTP in a hidden fire scenario to view its behavior in a real environment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US" dirty="0"/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" y="2743200"/>
            <a:ext cx="8077200" cy="3172607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Test </a:t>
            </a:r>
            <a:r>
              <a:rPr lang="en-US" sz="3600" dirty="0" smtClean="0"/>
              <a:t>Article - Boeing </a:t>
            </a:r>
            <a:r>
              <a:rPr lang="en-US" sz="3600" dirty="0"/>
              <a:t>747SP Aircraft</a:t>
            </a:r>
            <a:endParaRPr lang="en-US" sz="3600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240713" cy="2438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b="0" dirty="0" smtClean="0"/>
              <a:t>A145 ft</a:t>
            </a:r>
            <a:r>
              <a:rPr lang="en-US" sz="2000" b="0" baseline="30000" dirty="0" smtClean="0"/>
              <a:t>3</a:t>
            </a:r>
            <a:r>
              <a:rPr lang="en-US" sz="2000" b="0" dirty="0" smtClean="0"/>
              <a:t> </a:t>
            </a:r>
            <a:r>
              <a:rPr lang="en-US" sz="2000" b="0" dirty="0"/>
              <a:t>area on the left side of the nose landing gear wheel well area, forward of the electronics and equipment (E&amp;E) bay, between Stations 260 and 340 </a:t>
            </a:r>
            <a:r>
              <a:rPr lang="en-US" sz="2000" b="0" dirty="0" smtClean="0"/>
              <a:t>was selected as the </a:t>
            </a:r>
            <a:r>
              <a:rPr lang="en-US" sz="2000" b="0" dirty="0"/>
              <a:t>test section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0" dirty="0" smtClean="0"/>
              <a:t>This </a:t>
            </a:r>
            <a:r>
              <a:rPr lang="en-US" sz="2000" b="0" dirty="0"/>
              <a:t>area </a:t>
            </a:r>
            <a:r>
              <a:rPr lang="en-US" sz="2000" b="0" dirty="0" smtClean="0"/>
              <a:t>afforded easy </a:t>
            </a:r>
            <a:r>
              <a:rPr lang="en-US" sz="2000" b="0" dirty="0"/>
              <a:t>access </a:t>
            </a:r>
            <a:r>
              <a:rPr lang="en-US" sz="2000" b="0" dirty="0" smtClean="0"/>
              <a:t>for instrumentation, project equipment, and emergency response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0" dirty="0" smtClean="0"/>
              <a:t>First </a:t>
            </a:r>
            <a:r>
              <a:rPr lang="en-US" sz="2000" b="0" dirty="0"/>
              <a:t>Class cabin floor access door to E&amp;E </a:t>
            </a:r>
            <a:r>
              <a:rPr lang="en-US" sz="2000" b="0" dirty="0" smtClean="0"/>
              <a:t>bay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Forward </a:t>
            </a:r>
            <a:r>
              <a:rPr lang="en-US" sz="2000" dirty="0"/>
              <a:t>Electronic Access Door behind Nose Gear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Both access doors near Station 420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en-US" sz="1600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2-BTP Testing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240713" cy="4756150"/>
          </a:xfrm>
        </p:spPr>
        <p:txBody>
          <a:bodyPr/>
          <a:lstStyle/>
          <a:p>
            <a:r>
              <a:rPr lang="en-US" sz="2400" b="0" dirty="0" smtClean="0"/>
              <a:t>Problem Overview</a:t>
            </a:r>
            <a:endParaRPr lang="en-US" sz="2400" b="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Does </a:t>
            </a:r>
            <a:r>
              <a:rPr lang="en-US" sz="2000" dirty="0" smtClean="0"/>
              <a:t>BTP </a:t>
            </a:r>
            <a:r>
              <a:rPr lang="en-US" sz="2000" dirty="0"/>
              <a:t>contribute hydrocarbons (decomposition products) to the fire threat when there isn’t enough BTP present to put out a standard hidden fire test </a:t>
            </a:r>
            <a:r>
              <a:rPr lang="en-US" sz="2000" dirty="0" smtClean="0"/>
              <a:t>block</a:t>
            </a:r>
          </a:p>
          <a:p>
            <a:pPr marL="400050" eaLnBrk="1" hangingPunct="1">
              <a:lnSpc>
                <a:spcPct val="90000"/>
              </a:lnSpc>
              <a:defRPr/>
            </a:pPr>
            <a:r>
              <a:rPr lang="en-US" sz="2400" b="0" dirty="0"/>
              <a:t>2 test scenarios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Suppressed, extinguisher discharge at Station 305 vent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Non-suppressed, </a:t>
            </a:r>
            <a:r>
              <a:rPr lang="en-US" sz="2000" dirty="0"/>
              <a:t>extinguisher discharge at Station </a:t>
            </a:r>
            <a:r>
              <a:rPr lang="en-US" sz="2000" dirty="0" smtClean="0"/>
              <a:t>290 </a:t>
            </a:r>
            <a:r>
              <a:rPr lang="en-US" sz="2000" dirty="0"/>
              <a:t>vent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0" dirty="0" smtClean="0"/>
              <a:t>Fire Threat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Standardized (hidden fire) 4” x 4” x 9” polyurethane foam block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0" dirty="0" smtClean="0"/>
              <a:t>Installed in a 12” x 14” x 20” fire hardened box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 smtClean="0"/>
              <a:t>Box is open on 3 sides – windows with 1” frame border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0" dirty="0" smtClean="0"/>
              <a:t>Foam block is centered on the 12” x 14” base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0" dirty="0" smtClean="0"/>
              <a:t>Accelerant – 10 cc Heptane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Fire box position is hung 13” below the First Class Cabin floor at Station 310 with the base plate 7 ½” from the outer skin</a:t>
            </a:r>
            <a:endParaRPr lang="en-US" sz="2000" b="0" dirty="0"/>
          </a:p>
          <a:p>
            <a:pPr eaLnBrk="1" hangingPunct="1">
              <a:lnSpc>
                <a:spcPct val="90000"/>
              </a:lnSpc>
              <a:defRPr/>
            </a:pPr>
            <a:endParaRPr lang="en-US" dirty="0"/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33819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9" t="19891"/>
          <a:stretch/>
        </p:blipFill>
        <p:spPr>
          <a:xfrm>
            <a:off x="0" y="0"/>
            <a:ext cx="4892040" cy="2286000"/>
          </a:xfrm>
          <a:prstGeom prst="rect">
            <a:avLst/>
          </a:prstGeom>
        </p:spPr>
      </p:pic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0" y="1219200"/>
            <a:ext cx="4811713" cy="1676400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159000"/>
            <a:ext cx="57912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8162924" cy="5441950"/>
          </a:xfrm>
        </p:spPr>
      </p:pic>
    </p:spTree>
    <p:extLst>
      <p:ext uri="{BB962C8B-B14F-4D97-AF65-F5344CB8AC3E}">
        <p14:creationId xmlns:p14="http://schemas.microsoft.com/office/powerpoint/2010/main" val="403250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304800"/>
            <a:ext cx="8153400" cy="54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15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7705724" cy="5137150"/>
          </a:xfrm>
        </p:spPr>
      </p:pic>
    </p:spTree>
    <p:extLst>
      <p:ext uri="{BB962C8B-B14F-4D97-AF65-F5344CB8AC3E}">
        <p14:creationId xmlns:p14="http://schemas.microsoft.com/office/powerpoint/2010/main" val="23557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13762" cy="5675842"/>
          </a:xfrm>
        </p:spPr>
      </p:pic>
      <p:sp>
        <p:nvSpPr>
          <p:cNvPr id="4" name="TextBox 3"/>
          <p:cNvSpPr txBox="1"/>
          <p:nvPr/>
        </p:nvSpPr>
        <p:spPr>
          <a:xfrm>
            <a:off x="4343400" y="41910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Station 305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029200" y="914400"/>
            <a:ext cx="0" cy="2895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58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8245</TotalTime>
  <Words>527</Words>
  <Application>Microsoft Office PowerPoint</Application>
  <PresentationFormat>On-screen Show (4:3)</PresentationFormat>
  <Paragraphs>69</Paragraphs>
  <Slides>17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1_Custom Design</vt:lpstr>
      <vt:lpstr>747 Hidden Fire 2-BTP Testing  Systems Working Group Meeting Long Beach, CA</vt:lpstr>
      <vt:lpstr>Background</vt:lpstr>
      <vt:lpstr>Test Article - Boeing 747SP Aircraft</vt:lpstr>
      <vt:lpstr>2-BTP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Collection</vt:lpstr>
      <vt:lpstr>PowerPoint Presentation</vt:lpstr>
      <vt:lpstr>PowerPoint Presentation</vt:lpstr>
      <vt:lpstr>PowerPoint Presentation</vt:lpstr>
      <vt:lpstr>Summary of Results</vt:lpstr>
    </vt:vector>
  </TitlesOfParts>
  <Company>Air Traffic Organization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Air Traffic Organization</dc:creator>
  <cp:lastModifiedBy>Robert Morrison</cp:lastModifiedBy>
  <cp:revision>130</cp:revision>
  <dcterms:created xsi:type="dcterms:W3CDTF">2011-04-20T12:57:47Z</dcterms:created>
  <dcterms:modified xsi:type="dcterms:W3CDTF">2012-11-15T15:43:01Z</dcterms:modified>
</cp:coreProperties>
</file>