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01" r:id="rId2"/>
  </p:sldMasterIdLst>
  <p:notesMasterIdLst>
    <p:notesMasterId r:id="rId10"/>
  </p:notesMasterIdLst>
  <p:handoutMasterIdLst>
    <p:handoutMasterId r:id="rId11"/>
  </p:handoutMasterIdLst>
  <p:sldIdLst>
    <p:sldId id="256" r:id="rId3"/>
    <p:sldId id="270" r:id="rId4"/>
    <p:sldId id="276" r:id="rId5"/>
    <p:sldId id="274" r:id="rId6"/>
    <p:sldId id="272" r:id="rId7"/>
    <p:sldId id="278" r:id="rId8"/>
    <p:sldId id="275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CCFF"/>
    <a:srgbClr val="FFCC99"/>
    <a:srgbClr val="CC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4705" autoAdjust="0"/>
  </p:normalViewPr>
  <p:slideViewPr>
    <p:cSldViewPr>
      <p:cViewPr varScale="1">
        <p:scale>
          <a:sx n="107" d="100"/>
          <a:sy n="107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0362BF8-EFF8-480C-BC42-5B76133CE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06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45F2BE5-EE33-4731-88F2-D5218DDFAC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41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5F2BE5-EE33-4731-88F2-D5218DDFAC5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3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9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56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56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56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54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7B342-935F-474D-B923-9E6888BA8019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5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7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0" y="5411788"/>
            <a:ext cx="48228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Presented to:</a:t>
            </a:r>
          </a:p>
          <a:p>
            <a:pPr eaLnBrk="1" hangingPunct="1">
              <a:buFontTx/>
              <a:buNone/>
              <a:defRPr/>
            </a:pPr>
            <a:endParaRPr lang="en-US" sz="16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6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By:</a:t>
            </a:r>
          </a:p>
          <a:p>
            <a:pPr eaLnBrk="1" hangingPunct="1">
              <a:buFontTx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3351035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11492-6B53-425A-8CB4-48A0B5008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7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7103-13E1-403F-9D5D-DB4F9A0FD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4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8625" y="344488"/>
            <a:ext cx="8472488" cy="5554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BCE83-9FFB-4B5A-804A-5426E3602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09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DA2414(veryfinalback)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DA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0825" y="4935538"/>
            <a:ext cx="2449513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87675" y="5373688"/>
            <a:ext cx="59959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t>Taking Today’s Technologies into </a:t>
            </a:r>
          </a:p>
          <a:p>
            <a:pPr>
              <a:defRPr/>
            </a:pPr>
            <a:r>
              <a:rPr lang="en-US" sz="2400" b="1" i="1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t>                              Tomorrow’s Markets</a:t>
            </a:r>
          </a:p>
        </p:txBody>
      </p:sp>
      <p:pic>
        <p:nvPicPr>
          <p:cNvPr id="7" name="Picture 9" descr="ADA2414_title_background"/>
          <p:cNvPicPr>
            <a:picLocks noChangeAspect="1" noChangeArrowheads="1"/>
          </p:cNvPicPr>
          <p:nvPr userDrawn="1"/>
        </p:nvPicPr>
        <p:blipFill>
          <a:blip r:embed="rId4" cstate="screen">
            <a:lum bright="-18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1227138"/>
            <a:ext cx="6770687" cy="688975"/>
          </a:xfr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989138"/>
            <a:ext cx="5576887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fol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6347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94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462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83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73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71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98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93707-9AFF-430D-BC2A-EEC0AA482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43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019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383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03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188913"/>
            <a:ext cx="2108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175375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71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360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2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360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58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29600" cy="360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9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F9D9D-9258-4CF2-9CFA-650D102E8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093CE-2BA0-4E8B-ADBD-323B8EE5E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7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0B09C-2944-40E9-A2F4-5F7B8FB32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5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FC14E-CDBE-40D4-9CA0-B2A62796F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AAF3B-95B0-4B80-9A23-776DFD3C7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1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95281-E1DA-48B5-8D6C-CBFDF4B62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0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1ABD1-8273-417D-AA2C-A1E8159D5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3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6EA3CF2-404A-491F-B38E-8572AD37A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fld id="{DB752BA9-A6E4-468B-94F4-BF843514AC13}" type="slidenum">
              <a:rPr lang="en-US" sz="1200" b="1">
                <a:solidFill>
                  <a:schemeClr val="bg1"/>
                </a:solidFill>
              </a:rPr>
              <a:pPr algn="r"/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6" name="Picture 10" descr="NEW FAA LOGO"/>
            <p:cNvPicPr>
              <a:picLocks noChangeAspect="1" noChangeArrowheads="1"/>
            </p:cNvPicPr>
            <p:nvPr userDrawn="1"/>
          </p:nvPicPr>
          <p:blipFill>
            <a:blip r:embed="rId14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C0C0C0"/>
                </a:solidFill>
              </a:rPr>
              <a:t>Smoke Source Project</a:t>
            </a:r>
            <a:endParaRPr lang="en-US" sz="1200" dirty="0" smtClean="0">
              <a:solidFill>
                <a:srgbClr val="C0C0C0"/>
              </a:solidFill>
            </a:endParaRPr>
          </a:p>
        </p:txBody>
      </p:sp>
      <p:sp>
        <p:nvSpPr>
          <p:cNvPr id="1035" name="Text Box 13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October 21 – 22, 2015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1" name="Picture 4" descr="ADA2414-Title-bar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0" y="0"/>
            <a:ext cx="9144000" cy="679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2296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6248400" y="6515100"/>
            <a:ext cx="2895600" cy="301625"/>
          </a:xfrm>
          <a:prstGeom prst="rect">
            <a:avLst/>
          </a:prstGeom>
          <a:solidFill>
            <a:srgbClr val="00144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1956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2054" name="Picture 11" descr="ADA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6238875" y="6481763"/>
            <a:ext cx="106680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2" descr="ADA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7265988" y="6486525"/>
            <a:ext cx="18399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234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195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195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195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195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00195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.morrison@faa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Smoke Source Project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000" dirty="0" smtClean="0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76655" y="6172200"/>
            <a:ext cx="47827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Robert Morrison, </a:t>
            </a:r>
            <a:r>
              <a:rPr lang="en-US" sz="1600" dirty="0">
                <a:solidFill>
                  <a:schemeClr val="bg1"/>
                </a:solidFill>
              </a:rPr>
              <a:t>FAA Technical Center Fire Safety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676656" y="6400800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October 21 - 22, 2015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5410200"/>
            <a:ext cx="4164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sz="1600" dirty="0">
                <a:solidFill>
                  <a:schemeClr val="bg1"/>
                </a:solidFill>
              </a:rPr>
              <a:t>Systems Working Group Meeting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Atlantic City, New Jersey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51435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Background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316913" cy="4756150"/>
          </a:xfrm>
        </p:spPr>
        <p:txBody>
          <a:bodyPr/>
          <a:lstStyle/>
          <a:p>
            <a:r>
              <a:rPr lang="en-US" sz="2000" dirty="0"/>
              <a:t>The objective is to compare different theatrical smoke generating smoke sources to a 4800 lithium primary battery fire test performed in a Class E cargo compartment that resulted in completely obscuring the flight deck in as little as 16 minutes on a Boeing 727 aircraft. </a:t>
            </a:r>
            <a:endParaRPr lang="en-US" sz="2000" dirty="0" smtClean="0"/>
          </a:p>
          <a:p>
            <a:r>
              <a:rPr lang="en-US" sz="2000" dirty="0" smtClean="0"/>
              <a:t>Harry </a:t>
            </a:r>
            <a:r>
              <a:rPr lang="en-US" sz="2000" dirty="0"/>
              <a:t>Webster’s </a:t>
            </a:r>
            <a:r>
              <a:rPr lang="en-US" sz="2000" dirty="0" smtClean="0"/>
              <a:t>February 26, </a:t>
            </a:r>
            <a:r>
              <a:rPr lang="en-US" sz="2000" dirty="0"/>
              <a:t>2013 Lithium Battery </a:t>
            </a:r>
            <a:r>
              <a:rPr lang="en-US" sz="2000" dirty="0" smtClean="0"/>
              <a:t>Test</a:t>
            </a:r>
            <a:r>
              <a:rPr lang="en-US" sz="2000" dirty="0"/>
              <a:t> </a:t>
            </a:r>
            <a:r>
              <a:rPr lang="en-US" sz="2000" dirty="0" smtClean="0"/>
              <a:t>Video</a:t>
            </a:r>
            <a:endParaRPr lang="en-US" sz="2000" dirty="0"/>
          </a:p>
        </p:txBody>
      </p:sp>
      <p:pic>
        <p:nvPicPr>
          <p:cNvPr id="3" name="4800 Primary Timelapse 02261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3048001"/>
            <a:ext cx="4837113" cy="271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Project Work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5181600" cy="4756150"/>
          </a:xfrm>
        </p:spPr>
        <p:txBody>
          <a:bodyPr/>
          <a:lstStyle/>
          <a:p>
            <a:r>
              <a:rPr lang="en-US" sz="2000" dirty="0"/>
              <a:t>Two smoke sources are being </a:t>
            </a:r>
            <a:r>
              <a:rPr lang="en-US" sz="2000" dirty="0" smtClean="0"/>
              <a:t>evaluated</a:t>
            </a:r>
            <a:endParaRPr lang="en-US" sz="2000" dirty="0"/>
          </a:p>
          <a:p>
            <a:pPr lvl="0"/>
            <a:r>
              <a:rPr lang="en-US" sz="2000" dirty="0" err="1" smtClean="0"/>
              <a:t>ViCOUNT</a:t>
            </a:r>
            <a:r>
              <a:rPr lang="en-US" sz="2000" dirty="0" smtClean="0"/>
              <a:t> SDT </a:t>
            </a:r>
            <a:r>
              <a:rPr lang="en-US" sz="2000" dirty="0"/>
              <a:t>theatrical smoke generator series</a:t>
            </a:r>
          </a:p>
          <a:p>
            <a:pPr lvl="1"/>
            <a:r>
              <a:rPr lang="en-US" sz="2000" dirty="0"/>
              <a:t>CO2 injection with 1, 2, 3, &amp; 4 heater bars</a:t>
            </a:r>
          </a:p>
          <a:p>
            <a:pPr lvl="1"/>
            <a:r>
              <a:rPr lang="en-US" sz="2000" dirty="0"/>
              <a:t>Helium injection with 1, 2, 3, &amp; 4 heater bars</a:t>
            </a:r>
          </a:p>
          <a:p>
            <a:pPr lvl="0"/>
            <a:r>
              <a:rPr lang="en-US" sz="2000" dirty="0" err="1" smtClean="0"/>
              <a:t>Rosco</a:t>
            </a:r>
            <a:r>
              <a:rPr lang="en-US" sz="2000" dirty="0" smtClean="0"/>
              <a:t> </a:t>
            </a:r>
            <a:r>
              <a:rPr lang="en-US" sz="2000" dirty="0"/>
              <a:t>1700 theatrical smoke generator with FAA Helium injection box </a:t>
            </a:r>
            <a:r>
              <a:rPr lang="en-US" sz="2000" dirty="0" smtClean="0"/>
              <a:t>series </a:t>
            </a:r>
            <a:endParaRPr lang="en-US" sz="2000" dirty="0"/>
          </a:p>
          <a:p>
            <a:pPr lvl="1"/>
            <a:r>
              <a:rPr lang="en-US" sz="2000" dirty="0"/>
              <a:t>70/30 Helium/Air mix</a:t>
            </a:r>
          </a:p>
          <a:p>
            <a:pPr lvl="1"/>
            <a:r>
              <a:rPr lang="en-US" sz="2000" dirty="0"/>
              <a:t>50/50 Helium/Air mix</a:t>
            </a:r>
          </a:p>
          <a:p>
            <a:pPr lvl="1"/>
            <a:r>
              <a:rPr lang="en-US" sz="2000" dirty="0"/>
              <a:t>0/100 Helium/Air mix</a:t>
            </a:r>
          </a:p>
          <a:p>
            <a:pPr marL="57150" indent="0" eaLnBrk="1" hangingPunct="1">
              <a:buNone/>
              <a:defRPr/>
            </a:pPr>
            <a:endParaRPr lang="en-US" sz="2000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62000"/>
            <a:ext cx="3505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MPS Setup1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094413"/>
          </a:xfrm>
        </p:spPr>
      </p:pic>
      <p:sp>
        <p:nvSpPr>
          <p:cNvPr id="4" name="TextBox 3"/>
          <p:cNvSpPr txBox="1"/>
          <p:nvPr/>
        </p:nvSpPr>
        <p:spPr>
          <a:xfrm>
            <a:off x="263371" y="609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Smoke tests </a:t>
            </a:r>
            <a:r>
              <a:rPr lang="en-US" dirty="0" smtClean="0">
                <a:solidFill>
                  <a:schemeClr val="bg1"/>
                </a:solidFill>
              </a:rPr>
              <a:t>are being </a:t>
            </a:r>
            <a:r>
              <a:rPr lang="en-US" dirty="0">
                <a:solidFill>
                  <a:schemeClr val="bg1"/>
                </a:solidFill>
              </a:rPr>
              <a:t>conducted in the 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FAA </a:t>
            </a:r>
            <a:r>
              <a:rPr lang="en-US" dirty="0">
                <a:solidFill>
                  <a:schemeClr val="bg1"/>
                </a:solidFill>
              </a:rPr>
              <a:t>Seat Toxicity Test </a:t>
            </a:r>
            <a:r>
              <a:rPr lang="en-US" dirty="0" smtClean="0">
                <a:solidFill>
                  <a:schemeClr val="bg1"/>
                </a:solidFill>
              </a:rPr>
              <a:t>section </a:t>
            </a:r>
            <a:r>
              <a:rPr lang="en-US" dirty="0">
                <a:solidFill>
                  <a:schemeClr val="bg1"/>
                </a:solidFill>
              </a:rPr>
              <a:t>inside the TC-10 test article.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4671134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Smoke machine positioned against orange kick </a:t>
            </a:r>
            <a:r>
              <a:rPr lang="en-US" dirty="0" smtClean="0">
                <a:solidFill>
                  <a:schemeClr val="bg1"/>
                </a:solidFill>
              </a:rPr>
              <a:t>board replacing the Fire Fighter.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Test Set Up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7696200" cy="6858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2000" b="0" dirty="0" smtClean="0"/>
              <a:t>4 Smoke Meters used to measure smoke plume speed across a total of 16.535 feet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74" y="2743200"/>
            <a:ext cx="4762026" cy="3174684"/>
          </a:xfrm>
          <a:prstGeom prst="rect">
            <a:avLst/>
          </a:prstGeom>
        </p:spPr>
      </p:pic>
      <p:sp>
        <p:nvSpPr>
          <p:cNvPr id="4" name="L-Shape 3"/>
          <p:cNvSpPr/>
          <p:nvPr/>
        </p:nvSpPr>
        <p:spPr>
          <a:xfrm rot="16200000">
            <a:off x="858357" y="4524468"/>
            <a:ext cx="1004656" cy="1404520"/>
          </a:xfrm>
          <a:prstGeom prst="corner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27445" y="4394062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26706" y="21717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48200" y="21717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77200" y="215265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10" idx="6"/>
            <a:endCxn id="11" idx="2"/>
          </p:cNvCxnSpPr>
          <p:nvPr/>
        </p:nvCxnSpPr>
        <p:spPr>
          <a:xfrm flipV="1">
            <a:off x="4800600" y="2228850"/>
            <a:ext cx="3276600" cy="190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72200" y="185212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4.75’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3245" y="317441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6.875’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43443" y="18785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4.91’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9" idx="6"/>
            <a:endCxn id="10" idx="2"/>
          </p:cNvCxnSpPr>
          <p:nvPr/>
        </p:nvCxnSpPr>
        <p:spPr>
          <a:xfrm>
            <a:off x="1879106" y="2247900"/>
            <a:ext cx="276909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4"/>
            <a:endCxn id="5" idx="0"/>
          </p:cNvCxnSpPr>
          <p:nvPr/>
        </p:nvCxnSpPr>
        <p:spPr>
          <a:xfrm>
            <a:off x="1802906" y="2324100"/>
            <a:ext cx="739" cy="206996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9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Testing Results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50006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1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Planned Work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8077200" cy="4756150"/>
          </a:xfrm>
        </p:spPr>
        <p:txBody>
          <a:bodyPr/>
          <a:lstStyle/>
          <a:p>
            <a:pPr lvl="0"/>
            <a:r>
              <a:rPr lang="en-US" sz="2000" dirty="0" err="1"/>
              <a:t>Rosco</a:t>
            </a:r>
            <a:r>
              <a:rPr lang="en-US" sz="2000" dirty="0"/>
              <a:t> 1700 theatrical smoke generator with FAA Helium injection box series </a:t>
            </a:r>
          </a:p>
          <a:p>
            <a:pPr lvl="1"/>
            <a:r>
              <a:rPr lang="en-US" sz="2000" dirty="0"/>
              <a:t>70/30 Helium/Air mix</a:t>
            </a:r>
          </a:p>
          <a:p>
            <a:pPr lvl="1"/>
            <a:r>
              <a:rPr lang="en-US" sz="2000" dirty="0"/>
              <a:t>50/50 Helium/Air mix</a:t>
            </a:r>
          </a:p>
          <a:p>
            <a:pPr lvl="1"/>
            <a:r>
              <a:rPr lang="en-US" sz="2000" dirty="0"/>
              <a:t>0/100 Helium/Air mix</a:t>
            </a:r>
          </a:p>
          <a:p>
            <a:r>
              <a:rPr lang="en-US" sz="2000" dirty="0" smtClean="0"/>
              <a:t>Findings </a:t>
            </a:r>
            <a:r>
              <a:rPr lang="en-US" sz="2000" dirty="0"/>
              <a:t>will determine next course of </a:t>
            </a:r>
            <a:r>
              <a:rPr lang="en-US" sz="2000" dirty="0" smtClean="0"/>
              <a:t>action. </a:t>
            </a:r>
          </a:p>
          <a:p>
            <a:r>
              <a:rPr lang="en-US" sz="2000" dirty="0" smtClean="0"/>
              <a:t>Possible adjustments</a:t>
            </a:r>
          </a:p>
          <a:p>
            <a:pPr lvl="1"/>
            <a:r>
              <a:rPr lang="en-US" sz="2000" dirty="0"/>
              <a:t>H</a:t>
            </a:r>
            <a:r>
              <a:rPr lang="en-US" sz="2000" dirty="0" smtClean="0"/>
              <a:t>eating FAA Helium Box chimney</a:t>
            </a:r>
            <a:endParaRPr lang="en-US" sz="2000" dirty="0"/>
          </a:p>
          <a:p>
            <a:pPr lvl="1"/>
            <a:r>
              <a:rPr lang="en-US" sz="2000" dirty="0" smtClean="0"/>
              <a:t>Changing to a higher output </a:t>
            </a:r>
            <a:r>
              <a:rPr lang="en-US" sz="2000" dirty="0" err="1" smtClean="0"/>
              <a:t>Rosco</a:t>
            </a:r>
            <a:r>
              <a:rPr lang="en-US" sz="2000" dirty="0" smtClean="0"/>
              <a:t> generator 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57150" indent="0" eaLnBrk="1" hangingPunct="1">
              <a:buNone/>
              <a:defRPr/>
            </a:pPr>
            <a:endParaRPr lang="en-US" sz="2000" b="0" dirty="0" smtClean="0"/>
          </a:p>
          <a:p>
            <a:pPr marL="57150" indent="0" eaLnBrk="1" hangingPunct="1">
              <a:buNone/>
              <a:defRPr/>
            </a:pPr>
            <a:r>
              <a:rPr lang="en-US" sz="2000" b="0" dirty="0" smtClean="0"/>
              <a:t>Contact </a:t>
            </a:r>
            <a:r>
              <a:rPr lang="en-US" sz="2000" b="0" dirty="0"/>
              <a:t>Info &amp; Questions: </a:t>
            </a:r>
            <a:r>
              <a:rPr lang="en-US" sz="2000" b="0" dirty="0">
                <a:hlinkClick r:id="rId3"/>
              </a:rPr>
              <a:t>robert.morrison@faa.gov</a:t>
            </a:r>
            <a:r>
              <a:rPr lang="en-US" sz="2000" b="0" dirty="0"/>
              <a:t> (609) 485-4507</a:t>
            </a:r>
          </a:p>
          <a:p>
            <a:pPr marL="57150" indent="0" eaLnBrk="1" hangingPunct="1">
              <a:buNone/>
              <a:defRPr/>
            </a:pPr>
            <a:endParaRPr lang="en-US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31807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..\CONSTRUCTION\ASSET\DE'S\ADA2414-TITLE-BAR.PNG"/>
</p:tagLst>
</file>

<file path=ppt/theme/theme1.xml><?xml version="1.0" encoding="utf-8"?>
<a:theme xmlns:a="http://schemas.openxmlformats.org/drawingml/2006/main" name="MorrisonSmokePenetrationPresMay2014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DA2414">
  <a:themeElements>
    <a:clrScheme name="2_ADA2414 14">
      <a:dk1>
        <a:srgbClr val="001956"/>
      </a:dk1>
      <a:lt1>
        <a:srgbClr val="FFFFFF"/>
      </a:lt1>
      <a:dk2>
        <a:srgbClr val="FFFFFF"/>
      </a:dk2>
      <a:lt2>
        <a:srgbClr val="808080"/>
      </a:lt2>
      <a:accent1>
        <a:srgbClr val="001956"/>
      </a:accent1>
      <a:accent2>
        <a:srgbClr val="8F2040"/>
      </a:accent2>
      <a:accent3>
        <a:srgbClr val="FFFFFF"/>
      </a:accent3>
      <a:accent4>
        <a:srgbClr val="001448"/>
      </a:accent4>
      <a:accent5>
        <a:srgbClr val="AAABB4"/>
      </a:accent5>
      <a:accent6>
        <a:srgbClr val="811C39"/>
      </a:accent6>
      <a:hlink>
        <a:srgbClr val="0066CC"/>
      </a:hlink>
      <a:folHlink>
        <a:srgbClr val="C00204"/>
      </a:folHlink>
    </a:clrScheme>
    <a:fontScheme name="2_ADA24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folHlink">
                <a:alpha val="20000"/>
              </a:schemeClr>
            </a:gs>
            <a:gs pos="100000">
              <a:schemeClr val="folHlink">
                <a:gamma/>
                <a:shade val="46275"/>
                <a:invGamma/>
                <a:alpha val="0"/>
              </a:scheme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folHlink">
                <a:alpha val="20000"/>
              </a:schemeClr>
            </a:gs>
            <a:gs pos="100000">
              <a:schemeClr val="folHlink">
                <a:gamma/>
                <a:shade val="46275"/>
                <a:invGamma/>
                <a:alpha val="0"/>
              </a:scheme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ADA24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DA2414 13">
        <a:dk1>
          <a:srgbClr val="001956"/>
        </a:dk1>
        <a:lt1>
          <a:srgbClr val="FFFFFF"/>
        </a:lt1>
        <a:dk2>
          <a:srgbClr val="C00204"/>
        </a:dk2>
        <a:lt2>
          <a:srgbClr val="808080"/>
        </a:lt2>
        <a:accent1>
          <a:srgbClr val="001956"/>
        </a:accent1>
        <a:accent2>
          <a:srgbClr val="8F2040"/>
        </a:accent2>
        <a:accent3>
          <a:srgbClr val="FFFFFF"/>
        </a:accent3>
        <a:accent4>
          <a:srgbClr val="001448"/>
        </a:accent4>
        <a:accent5>
          <a:srgbClr val="AAABB4"/>
        </a:accent5>
        <a:accent6>
          <a:srgbClr val="811C39"/>
        </a:accent6>
        <a:hlink>
          <a:srgbClr val="0066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DA2414 14">
        <a:dk1>
          <a:srgbClr val="001956"/>
        </a:dk1>
        <a:lt1>
          <a:srgbClr val="FFFFFF"/>
        </a:lt1>
        <a:dk2>
          <a:srgbClr val="FFFFFF"/>
        </a:dk2>
        <a:lt2>
          <a:srgbClr val="808080"/>
        </a:lt2>
        <a:accent1>
          <a:srgbClr val="001956"/>
        </a:accent1>
        <a:accent2>
          <a:srgbClr val="8F2040"/>
        </a:accent2>
        <a:accent3>
          <a:srgbClr val="FFFFFF"/>
        </a:accent3>
        <a:accent4>
          <a:srgbClr val="001448"/>
        </a:accent4>
        <a:accent5>
          <a:srgbClr val="AAABB4"/>
        </a:accent5>
        <a:accent6>
          <a:srgbClr val="811C39"/>
        </a:accent6>
        <a:hlink>
          <a:srgbClr val="0066CC"/>
        </a:hlink>
        <a:folHlink>
          <a:srgbClr val="C0020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MorrisonSmokePenetrationPresMay2014</Template>
  <TotalTime>2934</TotalTime>
  <Words>255</Words>
  <Application>Microsoft Office PowerPoint</Application>
  <PresentationFormat>On-screen Show (4:3)</PresentationFormat>
  <Paragraphs>45</Paragraphs>
  <Slides>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MorrisonSmokePenetrationPresMay2014</vt:lpstr>
      <vt:lpstr>2_ADA2414</vt:lpstr>
      <vt:lpstr>Smoke Source Project  </vt:lpstr>
      <vt:lpstr>Background</vt:lpstr>
      <vt:lpstr>Project Work</vt:lpstr>
      <vt:lpstr>PowerPoint Presentation</vt:lpstr>
      <vt:lpstr>Test Set Up</vt:lpstr>
      <vt:lpstr>Testing Results</vt:lpstr>
      <vt:lpstr>Planned Work</vt:lpstr>
    </vt:vector>
  </TitlesOfParts>
  <Company>Federal Aviation Administraton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Flight Deck Smoke Penetration Testing</dc:title>
  <dc:creator>Morrison, Robert (FAA)</dc:creator>
  <cp:lastModifiedBy>Morrison, Robert (FAA)</cp:lastModifiedBy>
  <cp:revision>42</cp:revision>
  <dcterms:created xsi:type="dcterms:W3CDTF">2015-04-27T10:57:31Z</dcterms:created>
  <dcterms:modified xsi:type="dcterms:W3CDTF">2015-10-20T17:16:07Z</dcterms:modified>
</cp:coreProperties>
</file>